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5" r:id="rId11"/>
    <p:sldId id="285" r:id="rId12"/>
    <p:sldId id="283" r:id="rId13"/>
    <p:sldId id="264" r:id="rId14"/>
    <p:sldId id="268" r:id="rId15"/>
    <p:sldId id="269" r:id="rId16"/>
    <p:sldId id="270" r:id="rId17"/>
    <p:sldId id="276" r:id="rId18"/>
    <p:sldId id="271" r:id="rId19"/>
    <p:sldId id="272" r:id="rId20"/>
    <p:sldId id="274" r:id="rId21"/>
    <p:sldId id="275" r:id="rId22"/>
    <p:sldId id="273" r:id="rId23"/>
    <p:sldId id="278" r:id="rId24"/>
    <p:sldId id="282" r:id="rId25"/>
    <p:sldId id="280" r:id="rId26"/>
    <p:sldId id="284" r:id="rId27"/>
    <p:sldId id="281" r:id="rId28"/>
    <p:sldId id="286"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0405"/>
    <a:srgbClr val="A97B40"/>
    <a:srgbClr val="462313"/>
    <a:srgbClr val="6330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819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079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039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8085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7669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14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321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42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1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39636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717124"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463448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3.jpeg"/><Relationship Id="rId1" Type="http://schemas.openxmlformats.org/officeDocument/2006/relationships/slideLayout" Target="../slideLayouts/slideLayout1.xml"/><Relationship Id="rId5" Type="http://schemas.openxmlformats.org/officeDocument/2006/relationships/image" Target="../media/image45.jpeg"/><Relationship Id="rId4" Type="http://schemas.openxmlformats.org/officeDocument/2006/relationships/image" Target="../media/image4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4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12.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image" Target="../media/image20.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6510" y="3862070"/>
            <a:ext cx="12226290" cy="107950"/>
          </a:xfrm>
          <a:prstGeom prst="rect">
            <a:avLst/>
          </a:prstGeom>
          <a:solidFill>
            <a:srgbClr val="430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pic>
        <p:nvPicPr>
          <p:cNvPr id="10" name="图片 9" descr="C:\Users\Administrator\Desktop\室内设计\2.jpg2"/>
          <p:cNvPicPr>
            <a:picLocks noChangeAspect="1"/>
          </p:cNvPicPr>
          <p:nvPr/>
        </p:nvPicPr>
        <p:blipFill rotWithShape="1">
          <a:blip r:embed="rId3" cstate="print"/>
          <a:srcRect/>
          <a:stretch>
            <a:fillRect/>
          </a:stretch>
        </p:blipFill>
        <p:spPr>
          <a:xfrm>
            <a:off x="-16510" y="0"/>
            <a:ext cx="12227560" cy="3861435"/>
          </a:xfrm>
          <a:prstGeom prst="rect">
            <a:avLst/>
          </a:prstGeom>
        </p:spPr>
      </p:pic>
      <p:sp>
        <p:nvSpPr>
          <p:cNvPr id="13" name="直角三角形 12"/>
          <p:cNvSpPr/>
          <p:nvPr/>
        </p:nvSpPr>
        <p:spPr>
          <a:xfrm rot="5400000">
            <a:off x="103387" y="-119882"/>
            <a:ext cx="355780" cy="595078"/>
          </a:xfrm>
          <a:prstGeom prst="rtTriangle">
            <a:avLst/>
          </a:prstGeom>
          <a:solidFill>
            <a:srgbClr val="43040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14" name="直角三角形 13"/>
          <p:cNvSpPr/>
          <p:nvPr/>
        </p:nvSpPr>
        <p:spPr>
          <a:xfrm rot="16200000" flipH="1">
            <a:off x="11734597" y="-119883"/>
            <a:ext cx="355780" cy="595080"/>
          </a:xfrm>
          <a:prstGeom prst="rtTriangle">
            <a:avLst/>
          </a:prstGeom>
          <a:solidFill>
            <a:srgbClr val="430405"/>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nvGrpSpPr>
          <p:cNvPr id="2" name="组合 1"/>
          <p:cNvGrpSpPr/>
          <p:nvPr/>
        </p:nvGrpSpPr>
        <p:grpSpPr>
          <a:xfrm>
            <a:off x="5714286" y="3641951"/>
            <a:ext cx="765969" cy="101600"/>
            <a:chOff x="5713016" y="4211546"/>
            <a:chExt cx="765969" cy="101600"/>
          </a:xfrm>
        </p:grpSpPr>
        <p:sp>
          <p:nvSpPr>
            <p:cNvPr id="20" name="椭圆 19"/>
            <p:cNvSpPr/>
            <p:nvPr/>
          </p:nvSpPr>
          <p:spPr>
            <a:xfrm>
              <a:off x="5713016" y="4211546"/>
              <a:ext cx="101600" cy="101600"/>
            </a:xfrm>
            <a:prstGeom prst="ellipse">
              <a:avLst/>
            </a:prstGeom>
            <a:solidFill>
              <a:schemeClr val="bg1">
                <a:lumMod val="95000"/>
              </a:schemeClr>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1" name="椭圆 20"/>
            <p:cNvSpPr/>
            <p:nvPr/>
          </p:nvSpPr>
          <p:spPr>
            <a:xfrm>
              <a:off x="5934472" y="4211546"/>
              <a:ext cx="101600" cy="101600"/>
            </a:xfrm>
            <a:prstGeom prst="ellipse">
              <a:avLst/>
            </a:prstGeom>
            <a:solidFill>
              <a:srgbClr val="430405"/>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2" name="椭圆 21"/>
            <p:cNvSpPr/>
            <p:nvPr/>
          </p:nvSpPr>
          <p:spPr>
            <a:xfrm>
              <a:off x="6155928" y="4211546"/>
              <a:ext cx="101600" cy="101600"/>
            </a:xfrm>
            <a:prstGeom prst="ellipse">
              <a:avLst/>
            </a:prstGeom>
            <a:solidFill>
              <a:schemeClr val="bg1">
                <a:lumMod val="95000"/>
              </a:schemeClr>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3" name="椭圆 22"/>
            <p:cNvSpPr/>
            <p:nvPr/>
          </p:nvSpPr>
          <p:spPr>
            <a:xfrm>
              <a:off x="6377385" y="4211546"/>
              <a:ext cx="101600" cy="101600"/>
            </a:xfrm>
            <a:prstGeom prst="ellipse">
              <a:avLst/>
            </a:prstGeom>
            <a:solidFill>
              <a:schemeClr val="bg1">
                <a:lumMod val="95000"/>
              </a:schemeClr>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sp>
        <p:nvSpPr>
          <p:cNvPr id="25" name="Freeform 71"/>
          <p:cNvSpPr>
            <a:spLocks noEditPoints="1"/>
          </p:cNvSpPr>
          <p:nvPr/>
        </p:nvSpPr>
        <p:spPr bwMode="auto">
          <a:xfrm flipH="1">
            <a:off x="7665732" y="104293"/>
            <a:ext cx="3876361" cy="3298841"/>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55000"/>
            </a:schemeClr>
          </a:solidFill>
          <a:ln>
            <a:noFill/>
          </a:ln>
        </p:spPr>
        <p:txBody>
          <a:bodyPr vert="horz" wrap="square" lIns="91440" tIns="45720" rIns="91440" bIns="45720" numCol="1" anchor="t" anchorCtr="0" compatLnSpc="1"/>
          <a:lstStyle/>
          <a:p>
            <a:endParaRPr lang="id-ID">
              <a:latin typeface="黑体" panose="02010600030101010101" pitchFamily="49" charset="-122"/>
              <a:ea typeface="黑体" panose="02010600030101010101" pitchFamily="49" charset="-122"/>
            </a:endParaRPr>
          </a:p>
        </p:txBody>
      </p:sp>
      <p:sp>
        <p:nvSpPr>
          <p:cNvPr id="50" name="TextBox 49"/>
          <p:cNvSpPr txBox="1"/>
          <p:nvPr/>
        </p:nvSpPr>
        <p:spPr>
          <a:xfrm>
            <a:off x="2854960" y="4427220"/>
            <a:ext cx="6939915" cy="830997"/>
          </a:xfrm>
          <a:prstGeom prst="rect">
            <a:avLst/>
          </a:prstGeom>
          <a:noFill/>
        </p:spPr>
        <p:txBody>
          <a:bodyPr wrap="square" rtlCol="0">
            <a:spAutoFit/>
          </a:bodyPr>
          <a:lstStyle/>
          <a:p>
            <a:pPr algn="ctr"/>
            <a:r>
              <a:rPr sz="4800" b="1" dirty="0" smtClean="0">
                <a:solidFill>
                  <a:srgbClr val="430405"/>
                </a:solidFill>
                <a:latin typeface="微软雅黑" panose="020B0503020204020204" charset="-122"/>
                <a:ea typeface="微软雅黑" panose="020B0503020204020204" charset="-122"/>
              </a:rPr>
              <a:t>餐饮娱乐酒店PPT</a:t>
            </a:r>
            <a:r>
              <a:rPr lang="zh-CN" sz="4800" b="1" dirty="0" smtClean="0">
                <a:solidFill>
                  <a:srgbClr val="430405"/>
                </a:solidFill>
                <a:latin typeface="微软雅黑" panose="020B0503020204020204" charset="-122"/>
                <a:ea typeface="微软雅黑" panose="020B0503020204020204" charset="-122"/>
              </a:rPr>
              <a:t>模板</a:t>
            </a:r>
          </a:p>
        </p:txBody>
      </p:sp>
      <p:sp>
        <p:nvSpPr>
          <p:cNvPr id="3" name="PA_文本框 45"/>
          <p:cNvSpPr txBox="1"/>
          <p:nvPr>
            <p:custDataLst>
              <p:tags r:id="rId1"/>
            </p:custDataLst>
          </p:nvPr>
        </p:nvSpPr>
        <p:spPr>
          <a:xfrm>
            <a:off x="3890077" y="5778520"/>
            <a:ext cx="4869682" cy="430887"/>
          </a:xfrm>
          <a:prstGeom prst="rect">
            <a:avLst/>
          </a:prstGeom>
          <a:noFill/>
        </p:spPr>
        <p:txBody>
          <a:bodyPr wrap="square" rtlCol="0">
            <a:spAutoFit/>
          </a:bodyPr>
          <a:lstStyle/>
          <a:p>
            <a:pPr algn="ctr"/>
            <a:r>
              <a:rPr lang="en-US" altLang="zh-CN" sz="1100" dirty="0">
                <a:solidFill>
                  <a:srgbClr val="430405"/>
                </a:solidFill>
                <a:latin typeface="微软雅黑" panose="020B0503020204020204" pitchFamily="34" charset="-122"/>
                <a:ea typeface="微软雅黑" panose="020B0503020204020204" pitchFamily="34" charset="-122"/>
              </a:rPr>
              <a:t>Talents come from diligence, </a:t>
            </a:r>
            <a:endParaRPr lang="en-US" altLang="zh-CN" sz="1100" dirty="0" smtClean="0">
              <a:solidFill>
                <a:srgbClr val="430405"/>
              </a:solidFill>
              <a:latin typeface="微软雅黑" panose="020B0503020204020204" pitchFamily="34" charset="-122"/>
              <a:ea typeface="微软雅黑" panose="020B0503020204020204" pitchFamily="34" charset="-122"/>
            </a:endParaRPr>
          </a:p>
          <a:p>
            <a:pPr algn="ctr"/>
            <a:r>
              <a:rPr lang="en-US" altLang="zh-CN" sz="1100" dirty="0" smtClean="0">
                <a:solidFill>
                  <a:srgbClr val="430405"/>
                </a:solidFill>
                <a:latin typeface="微软雅黑" panose="020B0503020204020204" pitchFamily="34" charset="-122"/>
                <a:ea typeface="微软雅黑" panose="020B0503020204020204" pitchFamily="34" charset="-122"/>
              </a:rPr>
              <a:t>and </a:t>
            </a:r>
            <a:r>
              <a:rPr lang="en-US" altLang="zh-CN" sz="1100" dirty="0">
                <a:solidFill>
                  <a:srgbClr val="430405"/>
                </a:solidFill>
                <a:latin typeface="微软雅黑" panose="020B0503020204020204" pitchFamily="34" charset="-122"/>
                <a:ea typeface="微软雅黑" panose="020B0503020204020204" pitchFamily="34" charset="-122"/>
              </a:rPr>
              <a:t>knowledge is gained by accumulation.</a:t>
            </a:r>
            <a:endParaRPr lang="en-US" altLang="zh-CN" sz="1100" dirty="0">
              <a:solidFill>
                <a:srgbClr val="43040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7" name="直接连接符 6"/>
          <p:cNvCxnSpPr/>
          <p:nvPr/>
        </p:nvCxnSpPr>
        <p:spPr>
          <a:xfrm>
            <a:off x="3420745" y="5273675"/>
            <a:ext cx="5871845" cy="0"/>
          </a:xfrm>
          <a:prstGeom prst="line">
            <a:avLst/>
          </a:prstGeom>
          <a:ln w="19050">
            <a:solidFill>
              <a:srgbClr val="430405"/>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660775" y="5393055"/>
            <a:ext cx="5328285" cy="320040"/>
          </a:xfrm>
          <a:prstGeom prst="rect">
            <a:avLst/>
          </a:prstGeom>
          <a:noFill/>
        </p:spPr>
        <p:txBody>
          <a:bodyPr wrap="square" rtlCol="0">
            <a:spAutoFit/>
          </a:bodyPr>
          <a:lstStyle/>
          <a:p>
            <a:pPr algn="dist"/>
            <a:r>
              <a:rPr lang="zh-CN" altLang="en-US" sz="1500" dirty="0" smtClean="0">
                <a:solidFill>
                  <a:srgbClr val="430405"/>
                </a:solidFill>
                <a:latin typeface="黑体" panose="02010600030101010101" pitchFamily="49" charset="-122"/>
                <a:ea typeface="黑体" panose="02010600030101010101" pitchFamily="49" charset="-122"/>
              </a:rPr>
              <a:t>公司</a:t>
            </a:r>
            <a:r>
              <a:rPr lang="en-US" altLang="zh-CN" sz="1500" dirty="0" smtClean="0">
                <a:solidFill>
                  <a:srgbClr val="430405"/>
                </a:solidFill>
                <a:latin typeface="黑体" panose="02010600030101010101" pitchFamily="49" charset="-122"/>
                <a:ea typeface="黑体" panose="02010600030101010101" pitchFamily="49" charset="-122"/>
              </a:rPr>
              <a:t>LOGO /  </a:t>
            </a:r>
            <a:r>
              <a:rPr lang="zh-CN" altLang="en-US" sz="1500" dirty="0" smtClean="0">
                <a:solidFill>
                  <a:srgbClr val="430405"/>
                </a:solidFill>
                <a:latin typeface="黑体" panose="02010600030101010101" pitchFamily="49" charset="-122"/>
                <a:ea typeface="黑体" panose="02010600030101010101" pitchFamily="49" charset="-122"/>
              </a:rPr>
              <a:t>适合于图片展示、图片混排等演示过程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000"/>
                                        <p:tgtEl>
                                          <p:spTgt spid="10"/>
                                        </p:tgtEl>
                                      </p:cBhvr>
                                    </p:animEffect>
                                  </p:childTnLst>
                                </p:cTn>
                              </p:par>
                              <p:par>
                                <p:cTn id="8" presetID="42" presetClass="path" presetSubtype="0" decel="100000" fill="hold" nodeType="withEffect">
                                  <p:stCondLst>
                                    <p:cond delay="0"/>
                                  </p:stCondLst>
                                  <p:childTnLst>
                                    <p:animMotion origin="layout" path="M 0 2.96296E-6 L 0 0.8662 " pathEditMode="relative" rAng="0" ptsTypes="AA">
                                      <p:cBhvr>
                                        <p:cTn id="9" dur="1000" spd="-100000" fill="hold"/>
                                        <p:tgtEl>
                                          <p:spTgt spid="10"/>
                                        </p:tgtEl>
                                        <p:attrNameLst>
                                          <p:attrName>ppt_x</p:attrName>
                                          <p:attrName>ppt_y</p:attrName>
                                        </p:attrNameLst>
                                      </p:cBhvr>
                                      <p:rCtr x="0" y="43310"/>
                                    </p:animMotion>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par>
                                <p:cTn id="17" presetID="2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750"/>
                                        <p:tgtEl>
                                          <p:spTgt spid="25"/>
                                        </p:tgtEl>
                                      </p:cBhvr>
                                    </p:animEffect>
                                  </p:childTnLst>
                                </p:cTn>
                              </p:par>
                            </p:childTnLst>
                          </p:cTn>
                        </p:par>
                        <p:par>
                          <p:cTn id="27" fill="hold">
                            <p:stCondLst>
                              <p:cond delay="2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p:stCondLst>
                              <p:cond delay="3250"/>
                            </p:stCondLst>
                            <p:childTnLst>
                              <p:par>
                                <p:cTn id="36" presetID="47" presetClass="entr" presetSubtype="0" fill="hold" grpId="0" nodeType="after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anim calcmode="lin" valueType="num">
                                      <p:cBhvr>
                                        <p:cTn id="39" dur="500" fill="hold"/>
                                        <p:tgtEl>
                                          <p:spTgt spid="3"/>
                                        </p:tgtEl>
                                        <p:attrNameLst>
                                          <p:attrName>ppt_x</p:attrName>
                                        </p:attrNameLst>
                                      </p:cBhvr>
                                      <p:tavLst>
                                        <p:tav tm="0">
                                          <p:val>
                                            <p:strVal val="#ppt_x"/>
                                          </p:val>
                                        </p:tav>
                                        <p:tav tm="100000">
                                          <p:val>
                                            <p:strVal val="#ppt_x"/>
                                          </p:val>
                                        </p:tav>
                                      </p:tavLst>
                                    </p:anim>
                                    <p:anim calcmode="lin" valueType="num">
                                      <p:cBhvr>
                                        <p:cTn id="40" dur="500" fill="hold"/>
                                        <p:tgtEl>
                                          <p:spTgt spid="3"/>
                                        </p:tgtEl>
                                        <p:attrNameLst>
                                          <p:attrName>ppt_y</p:attrName>
                                        </p:attrNameLst>
                                      </p:cBhvr>
                                      <p:tavLst>
                                        <p:tav tm="0">
                                          <p:val>
                                            <p:strVal val="#ppt_y-.1"/>
                                          </p:val>
                                        </p:tav>
                                        <p:tav tm="100000">
                                          <p:val>
                                            <p:strVal val="#ppt_y"/>
                                          </p:val>
                                        </p:tav>
                                      </p:tavLst>
                                    </p:anim>
                                  </p:childTnLst>
                                </p:cTn>
                              </p:par>
                            </p:childTnLst>
                          </p:cTn>
                        </p:par>
                        <p:par>
                          <p:cTn id="41" fill="hold">
                            <p:stCondLst>
                              <p:cond delay="71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7650"/>
                            </p:stCondLst>
                            <p:childTnLst>
                              <p:par>
                                <p:cTn id="46" presetID="2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left)">
                                      <p:cBhvr>
                                        <p:cTn id="48"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3" grpId="0" bldLvl="0" animBg="1"/>
      <p:bldP spid="14" grpId="0" bldLvl="0" animBg="1"/>
      <p:bldP spid="25" grpId="0" bldLvl="0" animBg="1"/>
      <p:bldP spid="50"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圆角矩形 94"/>
          <p:cNvSpPr/>
          <p:nvPr/>
        </p:nvSpPr>
        <p:spPr>
          <a:xfrm>
            <a:off x="4171915" y="1704062"/>
            <a:ext cx="1740311" cy="1740311"/>
          </a:xfrm>
          <a:prstGeom prst="roundRect">
            <a:avLst>
              <a:gd name="adj" fmla="val 3969"/>
            </a:avLst>
          </a:prstGeom>
          <a:solidFill>
            <a:srgbClr val="633017"/>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sp>
        <p:nvSpPr>
          <p:cNvPr id="96" name="圆角矩形 95"/>
          <p:cNvSpPr/>
          <p:nvPr/>
        </p:nvSpPr>
        <p:spPr>
          <a:xfrm>
            <a:off x="6028245" y="3549427"/>
            <a:ext cx="1740311" cy="1740311"/>
          </a:xfrm>
          <a:prstGeom prst="roundRect">
            <a:avLst>
              <a:gd name="adj" fmla="val 3969"/>
            </a:avLst>
          </a:prstGeom>
          <a:solidFill>
            <a:srgbClr val="633017"/>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sp>
        <p:nvSpPr>
          <p:cNvPr id="97" name="圆角矩形 96"/>
          <p:cNvSpPr/>
          <p:nvPr/>
        </p:nvSpPr>
        <p:spPr>
          <a:xfrm>
            <a:off x="6028245" y="2276100"/>
            <a:ext cx="1168908" cy="1168908"/>
          </a:xfrm>
          <a:prstGeom prst="roundRect">
            <a:avLst>
              <a:gd name="adj" fmla="val 3969"/>
            </a:avLst>
          </a:prstGeom>
          <a:solidFill>
            <a:srgbClr val="462313"/>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sp>
        <p:nvSpPr>
          <p:cNvPr id="98" name="圆角矩形 97"/>
          <p:cNvSpPr/>
          <p:nvPr/>
        </p:nvSpPr>
        <p:spPr>
          <a:xfrm>
            <a:off x="4743317" y="3553777"/>
            <a:ext cx="1168908" cy="1168908"/>
          </a:xfrm>
          <a:prstGeom prst="roundRect">
            <a:avLst>
              <a:gd name="adj" fmla="val 3969"/>
            </a:avLst>
          </a:prstGeom>
          <a:solidFill>
            <a:srgbClr val="A97B40"/>
          </a:soli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grpSp>
        <p:nvGrpSpPr>
          <p:cNvPr id="99" name="Group 8"/>
          <p:cNvGrpSpPr>
            <a:grpSpLocks noChangeAspect="1"/>
          </p:cNvGrpSpPr>
          <p:nvPr/>
        </p:nvGrpSpPr>
        <p:grpSpPr bwMode="auto">
          <a:xfrm>
            <a:off x="4733372" y="2236605"/>
            <a:ext cx="617396" cy="676499"/>
            <a:chOff x="3437" y="2282"/>
            <a:chExt cx="679" cy="744"/>
          </a:xfrm>
          <a:solidFill>
            <a:schemeClr val="bg1"/>
          </a:solidFill>
        </p:grpSpPr>
        <p:sp>
          <p:nvSpPr>
            <p:cNvPr id="100"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01"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grpSp>
        <p:nvGrpSpPr>
          <p:cNvPr id="102" name="Group 13"/>
          <p:cNvGrpSpPr>
            <a:grpSpLocks noChangeAspect="1"/>
          </p:cNvGrpSpPr>
          <p:nvPr/>
        </p:nvGrpSpPr>
        <p:grpSpPr bwMode="auto">
          <a:xfrm>
            <a:off x="5014404" y="3869955"/>
            <a:ext cx="618016" cy="625312"/>
            <a:chOff x="2426" y="2781"/>
            <a:chExt cx="593" cy="600"/>
          </a:xfrm>
          <a:solidFill>
            <a:schemeClr val="bg2"/>
          </a:solidFill>
        </p:grpSpPr>
        <p:sp>
          <p:nvSpPr>
            <p:cNvPr id="103"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0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grpSp>
        <p:nvGrpSpPr>
          <p:cNvPr id="105" name="Group 18"/>
          <p:cNvGrpSpPr>
            <a:grpSpLocks noChangeAspect="1"/>
          </p:cNvGrpSpPr>
          <p:nvPr/>
        </p:nvGrpSpPr>
        <p:grpSpPr bwMode="auto">
          <a:xfrm>
            <a:off x="6327176" y="2589757"/>
            <a:ext cx="581225" cy="541595"/>
            <a:chOff x="3802" y="2858"/>
            <a:chExt cx="616" cy="574"/>
          </a:xfrm>
          <a:solidFill>
            <a:schemeClr val="bg2"/>
          </a:solidFill>
        </p:grpSpPr>
        <p:sp>
          <p:nvSpPr>
            <p:cNvPr id="10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0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0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0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0"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grpSp>
        <p:nvGrpSpPr>
          <p:cNvPr id="111" name="Group 26"/>
          <p:cNvGrpSpPr>
            <a:grpSpLocks noChangeAspect="1"/>
          </p:cNvGrpSpPr>
          <p:nvPr/>
        </p:nvGrpSpPr>
        <p:grpSpPr bwMode="auto">
          <a:xfrm>
            <a:off x="6455036" y="4185607"/>
            <a:ext cx="910093" cy="451187"/>
            <a:chOff x="5676" y="2597"/>
            <a:chExt cx="1061" cy="526"/>
          </a:xfrm>
          <a:solidFill>
            <a:schemeClr val="bg2"/>
          </a:solidFill>
        </p:grpSpPr>
        <p:sp>
          <p:nvSpPr>
            <p:cNvPr id="112"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4"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7"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19"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2"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4"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12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sp>
        <p:nvSpPr>
          <p:cNvPr id="127" name="圆角矩形 126"/>
          <p:cNvSpPr/>
          <p:nvPr/>
        </p:nvSpPr>
        <p:spPr>
          <a:xfrm>
            <a:off x="5617727" y="3182075"/>
            <a:ext cx="720575" cy="72057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rgbClr val="430405"/>
              </a:solidFill>
            </a:endParaRPr>
          </a:p>
        </p:txBody>
      </p:sp>
      <p:sp>
        <p:nvSpPr>
          <p:cNvPr id="128" name="Freeform 48"/>
          <p:cNvSpPr>
            <a:spLocks noEditPoints="1"/>
          </p:cNvSpPr>
          <p:nvPr/>
        </p:nvSpPr>
        <p:spPr bwMode="auto">
          <a:xfrm>
            <a:off x="5762724" y="3305985"/>
            <a:ext cx="434675" cy="4727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65">
              <a:solidFill>
                <a:srgbClr val="430405"/>
              </a:solidFill>
            </a:endParaRPr>
          </a:p>
        </p:txBody>
      </p:sp>
      <p:sp>
        <p:nvSpPr>
          <p:cNvPr id="129" name="圆角矩形 128"/>
          <p:cNvSpPr/>
          <p:nvPr/>
        </p:nvSpPr>
        <p:spPr>
          <a:xfrm>
            <a:off x="5507851" y="3074808"/>
            <a:ext cx="947808" cy="947808"/>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rgbClr val="430405"/>
              </a:solidFill>
            </a:endParaRPr>
          </a:p>
        </p:txBody>
      </p:sp>
      <p:grpSp>
        <p:nvGrpSpPr>
          <p:cNvPr id="130" name="组合 129"/>
          <p:cNvGrpSpPr/>
          <p:nvPr/>
        </p:nvGrpSpPr>
        <p:grpSpPr>
          <a:xfrm>
            <a:off x="1161679" y="2057564"/>
            <a:ext cx="2357633" cy="1020920"/>
            <a:chOff x="1256119" y="1638320"/>
            <a:chExt cx="1923767" cy="765690"/>
          </a:xfrm>
        </p:grpSpPr>
        <p:sp>
          <p:nvSpPr>
            <p:cNvPr id="131"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3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grpSp>
        <p:nvGrpSpPr>
          <p:cNvPr id="133" name="组合 132"/>
          <p:cNvGrpSpPr/>
          <p:nvPr/>
        </p:nvGrpSpPr>
        <p:grpSpPr>
          <a:xfrm>
            <a:off x="1201904" y="3366765"/>
            <a:ext cx="2357633" cy="1033620"/>
            <a:chOff x="1256119" y="1638320"/>
            <a:chExt cx="1923767" cy="775215"/>
          </a:xfrm>
        </p:grpSpPr>
        <p:sp>
          <p:nvSpPr>
            <p:cNvPr id="134"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35"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grpSp>
        <p:nvGrpSpPr>
          <p:cNvPr id="136" name="组合 135"/>
          <p:cNvGrpSpPr/>
          <p:nvPr/>
        </p:nvGrpSpPr>
        <p:grpSpPr>
          <a:xfrm>
            <a:off x="8389793" y="2057564"/>
            <a:ext cx="2357633" cy="1033620"/>
            <a:chOff x="1256119" y="1638320"/>
            <a:chExt cx="1923767" cy="775215"/>
          </a:xfrm>
        </p:grpSpPr>
        <p:sp>
          <p:nvSpPr>
            <p:cNvPr id="13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3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grpSp>
        <p:nvGrpSpPr>
          <p:cNvPr id="139" name="组合 138"/>
          <p:cNvGrpSpPr/>
          <p:nvPr/>
        </p:nvGrpSpPr>
        <p:grpSpPr>
          <a:xfrm>
            <a:off x="8430019" y="3366765"/>
            <a:ext cx="2357633" cy="1033620"/>
            <a:chOff x="1256119" y="1638320"/>
            <a:chExt cx="1923767" cy="775215"/>
          </a:xfrm>
        </p:grpSpPr>
        <p:sp>
          <p:nvSpPr>
            <p:cNvPr id="14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4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500" fill="hold"/>
                                        <p:tgtEl>
                                          <p:spTgt spid="95"/>
                                        </p:tgtEl>
                                        <p:attrNameLst>
                                          <p:attrName>ppt_w</p:attrName>
                                        </p:attrNameLst>
                                      </p:cBhvr>
                                      <p:tavLst>
                                        <p:tav tm="0">
                                          <p:val>
                                            <p:fltVal val="0"/>
                                          </p:val>
                                        </p:tav>
                                        <p:tav tm="100000">
                                          <p:val>
                                            <p:strVal val="#ppt_w"/>
                                          </p:val>
                                        </p:tav>
                                      </p:tavLst>
                                    </p:anim>
                                    <p:anim calcmode="lin" valueType="num">
                                      <p:cBhvr>
                                        <p:cTn id="8" dur="500" fill="hold"/>
                                        <p:tgtEl>
                                          <p:spTgt spid="95"/>
                                        </p:tgtEl>
                                        <p:attrNameLst>
                                          <p:attrName>ppt_h</p:attrName>
                                        </p:attrNameLst>
                                      </p:cBhvr>
                                      <p:tavLst>
                                        <p:tav tm="0">
                                          <p:val>
                                            <p:fltVal val="0"/>
                                          </p:val>
                                        </p:tav>
                                        <p:tav tm="100000">
                                          <p:val>
                                            <p:strVal val="#ppt_h"/>
                                          </p:val>
                                        </p:tav>
                                      </p:tavLst>
                                    </p:anim>
                                    <p:animEffect transition="in" filter="fade">
                                      <p:cBhvr>
                                        <p:cTn id="9" dur="500"/>
                                        <p:tgtEl>
                                          <p:spTgt spid="9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fltVal val="0"/>
                                          </p:val>
                                        </p:tav>
                                        <p:tav tm="100000">
                                          <p:val>
                                            <p:strVal val="#ppt_w"/>
                                          </p:val>
                                        </p:tav>
                                      </p:tavLst>
                                    </p:anim>
                                    <p:anim calcmode="lin" valueType="num">
                                      <p:cBhvr>
                                        <p:cTn id="13" dur="500" fill="hold"/>
                                        <p:tgtEl>
                                          <p:spTgt spid="96"/>
                                        </p:tgtEl>
                                        <p:attrNameLst>
                                          <p:attrName>ppt_h</p:attrName>
                                        </p:attrNameLst>
                                      </p:cBhvr>
                                      <p:tavLst>
                                        <p:tav tm="0">
                                          <p:val>
                                            <p:fltVal val="0"/>
                                          </p:val>
                                        </p:tav>
                                        <p:tav tm="100000">
                                          <p:val>
                                            <p:strVal val="#ppt_h"/>
                                          </p:val>
                                        </p:tav>
                                      </p:tavLst>
                                    </p:anim>
                                    <p:animEffect transition="in" filter="fade">
                                      <p:cBhvr>
                                        <p:cTn id="14" dur="500"/>
                                        <p:tgtEl>
                                          <p:spTgt spid="9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p:cTn id="17" dur="500" fill="hold"/>
                                        <p:tgtEl>
                                          <p:spTgt spid="97"/>
                                        </p:tgtEl>
                                        <p:attrNameLst>
                                          <p:attrName>ppt_w</p:attrName>
                                        </p:attrNameLst>
                                      </p:cBhvr>
                                      <p:tavLst>
                                        <p:tav tm="0">
                                          <p:val>
                                            <p:fltVal val="0"/>
                                          </p:val>
                                        </p:tav>
                                        <p:tav tm="100000">
                                          <p:val>
                                            <p:strVal val="#ppt_w"/>
                                          </p:val>
                                        </p:tav>
                                      </p:tavLst>
                                    </p:anim>
                                    <p:anim calcmode="lin" valueType="num">
                                      <p:cBhvr>
                                        <p:cTn id="18" dur="500" fill="hold"/>
                                        <p:tgtEl>
                                          <p:spTgt spid="97"/>
                                        </p:tgtEl>
                                        <p:attrNameLst>
                                          <p:attrName>ppt_h</p:attrName>
                                        </p:attrNameLst>
                                      </p:cBhvr>
                                      <p:tavLst>
                                        <p:tav tm="0">
                                          <p:val>
                                            <p:fltVal val="0"/>
                                          </p:val>
                                        </p:tav>
                                        <p:tav tm="100000">
                                          <p:val>
                                            <p:strVal val="#ppt_h"/>
                                          </p:val>
                                        </p:tav>
                                      </p:tavLst>
                                    </p:anim>
                                    <p:animEffect transition="in" filter="fade">
                                      <p:cBhvr>
                                        <p:cTn id="19" dur="500"/>
                                        <p:tgtEl>
                                          <p:spTgt spid="9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p:cTn id="22" dur="500" fill="hold"/>
                                        <p:tgtEl>
                                          <p:spTgt spid="98"/>
                                        </p:tgtEl>
                                        <p:attrNameLst>
                                          <p:attrName>ppt_w</p:attrName>
                                        </p:attrNameLst>
                                      </p:cBhvr>
                                      <p:tavLst>
                                        <p:tav tm="0">
                                          <p:val>
                                            <p:fltVal val="0"/>
                                          </p:val>
                                        </p:tav>
                                        <p:tav tm="100000">
                                          <p:val>
                                            <p:strVal val="#ppt_w"/>
                                          </p:val>
                                        </p:tav>
                                      </p:tavLst>
                                    </p:anim>
                                    <p:anim calcmode="lin" valueType="num">
                                      <p:cBhvr>
                                        <p:cTn id="23" dur="500" fill="hold"/>
                                        <p:tgtEl>
                                          <p:spTgt spid="98"/>
                                        </p:tgtEl>
                                        <p:attrNameLst>
                                          <p:attrName>ppt_h</p:attrName>
                                        </p:attrNameLst>
                                      </p:cBhvr>
                                      <p:tavLst>
                                        <p:tav tm="0">
                                          <p:val>
                                            <p:fltVal val="0"/>
                                          </p:val>
                                        </p:tav>
                                        <p:tav tm="100000">
                                          <p:val>
                                            <p:strVal val="#ppt_h"/>
                                          </p:val>
                                        </p:tav>
                                      </p:tavLst>
                                    </p:anim>
                                    <p:animEffect transition="in" filter="fade">
                                      <p:cBhvr>
                                        <p:cTn id="24" dur="500"/>
                                        <p:tgtEl>
                                          <p:spTgt spid="98"/>
                                        </p:tgtEl>
                                      </p:cBhvr>
                                    </p:animEffect>
                                  </p:childTnLst>
                                </p:cTn>
                              </p:par>
                              <p:par>
                                <p:cTn id="25" presetID="53" presetClass="entr" presetSubtype="16" fill="hold" nodeType="with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p:cTn id="32" dur="500" fill="hold"/>
                                        <p:tgtEl>
                                          <p:spTgt spid="102"/>
                                        </p:tgtEl>
                                        <p:attrNameLst>
                                          <p:attrName>ppt_w</p:attrName>
                                        </p:attrNameLst>
                                      </p:cBhvr>
                                      <p:tavLst>
                                        <p:tav tm="0">
                                          <p:val>
                                            <p:fltVal val="0"/>
                                          </p:val>
                                        </p:tav>
                                        <p:tav tm="100000">
                                          <p:val>
                                            <p:strVal val="#ppt_w"/>
                                          </p:val>
                                        </p:tav>
                                      </p:tavLst>
                                    </p:anim>
                                    <p:anim calcmode="lin" valueType="num">
                                      <p:cBhvr>
                                        <p:cTn id="33" dur="500" fill="hold"/>
                                        <p:tgtEl>
                                          <p:spTgt spid="102"/>
                                        </p:tgtEl>
                                        <p:attrNameLst>
                                          <p:attrName>ppt_h</p:attrName>
                                        </p:attrNameLst>
                                      </p:cBhvr>
                                      <p:tavLst>
                                        <p:tav tm="0">
                                          <p:val>
                                            <p:fltVal val="0"/>
                                          </p:val>
                                        </p:tav>
                                        <p:tav tm="100000">
                                          <p:val>
                                            <p:strVal val="#ppt_h"/>
                                          </p:val>
                                        </p:tav>
                                      </p:tavLst>
                                    </p:anim>
                                    <p:animEffect transition="in" filter="fade">
                                      <p:cBhvr>
                                        <p:cTn id="34" dur="500"/>
                                        <p:tgtEl>
                                          <p:spTgt spid="102"/>
                                        </p:tgtEl>
                                      </p:cBhvr>
                                    </p:animEffect>
                                  </p:childTnLst>
                                </p:cTn>
                              </p:par>
                              <p:par>
                                <p:cTn id="35" presetID="53" presetClass="entr" presetSubtype="16" fill="hold" nodeType="withEffect">
                                  <p:stCondLst>
                                    <p:cond delay="0"/>
                                  </p:stCondLst>
                                  <p:childTnLst>
                                    <p:set>
                                      <p:cBhvr>
                                        <p:cTn id="36" dur="1" fill="hold">
                                          <p:stCondLst>
                                            <p:cond delay="0"/>
                                          </p:stCondLst>
                                        </p:cTn>
                                        <p:tgtEl>
                                          <p:spTgt spid="105"/>
                                        </p:tgtEl>
                                        <p:attrNameLst>
                                          <p:attrName>style.visibility</p:attrName>
                                        </p:attrNameLst>
                                      </p:cBhvr>
                                      <p:to>
                                        <p:strVal val="visible"/>
                                      </p:to>
                                    </p:set>
                                    <p:anim calcmode="lin" valueType="num">
                                      <p:cBhvr>
                                        <p:cTn id="37" dur="500" fill="hold"/>
                                        <p:tgtEl>
                                          <p:spTgt spid="105"/>
                                        </p:tgtEl>
                                        <p:attrNameLst>
                                          <p:attrName>ppt_w</p:attrName>
                                        </p:attrNameLst>
                                      </p:cBhvr>
                                      <p:tavLst>
                                        <p:tav tm="0">
                                          <p:val>
                                            <p:fltVal val="0"/>
                                          </p:val>
                                        </p:tav>
                                        <p:tav tm="100000">
                                          <p:val>
                                            <p:strVal val="#ppt_w"/>
                                          </p:val>
                                        </p:tav>
                                      </p:tavLst>
                                    </p:anim>
                                    <p:anim calcmode="lin" valueType="num">
                                      <p:cBhvr>
                                        <p:cTn id="38" dur="500" fill="hold"/>
                                        <p:tgtEl>
                                          <p:spTgt spid="105"/>
                                        </p:tgtEl>
                                        <p:attrNameLst>
                                          <p:attrName>ppt_h</p:attrName>
                                        </p:attrNameLst>
                                      </p:cBhvr>
                                      <p:tavLst>
                                        <p:tav tm="0">
                                          <p:val>
                                            <p:fltVal val="0"/>
                                          </p:val>
                                        </p:tav>
                                        <p:tav tm="100000">
                                          <p:val>
                                            <p:strVal val="#ppt_h"/>
                                          </p:val>
                                        </p:tav>
                                      </p:tavLst>
                                    </p:anim>
                                    <p:animEffect transition="in" filter="fade">
                                      <p:cBhvr>
                                        <p:cTn id="39" dur="500"/>
                                        <p:tgtEl>
                                          <p:spTgt spid="105"/>
                                        </p:tgtEl>
                                      </p:cBhvr>
                                    </p:animEffect>
                                  </p:childTnLst>
                                </p:cTn>
                              </p:par>
                              <p:par>
                                <p:cTn id="40" presetID="53" presetClass="entr" presetSubtype="16" fill="hold" nodeType="with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7"/>
                                        </p:tgtEl>
                                        <p:attrNameLst>
                                          <p:attrName>style.visibility</p:attrName>
                                        </p:attrNameLst>
                                      </p:cBhvr>
                                      <p:to>
                                        <p:strVal val="visible"/>
                                      </p:to>
                                    </p:set>
                                    <p:anim calcmode="lin" valueType="num">
                                      <p:cBhvr>
                                        <p:cTn id="47" dur="500" fill="hold"/>
                                        <p:tgtEl>
                                          <p:spTgt spid="127"/>
                                        </p:tgtEl>
                                        <p:attrNameLst>
                                          <p:attrName>ppt_w</p:attrName>
                                        </p:attrNameLst>
                                      </p:cBhvr>
                                      <p:tavLst>
                                        <p:tav tm="0">
                                          <p:val>
                                            <p:fltVal val="0"/>
                                          </p:val>
                                        </p:tav>
                                        <p:tav tm="100000">
                                          <p:val>
                                            <p:strVal val="#ppt_w"/>
                                          </p:val>
                                        </p:tav>
                                      </p:tavLst>
                                    </p:anim>
                                    <p:anim calcmode="lin" valueType="num">
                                      <p:cBhvr>
                                        <p:cTn id="48" dur="500" fill="hold"/>
                                        <p:tgtEl>
                                          <p:spTgt spid="127"/>
                                        </p:tgtEl>
                                        <p:attrNameLst>
                                          <p:attrName>ppt_h</p:attrName>
                                        </p:attrNameLst>
                                      </p:cBhvr>
                                      <p:tavLst>
                                        <p:tav tm="0">
                                          <p:val>
                                            <p:fltVal val="0"/>
                                          </p:val>
                                        </p:tav>
                                        <p:tav tm="100000">
                                          <p:val>
                                            <p:strVal val="#ppt_h"/>
                                          </p:val>
                                        </p:tav>
                                      </p:tavLst>
                                    </p:anim>
                                    <p:animEffect transition="in" filter="fade">
                                      <p:cBhvr>
                                        <p:cTn id="49" dur="500"/>
                                        <p:tgtEl>
                                          <p:spTgt spid="12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8"/>
                                        </p:tgtEl>
                                        <p:attrNameLst>
                                          <p:attrName>style.visibility</p:attrName>
                                        </p:attrNameLst>
                                      </p:cBhvr>
                                      <p:to>
                                        <p:strVal val="visible"/>
                                      </p:to>
                                    </p:set>
                                    <p:anim calcmode="lin" valueType="num">
                                      <p:cBhvr>
                                        <p:cTn id="52" dur="500" fill="hold"/>
                                        <p:tgtEl>
                                          <p:spTgt spid="128"/>
                                        </p:tgtEl>
                                        <p:attrNameLst>
                                          <p:attrName>ppt_w</p:attrName>
                                        </p:attrNameLst>
                                      </p:cBhvr>
                                      <p:tavLst>
                                        <p:tav tm="0">
                                          <p:val>
                                            <p:fltVal val="0"/>
                                          </p:val>
                                        </p:tav>
                                        <p:tav tm="100000">
                                          <p:val>
                                            <p:strVal val="#ppt_w"/>
                                          </p:val>
                                        </p:tav>
                                      </p:tavLst>
                                    </p:anim>
                                    <p:anim calcmode="lin" valueType="num">
                                      <p:cBhvr>
                                        <p:cTn id="53" dur="500" fill="hold"/>
                                        <p:tgtEl>
                                          <p:spTgt spid="128"/>
                                        </p:tgtEl>
                                        <p:attrNameLst>
                                          <p:attrName>ppt_h</p:attrName>
                                        </p:attrNameLst>
                                      </p:cBhvr>
                                      <p:tavLst>
                                        <p:tav tm="0">
                                          <p:val>
                                            <p:fltVal val="0"/>
                                          </p:val>
                                        </p:tav>
                                        <p:tav tm="100000">
                                          <p:val>
                                            <p:strVal val="#ppt_h"/>
                                          </p:val>
                                        </p:tav>
                                      </p:tavLst>
                                    </p:anim>
                                    <p:animEffect transition="in" filter="fade">
                                      <p:cBhvr>
                                        <p:cTn id="54" dur="500"/>
                                        <p:tgtEl>
                                          <p:spTgt spid="1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9"/>
                                        </p:tgtEl>
                                        <p:attrNameLst>
                                          <p:attrName>style.visibility</p:attrName>
                                        </p:attrNameLst>
                                      </p:cBhvr>
                                      <p:to>
                                        <p:strVal val="visible"/>
                                      </p:to>
                                    </p:set>
                                    <p:anim calcmode="lin" valueType="num">
                                      <p:cBhvr>
                                        <p:cTn id="57" dur="500" fill="hold"/>
                                        <p:tgtEl>
                                          <p:spTgt spid="129"/>
                                        </p:tgtEl>
                                        <p:attrNameLst>
                                          <p:attrName>ppt_w</p:attrName>
                                        </p:attrNameLst>
                                      </p:cBhvr>
                                      <p:tavLst>
                                        <p:tav tm="0">
                                          <p:val>
                                            <p:fltVal val="0"/>
                                          </p:val>
                                        </p:tav>
                                        <p:tav tm="100000">
                                          <p:val>
                                            <p:strVal val="#ppt_w"/>
                                          </p:val>
                                        </p:tav>
                                      </p:tavLst>
                                    </p:anim>
                                    <p:anim calcmode="lin" valueType="num">
                                      <p:cBhvr>
                                        <p:cTn id="58" dur="500" fill="hold"/>
                                        <p:tgtEl>
                                          <p:spTgt spid="129"/>
                                        </p:tgtEl>
                                        <p:attrNameLst>
                                          <p:attrName>ppt_h</p:attrName>
                                        </p:attrNameLst>
                                      </p:cBhvr>
                                      <p:tavLst>
                                        <p:tav tm="0">
                                          <p:val>
                                            <p:fltVal val="0"/>
                                          </p:val>
                                        </p:tav>
                                        <p:tav tm="100000">
                                          <p:val>
                                            <p:strVal val="#ppt_h"/>
                                          </p:val>
                                        </p:tav>
                                      </p:tavLst>
                                    </p:anim>
                                    <p:animEffect transition="in" filter="fade">
                                      <p:cBhvr>
                                        <p:cTn id="59" dur="500"/>
                                        <p:tgtEl>
                                          <p:spTgt spid="129"/>
                                        </p:tgtEl>
                                      </p:cBhvr>
                                    </p:animEffect>
                                  </p:childTnLst>
                                </p:cTn>
                              </p:par>
                              <p:par>
                                <p:cTn id="60" presetID="2" presetClass="entr" presetSubtype="4" fill="hold" nodeType="withEffect">
                                  <p:stCondLst>
                                    <p:cond delay="0"/>
                                  </p:stCondLst>
                                  <p:childTnLst>
                                    <p:set>
                                      <p:cBhvr>
                                        <p:cTn id="61" dur="1" fill="hold">
                                          <p:stCondLst>
                                            <p:cond delay="0"/>
                                          </p:stCondLst>
                                        </p:cTn>
                                        <p:tgtEl>
                                          <p:spTgt spid="130"/>
                                        </p:tgtEl>
                                        <p:attrNameLst>
                                          <p:attrName>style.visibility</p:attrName>
                                        </p:attrNameLst>
                                      </p:cBhvr>
                                      <p:to>
                                        <p:strVal val="visible"/>
                                      </p:to>
                                    </p:set>
                                    <p:anim calcmode="lin" valueType="num">
                                      <p:cBhvr additive="base">
                                        <p:cTn id="62" dur="500" fill="hold"/>
                                        <p:tgtEl>
                                          <p:spTgt spid="130"/>
                                        </p:tgtEl>
                                        <p:attrNameLst>
                                          <p:attrName>ppt_x</p:attrName>
                                        </p:attrNameLst>
                                      </p:cBhvr>
                                      <p:tavLst>
                                        <p:tav tm="0">
                                          <p:val>
                                            <p:strVal val="#ppt_x"/>
                                          </p:val>
                                        </p:tav>
                                        <p:tav tm="100000">
                                          <p:val>
                                            <p:strVal val="#ppt_x"/>
                                          </p:val>
                                        </p:tav>
                                      </p:tavLst>
                                    </p:anim>
                                    <p:anim calcmode="lin" valueType="num">
                                      <p:cBhvr additive="base">
                                        <p:cTn id="63" dur="500" fill="hold"/>
                                        <p:tgtEl>
                                          <p:spTgt spid="13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33"/>
                                        </p:tgtEl>
                                        <p:attrNameLst>
                                          <p:attrName>style.visibility</p:attrName>
                                        </p:attrNameLst>
                                      </p:cBhvr>
                                      <p:to>
                                        <p:strVal val="visible"/>
                                      </p:to>
                                    </p:set>
                                    <p:anim calcmode="lin" valueType="num">
                                      <p:cBhvr additive="base">
                                        <p:cTn id="66" dur="500" fill="hold"/>
                                        <p:tgtEl>
                                          <p:spTgt spid="133"/>
                                        </p:tgtEl>
                                        <p:attrNameLst>
                                          <p:attrName>ppt_x</p:attrName>
                                        </p:attrNameLst>
                                      </p:cBhvr>
                                      <p:tavLst>
                                        <p:tav tm="0">
                                          <p:val>
                                            <p:strVal val="#ppt_x"/>
                                          </p:val>
                                        </p:tav>
                                        <p:tav tm="100000">
                                          <p:val>
                                            <p:strVal val="#ppt_x"/>
                                          </p:val>
                                        </p:tav>
                                      </p:tavLst>
                                    </p:anim>
                                    <p:anim calcmode="lin" valueType="num">
                                      <p:cBhvr additive="base">
                                        <p:cTn id="67" dur="500" fill="hold"/>
                                        <p:tgtEl>
                                          <p:spTgt spid="13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500" fill="hold"/>
                                        <p:tgtEl>
                                          <p:spTgt spid="136"/>
                                        </p:tgtEl>
                                        <p:attrNameLst>
                                          <p:attrName>ppt_x</p:attrName>
                                        </p:attrNameLst>
                                      </p:cBhvr>
                                      <p:tavLst>
                                        <p:tav tm="0">
                                          <p:val>
                                            <p:strVal val="#ppt_x"/>
                                          </p:val>
                                        </p:tav>
                                        <p:tav tm="100000">
                                          <p:val>
                                            <p:strVal val="#ppt_x"/>
                                          </p:val>
                                        </p:tav>
                                      </p:tavLst>
                                    </p:anim>
                                    <p:anim calcmode="lin" valueType="num">
                                      <p:cBhvr additive="base">
                                        <p:cTn id="71" dur="500" fill="hold"/>
                                        <p:tgtEl>
                                          <p:spTgt spid="136"/>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139"/>
                                        </p:tgtEl>
                                        <p:attrNameLst>
                                          <p:attrName>style.visibility</p:attrName>
                                        </p:attrNameLst>
                                      </p:cBhvr>
                                      <p:to>
                                        <p:strVal val="visible"/>
                                      </p:to>
                                    </p:set>
                                    <p:anim calcmode="lin" valueType="num">
                                      <p:cBhvr additive="base">
                                        <p:cTn id="74" dur="500" fill="hold"/>
                                        <p:tgtEl>
                                          <p:spTgt spid="139"/>
                                        </p:tgtEl>
                                        <p:attrNameLst>
                                          <p:attrName>ppt_x</p:attrName>
                                        </p:attrNameLst>
                                      </p:cBhvr>
                                      <p:tavLst>
                                        <p:tav tm="0">
                                          <p:val>
                                            <p:strVal val="#ppt_x"/>
                                          </p:val>
                                        </p:tav>
                                        <p:tav tm="100000">
                                          <p:val>
                                            <p:strVal val="#ppt_x"/>
                                          </p:val>
                                        </p:tav>
                                      </p:tavLst>
                                    </p:anim>
                                    <p:anim calcmode="lin" valueType="num">
                                      <p:cBhvr additive="base">
                                        <p:cTn id="75" dur="500" fill="hold"/>
                                        <p:tgtEl>
                                          <p:spTgt spid="139"/>
                                        </p:tgtEl>
                                        <p:attrNameLst>
                                          <p:attrName>ppt_y</p:attrName>
                                        </p:attrNameLst>
                                      </p:cBhvr>
                                      <p:tavLst>
                                        <p:tav tm="0">
                                          <p:val>
                                            <p:strVal val="1+#ppt_h/2"/>
                                          </p:val>
                                        </p:tav>
                                        <p:tav tm="100000">
                                          <p:val>
                                            <p:strVal val="#ppt_y"/>
                                          </p:val>
                                        </p:tav>
                                      </p:tavLst>
                                    </p:anim>
                                  </p:childTnLst>
                                </p:cTn>
                              </p:par>
                            </p:childTnLst>
                          </p:cTn>
                        </p:par>
                        <p:par>
                          <p:cTn id="76" fill="hold">
                            <p:stCondLst>
                              <p:cond delay="500"/>
                            </p:stCondLst>
                            <p:childTnLst>
                              <p:par>
                                <p:cTn id="77" presetID="2" presetClass="entr" presetSubtype="1" decel="100000" fill="hold" grpId="0" nodeType="afterEffect">
                                  <p:stCondLst>
                                    <p:cond delay="0"/>
                                  </p:stCondLst>
                                  <p:childTnLst>
                                    <p:set>
                                      <p:cBhvr>
                                        <p:cTn id="78" dur="1" fill="hold">
                                          <p:stCondLst>
                                            <p:cond delay="0"/>
                                          </p:stCondLst>
                                        </p:cTn>
                                        <p:tgtEl>
                                          <p:spTgt spid="2"/>
                                        </p:tgtEl>
                                        <p:attrNameLst>
                                          <p:attrName>style.visibility</p:attrName>
                                        </p:attrNameLst>
                                      </p:cBhvr>
                                      <p:to>
                                        <p:strVal val="visible"/>
                                      </p:to>
                                    </p:set>
                                    <p:anim calcmode="lin" valueType="num">
                                      <p:cBhvr additive="base">
                                        <p:cTn id="79" dur="500" fill="hold"/>
                                        <p:tgtEl>
                                          <p:spTgt spid="2"/>
                                        </p:tgtEl>
                                        <p:attrNameLst>
                                          <p:attrName>ppt_x</p:attrName>
                                        </p:attrNameLst>
                                      </p:cBhvr>
                                      <p:tavLst>
                                        <p:tav tm="0">
                                          <p:val>
                                            <p:strVal val="#ppt_x"/>
                                          </p:val>
                                        </p:tav>
                                        <p:tav tm="100000">
                                          <p:val>
                                            <p:strVal val="#ppt_x"/>
                                          </p:val>
                                        </p:tav>
                                      </p:tavLst>
                                    </p:anim>
                                    <p:anim calcmode="lin" valueType="num">
                                      <p:cBhvr additive="base">
                                        <p:cTn id="80" dur="500" fill="hold"/>
                                        <p:tgtEl>
                                          <p:spTgt spid="2"/>
                                        </p:tgtEl>
                                        <p:attrNameLst>
                                          <p:attrName>ppt_y</p:attrName>
                                        </p:attrNameLst>
                                      </p:cBhvr>
                                      <p:tavLst>
                                        <p:tav tm="0">
                                          <p:val>
                                            <p:strVal val="0-#ppt_h/2"/>
                                          </p:val>
                                        </p:tav>
                                        <p:tav tm="100000">
                                          <p:val>
                                            <p:strVal val="#ppt_y"/>
                                          </p:val>
                                        </p:tav>
                                      </p:tavLst>
                                    </p:anim>
                                  </p:childTnLst>
                                </p:cTn>
                              </p:par>
                              <p:par>
                                <p:cTn id="81" presetID="22" presetClass="entr" presetSubtype="8" fill="hold" nodeType="withEffect">
                                  <p:stCondLst>
                                    <p:cond delay="400"/>
                                  </p:stCondLst>
                                  <p:childTnLst>
                                    <p:set>
                                      <p:cBhvr>
                                        <p:cTn id="82" dur="1" fill="hold">
                                          <p:stCondLst>
                                            <p:cond delay="0"/>
                                          </p:stCondLst>
                                        </p:cTn>
                                        <p:tgtEl>
                                          <p:spTgt spid="3"/>
                                        </p:tgtEl>
                                        <p:attrNameLst>
                                          <p:attrName>style.visibility</p:attrName>
                                        </p:attrNameLst>
                                      </p:cBhvr>
                                      <p:to>
                                        <p:strVal val="visible"/>
                                      </p:to>
                                    </p:set>
                                    <p:animEffect transition="in" filter="wipe(left)">
                                      <p:cBhvr>
                                        <p:cTn id="83" dur="500"/>
                                        <p:tgtEl>
                                          <p:spTgt spid="3"/>
                                        </p:tgtEl>
                                      </p:cBhvr>
                                    </p:animEffect>
                                  </p:childTnLst>
                                </p:cTn>
                              </p:par>
                              <p:par>
                                <p:cTn id="84" presetID="22" presetClass="entr" presetSubtype="2" fill="hold" nodeType="withEffect">
                                  <p:stCondLst>
                                    <p:cond delay="400"/>
                                  </p:stCondLst>
                                  <p:childTnLst>
                                    <p:set>
                                      <p:cBhvr>
                                        <p:cTn id="85" dur="1" fill="hold">
                                          <p:stCondLst>
                                            <p:cond delay="0"/>
                                          </p:stCondLst>
                                        </p:cTn>
                                        <p:tgtEl>
                                          <p:spTgt spid="5"/>
                                        </p:tgtEl>
                                        <p:attrNameLst>
                                          <p:attrName>style.visibility</p:attrName>
                                        </p:attrNameLst>
                                      </p:cBhvr>
                                      <p:to>
                                        <p:strVal val="visible"/>
                                      </p:to>
                                    </p:set>
                                    <p:animEffect transition="in" filter="wipe(right)">
                                      <p:cBhvr>
                                        <p:cTn id="86" dur="500"/>
                                        <p:tgtEl>
                                          <p:spTgt spid="5"/>
                                        </p:tgtEl>
                                      </p:cBhvr>
                                    </p:animEffect>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Effect transition="in" filter="wipe(left)">
                                      <p:cBhvr>
                                        <p:cTn id="90"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bldLvl="0" animBg="1"/>
      <p:bldP spid="96" grpId="0" bldLvl="0" animBg="1"/>
      <p:bldP spid="97" grpId="0" bldLvl="0" animBg="1"/>
      <p:bldP spid="98" grpId="0" bldLvl="0" animBg="1"/>
      <p:bldP spid="127" grpId="0" bldLvl="0" animBg="1"/>
      <p:bldP spid="128" grpId="0" bldLvl="0" animBg="1"/>
      <p:bldP spid="129" grpId="0" bldLvl="0" animBg="1"/>
      <p:bldP spid="2"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4471852" y="1860799"/>
            <a:ext cx="3435829" cy="3418075"/>
            <a:chOff x="3444849" y="1387449"/>
            <a:chExt cx="4563888" cy="4540304"/>
          </a:xfrm>
        </p:grpSpPr>
        <p:sp>
          <p:nvSpPr>
            <p:cNvPr id="47" name="单圆角矩形 46"/>
            <p:cNvSpPr/>
            <p:nvPr/>
          </p:nvSpPr>
          <p:spPr>
            <a:xfrm flipH="1">
              <a:off x="3444849" y="1387449"/>
              <a:ext cx="2152702" cy="2152702"/>
            </a:xfrm>
            <a:prstGeom prst="round1Rect">
              <a:avLst>
                <a:gd name="adj" fmla="val 21387"/>
              </a:avLst>
            </a:prstGeom>
            <a:gradFill>
              <a:gsLst>
                <a:gs pos="100000">
                  <a:srgbClr val="F5F5F5"/>
                </a:gs>
                <a:gs pos="0">
                  <a:schemeClr val="bg1">
                    <a:lumMod val="85000"/>
                  </a:schemeClr>
                </a:gs>
              </a:gsLst>
              <a:lin ang="8100000" scaled="0"/>
            </a:gradFill>
            <a:ln w="31750">
              <a:gradFill>
                <a:gsLst>
                  <a:gs pos="0">
                    <a:schemeClr val="bg1"/>
                  </a:gs>
                  <a:gs pos="100000">
                    <a:schemeClr val="bg1">
                      <a:lumMod val="75000"/>
                    </a:schemeClr>
                  </a:gs>
                </a:gsLst>
                <a:lin ang="81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8" name="单圆角矩形 47"/>
            <p:cNvSpPr/>
            <p:nvPr/>
          </p:nvSpPr>
          <p:spPr>
            <a:xfrm flipV="1">
              <a:off x="5856035" y="3775051"/>
              <a:ext cx="2152702" cy="2152702"/>
            </a:xfrm>
            <a:prstGeom prst="round1Rect">
              <a:avLst>
                <a:gd name="adj" fmla="val 21387"/>
              </a:avLst>
            </a:prstGeom>
            <a:gradFill>
              <a:gsLst>
                <a:gs pos="100000">
                  <a:srgbClr val="F5F5F5"/>
                </a:gs>
                <a:gs pos="0">
                  <a:schemeClr val="bg1">
                    <a:lumMod val="85000"/>
                  </a:schemeClr>
                </a:gs>
              </a:gsLst>
              <a:lin ang="18900000" scaled="0"/>
            </a:gradFill>
            <a:ln w="31750">
              <a:gradFill>
                <a:gsLst>
                  <a:gs pos="0">
                    <a:schemeClr val="bg1"/>
                  </a:gs>
                  <a:gs pos="100000">
                    <a:schemeClr val="bg1">
                      <a:lumMod val="75000"/>
                    </a:schemeClr>
                  </a:gs>
                </a:gsLst>
                <a:lin ang="189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p>
          </p:txBody>
        </p:sp>
        <p:sp>
          <p:nvSpPr>
            <p:cNvPr id="49" name="矩形 48"/>
            <p:cNvSpPr/>
            <p:nvPr/>
          </p:nvSpPr>
          <p:spPr>
            <a:xfrm>
              <a:off x="3444849" y="3775051"/>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50" name="矩形 49"/>
            <p:cNvSpPr/>
            <p:nvPr/>
          </p:nvSpPr>
          <p:spPr>
            <a:xfrm>
              <a:off x="5856035" y="1387449"/>
              <a:ext cx="2152702" cy="2152702"/>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sp>
        <p:nvSpPr>
          <p:cNvPr id="51" name="矩形 50"/>
          <p:cNvSpPr/>
          <p:nvPr/>
        </p:nvSpPr>
        <p:spPr>
          <a:xfrm>
            <a:off x="6447912" y="2021647"/>
            <a:ext cx="1298921" cy="1298921"/>
          </a:xfrm>
          <a:prstGeom prst="rect">
            <a:avLst/>
          </a:prstGeom>
          <a:solidFill>
            <a:srgbClr val="462313"/>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52" name="单圆角矩形 51"/>
          <p:cNvSpPr/>
          <p:nvPr/>
        </p:nvSpPr>
        <p:spPr>
          <a:xfrm flipH="1">
            <a:off x="4632700" y="2021647"/>
            <a:ext cx="1298921" cy="1298921"/>
          </a:xfrm>
          <a:prstGeom prst="round1Rect">
            <a:avLst/>
          </a:prstGeom>
          <a:solidFill>
            <a:srgbClr val="633017"/>
          </a:solidFill>
          <a:ln w="25400">
            <a:gradFill>
              <a:gsLst>
                <a:gs pos="0">
                  <a:schemeClr val="bg1">
                    <a:lumMod val="65000"/>
                  </a:schemeClr>
                </a:gs>
                <a:gs pos="100000">
                  <a:schemeClr val="bg1"/>
                </a:gs>
              </a:gsLst>
              <a:lin ang="8100000" scaled="0"/>
            </a:gradFill>
          </a:ln>
          <a:effectLst>
            <a:innerShdw blurRad="1016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p>
        </p:txBody>
      </p:sp>
      <p:sp>
        <p:nvSpPr>
          <p:cNvPr id="53" name="单圆角矩形 52"/>
          <p:cNvSpPr/>
          <p:nvPr/>
        </p:nvSpPr>
        <p:spPr>
          <a:xfrm flipV="1">
            <a:off x="6447912" y="3819104"/>
            <a:ext cx="1298921" cy="1298921"/>
          </a:xfrm>
          <a:prstGeom prst="round1Rect">
            <a:avLst/>
          </a:prstGeom>
          <a:solidFill>
            <a:srgbClr val="633017"/>
          </a:solidFill>
          <a:ln w="25400">
            <a:gradFill>
              <a:gsLst>
                <a:gs pos="0">
                  <a:schemeClr val="bg1">
                    <a:lumMod val="65000"/>
                  </a:schemeClr>
                </a:gs>
                <a:gs pos="100000">
                  <a:schemeClr val="bg1"/>
                </a:gs>
              </a:gsLst>
              <a:lin ang="18900000" scaled="0"/>
            </a:gradFill>
          </a:ln>
          <a:effectLst>
            <a:innerShdw blurRad="101600" dist="25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55" name="矩形 54"/>
          <p:cNvSpPr/>
          <p:nvPr/>
        </p:nvSpPr>
        <p:spPr>
          <a:xfrm>
            <a:off x="4629324" y="3819104"/>
            <a:ext cx="1298921" cy="1298921"/>
          </a:xfrm>
          <a:prstGeom prst="rect">
            <a:avLst/>
          </a:prstGeom>
          <a:solidFill>
            <a:srgbClr val="A97B40"/>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p>
        </p:txBody>
      </p:sp>
      <p:sp>
        <p:nvSpPr>
          <p:cNvPr id="66" name="文本框 65"/>
          <p:cNvSpPr txBox="1"/>
          <p:nvPr/>
        </p:nvSpPr>
        <p:spPr>
          <a:xfrm>
            <a:off x="4851817" y="2210500"/>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01</a:t>
            </a:r>
            <a:endParaRPr lang="zh-CN" altLang="en-US" sz="5335" dirty="0">
              <a:solidFill>
                <a:schemeClr val="bg1"/>
              </a:solidFill>
              <a:latin typeface="Impact" panose="020B0806030902050204" pitchFamily="34" charset="0"/>
            </a:endParaRPr>
          </a:p>
        </p:txBody>
      </p:sp>
      <p:sp>
        <p:nvSpPr>
          <p:cNvPr id="103" name="文本框 102"/>
          <p:cNvSpPr txBox="1"/>
          <p:nvPr/>
        </p:nvSpPr>
        <p:spPr>
          <a:xfrm>
            <a:off x="6702389" y="2210500"/>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02</a:t>
            </a:r>
          </a:p>
        </p:txBody>
      </p:sp>
      <p:sp>
        <p:nvSpPr>
          <p:cNvPr id="104" name="文本框 103"/>
          <p:cNvSpPr txBox="1"/>
          <p:nvPr/>
        </p:nvSpPr>
        <p:spPr>
          <a:xfrm>
            <a:off x="4851817" y="4006828"/>
            <a:ext cx="957945" cy="911225"/>
          </a:xfrm>
          <a:prstGeom prst="rect">
            <a:avLst/>
          </a:prstGeom>
          <a:noFill/>
        </p:spPr>
        <p:txBody>
          <a:bodyPr wrap="square" lIns="91440" tIns="45720" rIns="91440" bIns="45720" rtlCol="0">
            <a:spAutoFit/>
          </a:bodyPr>
          <a:lstStyle/>
          <a:p>
            <a:r>
              <a:rPr lang="en-US" altLang="zh-CN" sz="5335" dirty="0">
                <a:solidFill>
                  <a:srgbClr val="430405"/>
                </a:solidFill>
                <a:latin typeface="Impact" panose="020B0806030902050204" pitchFamily="34" charset="0"/>
              </a:rPr>
              <a:t>03</a:t>
            </a:r>
          </a:p>
        </p:txBody>
      </p:sp>
      <p:sp>
        <p:nvSpPr>
          <p:cNvPr id="105" name="文本框 104"/>
          <p:cNvSpPr txBox="1"/>
          <p:nvPr/>
        </p:nvSpPr>
        <p:spPr>
          <a:xfrm>
            <a:off x="6702389" y="4006828"/>
            <a:ext cx="957945" cy="911225"/>
          </a:xfrm>
          <a:prstGeom prst="rect">
            <a:avLst/>
          </a:prstGeom>
          <a:noFill/>
        </p:spPr>
        <p:txBody>
          <a:bodyPr wrap="square" lIns="91440" tIns="45720" rIns="91440" bIns="45720" rtlCol="0">
            <a:spAutoFit/>
          </a:bodyPr>
          <a:lstStyle/>
          <a:p>
            <a:r>
              <a:rPr lang="en-US" altLang="zh-CN" sz="5335" dirty="0">
                <a:solidFill>
                  <a:schemeClr val="bg1"/>
                </a:solidFill>
                <a:latin typeface="Impact" panose="020B0806030902050204" pitchFamily="34" charset="0"/>
              </a:rPr>
              <a:t>04</a:t>
            </a:r>
            <a:endParaRPr lang="zh-CN" altLang="en-US" sz="5335" dirty="0">
              <a:solidFill>
                <a:schemeClr val="bg1"/>
              </a:solidFill>
              <a:latin typeface="Impact" panose="020B0806030902050204" pitchFamily="34" charset="0"/>
            </a:endParaRPr>
          </a:p>
        </p:txBody>
      </p:sp>
      <p:grpSp>
        <p:nvGrpSpPr>
          <p:cNvPr id="106" name="组合 105"/>
          <p:cNvGrpSpPr/>
          <p:nvPr/>
        </p:nvGrpSpPr>
        <p:grpSpPr>
          <a:xfrm>
            <a:off x="1486164" y="2278455"/>
            <a:ext cx="2357633" cy="1033620"/>
            <a:chOff x="1256119" y="1638320"/>
            <a:chExt cx="1923767" cy="775215"/>
          </a:xfrm>
        </p:grpSpPr>
        <p:sp>
          <p:nvSpPr>
            <p:cNvPr id="10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0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grpSp>
        <p:nvGrpSpPr>
          <p:cNvPr id="109" name="组合 108"/>
          <p:cNvGrpSpPr/>
          <p:nvPr/>
        </p:nvGrpSpPr>
        <p:grpSpPr>
          <a:xfrm>
            <a:off x="1526389" y="3587656"/>
            <a:ext cx="2357633" cy="1033620"/>
            <a:chOff x="1256119" y="1638320"/>
            <a:chExt cx="1923767" cy="775215"/>
          </a:xfrm>
        </p:grpSpPr>
        <p:sp>
          <p:nvSpPr>
            <p:cNvPr id="11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1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grpSp>
        <p:nvGrpSpPr>
          <p:cNvPr id="112" name="组合 111"/>
          <p:cNvGrpSpPr/>
          <p:nvPr/>
        </p:nvGrpSpPr>
        <p:grpSpPr>
          <a:xfrm>
            <a:off x="8714278" y="2278455"/>
            <a:ext cx="2357633" cy="1020920"/>
            <a:chOff x="1256119" y="1638320"/>
            <a:chExt cx="1923767" cy="765690"/>
          </a:xfrm>
        </p:grpSpPr>
        <p:sp>
          <p:nvSpPr>
            <p:cNvPr id="113" name="TextBox 210"/>
            <p:cNvSpPr txBox="1"/>
            <p:nvPr/>
          </p:nvSpPr>
          <p:spPr>
            <a:xfrm>
              <a:off x="1256119" y="1958240"/>
              <a:ext cx="1923767" cy="445770"/>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14"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grpSp>
        <p:nvGrpSpPr>
          <p:cNvPr id="115" name="组合 114"/>
          <p:cNvGrpSpPr/>
          <p:nvPr/>
        </p:nvGrpSpPr>
        <p:grpSpPr>
          <a:xfrm>
            <a:off x="8754504" y="3587656"/>
            <a:ext cx="2357633" cy="1033620"/>
            <a:chOff x="1256119" y="1638320"/>
            <a:chExt cx="1923767" cy="775215"/>
          </a:xfrm>
        </p:grpSpPr>
        <p:sp>
          <p:nvSpPr>
            <p:cNvPr id="116"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a:p>
              <a:r>
                <a:rPr lang="zh-CN" altLang="en-US" sz="1200" dirty="0">
                  <a:solidFill>
                    <a:srgbClr val="430405"/>
                  </a:solidFill>
                  <a:latin typeface="黑体" panose="02010600030101010101" pitchFamily="49" charset="-122"/>
                  <a:ea typeface="黑体" panose="02010600030101010101" pitchFamily="49" charset="-122"/>
                </a:rPr>
                <a:t>单击此处添加文本单击此处添加</a:t>
              </a:r>
            </a:p>
          </p:txBody>
        </p:sp>
        <p:sp>
          <p:nvSpPr>
            <p:cNvPr id="117"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rgbClr val="430405"/>
                  </a:solidFill>
                  <a:latin typeface="黑体" panose="02010600030101010101" pitchFamily="49" charset="-122"/>
                  <a:ea typeface="黑体" panose="02010600030101010101" pitchFamily="49" charset="-122"/>
                </a:rPr>
                <a:t>标题文字</a:t>
              </a:r>
            </a:p>
          </p:txBody>
        </p:sp>
      </p:gr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fill="hold"/>
                                        <p:tgtEl>
                                          <p:spTgt spid="66"/>
                                        </p:tgtEl>
                                        <p:attrNameLst>
                                          <p:attrName>ppt_w</p:attrName>
                                        </p:attrNameLst>
                                      </p:cBhvr>
                                      <p:tavLst>
                                        <p:tav tm="0">
                                          <p:val>
                                            <p:fltVal val="0"/>
                                          </p:val>
                                        </p:tav>
                                        <p:tav tm="100000">
                                          <p:val>
                                            <p:strVal val="#ppt_w"/>
                                          </p:val>
                                        </p:tav>
                                      </p:tavLst>
                                    </p:anim>
                                    <p:anim calcmode="lin" valueType="num">
                                      <p:cBhvr>
                                        <p:cTn id="33" dur="500" fill="hold"/>
                                        <p:tgtEl>
                                          <p:spTgt spid="66"/>
                                        </p:tgtEl>
                                        <p:attrNameLst>
                                          <p:attrName>ppt_h</p:attrName>
                                        </p:attrNameLst>
                                      </p:cBhvr>
                                      <p:tavLst>
                                        <p:tav tm="0">
                                          <p:val>
                                            <p:fltVal val="0"/>
                                          </p:val>
                                        </p:tav>
                                        <p:tav tm="100000">
                                          <p:val>
                                            <p:strVal val="#ppt_h"/>
                                          </p:val>
                                        </p:tav>
                                      </p:tavLst>
                                    </p:anim>
                                    <p:animEffect transition="in" filter="fade">
                                      <p:cBhvr>
                                        <p:cTn id="34" dur="500"/>
                                        <p:tgtEl>
                                          <p:spTgt spid="6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 calcmode="lin" valueType="num">
                                      <p:cBhvr>
                                        <p:cTn id="37" dur="500" fill="hold"/>
                                        <p:tgtEl>
                                          <p:spTgt spid="103"/>
                                        </p:tgtEl>
                                        <p:attrNameLst>
                                          <p:attrName>ppt_w</p:attrName>
                                        </p:attrNameLst>
                                      </p:cBhvr>
                                      <p:tavLst>
                                        <p:tav tm="0">
                                          <p:val>
                                            <p:fltVal val="0"/>
                                          </p:val>
                                        </p:tav>
                                        <p:tav tm="100000">
                                          <p:val>
                                            <p:strVal val="#ppt_w"/>
                                          </p:val>
                                        </p:tav>
                                      </p:tavLst>
                                    </p:anim>
                                    <p:anim calcmode="lin" valueType="num">
                                      <p:cBhvr>
                                        <p:cTn id="38" dur="500" fill="hold"/>
                                        <p:tgtEl>
                                          <p:spTgt spid="103"/>
                                        </p:tgtEl>
                                        <p:attrNameLst>
                                          <p:attrName>ppt_h</p:attrName>
                                        </p:attrNameLst>
                                      </p:cBhvr>
                                      <p:tavLst>
                                        <p:tav tm="0">
                                          <p:val>
                                            <p:fltVal val="0"/>
                                          </p:val>
                                        </p:tav>
                                        <p:tav tm="100000">
                                          <p:val>
                                            <p:strVal val="#ppt_h"/>
                                          </p:val>
                                        </p:tav>
                                      </p:tavLst>
                                    </p:anim>
                                    <p:animEffect transition="in" filter="fade">
                                      <p:cBhvr>
                                        <p:cTn id="39" dur="500"/>
                                        <p:tgtEl>
                                          <p:spTgt spid="10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p:cTn id="42" dur="500" fill="hold"/>
                                        <p:tgtEl>
                                          <p:spTgt spid="104"/>
                                        </p:tgtEl>
                                        <p:attrNameLst>
                                          <p:attrName>ppt_w</p:attrName>
                                        </p:attrNameLst>
                                      </p:cBhvr>
                                      <p:tavLst>
                                        <p:tav tm="0">
                                          <p:val>
                                            <p:fltVal val="0"/>
                                          </p:val>
                                        </p:tav>
                                        <p:tav tm="100000">
                                          <p:val>
                                            <p:strVal val="#ppt_w"/>
                                          </p:val>
                                        </p:tav>
                                      </p:tavLst>
                                    </p:anim>
                                    <p:anim calcmode="lin" valueType="num">
                                      <p:cBhvr>
                                        <p:cTn id="43" dur="500" fill="hold"/>
                                        <p:tgtEl>
                                          <p:spTgt spid="104"/>
                                        </p:tgtEl>
                                        <p:attrNameLst>
                                          <p:attrName>ppt_h</p:attrName>
                                        </p:attrNameLst>
                                      </p:cBhvr>
                                      <p:tavLst>
                                        <p:tav tm="0">
                                          <p:val>
                                            <p:fltVal val="0"/>
                                          </p:val>
                                        </p:tav>
                                        <p:tav tm="100000">
                                          <p:val>
                                            <p:strVal val="#ppt_h"/>
                                          </p:val>
                                        </p:tav>
                                      </p:tavLst>
                                    </p:anim>
                                    <p:animEffect transition="in" filter="fade">
                                      <p:cBhvr>
                                        <p:cTn id="44" dur="500"/>
                                        <p:tgtEl>
                                          <p:spTgt spid="10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2" presetClass="entr" presetSubtype="4" fill="hold" nodeType="withEffect">
                                  <p:stCondLst>
                                    <p:cond delay="0"/>
                                  </p:stCondLst>
                                  <p:childTnLst>
                                    <p:set>
                                      <p:cBhvr>
                                        <p:cTn id="51" dur="1" fill="hold">
                                          <p:stCondLst>
                                            <p:cond delay="0"/>
                                          </p:stCondLst>
                                        </p:cTn>
                                        <p:tgtEl>
                                          <p:spTgt spid="106"/>
                                        </p:tgtEl>
                                        <p:attrNameLst>
                                          <p:attrName>style.visibility</p:attrName>
                                        </p:attrNameLst>
                                      </p:cBhvr>
                                      <p:to>
                                        <p:strVal val="visible"/>
                                      </p:to>
                                    </p:set>
                                    <p:anim calcmode="lin" valueType="num">
                                      <p:cBhvr additive="base">
                                        <p:cTn id="52" dur="500" fill="hold"/>
                                        <p:tgtEl>
                                          <p:spTgt spid="106"/>
                                        </p:tgtEl>
                                        <p:attrNameLst>
                                          <p:attrName>ppt_x</p:attrName>
                                        </p:attrNameLst>
                                      </p:cBhvr>
                                      <p:tavLst>
                                        <p:tav tm="0">
                                          <p:val>
                                            <p:strVal val="#ppt_x"/>
                                          </p:val>
                                        </p:tav>
                                        <p:tav tm="100000">
                                          <p:val>
                                            <p:strVal val="#ppt_x"/>
                                          </p:val>
                                        </p:tav>
                                      </p:tavLst>
                                    </p:anim>
                                    <p:anim calcmode="lin" valueType="num">
                                      <p:cBhvr additive="base">
                                        <p:cTn id="53" dur="500" fill="hold"/>
                                        <p:tgtEl>
                                          <p:spTgt spid="10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09"/>
                                        </p:tgtEl>
                                        <p:attrNameLst>
                                          <p:attrName>style.visibility</p:attrName>
                                        </p:attrNameLst>
                                      </p:cBhvr>
                                      <p:to>
                                        <p:strVal val="visible"/>
                                      </p:to>
                                    </p:set>
                                    <p:anim calcmode="lin" valueType="num">
                                      <p:cBhvr additive="base">
                                        <p:cTn id="56" dur="500" fill="hold"/>
                                        <p:tgtEl>
                                          <p:spTgt spid="109"/>
                                        </p:tgtEl>
                                        <p:attrNameLst>
                                          <p:attrName>ppt_x</p:attrName>
                                        </p:attrNameLst>
                                      </p:cBhvr>
                                      <p:tavLst>
                                        <p:tav tm="0">
                                          <p:val>
                                            <p:strVal val="#ppt_x"/>
                                          </p:val>
                                        </p:tav>
                                        <p:tav tm="100000">
                                          <p:val>
                                            <p:strVal val="#ppt_x"/>
                                          </p:val>
                                        </p:tav>
                                      </p:tavLst>
                                    </p:anim>
                                    <p:anim calcmode="lin" valueType="num">
                                      <p:cBhvr additive="base">
                                        <p:cTn id="57" dur="500" fill="hold"/>
                                        <p:tgtEl>
                                          <p:spTgt spid="109"/>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12"/>
                                        </p:tgtEl>
                                        <p:attrNameLst>
                                          <p:attrName>style.visibility</p:attrName>
                                        </p:attrNameLst>
                                      </p:cBhvr>
                                      <p:to>
                                        <p:strVal val="visible"/>
                                      </p:to>
                                    </p:set>
                                    <p:anim calcmode="lin" valueType="num">
                                      <p:cBhvr additive="base">
                                        <p:cTn id="60" dur="500" fill="hold"/>
                                        <p:tgtEl>
                                          <p:spTgt spid="112"/>
                                        </p:tgtEl>
                                        <p:attrNameLst>
                                          <p:attrName>ppt_x</p:attrName>
                                        </p:attrNameLst>
                                      </p:cBhvr>
                                      <p:tavLst>
                                        <p:tav tm="0">
                                          <p:val>
                                            <p:strVal val="#ppt_x"/>
                                          </p:val>
                                        </p:tav>
                                        <p:tav tm="100000">
                                          <p:val>
                                            <p:strVal val="#ppt_x"/>
                                          </p:val>
                                        </p:tav>
                                      </p:tavLst>
                                    </p:anim>
                                    <p:anim calcmode="lin" valueType="num">
                                      <p:cBhvr additive="base">
                                        <p:cTn id="61" dur="500" fill="hold"/>
                                        <p:tgtEl>
                                          <p:spTgt spid="112"/>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15"/>
                                        </p:tgtEl>
                                        <p:attrNameLst>
                                          <p:attrName>style.visibility</p:attrName>
                                        </p:attrNameLst>
                                      </p:cBhvr>
                                      <p:to>
                                        <p:strVal val="visible"/>
                                      </p:to>
                                    </p:set>
                                    <p:anim calcmode="lin" valueType="num">
                                      <p:cBhvr additive="base">
                                        <p:cTn id="64" dur="500" fill="hold"/>
                                        <p:tgtEl>
                                          <p:spTgt spid="115"/>
                                        </p:tgtEl>
                                        <p:attrNameLst>
                                          <p:attrName>ppt_x</p:attrName>
                                        </p:attrNameLst>
                                      </p:cBhvr>
                                      <p:tavLst>
                                        <p:tav tm="0">
                                          <p:val>
                                            <p:strVal val="#ppt_x"/>
                                          </p:val>
                                        </p:tav>
                                        <p:tav tm="100000">
                                          <p:val>
                                            <p:strVal val="#ppt_x"/>
                                          </p:val>
                                        </p:tav>
                                      </p:tavLst>
                                    </p:anim>
                                    <p:anim calcmode="lin" valueType="num">
                                      <p:cBhvr additive="base">
                                        <p:cTn id="65" dur="500" fill="hold"/>
                                        <p:tgtEl>
                                          <p:spTgt spid="115"/>
                                        </p:tgtEl>
                                        <p:attrNameLst>
                                          <p:attrName>ppt_y</p:attrName>
                                        </p:attrNameLst>
                                      </p:cBhvr>
                                      <p:tavLst>
                                        <p:tav tm="0">
                                          <p:val>
                                            <p:strVal val="1+#ppt_h/2"/>
                                          </p:val>
                                        </p:tav>
                                        <p:tav tm="100000">
                                          <p:val>
                                            <p:strVal val="#ppt_y"/>
                                          </p:val>
                                        </p:tav>
                                      </p:tavLst>
                                    </p:anim>
                                  </p:childTnLst>
                                </p:cTn>
                              </p:par>
                            </p:childTnLst>
                          </p:cTn>
                        </p:par>
                        <p:par>
                          <p:cTn id="66" fill="hold">
                            <p:stCondLst>
                              <p:cond delay="500"/>
                            </p:stCondLst>
                            <p:childTnLst>
                              <p:par>
                                <p:cTn id="67" presetID="2" presetClass="entr" presetSubtype="1" decel="100000"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fill="hold"/>
                                        <p:tgtEl>
                                          <p:spTgt spid="2"/>
                                        </p:tgtEl>
                                        <p:attrNameLst>
                                          <p:attrName>ppt_x</p:attrName>
                                        </p:attrNameLst>
                                      </p:cBhvr>
                                      <p:tavLst>
                                        <p:tav tm="0">
                                          <p:val>
                                            <p:strVal val="#ppt_x"/>
                                          </p:val>
                                        </p:tav>
                                        <p:tav tm="100000">
                                          <p:val>
                                            <p:strVal val="#ppt_x"/>
                                          </p:val>
                                        </p:tav>
                                      </p:tavLst>
                                    </p:anim>
                                    <p:anim calcmode="lin" valueType="num">
                                      <p:cBhvr additive="base">
                                        <p:cTn id="70" dur="500" fill="hold"/>
                                        <p:tgtEl>
                                          <p:spTgt spid="2"/>
                                        </p:tgtEl>
                                        <p:attrNameLst>
                                          <p:attrName>ppt_y</p:attrName>
                                        </p:attrNameLst>
                                      </p:cBhvr>
                                      <p:tavLst>
                                        <p:tav tm="0">
                                          <p:val>
                                            <p:strVal val="0-#ppt_h/2"/>
                                          </p:val>
                                        </p:tav>
                                        <p:tav tm="100000">
                                          <p:val>
                                            <p:strVal val="#ppt_y"/>
                                          </p:val>
                                        </p:tav>
                                      </p:tavLst>
                                    </p:anim>
                                  </p:childTnLst>
                                </p:cTn>
                              </p:par>
                              <p:par>
                                <p:cTn id="71" presetID="22" presetClass="entr" presetSubtype="8" fill="hold" nodeType="withEffect">
                                  <p:stCondLst>
                                    <p:cond delay="400"/>
                                  </p:stCondLst>
                                  <p:childTnLst>
                                    <p:set>
                                      <p:cBhvr>
                                        <p:cTn id="72" dur="1" fill="hold">
                                          <p:stCondLst>
                                            <p:cond delay="0"/>
                                          </p:stCondLst>
                                        </p:cTn>
                                        <p:tgtEl>
                                          <p:spTgt spid="3"/>
                                        </p:tgtEl>
                                        <p:attrNameLst>
                                          <p:attrName>style.visibility</p:attrName>
                                        </p:attrNameLst>
                                      </p:cBhvr>
                                      <p:to>
                                        <p:strVal val="visible"/>
                                      </p:to>
                                    </p:set>
                                    <p:animEffect transition="in" filter="wipe(left)">
                                      <p:cBhvr>
                                        <p:cTn id="73" dur="500"/>
                                        <p:tgtEl>
                                          <p:spTgt spid="3"/>
                                        </p:tgtEl>
                                      </p:cBhvr>
                                    </p:animEffect>
                                  </p:childTnLst>
                                </p:cTn>
                              </p:par>
                              <p:par>
                                <p:cTn id="74" presetID="22" presetClass="entr" presetSubtype="2" fill="hold" nodeType="withEffect">
                                  <p:stCondLst>
                                    <p:cond delay="400"/>
                                  </p:stCondLst>
                                  <p:childTnLst>
                                    <p:set>
                                      <p:cBhvr>
                                        <p:cTn id="75" dur="1" fill="hold">
                                          <p:stCondLst>
                                            <p:cond delay="0"/>
                                          </p:stCondLst>
                                        </p:cTn>
                                        <p:tgtEl>
                                          <p:spTgt spid="5"/>
                                        </p:tgtEl>
                                        <p:attrNameLst>
                                          <p:attrName>style.visibility</p:attrName>
                                        </p:attrNameLst>
                                      </p:cBhvr>
                                      <p:to>
                                        <p:strVal val="visible"/>
                                      </p:to>
                                    </p:set>
                                    <p:animEffect transition="in" filter="wipe(right)">
                                      <p:cBhvr>
                                        <p:cTn id="76" dur="500"/>
                                        <p:tgtEl>
                                          <p:spTgt spid="5"/>
                                        </p:tgtEl>
                                      </p:cBhvr>
                                    </p:animEffect>
                                  </p:childTnLst>
                                </p:cTn>
                              </p:par>
                            </p:childTnLst>
                          </p:cTn>
                        </p:par>
                        <p:par>
                          <p:cTn id="77" fill="hold">
                            <p:stCondLst>
                              <p:cond delay="1000"/>
                            </p:stCondLst>
                            <p:childTnLst>
                              <p:par>
                                <p:cTn id="78" presetID="22" presetClass="entr" presetSubtype="8"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left)">
                                      <p:cBhvr>
                                        <p:cTn id="80"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2" grpId="0" bldLvl="0" animBg="1"/>
      <p:bldP spid="53" grpId="0" bldLvl="0" animBg="1"/>
      <p:bldP spid="55" grpId="0" bldLvl="0" animBg="1"/>
      <p:bldP spid="66" grpId="0"/>
      <p:bldP spid="103" grpId="0"/>
      <p:bldP spid="104" grpId="0"/>
      <p:bldP spid="105" grpId="0"/>
      <p:bldP spid="2"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3"/>
          <p:cNvGrpSpPr/>
          <p:nvPr/>
        </p:nvGrpSpPr>
        <p:grpSpPr bwMode="auto">
          <a:xfrm>
            <a:off x="4328126" y="1969541"/>
            <a:ext cx="3536951" cy="2133600"/>
            <a:chOff x="0" y="0"/>
            <a:chExt cx="3536515" cy="2133600"/>
          </a:xfrm>
        </p:grpSpPr>
        <p:pic>
          <p:nvPicPr>
            <p:cNvPr id="28"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8"/>
            <p:cNvSpPr>
              <a:spLocks noChangeArrowheads="1"/>
            </p:cNvSpPr>
            <p:nvPr/>
          </p:nvSpPr>
          <p:spPr bwMode="auto">
            <a:xfrm>
              <a:off x="519687" y="255892"/>
              <a:ext cx="2450592" cy="1530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solidFill>
                  <a:srgbClr val="430405"/>
                </a:solidFill>
                <a:cs typeface="+mn-ea"/>
                <a:sym typeface="+mn-lt"/>
              </a:endParaRPr>
            </a:p>
          </p:txBody>
        </p:sp>
      </p:grpSp>
      <p:grpSp>
        <p:nvGrpSpPr>
          <p:cNvPr id="30" name="组合 2"/>
          <p:cNvGrpSpPr/>
          <p:nvPr/>
        </p:nvGrpSpPr>
        <p:grpSpPr bwMode="auto">
          <a:xfrm>
            <a:off x="873726" y="1969541"/>
            <a:ext cx="3536951" cy="2133600"/>
            <a:chOff x="0" y="0"/>
            <a:chExt cx="3536515" cy="2133600"/>
          </a:xfrm>
        </p:grpSpPr>
        <p:pic>
          <p:nvPicPr>
            <p:cNvPr id="3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19"/>
            <p:cNvSpPr>
              <a:spLocks noChangeArrowheads="1"/>
            </p:cNvSpPr>
            <p:nvPr/>
          </p:nvSpPr>
          <p:spPr bwMode="auto">
            <a:xfrm>
              <a:off x="524581"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solidFill>
                  <a:srgbClr val="430405"/>
                </a:solidFill>
                <a:cs typeface="+mn-ea"/>
                <a:sym typeface="+mn-lt"/>
              </a:endParaRPr>
            </a:p>
          </p:txBody>
        </p:sp>
      </p:grpSp>
      <p:grpSp>
        <p:nvGrpSpPr>
          <p:cNvPr id="33" name="组合 32"/>
          <p:cNvGrpSpPr/>
          <p:nvPr/>
        </p:nvGrpSpPr>
        <p:grpSpPr bwMode="auto">
          <a:xfrm>
            <a:off x="7782526" y="1969541"/>
            <a:ext cx="3535363" cy="2133600"/>
            <a:chOff x="0" y="0"/>
            <a:chExt cx="3536515" cy="2133600"/>
          </a:xfrm>
        </p:grpSpPr>
        <p:pic>
          <p:nvPicPr>
            <p:cNvPr id="34"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20"/>
            <p:cNvSpPr>
              <a:spLocks noChangeArrowheads="1"/>
            </p:cNvSpPr>
            <p:nvPr/>
          </p:nvSpPr>
          <p:spPr bwMode="auto">
            <a:xfrm>
              <a:off x="515715" y="255890"/>
              <a:ext cx="2450592" cy="1530000"/>
            </a:xfrm>
            <a:prstGeom prst="rect">
              <a:avLst/>
            </a:prstGeom>
            <a:blipFill dpi="0" rotWithShape="1">
              <a:blip r:embed="rId5" cstate="print"/>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3200">
                <a:solidFill>
                  <a:srgbClr val="430405"/>
                </a:solidFill>
                <a:cs typeface="+mn-ea"/>
                <a:sym typeface="+mn-lt"/>
              </a:endParaRPr>
            </a:p>
          </p:txBody>
        </p:sp>
      </p:grpSp>
      <p:sp>
        <p:nvSpPr>
          <p:cNvPr id="36" name="矩形 37"/>
          <p:cNvSpPr>
            <a:spLocks noChangeArrowheads="1"/>
          </p:cNvSpPr>
          <p:nvPr/>
        </p:nvSpPr>
        <p:spPr bwMode="auto">
          <a:xfrm>
            <a:off x="1316638" y="1280567"/>
            <a:ext cx="9593263" cy="67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dirty="0">
                <a:solidFill>
                  <a:srgbClr val="430405"/>
                </a:solidFill>
                <a:cs typeface="+mn-ea"/>
                <a:sym typeface="+mn-lt"/>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37" name="矩形 38"/>
          <p:cNvSpPr>
            <a:spLocks noChangeArrowheads="1"/>
          </p:cNvSpPr>
          <p:nvPr/>
        </p:nvSpPr>
        <p:spPr bwMode="auto">
          <a:xfrm>
            <a:off x="1687320" y="4314279"/>
            <a:ext cx="1911350" cy="45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p>
            <a:pPr algn="ctr"/>
            <a:r>
              <a:rPr lang="zh-CN" altLang="en-US" sz="2265" b="1" dirty="0">
                <a:solidFill>
                  <a:srgbClr val="430405"/>
                </a:solidFill>
                <a:latin typeface="黑体" panose="02010600030101010101" pitchFamily="49" charset="-122"/>
                <a:ea typeface="黑体" panose="02010600030101010101" pitchFamily="49" charset="-122"/>
                <a:cs typeface="+mn-ea"/>
                <a:sym typeface="+mn-lt"/>
              </a:rPr>
              <a:t>此处添加标题</a:t>
            </a:r>
          </a:p>
        </p:txBody>
      </p:sp>
      <p:sp>
        <p:nvSpPr>
          <p:cNvPr id="38" name="矩形 47"/>
          <p:cNvSpPr>
            <a:spLocks noChangeArrowheads="1"/>
          </p:cNvSpPr>
          <p:nvPr/>
        </p:nvSpPr>
        <p:spPr bwMode="auto">
          <a:xfrm>
            <a:off x="1478563" y="495245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dirty="0">
                <a:solidFill>
                  <a:srgbClr val="430405"/>
                </a:solidFill>
                <a:cs typeface="+mn-ea"/>
                <a:sym typeface="+mn-lt"/>
              </a:rPr>
              <a:t>在此录入上述图表的描述说明，在此录入上述图表的描述说明，在此录入上述图表的描述说明。</a:t>
            </a:r>
          </a:p>
        </p:txBody>
      </p:sp>
      <p:sp>
        <p:nvSpPr>
          <p:cNvPr id="39" name="矩形 51"/>
          <p:cNvSpPr>
            <a:spLocks noChangeArrowheads="1"/>
          </p:cNvSpPr>
          <p:nvPr/>
        </p:nvSpPr>
        <p:spPr bwMode="auto">
          <a:xfrm>
            <a:off x="5137910" y="4314279"/>
            <a:ext cx="191897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p>
            <a:pPr algn="ctr"/>
            <a:r>
              <a:rPr lang="zh-CN" altLang="en-US" sz="2265" b="1" dirty="0">
                <a:solidFill>
                  <a:srgbClr val="430405"/>
                </a:solidFill>
                <a:latin typeface="黑体" panose="02010600030101010101" pitchFamily="49" charset="-122"/>
                <a:ea typeface="黑体" panose="02010600030101010101" pitchFamily="49" charset="-122"/>
                <a:cs typeface="+mn-ea"/>
                <a:sym typeface="+mn-lt"/>
              </a:rPr>
              <a:t>此处添加标题</a:t>
            </a:r>
          </a:p>
        </p:txBody>
      </p:sp>
      <p:sp>
        <p:nvSpPr>
          <p:cNvPr id="40" name="矩形 47"/>
          <p:cNvSpPr>
            <a:spLocks noChangeArrowheads="1"/>
          </p:cNvSpPr>
          <p:nvPr/>
        </p:nvSpPr>
        <p:spPr bwMode="auto">
          <a:xfrm>
            <a:off x="4931376" y="495245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a:solidFill>
                  <a:srgbClr val="430405"/>
                </a:solidFill>
                <a:cs typeface="+mn-ea"/>
                <a:sym typeface="+mn-lt"/>
              </a:rPr>
              <a:t>在此录入上述图表的描述说明，在此录入上述图表的描述说明，在此录入上述图表的描述说明。</a:t>
            </a:r>
          </a:p>
        </p:txBody>
      </p:sp>
      <p:sp>
        <p:nvSpPr>
          <p:cNvPr id="41" name="矩形 53"/>
          <p:cNvSpPr>
            <a:spLocks noChangeArrowheads="1"/>
          </p:cNvSpPr>
          <p:nvPr/>
        </p:nvSpPr>
        <p:spPr bwMode="auto">
          <a:xfrm>
            <a:off x="8594532" y="4314279"/>
            <a:ext cx="1911350" cy="45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p>
            <a:pPr algn="ctr"/>
            <a:r>
              <a:rPr lang="zh-CN" altLang="en-US" sz="2265" b="1" dirty="0">
                <a:solidFill>
                  <a:srgbClr val="430405"/>
                </a:solidFill>
                <a:latin typeface="黑体" panose="02010600030101010101" pitchFamily="49" charset="-122"/>
                <a:ea typeface="黑体" panose="02010600030101010101" pitchFamily="49" charset="-122"/>
                <a:cs typeface="+mn-ea"/>
                <a:sym typeface="+mn-lt"/>
              </a:rPr>
              <a:t>此处添加标题</a:t>
            </a:r>
          </a:p>
        </p:txBody>
      </p:sp>
      <p:sp>
        <p:nvSpPr>
          <p:cNvPr id="42" name="矩形 47"/>
          <p:cNvSpPr>
            <a:spLocks noChangeArrowheads="1"/>
          </p:cNvSpPr>
          <p:nvPr/>
        </p:nvSpPr>
        <p:spPr bwMode="auto">
          <a:xfrm>
            <a:off x="8385776" y="495245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p>
            <a:pPr algn="ctr">
              <a:lnSpc>
                <a:spcPct val="130000"/>
              </a:lnSpc>
            </a:pPr>
            <a:r>
              <a:rPr lang="zh-CN" altLang="en-US" sz="1465">
                <a:solidFill>
                  <a:srgbClr val="430405"/>
                </a:solidFill>
                <a:cs typeface="+mn-ea"/>
                <a:sym typeface="+mn-lt"/>
              </a:rPr>
              <a:t>在此录入上述图表的描述说明，在此录入上述图表的描述说明，在此录入上述图表的描述说明。</a:t>
            </a:r>
          </a:p>
        </p:txBody>
      </p:sp>
      <p:sp>
        <p:nvSpPr>
          <p:cNvPr id="43" name="矩形 36"/>
          <p:cNvSpPr>
            <a:spLocks noChangeArrowheads="1"/>
          </p:cNvSpPr>
          <p:nvPr/>
        </p:nvSpPr>
        <p:spPr bwMode="auto">
          <a:xfrm>
            <a:off x="1781776" y="4797153"/>
            <a:ext cx="1800225" cy="45719"/>
          </a:xfrm>
          <a:prstGeom prst="rect">
            <a:avLst/>
          </a:prstGeom>
          <a:solidFill>
            <a:schemeClr val="bg1">
              <a:lumMod val="65000"/>
            </a:schemeClr>
          </a:solidFill>
          <a:ln>
            <a:noFill/>
          </a:ln>
        </p:spPr>
        <p:txBody>
          <a:bodyPr lIns="91440" tIns="45720" rIns="91440" bIns="45720" anchor="ctr"/>
          <a:lstStyle/>
          <a:p>
            <a:pPr algn="ctr"/>
            <a:endParaRPr lang="zh-CN" altLang="zh-CN" sz="2000">
              <a:solidFill>
                <a:srgbClr val="430405"/>
              </a:solidFill>
              <a:cs typeface="+mn-ea"/>
              <a:sym typeface="+mn-lt"/>
            </a:endParaRPr>
          </a:p>
        </p:txBody>
      </p:sp>
      <p:sp>
        <p:nvSpPr>
          <p:cNvPr id="44" name="矩形 36"/>
          <p:cNvSpPr>
            <a:spLocks noChangeArrowheads="1"/>
          </p:cNvSpPr>
          <p:nvPr/>
        </p:nvSpPr>
        <p:spPr bwMode="auto">
          <a:xfrm>
            <a:off x="5252408" y="4773658"/>
            <a:ext cx="1800225" cy="45719"/>
          </a:xfrm>
          <a:prstGeom prst="rect">
            <a:avLst/>
          </a:prstGeom>
          <a:solidFill>
            <a:schemeClr val="bg1">
              <a:lumMod val="65000"/>
            </a:schemeClr>
          </a:solidFill>
          <a:ln>
            <a:noFill/>
          </a:ln>
        </p:spPr>
        <p:txBody>
          <a:bodyPr lIns="91440" tIns="45720" rIns="91440" bIns="45720" anchor="ctr"/>
          <a:lstStyle/>
          <a:p>
            <a:pPr algn="ctr"/>
            <a:endParaRPr lang="zh-CN" altLang="zh-CN" sz="2000">
              <a:solidFill>
                <a:srgbClr val="430405"/>
              </a:solidFill>
              <a:cs typeface="+mn-ea"/>
              <a:sym typeface="+mn-lt"/>
            </a:endParaRPr>
          </a:p>
        </p:txBody>
      </p:sp>
      <p:sp>
        <p:nvSpPr>
          <p:cNvPr id="45" name="矩形 36"/>
          <p:cNvSpPr>
            <a:spLocks noChangeArrowheads="1"/>
          </p:cNvSpPr>
          <p:nvPr/>
        </p:nvSpPr>
        <p:spPr bwMode="auto">
          <a:xfrm>
            <a:off x="8688988" y="4797153"/>
            <a:ext cx="1800225" cy="45719"/>
          </a:xfrm>
          <a:prstGeom prst="rect">
            <a:avLst/>
          </a:prstGeom>
          <a:solidFill>
            <a:schemeClr val="bg1">
              <a:lumMod val="65000"/>
            </a:schemeClr>
          </a:solidFill>
          <a:ln>
            <a:noFill/>
          </a:ln>
        </p:spPr>
        <p:txBody>
          <a:bodyPr lIns="91440" tIns="45720" rIns="91440" bIns="45720" anchor="ctr"/>
          <a:lstStyle/>
          <a:p>
            <a:pPr algn="ctr"/>
            <a:endParaRPr lang="zh-CN" altLang="zh-CN" sz="2000">
              <a:solidFill>
                <a:srgbClr val="430405"/>
              </a:solidFill>
              <a:cs typeface="+mn-ea"/>
              <a:sym typeface="+mn-lt"/>
            </a:endParaRP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p:tgtEl>
                                          <p:spTgt spid="27"/>
                                        </p:tgtEl>
                                        <p:attrNameLst>
                                          <p:attrName>ppt_y</p:attrName>
                                        </p:attrNameLst>
                                      </p:cBhvr>
                                      <p:tavLst>
                                        <p:tav tm="0">
                                          <p:val>
                                            <p:strVal val="#ppt_y-#ppt_h*1.125000"/>
                                          </p:val>
                                        </p:tav>
                                        <p:tav tm="100000">
                                          <p:val>
                                            <p:strVal val="#ppt_y"/>
                                          </p:val>
                                        </p:tav>
                                      </p:tavLst>
                                    </p:anim>
                                    <p:animEffect>
                                      <p:cBhvr>
                                        <p:cTn id="12" dur="500"/>
                                        <p:tgtEl>
                                          <p:spTgt spid="27"/>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p:tgtEl>
                                          <p:spTgt spid="30"/>
                                        </p:tgtEl>
                                        <p:attrNameLst>
                                          <p:attrName>ppt_x</p:attrName>
                                        </p:attrNameLst>
                                      </p:cBhvr>
                                      <p:tavLst>
                                        <p:tav tm="0">
                                          <p:val>
                                            <p:strVal val="#ppt_x+#ppt_w*1.125000"/>
                                          </p:val>
                                        </p:tav>
                                        <p:tav tm="100000">
                                          <p:val>
                                            <p:strVal val="#ppt_x"/>
                                          </p:val>
                                        </p:tav>
                                      </p:tavLst>
                                    </p:anim>
                                    <p:animEffect>
                                      <p:cBhvr>
                                        <p:cTn id="17" dur="500"/>
                                        <p:tgtEl>
                                          <p:spTgt spid="30"/>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p:tgtEl>
                                          <p:spTgt spid="33"/>
                                        </p:tgtEl>
                                        <p:attrNameLst>
                                          <p:attrName>ppt_x</p:attrName>
                                        </p:attrNameLst>
                                      </p:cBhvr>
                                      <p:tavLst>
                                        <p:tav tm="0">
                                          <p:val>
                                            <p:strVal val="#ppt_x-#ppt_w*1.125000"/>
                                          </p:val>
                                        </p:tav>
                                        <p:tav tm="100000">
                                          <p:val>
                                            <p:strVal val="#ppt_x"/>
                                          </p:val>
                                        </p:tav>
                                      </p:tavLst>
                                    </p:anim>
                                    <p:animEffect>
                                      <p:cBhvr>
                                        <p:cTn id="22" dur="500"/>
                                        <p:tgtEl>
                                          <p:spTgt spid="33"/>
                                        </p:tgtEl>
                                      </p:cBhvr>
                                    </p:animEffect>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9"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ppt_x</p:attrName>
                                        </p:attrNameLst>
                                      </p:cBhvr>
                                      <p:tavLst>
                                        <p:tav tm="0">
                                          <p:val>
                                            <p:strVal val="#ppt_x-.2"/>
                                          </p:val>
                                        </p:tav>
                                        <p:tav tm="100000">
                                          <p:val>
                                            <p:strVal val="#ppt_x"/>
                                          </p:val>
                                        </p:tav>
                                      </p:tavLst>
                                    </p:anim>
                                    <p:anim calcmode="lin" valueType="num">
                                      <p:cBhvr>
                                        <p:cTn id="32" dur="500" fill="hold"/>
                                        <p:tgtEl>
                                          <p:spTgt spid="44"/>
                                        </p:tgtEl>
                                        <p:attrNameLst>
                                          <p:attrName>ppt_y</p:attrName>
                                        </p:attrNameLst>
                                      </p:cBhvr>
                                      <p:tavLst>
                                        <p:tav tm="0">
                                          <p:val>
                                            <p:strVal val="#ppt_y"/>
                                          </p:val>
                                        </p:tav>
                                        <p:tav tm="100000">
                                          <p:val>
                                            <p:strVal val="#ppt_y"/>
                                          </p:val>
                                        </p:tav>
                                      </p:tavLst>
                                    </p:anim>
                                    <p:animEffect transition="in" filter="wipe(right)" prLst="gradientSize: 0.1">
                                      <p:cBhvr>
                                        <p:cTn id="33" dur="500"/>
                                        <p:tgtEl>
                                          <p:spTgt spid="44"/>
                                        </p:tgtEl>
                                      </p:cBhvr>
                                    </p:animEffect>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9" presetClass="entr" presetSubtype="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ppt_x</p:attrName>
                                        </p:attrNameLst>
                                      </p:cBhvr>
                                      <p:tavLst>
                                        <p:tav tm="0">
                                          <p:val>
                                            <p:strVal val="#ppt_x-.2"/>
                                          </p:val>
                                        </p:tav>
                                        <p:tav tm="100000">
                                          <p:val>
                                            <p:strVal val="#ppt_x"/>
                                          </p:val>
                                        </p:tav>
                                      </p:tavLst>
                                    </p:anim>
                                    <p:anim calcmode="lin" valueType="num">
                                      <p:cBhvr>
                                        <p:cTn id="43" dur="500" fill="hold"/>
                                        <p:tgtEl>
                                          <p:spTgt spid="43"/>
                                        </p:tgtEl>
                                        <p:attrNameLst>
                                          <p:attrName>ppt_y</p:attrName>
                                        </p:attrNameLst>
                                      </p:cBhvr>
                                      <p:tavLst>
                                        <p:tav tm="0">
                                          <p:val>
                                            <p:strVal val="#ppt_y"/>
                                          </p:val>
                                        </p:tav>
                                        <p:tav tm="100000">
                                          <p:val>
                                            <p:strVal val="#ppt_y"/>
                                          </p:val>
                                        </p:tav>
                                      </p:tavLst>
                                    </p:anim>
                                    <p:animEffect transition="in" filter="wipe(right)" prLst="gradientSize: 0.1">
                                      <p:cBhvr>
                                        <p:cTn id="44" dur="500"/>
                                        <p:tgtEl>
                                          <p:spTgt spid="43"/>
                                        </p:tgtEl>
                                      </p:cBhvr>
                                    </p:animEffect>
                                  </p:childTnLst>
                                </p:cTn>
                              </p:par>
                            </p:childTnLst>
                          </p:cTn>
                        </p:par>
                        <p:par>
                          <p:cTn id="45" fill="hold">
                            <p:stCondLst>
                              <p:cond delay="4000"/>
                            </p:stCondLst>
                            <p:childTnLst>
                              <p:par>
                                <p:cTn id="46" presetID="23" presetClass="entr" presetSubtype="16"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childTnLst>
                                </p:cTn>
                              </p:par>
                            </p:childTnLst>
                          </p:cTn>
                        </p:par>
                        <p:par>
                          <p:cTn id="50" fill="hold">
                            <p:stCondLst>
                              <p:cond delay="4500"/>
                            </p:stCondLst>
                            <p:childTnLst>
                              <p:par>
                                <p:cTn id="51" presetID="29"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ppt_x</p:attrName>
                                        </p:attrNameLst>
                                      </p:cBhvr>
                                      <p:tavLst>
                                        <p:tav tm="0">
                                          <p:val>
                                            <p:strVal val="#ppt_x-.2"/>
                                          </p:val>
                                        </p:tav>
                                        <p:tav tm="100000">
                                          <p:val>
                                            <p:strVal val="#ppt_x"/>
                                          </p:val>
                                        </p:tav>
                                      </p:tavLst>
                                    </p:anim>
                                    <p:anim calcmode="lin" valueType="num">
                                      <p:cBhvr>
                                        <p:cTn id="54" dur="5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55" dur="500"/>
                                        <p:tgtEl>
                                          <p:spTgt spid="45"/>
                                        </p:tgtEl>
                                      </p:cBhvr>
                                    </p:animEffect>
                                  </p:childTnLst>
                                </p:cTn>
                              </p:par>
                            </p:childTnLst>
                          </p:cTn>
                        </p:par>
                        <p:par>
                          <p:cTn id="56" fill="hold">
                            <p:stCondLst>
                              <p:cond delay="5000"/>
                            </p:stCondLst>
                            <p:childTnLst>
                              <p:par>
                                <p:cTn id="57" presetID="23" presetClass="entr" presetSubtype="16"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childTnLst>
                                </p:cTn>
                              </p:par>
                            </p:childTnLst>
                          </p:cTn>
                        </p:par>
                        <p:par>
                          <p:cTn id="61" fill="hold">
                            <p:stCondLst>
                              <p:cond delay="5500"/>
                            </p:stCondLst>
                            <p:childTnLst>
                              <p:par>
                                <p:cTn id="62" presetID="23" presetClass="entr" presetSubtype="16"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childTnLst>
                                </p:cTn>
                              </p:par>
                            </p:childTnLst>
                          </p:cTn>
                        </p:par>
                        <p:par>
                          <p:cTn id="66" fill="hold">
                            <p:stCondLst>
                              <p:cond delay="6000"/>
                            </p:stCondLst>
                            <p:childTnLst>
                              <p:par>
                                <p:cTn id="67" presetID="23" presetClass="entr" presetSubtype="16"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2" presetClass="entr" presetSubtype="1" decel="100000" fill="hold" grpId="0" nodeType="afterEffect">
                                  <p:stCondLst>
                                    <p:cond delay="0"/>
                                  </p:stCondLst>
                                  <p:childTnLst>
                                    <p:set>
                                      <p:cBhvr>
                                        <p:cTn id="73" dur="1" fill="hold">
                                          <p:stCondLst>
                                            <p:cond delay="0"/>
                                          </p:stCondLst>
                                        </p:cTn>
                                        <p:tgtEl>
                                          <p:spTgt spid="2"/>
                                        </p:tgtEl>
                                        <p:attrNameLst>
                                          <p:attrName>style.visibility</p:attrName>
                                        </p:attrNameLst>
                                      </p:cBhvr>
                                      <p:to>
                                        <p:strVal val="visible"/>
                                      </p:to>
                                    </p:set>
                                    <p:anim calcmode="lin" valueType="num">
                                      <p:cBhvr additive="base">
                                        <p:cTn id="74" dur="500" fill="hold"/>
                                        <p:tgtEl>
                                          <p:spTgt spid="2"/>
                                        </p:tgtEl>
                                        <p:attrNameLst>
                                          <p:attrName>ppt_x</p:attrName>
                                        </p:attrNameLst>
                                      </p:cBhvr>
                                      <p:tavLst>
                                        <p:tav tm="0">
                                          <p:val>
                                            <p:strVal val="#ppt_x"/>
                                          </p:val>
                                        </p:tav>
                                        <p:tav tm="100000">
                                          <p:val>
                                            <p:strVal val="#ppt_x"/>
                                          </p:val>
                                        </p:tav>
                                      </p:tavLst>
                                    </p:anim>
                                    <p:anim calcmode="lin" valueType="num">
                                      <p:cBhvr additive="base">
                                        <p:cTn id="75" dur="500" fill="hold"/>
                                        <p:tgtEl>
                                          <p:spTgt spid="2"/>
                                        </p:tgtEl>
                                        <p:attrNameLst>
                                          <p:attrName>ppt_y</p:attrName>
                                        </p:attrNameLst>
                                      </p:cBhvr>
                                      <p:tavLst>
                                        <p:tav tm="0">
                                          <p:val>
                                            <p:strVal val="0-#ppt_h/2"/>
                                          </p:val>
                                        </p:tav>
                                        <p:tav tm="100000">
                                          <p:val>
                                            <p:strVal val="#ppt_y"/>
                                          </p:val>
                                        </p:tav>
                                      </p:tavLst>
                                    </p:anim>
                                  </p:childTnLst>
                                </p:cTn>
                              </p:par>
                              <p:par>
                                <p:cTn id="76" presetID="22" presetClass="entr" presetSubtype="8" fill="hold" nodeType="withEffect">
                                  <p:stCondLst>
                                    <p:cond delay="400"/>
                                  </p:stCondLst>
                                  <p:childTnLst>
                                    <p:set>
                                      <p:cBhvr>
                                        <p:cTn id="77" dur="1" fill="hold">
                                          <p:stCondLst>
                                            <p:cond delay="0"/>
                                          </p:stCondLst>
                                        </p:cTn>
                                        <p:tgtEl>
                                          <p:spTgt spid="3"/>
                                        </p:tgtEl>
                                        <p:attrNameLst>
                                          <p:attrName>style.visibility</p:attrName>
                                        </p:attrNameLst>
                                      </p:cBhvr>
                                      <p:to>
                                        <p:strVal val="visible"/>
                                      </p:to>
                                    </p:set>
                                    <p:animEffect transition="in" filter="wipe(left)">
                                      <p:cBhvr>
                                        <p:cTn id="78" dur="500"/>
                                        <p:tgtEl>
                                          <p:spTgt spid="3"/>
                                        </p:tgtEl>
                                      </p:cBhvr>
                                    </p:animEffect>
                                  </p:childTnLst>
                                </p:cTn>
                              </p:par>
                              <p:par>
                                <p:cTn id="79" presetID="22" presetClass="entr" presetSubtype="2" fill="hold" nodeType="withEffect">
                                  <p:stCondLst>
                                    <p:cond delay="40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500"/>
                                        <p:tgtEl>
                                          <p:spTgt spid="5"/>
                                        </p:tgtEl>
                                      </p:cBhvr>
                                    </p:animEffect>
                                  </p:childTnLst>
                                </p:cTn>
                              </p:par>
                            </p:childTnLst>
                          </p:cTn>
                        </p:par>
                        <p:par>
                          <p:cTn id="82" fill="hold">
                            <p:stCondLst>
                              <p:cond delay="7000"/>
                            </p:stCondLst>
                            <p:childTnLst>
                              <p:par>
                                <p:cTn id="83" presetID="22" presetClass="entr" presetSubtype="8" fill="hold" grpId="0" nodeType="after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wipe(left)">
                                      <p:cBhvr>
                                        <p:cTn id="8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43" grpId="0" bldLvl="0" animBg="1"/>
      <p:bldP spid="44" grpId="0" bldLvl="0" animBg="1"/>
      <p:bldP spid="45" grpId="0" bldLvl="0" animBg="1"/>
      <p:bldP spid="2"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20"/>
          <p:cNvCxnSpPr>
            <a:cxnSpLocks noChangeShapeType="1"/>
          </p:cNvCxnSpPr>
          <p:nvPr/>
        </p:nvCxnSpPr>
        <p:spPr bwMode="auto">
          <a:xfrm flipV="1">
            <a:off x="4833754" y="2635580"/>
            <a:ext cx="851687" cy="943803"/>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3" name="直接连接符 20"/>
          <p:cNvCxnSpPr>
            <a:cxnSpLocks noChangeShapeType="1"/>
          </p:cNvCxnSpPr>
          <p:nvPr/>
        </p:nvCxnSpPr>
        <p:spPr bwMode="auto">
          <a:xfrm flipH="1" flipV="1">
            <a:off x="6458859" y="2635580"/>
            <a:ext cx="851688" cy="943803"/>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0" name="直接连接符 20"/>
          <p:cNvCxnSpPr>
            <a:cxnSpLocks noChangeShapeType="1"/>
          </p:cNvCxnSpPr>
          <p:nvPr/>
        </p:nvCxnSpPr>
        <p:spPr bwMode="auto">
          <a:xfrm flipH="1" flipV="1">
            <a:off x="6689594" y="2533989"/>
            <a:ext cx="3039907" cy="1199147"/>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3" name="直接连接符 20"/>
          <p:cNvCxnSpPr>
            <a:cxnSpLocks noChangeShapeType="1"/>
          </p:cNvCxnSpPr>
          <p:nvPr/>
        </p:nvCxnSpPr>
        <p:spPr bwMode="auto">
          <a:xfrm flipV="1">
            <a:off x="2667226" y="2533989"/>
            <a:ext cx="2851452" cy="1117515"/>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grpSp>
        <p:nvGrpSpPr>
          <p:cNvPr id="14" name="组合 13"/>
          <p:cNvGrpSpPr/>
          <p:nvPr/>
        </p:nvGrpSpPr>
        <p:grpSpPr>
          <a:xfrm>
            <a:off x="4142266" y="3073709"/>
            <a:ext cx="1291703" cy="1492123"/>
            <a:chOff x="4966840" y="32547"/>
            <a:chExt cx="1506022" cy="1739302"/>
          </a:xfrm>
        </p:grpSpPr>
        <p:sp>
          <p:nvSpPr>
            <p:cNvPr id="15"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sp>
          <p:nvSpPr>
            <p:cNvPr id="17"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2"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solidFill>
                  <a:srgbClr val="430405"/>
                </a:solidFill>
                <a:cs typeface="+mn-ea"/>
                <a:sym typeface="+mn-lt"/>
              </a:endParaRPr>
            </a:p>
          </p:txBody>
        </p:sp>
      </p:grpSp>
      <p:sp>
        <p:nvSpPr>
          <p:cNvPr id="18" name="TextBox 14"/>
          <p:cNvSpPr txBox="1"/>
          <p:nvPr/>
        </p:nvSpPr>
        <p:spPr>
          <a:xfrm>
            <a:off x="3998002" y="4684499"/>
            <a:ext cx="1408059" cy="455930"/>
          </a:xfrm>
          <a:prstGeom prst="rect">
            <a:avLst/>
          </a:prstGeom>
          <a:noFill/>
        </p:spPr>
        <p:txBody>
          <a:bodyPr wrap="square" lIns="91405" tIns="45702" rIns="91405" bIns="45702" rtlCol="0">
            <a:spAutoFit/>
          </a:bodyPr>
          <a:lstStyle/>
          <a:p>
            <a:pPr>
              <a:buNone/>
            </a:pPr>
            <a:r>
              <a:rPr lang="zh-CN" altLang="en-US" sz="2400" b="1" dirty="0">
                <a:solidFill>
                  <a:srgbClr val="430405"/>
                </a:solidFill>
                <a:latin typeface="黑体" panose="02010600030101010101" pitchFamily="49" charset="-122"/>
                <a:ea typeface="黑体" panose="02010600030101010101" pitchFamily="49" charset="-122"/>
                <a:cs typeface="+mn-ea"/>
                <a:sym typeface="+mn-lt"/>
              </a:rPr>
              <a:t>添加标题</a:t>
            </a:r>
          </a:p>
        </p:txBody>
      </p:sp>
      <p:sp>
        <p:nvSpPr>
          <p:cNvPr id="19" name="TextBox 15"/>
          <p:cNvSpPr txBox="1"/>
          <p:nvPr/>
        </p:nvSpPr>
        <p:spPr>
          <a:xfrm>
            <a:off x="9402942" y="4696576"/>
            <a:ext cx="1651844" cy="481965"/>
          </a:xfrm>
          <a:prstGeom prst="rect">
            <a:avLst/>
          </a:prstGeom>
          <a:noFill/>
        </p:spPr>
        <p:txBody>
          <a:bodyPr wrap="square" lIns="91405" tIns="45702" rIns="91405" bIns="45702" rtlCol="0">
            <a:spAutoFit/>
          </a:bodyPr>
          <a:lstStyle/>
          <a:p>
            <a:pPr>
              <a:buNone/>
            </a:pPr>
            <a:r>
              <a:rPr lang="zh-CN" altLang="en-US" sz="2400" b="1" dirty="0">
                <a:solidFill>
                  <a:srgbClr val="430405"/>
                </a:solidFill>
                <a:latin typeface="黑体" panose="02010600030101010101" pitchFamily="49" charset="-122"/>
                <a:ea typeface="黑体" panose="02010600030101010101" pitchFamily="49" charset="-122"/>
                <a:cs typeface="+mn-ea"/>
                <a:sym typeface="+mn-lt"/>
              </a:rPr>
              <a:t>添加标题</a:t>
            </a:r>
          </a:p>
        </p:txBody>
      </p:sp>
      <p:sp>
        <p:nvSpPr>
          <p:cNvPr id="20" name="TextBox 16"/>
          <p:cNvSpPr txBox="1"/>
          <p:nvPr/>
        </p:nvSpPr>
        <p:spPr>
          <a:xfrm>
            <a:off x="1537759" y="4684501"/>
            <a:ext cx="1408059" cy="481965"/>
          </a:xfrm>
          <a:prstGeom prst="rect">
            <a:avLst/>
          </a:prstGeom>
          <a:noFill/>
        </p:spPr>
        <p:txBody>
          <a:bodyPr wrap="square" lIns="91405" tIns="45702" rIns="91405" bIns="45702" rtlCol="0">
            <a:spAutoFit/>
          </a:bodyPr>
          <a:lstStyle/>
          <a:p>
            <a:pPr>
              <a:buNone/>
            </a:pPr>
            <a:r>
              <a:rPr lang="zh-CN" altLang="en-US" sz="2400" b="1" dirty="0">
                <a:solidFill>
                  <a:srgbClr val="430405"/>
                </a:solidFill>
                <a:latin typeface="黑体" panose="02010600030101010101" pitchFamily="49" charset="-122"/>
                <a:ea typeface="黑体" panose="02010600030101010101" pitchFamily="49" charset="-122"/>
                <a:cs typeface="+mn-ea"/>
                <a:sym typeface="+mn-lt"/>
              </a:rPr>
              <a:t>添加标题</a:t>
            </a:r>
          </a:p>
        </p:txBody>
      </p:sp>
      <p:sp>
        <p:nvSpPr>
          <p:cNvPr id="21" name="TextBox 17"/>
          <p:cNvSpPr txBox="1"/>
          <p:nvPr/>
        </p:nvSpPr>
        <p:spPr>
          <a:xfrm>
            <a:off x="6590290" y="4692919"/>
            <a:ext cx="1408059" cy="481965"/>
          </a:xfrm>
          <a:prstGeom prst="rect">
            <a:avLst/>
          </a:prstGeom>
          <a:noFill/>
        </p:spPr>
        <p:txBody>
          <a:bodyPr wrap="square" lIns="91405" tIns="45702" rIns="91405" bIns="45702" rtlCol="0">
            <a:spAutoFit/>
          </a:bodyPr>
          <a:lstStyle/>
          <a:p>
            <a:pPr>
              <a:buNone/>
            </a:pPr>
            <a:r>
              <a:rPr lang="zh-CN" altLang="en-US" sz="2400" b="1" dirty="0">
                <a:solidFill>
                  <a:srgbClr val="430405"/>
                </a:solidFill>
                <a:latin typeface="黑体" panose="02010600030101010101" pitchFamily="49" charset="-122"/>
                <a:ea typeface="黑体" panose="02010600030101010101" pitchFamily="49" charset="-122"/>
                <a:cs typeface="+mn-ea"/>
                <a:sym typeface="+mn-lt"/>
              </a:rPr>
              <a:t>添加标题</a:t>
            </a:r>
          </a:p>
        </p:txBody>
      </p:sp>
      <p:sp>
        <p:nvSpPr>
          <p:cNvPr id="22" name="TextBox 18"/>
          <p:cNvSpPr txBox="1"/>
          <p:nvPr/>
        </p:nvSpPr>
        <p:spPr>
          <a:xfrm>
            <a:off x="3650580" y="5157893"/>
            <a:ext cx="2267373" cy="895985"/>
          </a:xfrm>
          <a:prstGeom prst="rect">
            <a:avLst/>
          </a:prstGeom>
          <a:noFill/>
        </p:spPr>
        <p:txBody>
          <a:bodyPr wrap="square" lIns="91405" tIns="45702" rIns="91405" bIns="45702" rtlCol="0">
            <a:spAutoFit/>
          </a:bodyPr>
          <a:lstStyle>
            <a:defPPr>
              <a:defRPr lang="en-US"/>
            </a:defPPr>
            <a:lvl1pPr marL="0" marR="0" lvl="0" indent="0" algn="l" defTabSz="914400" eaLnBrk="1" latinLnBrk="0" hangingPunct="1">
              <a:spcBef>
                <a:spcPts val="0"/>
              </a:spcBef>
              <a:spcAft>
                <a:spcPts val="0"/>
              </a:spcAft>
              <a:buClrTx/>
              <a:buSzTx/>
              <a:buFontTx/>
              <a:buNone/>
              <a:defRPr kumimoji="0" sz="1200" b="0" i="0" u="none" strike="noStrike" kern="0" cap="none" spc="0" normalizeH="0" baseline="0">
                <a:ln>
                  <a:noFill/>
                </a:ln>
                <a:solidFill>
                  <a:srgbClr val="484849"/>
                </a:solidFill>
                <a:effectLst/>
                <a:uLnTx/>
                <a:uFillTx/>
                <a:latin typeface="微软雅黑" panose="020B0503020204020204" charset="-122"/>
                <a:ea typeface="微软雅黑" panose="020B0503020204020204" charset="-122"/>
              </a:defRPr>
            </a:lvl1pPr>
          </a:lstStyle>
          <a:p>
            <a:pPr>
              <a:lnSpc>
                <a:spcPct val="120000"/>
              </a:lnSpc>
            </a:pPr>
            <a:r>
              <a:rPr lang="zh-CN" altLang="en-US" sz="1465" dirty="0">
                <a:solidFill>
                  <a:srgbClr val="430405"/>
                </a:solidFill>
                <a:latin typeface="+mn-lt"/>
                <a:ea typeface="+mn-ea"/>
                <a:cs typeface="+mn-ea"/>
                <a:sym typeface="+mn-lt"/>
              </a:rPr>
              <a:t>在此录入上述图表的综合描述说明，在此录入上述图表的综合描述说明。</a:t>
            </a:r>
          </a:p>
        </p:txBody>
      </p:sp>
      <p:sp>
        <p:nvSpPr>
          <p:cNvPr id="23" name="TextBox 19"/>
          <p:cNvSpPr txBox="1"/>
          <p:nvPr/>
        </p:nvSpPr>
        <p:spPr>
          <a:xfrm>
            <a:off x="9038767" y="5190067"/>
            <a:ext cx="2291080" cy="1099820"/>
          </a:xfrm>
          <a:prstGeom prst="rect">
            <a:avLst/>
          </a:prstGeom>
          <a:noFill/>
        </p:spPr>
        <p:txBody>
          <a:bodyPr wrap="square" lIns="91405" tIns="45702" rIns="91405" bIns="45702" rtlCol="0">
            <a:spAutoFit/>
          </a:bodyPr>
          <a:lstStyle/>
          <a:p>
            <a:pPr>
              <a:lnSpc>
                <a:spcPct val="120000"/>
              </a:lnSpc>
            </a:pPr>
            <a:r>
              <a:rPr lang="zh-CN" altLang="en-US" sz="1465" dirty="0">
                <a:solidFill>
                  <a:srgbClr val="430405"/>
                </a:solidFill>
                <a:cs typeface="+mn-ea"/>
                <a:sym typeface="+mn-lt"/>
              </a:rPr>
              <a:t>在此录入上述图表的综合描述说明，在此录入上述图表的综合描述说明。</a:t>
            </a:r>
          </a:p>
          <a:p>
            <a:pPr defTabSz="913765">
              <a:spcBef>
                <a:spcPts val="0"/>
              </a:spcBef>
              <a:spcAft>
                <a:spcPts val="0"/>
              </a:spcAft>
              <a:defRPr/>
            </a:pPr>
            <a:endParaRPr lang="zh-CN" altLang="en-US" sz="1465" kern="0" dirty="0">
              <a:solidFill>
                <a:srgbClr val="430405"/>
              </a:solidFill>
              <a:cs typeface="+mn-ea"/>
              <a:sym typeface="+mn-lt"/>
            </a:endParaRPr>
          </a:p>
        </p:txBody>
      </p:sp>
      <p:sp>
        <p:nvSpPr>
          <p:cNvPr id="24" name="TextBox 20"/>
          <p:cNvSpPr txBox="1"/>
          <p:nvPr/>
        </p:nvSpPr>
        <p:spPr>
          <a:xfrm>
            <a:off x="1272294" y="5157893"/>
            <a:ext cx="2274147" cy="895985"/>
          </a:xfrm>
          <a:prstGeom prst="rect">
            <a:avLst/>
          </a:prstGeom>
          <a:noFill/>
        </p:spPr>
        <p:txBody>
          <a:bodyPr wrap="square" lIns="91405" tIns="45702" rIns="91405" bIns="45702" rtlCol="0">
            <a:spAutoFit/>
          </a:bodyPr>
          <a:lstStyle/>
          <a:p>
            <a:pPr>
              <a:lnSpc>
                <a:spcPct val="120000"/>
              </a:lnSpc>
            </a:pPr>
            <a:r>
              <a:rPr lang="zh-CN" altLang="en-US" sz="1465" dirty="0">
                <a:solidFill>
                  <a:srgbClr val="430405"/>
                </a:solidFill>
                <a:cs typeface="+mn-ea"/>
                <a:sym typeface="+mn-lt"/>
              </a:rPr>
              <a:t>在此录入上述图表的综合描述说明，在此录入上述图表的综合描述说明。</a:t>
            </a:r>
          </a:p>
        </p:txBody>
      </p:sp>
      <p:sp>
        <p:nvSpPr>
          <p:cNvPr id="25" name="TextBox 21"/>
          <p:cNvSpPr txBox="1"/>
          <p:nvPr/>
        </p:nvSpPr>
        <p:spPr>
          <a:xfrm>
            <a:off x="6230374" y="5195147"/>
            <a:ext cx="2304627" cy="895985"/>
          </a:xfrm>
          <a:prstGeom prst="rect">
            <a:avLst/>
          </a:prstGeom>
          <a:noFill/>
        </p:spPr>
        <p:txBody>
          <a:bodyPr wrap="square" lIns="91405" tIns="45702" rIns="91405" bIns="45702" rtlCol="0">
            <a:spAutoFit/>
          </a:bodyPr>
          <a:lstStyle/>
          <a:p>
            <a:pPr>
              <a:lnSpc>
                <a:spcPct val="120000"/>
              </a:lnSpc>
            </a:pPr>
            <a:r>
              <a:rPr lang="zh-CN" altLang="en-US" sz="1465" dirty="0">
                <a:solidFill>
                  <a:srgbClr val="430405"/>
                </a:solidFill>
                <a:cs typeface="+mn-ea"/>
                <a:sym typeface="+mn-lt"/>
              </a:rPr>
              <a:t>在此录入上述图表的综合描述说明，在此录入上述图表的综合描述说明。</a:t>
            </a:r>
          </a:p>
        </p:txBody>
      </p:sp>
      <p:grpSp>
        <p:nvGrpSpPr>
          <p:cNvPr id="26" name="组合 25"/>
          <p:cNvGrpSpPr/>
          <p:nvPr/>
        </p:nvGrpSpPr>
        <p:grpSpPr>
          <a:xfrm>
            <a:off x="5113830" y="901663"/>
            <a:ext cx="2007420" cy="2318891"/>
            <a:chOff x="3752572" y="829317"/>
            <a:chExt cx="1506022" cy="1739302"/>
          </a:xfrm>
        </p:grpSpPr>
        <p:grpSp>
          <p:nvGrpSpPr>
            <p:cNvPr id="27" name="组合 26"/>
            <p:cNvGrpSpPr/>
            <p:nvPr/>
          </p:nvGrpSpPr>
          <p:grpSpPr>
            <a:xfrm>
              <a:off x="3752572" y="829317"/>
              <a:ext cx="1506022" cy="1739302"/>
              <a:chOff x="4966840" y="32547"/>
              <a:chExt cx="1506022" cy="1739302"/>
            </a:xfrm>
          </p:grpSpPr>
          <p:sp>
            <p:nvSpPr>
              <p:cNvPr id="28"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29"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633017"/>
              </a:solidFill>
              <a:ln w="28575" cap="flat">
                <a:solidFill>
                  <a:schemeClr val="bg1"/>
                </a:solid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solidFill>
                    <a:srgbClr val="005A9E"/>
                  </a:solidFill>
                  <a:cs typeface="+mn-ea"/>
                  <a:sym typeface="+mn-lt"/>
                </a:endParaRPr>
              </a:p>
            </p:txBody>
          </p:sp>
        </p:grpSp>
        <p:sp>
          <p:nvSpPr>
            <p:cNvPr id="30" name="TextBox 24"/>
            <p:cNvSpPr txBox="1"/>
            <p:nvPr/>
          </p:nvSpPr>
          <p:spPr>
            <a:xfrm>
              <a:off x="4096623" y="1278320"/>
              <a:ext cx="925698" cy="831596"/>
            </a:xfrm>
            <a:prstGeom prst="rect">
              <a:avLst/>
            </a:prstGeom>
            <a:noFill/>
          </p:spPr>
          <p:txBody>
            <a:bodyPr wrap="square" rtlCol="0">
              <a:spAutoFit/>
            </a:bodyPr>
            <a:lstStyle/>
            <a:p>
              <a:pPr defTabSz="913765">
                <a:spcBef>
                  <a:spcPts val="0"/>
                </a:spcBef>
                <a:spcAft>
                  <a:spcPts val="0"/>
                </a:spcAft>
                <a:defRPr/>
              </a:pPr>
              <a:r>
                <a:rPr lang="zh-CN" altLang="en-US" sz="3335" b="1" kern="0" dirty="0">
                  <a:solidFill>
                    <a:schemeClr val="bg1"/>
                  </a:solidFill>
                  <a:latin typeface="黑体" panose="02010600030101010101" pitchFamily="49" charset="-122"/>
                  <a:ea typeface="黑体" panose="02010600030101010101" pitchFamily="49" charset="-122"/>
                  <a:cs typeface="+mn-ea"/>
                  <a:sym typeface="+mn-lt"/>
                </a:rPr>
                <a:t>添加</a:t>
              </a:r>
              <a:endParaRPr lang="en-US" altLang="zh-CN" sz="3335" b="1" kern="0" dirty="0">
                <a:solidFill>
                  <a:schemeClr val="bg1"/>
                </a:solidFill>
                <a:latin typeface="黑体" panose="02010600030101010101" pitchFamily="49" charset="-122"/>
                <a:ea typeface="黑体" panose="02010600030101010101" pitchFamily="49" charset="-122"/>
                <a:cs typeface="+mn-ea"/>
                <a:sym typeface="+mn-lt"/>
              </a:endParaRPr>
            </a:p>
            <a:p>
              <a:pPr defTabSz="913765">
                <a:spcBef>
                  <a:spcPts val="0"/>
                </a:spcBef>
                <a:spcAft>
                  <a:spcPts val="0"/>
                </a:spcAft>
                <a:defRPr/>
              </a:pPr>
              <a:r>
                <a:rPr lang="zh-CN" altLang="en-US" sz="3335" b="1" kern="0" dirty="0">
                  <a:solidFill>
                    <a:schemeClr val="bg1"/>
                  </a:solidFill>
                  <a:latin typeface="黑体" panose="02010600030101010101" pitchFamily="49" charset="-122"/>
                  <a:ea typeface="黑体" panose="02010600030101010101" pitchFamily="49" charset="-122"/>
                  <a:cs typeface="+mn-ea"/>
                  <a:sym typeface="+mn-lt"/>
                </a:rPr>
                <a:t>标题</a:t>
              </a:r>
            </a:p>
          </p:txBody>
        </p:sp>
      </p:grpSp>
      <p:grpSp>
        <p:nvGrpSpPr>
          <p:cNvPr id="31" name="组合 30"/>
          <p:cNvGrpSpPr/>
          <p:nvPr/>
        </p:nvGrpSpPr>
        <p:grpSpPr>
          <a:xfrm>
            <a:off x="9508364" y="3073709"/>
            <a:ext cx="1291703" cy="1492123"/>
            <a:chOff x="4966840" y="32547"/>
            <a:chExt cx="1506022" cy="1739302"/>
          </a:xfrm>
        </p:grpSpPr>
        <p:sp>
          <p:nvSpPr>
            <p:cNvPr id="32"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sp>
          <p:nvSpPr>
            <p:cNvPr id="33"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3"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solidFill>
                  <a:srgbClr val="430405"/>
                </a:solidFill>
                <a:cs typeface="+mn-ea"/>
                <a:sym typeface="+mn-lt"/>
              </a:endParaRPr>
            </a:p>
          </p:txBody>
        </p:sp>
      </p:grpSp>
      <p:grpSp>
        <p:nvGrpSpPr>
          <p:cNvPr id="34" name="组合 33"/>
          <p:cNvGrpSpPr/>
          <p:nvPr/>
        </p:nvGrpSpPr>
        <p:grpSpPr>
          <a:xfrm>
            <a:off x="1544018" y="3098761"/>
            <a:ext cx="1291703" cy="1492123"/>
            <a:chOff x="229394" y="1453367"/>
            <a:chExt cx="969072" cy="1119178"/>
          </a:xfrm>
        </p:grpSpPr>
        <p:sp>
          <p:nvSpPr>
            <p:cNvPr id="35" name="Freeform 27"/>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sp>
          <p:nvSpPr>
            <p:cNvPr id="36"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4"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solidFill>
                  <a:srgbClr val="430405"/>
                </a:solidFill>
                <a:cs typeface="+mn-ea"/>
                <a:sym typeface="+mn-lt"/>
              </a:endParaRPr>
            </a:p>
          </p:txBody>
        </p:sp>
      </p:grpSp>
      <p:grpSp>
        <p:nvGrpSpPr>
          <p:cNvPr id="41" name="组合 40"/>
          <p:cNvGrpSpPr/>
          <p:nvPr/>
        </p:nvGrpSpPr>
        <p:grpSpPr>
          <a:xfrm>
            <a:off x="6649662" y="3133561"/>
            <a:ext cx="1291703" cy="1492123"/>
            <a:chOff x="229394" y="1453366"/>
            <a:chExt cx="969072" cy="1119178"/>
          </a:xfrm>
        </p:grpSpPr>
        <p:sp>
          <p:nvSpPr>
            <p:cNvPr id="42" name="Freeform 27"/>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sp>
          <p:nvSpPr>
            <p:cNvPr id="43"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5"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121920" tIns="60960" rIns="121920" bIns="60960" numCol="1" anchor="t" anchorCtr="0" compatLnSpc="1"/>
            <a:lstStyle/>
            <a:p>
              <a:endParaRPr lang="zh-CN" altLang="en-US" sz="2400">
                <a:solidFill>
                  <a:srgbClr val="430405"/>
                </a:solidFill>
                <a:cs typeface="+mn-ea"/>
                <a:sym typeface="+mn-lt"/>
              </a:endParaRPr>
            </a:p>
          </p:txBody>
        </p:sp>
      </p:grpSp>
      <p:sp>
        <p:nvSpPr>
          <p:cNvPr id="4"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5" name="直接连接符 4"/>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500"/>
                                        <p:tgtEl>
                                          <p:spTgt spid="13"/>
                                        </p:tgtEl>
                                      </p:cBhvr>
                                    </p:animEffect>
                                  </p:childTnLst>
                                </p:cTn>
                              </p:par>
                              <p:par>
                                <p:cTn id="15" presetID="22" presetClass="entr" presetSubtype="1"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par>
                                <p:cTn id="18" presetID="22" presetClass="entr" presetSubtype="1"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par>
                                <p:cTn id="21" presetID="22" presetClass="entr" presetSubtype="1"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par>
                                <p:cTn id="24" presetID="2" presetClass="entr" presetSubtype="4" fill="hold" nodeType="withEffect">
                                  <p:stCondLst>
                                    <p:cond delay="40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40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40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ppt_x"/>
                                          </p:val>
                                        </p:tav>
                                        <p:tav tm="100000">
                                          <p:val>
                                            <p:strVal val="#ppt_x"/>
                                          </p:val>
                                        </p:tav>
                                      </p:tavLst>
                                    </p:anim>
                                    <p:anim calcmode="lin" valueType="num">
                                      <p:cBhvr additive="base">
                                        <p:cTn id="35" dur="500" fill="hold"/>
                                        <p:tgtEl>
                                          <p:spTgt spid="41"/>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40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ppt_x"/>
                                          </p:val>
                                        </p:tav>
                                        <p:tav tm="100000">
                                          <p:val>
                                            <p:strVal val="#ppt_x"/>
                                          </p:val>
                                        </p:tav>
                                      </p:tavLst>
                                    </p:anim>
                                    <p:anim calcmode="lin" valueType="num">
                                      <p:cBhvr additive="base">
                                        <p:cTn id="39" dur="5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1000" fill="hold"/>
                                        <p:tgtEl>
                                          <p:spTgt spid="2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1000"/>
                                        <p:tgtEl>
                                          <p:spTgt spid="25"/>
                                        </p:tgtEl>
                                      </p:cBhvr>
                                    </p:animEffect>
                                    <p:anim calcmode="lin" valueType="num">
                                      <p:cBhvr>
                                        <p:cTn id="72" dur="1000" fill="hold"/>
                                        <p:tgtEl>
                                          <p:spTgt spid="25"/>
                                        </p:tgtEl>
                                        <p:attrNameLst>
                                          <p:attrName>ppt_x</p:attrName>
                                        </p:attrNameLst>
                                      </p:cBhvr>
                                      <p:tavLst>
                                        <p:tav tm="0">
                                          <p:val>
                                            <p:strVal val="#ppt_x"/>
                                          </p:val>
                                        </p:tav>
                                        <p:tav tm="100000">
                                          <p:val>
                                            <p:strVal val="#ppt_x"/>
                                          </p:val>
                                        </p:tav>
                                      </p:tavLst>
                                    </p:anim>
                                    <p:anim calcmode="lin" valueType="num">
                                      <p:cBhvr>
                                        <p:cTn id="73" dur="1000" fill="hold"/>
                                        <p:tgtEl>
                                          <p:spTgt spid="25"/>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2" presetClass="entr" presetSubtype="1" decel="100000" fill="hold" grpId="0"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fill="hold"/>
                                        <p:tgtEl>
                                          <p:spTgt spid="4"/>
                                        </p:tgtEl>
                                        <p:attrNameLst>
                                          <p:attrName>ppt_x</p:attrName>
                                        </p:attrNameLst>
                                      </p:cBhvr>
                                      <p:tavLst>
                                        <p:tav tm="0">
                                          <p:val>
                                            <p:strVal val="#ppt_x"/>
                                          </p:val>
                                        </p:tav>
                                        <p:tav tm="100000">
                                          <p:val>
                                            <p:strVal val="#ppt_x"/>
                                          </p:val>
                                        </p:tav>
                                      </p:tavLst>
                                    </p:anim>
                                    <p:anim calcmode="lin" valueType="num">
                                      <p:cBhvr additive="base">
                                        <p:cTn id="78" dur="500" fill="hold"/>
                                        <p:tgtEl>
                                          <p:spTgt spid="4"/>
                                        </p:tgtEl>
                                        <p:attrNameLst>
                                          <p:attrName>ppt_y</p:attrName>
                                        </p:attrNameLst>
                                      </p:cBhvr>
                                      <p:tavLst>
                                        <p:tav tm="0">
                                          <p:val>
                                            <p:strVal val="0-#ppt_h/2"/>
                                          </p:val>
                                        </p:tav>
                                        <p:tav tm="100000">
                                          <p:val>
                                            <p:strVal val="#ppt_y"/>
                                          </p:val>
                                        </p:tav>
                                      </p:tavLst>
                                    </p:anim>
                                  </p:childTnLst>
                                </p:cTn>
                              </p:par>
                              <p:par>
                                <p:cTn id="79" presetID="22" presetClass="entr" presetSubtype="8" fill="hold" nodeType="withEffect">
                                  <p:stCondLst>
                                    <p:cond delay="400"/>
                                  </p:stCondLst>
                                  <p:childTnLst>
                                    <p:set>
                                      <p:cBhvr>
                                        <p:cTn id="80" dur="1" fill="hold">
                                          <p:stCondLst>
                                            <p:cond delay="0"/>
                                          </p:stCondLst>
                                        </p:cTn>
                                        <p:tgtEl>
                                          <p:spTgt spid="5"/>
                                        </p:tgtEl>
                                        <p:attrNameLst>
                                          <p:attrName>style.visibility</p:attrName>
                                        </p:attrNameLst>
                                      </p:cBhvr>
                                      <p:to>
                                        <p:strVal val="visible"/>
                                      </p:to>
                                    </p:set>
                                    <p:animEffect transition="in" filter="wipe(left)">
                                      <p:cBhvr>
                                        <p:cTn id="81" dur="500"/>
                                        <p:tgtEl>
                                          <p:spTgt spid="5"/>
                                        </p:tgtEl>
                                      </p:cBhvr>
                                    </p:animEffect>
                                  </p:childTnLst>
                                </p:cTn>
                              </p:par>
                              <p:par>
                                <p:cTn id="82" presetID="22" presetClass="entr" presetSubtype="2" fill="hold" nodeType="withEffect">
                                  <p:stCondLst>
                                    <p:cond delay="400"/>
                                  </p:stCondLst>
                                  <p:childTnLst>
                                    <p:set>
                                      <p:cBhvr>
                                        <p:cTn id="83" dur="1" fill="hold">
                                          <p:stCondLst>
                                            <p:cond delay="0"/>
                                          </p:stCondLst>
                                        </p:cTn>
                                        <p:tgtEl>
                                          <p:spTgt spid="6"/>
                                        </p:tgtEl>
                                        <p:attrNameLst>
                                          <p:attrName>style.visibility</p:attrName>
                                        </p:attrNameLst>
                                      </p:cBhvr>
                                      <p:to>
                                        <p:strVal val="visible"/>
                                      </p:to>
                                    </p:set>
                                    <p:animEffect transition="in" filter="wipe(right)">
                                      <p:cBhvr>
                                        <p:cTn id="84" dur="500"/>
                                        <p:tgtEl>
                                          <p:spTgt spid="6"/>
                                        </p:tgtEl>
                                      </p:cBhvr>
                                    </p:animEffect>
                                  </p:childTnLst>
                                </p:cTn>
                              </p:par>
                            </p:childTnLst>
                          </p:cTn>
                        </p:par>
                        <p:par>
                          <p:cTn id="85" fill="hold">
                            <p:stCondLst>
                              <p:cond delay="3500"/>
                            </p:stCondLst>
                            <p:childTnLst>
                              <p:par>
                                <p:cTn id="86" presetID="22" presetClass="entr" presetSubtype="8" fill="hold" grpId="0" nodeType="after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left)">
                                      <p:cBhvr>
                                        <p:cTn id="88"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4"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5715" y="-12700"/>
            <a:ext cx="12205335" cy="6883400"/>
          </a:xfrm>
          <a:prstGeom prst="rect">
            <a:avLst/>
          </a:prstGeom>
          <a:solidFill>
            <a:srgbClr val="633017">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1"/>
          <p:cNvSpPr>
            <a:spLocks noEditPoints="1"/>
          </p:cNvSpPr>
          <p:nvPr/>
        </p:nvSpPr>
        <p:spPr bwMode="auto">
          <a:xfrm rot="5400000" flipH="1">
            <a:off x="4234952" y="1498134"/>
            <a:ext cx="3554040" cy="3605770"/>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22000"/>
            </a:schemeClr>
          </a:solidFill>
          <a:ln>
            <a:noFill/>
          </a:ln>
        </p:spPr>
        <p:txBody>
          <a:bodyPr vert="horz" wrap="square" lIns="91440" tIns="45720" rIns="91440" bIns="45720" numCol="1" anchor="t" anchorCtr="0" compatLnSpc="1"/>
          <a:lstStyle/>
          <a:p>
            <a:endParaRPr lang="id-ID"/>
          </a:p>
        </p:txBody>
      </p:sp>
      <p:grpSp>
        <p:nvGrpSpPr>
          <p:cNvPr id="6" name="组合 5"/>
          <p:cNvGrpSpPr/>
          <p:nvPr/>
        </p:nvGrpSpPr>
        <p:grpSpPr>
          <a:xfrm>
            <a:off x="3518783" y="2236132"/>
            <a:ext cx="5156200" cy="1914953"/>
            <a:chOff x="3517900" y="1829733"/>
            <a:chExt cx="5156200" cy="1914953"/>
          </a:xfrm>
        </p:grpSpPr>
        <p:sp>
          <p:nvSpPr>
            <p:cNvPr id="2" name="矩形 1"/>
            <p:cNvSpPr/>
            <p:nvPr/>
          </p:nvSpPr>
          <p:spPr>
            <a:xfrm>
              <a:off x="3517900" y="2053243"/>
              <a:ext cx="5156200" cy="1691443"/>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5547361" y="1829733"/>
              <a:ext cx="1097280" cy="457200"/>
            </a:xfrm>
            <a:prstGeom prst="rect">
              <a:avLst/>
            </a:prstGeom>
            <a:solidFill>
              <a:srgbClr val="A97B40"/>
            </a:solidFill>
          </p:spPr>
          <p:txBody>
            <a:bodyPr wrap="none" rtlCol="0">
              <a:spAutoFit/>
            </a:bodyPr>
            <a:lstStyle/>
            <a:p>
              <a:pPr algn="ctr"/>
              <a:r>
                <a:rPr lang="zh-CN" altLang="en-US" sz="2400" dirty="0">
                  <a:solidFill>
                    <a:schemeClr val="bg1"/>
                  </a:solidFill>
                  <a:latin typeface="Arial" panose="020B0604020202020204" pitchFamily="34" charset="0"/>
                  <a:cs typeface="Arial" panose="020B0604020202020204" pitchFamily="34" charset="0"/>
                </a:rPr>
                <a:t>第三章</a:t>
              </a:r>
            </a:p>
          </p:txBody>
        </p:sp>
        <p:grpSp>
          <p:nvGrpSpPr>
            <p:cNvPr id="4" name="组合 3"/>
            <p:cNvGrpSpPr/>
            <p:nvPr/>
          </p:nvGrpSpPr>
          <p:grpSpPr>
            <a:xfrm>
              <a:off x="4208205" y="2288789"/>
              <a:ext cx="3775591" cy="1260916"/>
              <a:chOff x="4309804" y="2374779"/>
              <a:chExt cx="3775591" cy="1260916"/>
            </a:xfrm>
          </p:grpSpPr>
          <p:sp>
            <p:nvSpPr>
              <p:cNvPr id="67" name="文本框 66"/>
              <p:cNvSpPr txBox="1"/>
              <p:nvPr/>
            </p:nvSpPr>
            <p:spPr>
              <a:xfrm>
                <a:off x="4362449" y="3330895"/>
                <a:ext cx="3670300" cy="304800"/>
              </a:xfrm>
              <a:prstGeom prst="rect">
                <a:avLst/>
              </a:prstGeom>
              <a:noFill/>
            </p:spPr>
            <p:txBody>
              <a:bodyPr wrap="square" rtlCol="0">
                <a:spAutoFit/>
              </a:bodyPr>
              <a:lstStyle/>
              <a:p>
                <a:pPr algn="dist"/>
                <a:r>
                  <a:rPr lang="zh-CN" altLang="en-US" sz="1400" dirty="0" smtClean="0">
                    <a:solidFill>
                      <a:schemeClr val="bg1">
                        <a:lumMod val="85000"/>
                      </a:schemeClr>
                    </a:solidFill>
                    <a:latin typeface="黑体" panose="02010600030101010101" pitchFamily="49" charset="-122"/>
                    <a:ea typeface="黑体" panose="02010600030101010101" pitchFamily="49" charset="-122"/>
                  </a:rPr>
                  <a:t>单击此处添加标题</a:t>
                </a:r>
              </a:p>
            </p:txBody>
          </p:sp>
          <p:sp>
            <p:nvSpPr>
              <p:cNvPr id="23" name="文本框 22"/>
              <p:cNvSpPr txBox="1"/>
              <p:nvPr/>
            </p:nvSpPr>
            <p:spPr>
              <a:xfrm>
                <a:off x="4309804" y="2374779"/>
                <a:ext cx="3775591" cy="1005840"/>
              </a:xfrm>
              <a:prstGeom prst="rect">
                <a:avLst/>
              </a:prstGeom>
              <a:noFill/>
            </p:spPr>
            <p:txBody>
              <a:bodyPr wrap="square" rtlCol="0">
                <a:spAutoFit/>
              </a:bodyPr>
              <a:lstStyle/>
              <a:p>
                <a:pPr algn="dist"/>
                <a:r>
                  <a:rPr lang="zh-CN" altLang="en-US" sz="6000" dirty="0" smtClean="0">
                    <a:solidFill>
                      <a:schemeClr val="bg1"/>
                    </a:solidFill>
                    <a:latin typeface="黑体" panose="02010600030101010101" pitchFamily="49" charset="-122"/>
                    <a:ea typeface="黑体" panose="02010600030101010101" pitchFamily="49" charset="-122"/>
                  </a:rPr>
                  <a:t>添加标题</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42"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08_Video Showcase.psd"/>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884" y="1463688"/>
            <a:ext cx="12192000" cy="2639097"/>
          </a:xfrm>
          <a:prstGeom prst="rect">
            <a:avLst/>
          </a:prstGeom>
          <a:noFill/>
          <a:ln>
            <a:noFill/>
          </a:ln>
        </p:spPr>
      </p:pic>
      <p:sp>
        <p:nvSpPr>
          <p:cNvPr id="4" name="矩形 3"/>
          <p:cNvSpPr/>
          <p:nvPr/>
        </p:nvSpPr>
        <p:spPr>
          <a:xfrm>
            <a:off x="884" y="1468133"/>
            <a:ext cx="12191999" cy="2639097"/>
          </a:xfrm>
          <a:prstGeom prst="rect">
            <a:avLst/>
          </a:prstGeom>
          <a:solidFill>
            <a:srgbClr val="46231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0405"/>
              </a:solidFill>
              <a:latin typeface="黑体" panose="02010600030101010101" pitchFamily="49" charset="-122"/>
              <a:ea typeface="黑体" panose="02010600030101010101" pitchFamily="49" charset="-122"/>
            </a:endParaRPr>
          </a:p>
        </p:txBody>
      </p:sp>
      <p:pic>
        <p:nvPicPr>
          <p:cNvPr id="5" name="图片 4" descr="C:\Users\Administrator\Desktop\室内设计\7.jpg7"/>
          <p:cNvPicPr preferRelativeResize="0"/>
          <p:nvPr/>
        </p:nvPicPr>
        <p:blipFill>
          <a:blip r:embed="rId3" cstate="screen">
            <a:extLst>
              <a:ext uri="{28A0092B-C50C-407E-A947-70E740481C1C}">
                <a14:useLocalDpi xmlns:a14="http://schemas.microsoft.com/office/drawing/2010/main"/>
              </a:ext>
            </a:extLst>
          </a:blip>
          <a:srcRect/>
          <a:stretch>
            <a:fillRect/>
          </a:stretch>
        </p:blipFill>
        <p:spPr>
          <a:xfrm>
            <a:off x="1126773" y="1777048"/>
            <a:ext cx="1998980" cy="2019935"/>
          </a:xfrm>
          <a:prstGeom prst="ellipse">
            <a:avLst/>
          </a:prstGeom>
          <a:ln w="34925">
            <a:solidFill>
              <a:schemeClr val="bg1"/>
            </a:solidFill>
          </a:ln>
          <a:effectLst>
            <a:outerShdw blurRad="25400" dist="25400" dir="5400000" algn="t" rotWithShape="0">
              <a:prstClr val="black">
                <a:alpha val="40000"/>
              </a:prstClr>
            </a:outerShdw>
          </a:effectLst>
        </p:spPr>
      </p:pic>
      <p:pic>
        <p:nvPicPr>
          <p:cNvPr id="6" name="图片 5" descr="C:\Users\Administrator\Desktop\室内设计\3.jpg3"/>
          <p:cNvPicPr preferRelativeResize="0"/>
          <p:nvPr/>
        </p:nvPicPr>
        <p:blipFill>
          <a:blip r:embed="rId4" cstate="screen">
            <a:extLst>
              <a:ext uri="{28A0092B-C50C-407E-A947-70E740481C1C}">
                <a14:useLocalDpi xmlns:a14="http://schemas.microsoft.com/office/drawing/2010/main"/>
              </a:ext>
            </a:extLst>
          </a:blip>
          <a:srcRect/>
          <a:stretch>
            <a:fillRect/>
          </a:stretch>
        </p:blipFill>
        <p:spPr>
          <a:xfrm>
            <a:off x="3875688" y="1778000"/>
            <a:ext cx="1998980" cy="2018030"/>
          </a:xfrm>
          <a:prstGeom prst="ellipse">
            <a:avLst/>
          </a:prstGeom>
          <a:ln w="34925">
            <a:solidFill>
              <a:schemeClr val="bg1"/>
            </a:solidFill>
          </a:ln>
          <a:effectLst>
            <a:outerShdw blurRad="25400" dist="25400" dir="5400000" algn="t" rotWithShape="0">
              <a:prstClr val="black">
                <a:alpha val="40000"/>
              </a:prstClr>
            </a:outerShdw>
          </a:effectLst>
        </p:spPr>
      </p:pic>
      <p:pic>
        <p:nvPicPr>
          <p:cNvPr id="7" name="图片 6" descr="C:\Users\Administrator\Desktop\室内设计\1.jpg1"/>
          <p:cNvPicPr preferRelativeResize="0"/>
          <p:nvPr/>
        </p:nvPicPr>
        <p:blipFill>
          <a:blip r:embed="rId5" cstate="screen">
            <a:extLst>
              <a:ext uri="{28A0092B-C50C-407E-A947-70E740481C1C}">
                <a14:useLocalDpi xmlns:a14="http://schemas.microsoft.com/office/drawing/2010/main"/>
              </a:ext>
            </a:extLst>
          </a:blip>
          <a:srcRect/>
          <a:stretch>
            <a:fillRect/>
          </a:stretch>
        </p:blipFill>
        <p:spPr>
          <a:xfrm>
            <a:off x="6641113" y="1796098"/>
            <a:ext cx="1995170" cy="1981835"/>
          </a:xfrm>
          <a:prstGeom prst="ellipse">
            <a:avLst/>
          </a:prstGeom>
          <a:ln w="34925">
            <a:solidFill>
              <a:schemeClr val="bg1"/>
            </a:solidFill>
          </a:ln>
          <a:effectLst>
            <a:outerShdw blurRad="25400" dist="25400" dir="5400000" algn="t" rotWithShape="0">
              <a:prstClr val="black">
                <a:alpha val="40000"/>
              </a:prstClr>
            </a:outerShdw>
          </a:effectLst>
        </p:spPr>
      </p:pic>
      <p:pic>
        <p:nvPicPr>
          <p:cNvPr id="8" name="图片 7" descr="C:\Users\Administrator\Desktop\室内设计\2.jpg2"/>
          <p:cNvPicPr preferRelativeResize="0"/>
          <p:nvPr/>
        </p:nvPicPr>
        <p:blipFill>
          <a:blip r:embed="rId6" cstate="screen">
            <a:extLst>
              <a:ext uri="{28A0092B-C50C-407E-A947-70E740481C1C}">
                <a14:useLocalDpi xmlns:a14="http://schemas.microsoft.com/office/drawing/2010/main"/>
              </a:ext>
            </a:extLst>
          </a:blip>
          <a:srcRect/>
          <a:stretch>
            <a:fillRect/>
          </a:stretch>
        </p:blipFill>
        <p:spPr>
          <a:xfrm>
            <a:off x="9368438" y="1792605"/>
            <a:ext cx="1998980" cy="1988820"/>
          </a:xfrm>
          <a:prstGeom prst="ellipse">
            <a:avLst/>
          </a:prstGeom>
          <a:ln w="34925">
            <a:solidFill>
              <a:schemeClr val="bg1"/>
            </a:solidFill>
          </a:ln>
          <a:effectLst>
            <a:outerShdw blurRad="25400" dist="25400" dir="5400000" algn="t" rotWithShape="0">
              <a:prstClr val="black">
                <a:alpha val="40000"/>
              </a:prstClr>
            </a:outerShdw>
          </a:effectLst>
        </p:spPr>
      </p:pic>
      <p:sp>
        <p:nvSpPr>
          <p:cNvPr id="20" name="矩形 19"/>
          <p:cNvSpPr/>
          <p:nvPr/>
        </p:nvSpPr>
        <p:spPr>
          <a:xfrm>
            <a:off x="1127206" y="4370953"/>
            <a:ext cx="2631440" cy="457200"/>
          </a:xfrm>
          <a:prstGeom prst="rect">
            <a:avLst/>
          </a:prstGeom>
        </p:spPr>
        <p:txBody>
          <a:bodyPr wrap="none">
            <a:spAutoFit/>
          </a:bodyPr>
          <a:lstStyle/>
          <a:p>
            <a:pPr algn="l"/>
            <a:r>
              <a:rPr lang="en-US" altLang="zh-CN" sz="2400" b="1" dirty="0" smtClean="0">
                <a:solidFill>
                  <a:srgbClr val="430405"/>
                </a:solidFill>
                <a:latin typeface="黑体" panose="02010600030101010101" pitchFamily="49" charset="-122"/>
                <a:ea typeface="黑体" panose="02010600030101010101" pitchFamily="49" charset="-122"/>
              </a:rPr>
              <a:t>单击此处添加标题</a:t>
            </a:r>
          </a:p>
        </p:txBody>
      </p:sp>
      <p:sp>
        <p:nvSpPr>
          <p:cNvPr id="21" name="矩形 20"/>
          <p:cNvSpPr/>
          <p:nvPr/>
        </p:nvSpPr>
        <p:spPr>
          <a:xfrm>
            <a:off x="1121719" y="4805273"/>
            <a:ext cx="4731563" cy="1371600"/>
          </a:xfrm>
          <a:prstGeom prst="rect">
            <a:avLst/>
          </a:prstGeom>
        </p:spPr>
        <p:txBody>
          <a:bodyPr wrap="square">
            <a:spAutoFit/>
          </a:bodyPr>
          <a:lstStyle/>
          <a:p>
            <a:r>
              <a:rPr lang="en-US" altLang="zh-CN" sz="14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2" name="矩形 21"/>
          <p:cNvSpPr/>
          <p:nvPr/>
        </p:nvSpPr>
        <p:spPr>
          <a:xfrm>
            <a:off x="6641307" y="4345073"/>
            <a:ext cx="2631440" cy="457200"/>
          </a:xfrm>
          <a:prstGeom prst="rect">
            <a:avLst/>
          </a:prstGeom>
        </p:spPr>
        <p:txBody>
          <a:bodyPr wrap="none">
            <a:spAutoFit/>
          </a:bodyPr>
          <a:lstStyle/>
          <a:p>
            <a:pPr algn="l"/>
            <a:r>
              <a:rPr lang="en-US" altLang="zh-CN" sz="2400" b="1" dirty="0" smtClean="0">
                <a:solidFill>
                  <a:srgbClr val="430405"/>
                </a:solidFill>
                <a:latin typeface="黑体" panose="02010600030101010101" pitchFamily="49" charset="-122"/>
                <a:ea typeface="黑体" panose="02010600030101010101" pitchFamily="49" charset="-122"/>
              </a:rPr>
              <a:t>单击此处添加标题</a:t>
            </a:r>
          </a:p>
        </p:txBody>
      </p:sp>
      <p:sp>
        <p:nvSpPr>
          <p:cNvPr id="23" name="矩形 22"/>
          <p:cNvSpPr/>
          <p:nvPr/>
        </p:nvSpPr>
        <p:spPr>
          <a:xfrm>
            <a:off x="6635820" y="4779393"/>
            <a:ext cx="4731563" cy="1371600"/>
          </a:xfrm>
          <a:prstGeom prst="rect">
            <a:avLst/>
          </a:prstGeom>
        </p:spPr>
        <p:txBody>
          <a:bodyPr wrap="square">
            <a:spAutoFit/>
          </a:bodyPr>
          <a:lstStyle/>
          <a:p>
            <a:r>
              <a:rPr lang="en-US" altLang="zh-CN" sz="14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23" presetClass="entr" presetSubtype="52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par>
                                <p:cTn id="19" presetID="23" presetClass="entr" presetSubtype="528" fill="hold" nodeType="withEffect">
                                  <p:stCondLst>
                                    <p:cond delay="25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ppt_x</p:attrName>
                                        </p:attrNameLst>
                                      </p:cBhvr>
                                      <p:tavLst>
                                        <p:tav tm="0">
                                          <p:val>
                                            <p:fltVal val="0.5"/>
                                          </p:val>
                                        </p:tav>
                                        <p:tav tm="100000">
                                          <p:val>
                                            <p:strVal val="#ppt_x"/>
                                          </p:val>
                                        </p:tav>
                                      </p:tavLst>
                                    </p:anim>
                                    <p:anim calcmode="lin" valueType="num">
                                      <p:cBhvr>
                                        <p:cTn id="24" dur="500" fill="hold"/>
                                        <p:tgtEl>
                                          <p:spTgt spid="6"/>
                                        </p:tgtEl>
                                        <p:attrNameLst>
                                          <p:attrName>ppt_y</p:attrName>
                                        </p:attrNameLst>
                                      </p:cBhvr>
                                      <p:tavLst>
                                        <p:tav tm="0">
                                          <p:val>
                                            <p:fltVal val="0.5"/>
                                          </p:val>
                                        </p:tav>
                                        <p:tav tm="100000">
                                          <p:val>
                                            <p:strVal val="#ppt_y"/>
                                          </p:val>
                                        </p:tav>
                                      </p:tavLst>
                                    </p:anim>
                                  </p:childTnLst>
                                </p:cTn>
                              </p:par>
                              <p:par>
                                <p:cTn id="25" presetID="23" presetClass="entr" presetSubtype="528"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ppt_x</p:attrName>
                                        </p:attrNameLst>
                                      </p:cBhvr>
                                      <p:tavLst>
                                        <p:tav tm="0">
                                          <p:val>
                                            <p:fltVal val="0.5"/>
                                          </p:val>
                                        </p:tav>
                                        <p:tav tm="100000">
                                          <p:val>
                                            <p:strVal val="#ppt_x"/>
                                          </p:val>
                                        </p:tav>
                                      </p:tavLst>
                                    </p:anim>
                                    <p:anim calcmode="lin" valueType="num">
                                      <p:cBhvr>
                                        <p:cTn id="30" dur="5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75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 calcmode="lin" valueType="num">
                                      <p:cBhvr>
                                        <p:cTn id="35" dur="500" fill="hold"/>
                                        <p:tgtEl>
                                          <p:spTgt spid="8"/>
                                        </p:tgtEl>
                                        <p:attrNameLst>
                                          <p:attrName>ppt_x</p:attrName>
                                        </p:attrNameLst>
                                      </p:cBhvr>
                                      <p:tavLst>
                                        <p:tav tm="0">
                                          <p:val>
                                            <p:fltVal val="0.5"/>
                                          </p:val>
                                        </p:tav>
                                        <p:tav tm="100000">
                                          <p:val>
                                            <p:strVal val="#ppt_x"/>
                                          </p:val>
                                        </p:tav>
                                      </p:tavLst>
                                    </p:anim>
                                    <p:anim calcmode="lin" valueType="num">
                                      <p:cBhvr>
                                        <p:cTn id="36" dur="500" fill="hold"/>
                                        <p:tgtEl>
                                          <p:spTgt spid="8"/>
                                        </p:tgtEl>
                                        <p:attrNameLst>
                                          <p:attrName>ppt_y</p:attrName>
                                        </p:attrNameLst>
                                      </p:cBhvr>
                                      <p:tavLst>
                                        <p:tav tm="0">
                                          <p:val>
                                            <p:fltVal val="0.5"/>
                                          </p:val>
                                        </p:tav>
                                        <p:tav tm="100000">
                                          <p:val>
                                            <p:strVal val="#ppt_y"/>
                                          </p:val>
                                        </p:tav>
                                      </p:tavLst>
                                    </p:anim>
                                  </p:childTnLst>
                                </p:cTn>
                              </p:par>
                            </p:childTnLst>
                          </p:cTn>
                        </p:par>
                        <p:par>
                          <p:cTn id="37" fill="hold">
                            <p:stCondLst>
                              <p:cond delay="1500"/>
                            </p:stCondLst>
                            <p:childTnLst>
                              <p:par>
                                <p:cTn id="38" presetID="18" presetClass="entr" presetSubtype="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strips(downRight)">
                                      <p:cBhvr>
                                        <p:cTn id="40" dur="500"/>
                                        <p:tgtEl>
                                          <p:spTgt spid="20"/>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21">
                                            <p:txEl>
                                              <p:pRg st="0" end="0"/>
                                            </p:txEl>
                                          </p:spTgt>
                                        </p:tgtEl>
                                        <p:attrNameLst>
                                          <p:attrName>style.visibility</p:attrName>
                                        </p:attrNameLst>
                                      </p:cBhvr>
                                      <p:to>
                                        <p:strVal val="visible"/>
                                      </p:to>
                                    </p:set>
                                    <p:animEffect transition="in" filter="wipe(up)">
                                      <p:cBhvr>
                                        <p:cTn id="44" dur="500"/>
                                        <p:tgtEl>
                                          <p:spTgt spid="21">
                                            <p:txEl>
                                              <p:pRg st="0" end="0"/>
                                            </p:txEl>
                                          </p:spTgt>
                                        </p:tgtEl>
                                      </p:cBhvr>
                                    </p:animEffect>
                                  </p:childTnLst>
                                </p:cTn>
                              </p:par>
                            </p:childTnLst>
                          </p:cTn>
                        </p:par>
                        <p:par>
                          <p:cTn id="45" fill="hold">
                            <p:stCondLst>
                              <p:cond delay="2500"/>
                            </p:stCondLst>
                            <p:childTnLst>
                              <p:par>
                                <p:cTn id="46" presetID="18" presetClass="entr" presetSubtype="6"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strips(downRight)">
                                      <p:cBhvr>
                                        <p:cTn id="48" dur="500"/>
                                        <p:tgtEl>
                                          <p:spTgt spid="22"/>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wipe(up)">
                                      <p:cBhvr>
                                        <p:cTn id="52" dur="500"/>
                                        <p:tgtEl>
                                          <p:spTgt spid="23">
                                            <p:txEl>
                                              <p:pRg st="0" end="0"/>
                                            </p:txEl>
                                          </p:spTgt>
                                        </p:tgtEl>
                                      </p:cBhvr>
                                    </p:animEffect>
                                  </p:childTnLst>
                                </p:cTn>
                              </p:par>
                            </p:childTnLst>
                          </p:cTn>
                        </p:par>
                        <p:par>
                          <p:cTn id="53" fill="hold">
                            <p:stCondLst>
                              <p:cond delay="3500"/>
                            </p:stCondLst>
                            <p:childTnLst>
                              <p:par>
                                <p:cTn id="54" presetID="2" presetClass="entr" presetSubtype="1" decel="100000"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500" fill="hold"/>
                                        <p:tgtEl>
                                          <p:spTgt spid="2"/>
                                        </p:tgtEl>
                                        <p:attrNameLst>
                                          <p:attrName>ppt_x</p:attrName>
                                        </p:attrNameLst>
                                      </p:cBhvr>
                                      <p:tavLst>
                                        <p:tav tm="0">
                                          <p:val>
                                            <p:strVal val="#ppt_x"/>
                                          </p:val>
                                        </p:tav>
                                        <p:tav tm="100000">
                                          <p:val>
                                            <p:strVal val="#ppt_x"/>
                                          </p:val>
                                        </p:tav>
                                      </p:tavLst>
                                    </p:anim>
                                    <p:anim calcmode="lin" valueType="num">
                                      <p:cBhvr additive="base">
                                        <p:cTn id="57" dur="500" fill="hold"/>
                                        <p:tgtEl>
                                          <p:spTgt spid="2"/>
                                        </p:tgtEl>
                                        <p:attrNameLst>
                                          <p:attrName>ppt_y</p:attrName>
                                        </p:attrNameLst>
                                      </p:cBhvr>
                                      <p:tavLst>
                                        <p:tav tm="0">
                                          <p:val>
                                            <p:strVal val="0-#ppt_h/2"/>
                                          </p:val>
                                        </p:tav>
                                        <p:tav tm="100000">
                                          <p:val>
                                            <p:strVal val="#ppt_y"/>
                                          </p:val>
                                        </p:tav>
                                      </p:tavLst>
                                    </p:anim>
                                  </p:childTnLst>
                                </p:cTn>
                              </p:par>
                              <p:par>
                                <p:cTn id="58" presetID="22" presetClass="entr" presetSubtype="8" fill="hold" nodeType="withEffect">
                                  <p:stCondLst>
                                    <p:cond delay="40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500"/>
                                        <p:tgtEl>
                                          <p:spTgt spid="3"/>
                                        </p:tgtEl>
                                      </p:cBhvr>
                                    </p:animEffect>
                                  </p:childTnLst>
                                </p:cTn>
                              </p:par>
                              <p:par>
                                <p:cTn id="61" presetID="22" presetClass="entr" presetSubtype="2" fill="hold" nodeType="withEffect">
                                  <p:stCondLst>
                                    <p:cond delay="400"/>
                                  </p:stCondLst>
                                  <p:childTnLst>
                                    <p:set>
                                      <p:cBhvr>
                                        <p:cTn id="62" dur="1" fill="hold">
                                          <p:stCondLst>
                                            <p:cond delay="0"/>
                                          </p:stCondLst>
                                        </p:cTn>
                                        <p:tgtEl>
                                          <p:spTgt spid="9"/>
                                        </p:tgtEl>
                                        <p:attrNameLst>
                                          <p:attrName>style.visibility</p:attrName>
                                        </p:attrNameLst>
                                      </p:cBhvr>
                                      <p:to>
                                        <p:strVal val="visible"/>
                                      </p:to>
                                    </p:set>
                                    <p:animEffect transition="in" filter="wipe(right)">
                                      <p:cBhvr>
                                        <p:cTn id="63" dur="500"/>
                                        <p:tgtEl>
                                          <p:spTgt spid="9"/>
                                        </p:tgtEl>
                                      </p:cBhvr>
                                    </p:animEffect>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0" grpId="0"/>
      <p:bldP spid="21" grpId="0" build="p"/>
      <p:bldP spid="22" grpId="0"/>
      <p:bldP spid="23" grpId="0" build="p"/>
      <p:bldP spid="2"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Block Arc 51"/>
          <p:cNvSpPr/>
          <p:nvPr/>
        </p:nvSpPr>
        <p:spPr>
          <a:xfrm>
            <a:off x="1234944" y="2470053"/>
            <a:ext cx="2217579" cy="2217579"/>
          </a:xfrm>
          <a:prstGeom prst="blockArc">
            <a:avLst>
              <a:gd name="adj1" fmla="val 10800000"/>
              <a:gd name="adj2" fmla="val 3"/>
              <a:gd name="adj3" fmla="val 15291"/>
            </a:avLst>
          </a:prstGeom>
          <a:solidFill>
            <a:srgbClr val="462313"/>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430405"/>
              </a:solidFill>
              <a:latin typeface="黑体" panose="02010600030101010101" pitchFamily="49" charset="-122"/>
              <a:ea typeface="黑体" panose="02010600030101010101" pitchFamily="49" charset="-122"/>
            </a:endParaRPr>
          </a:p>
        </p:txBody>
      </p:sp>
      <p:sp>
        <p:nvSpPr>
          <p:cNvPr id="153" name="Block Arc 53"/>
          <p:cNvSpPr/>
          <p:nvPr/>
        </p:nvSpPr>
        <p:spPr>
          <a:xfrm>
            <a:off x="4987860" y="2470053"/>
            <a:ext cx="2217579" cy="2217579"/>
          </a:xfrm>
          <a:prstGeom prst="blockArc">
            <a:avLst>
              <a:gd name="adj1" fmla="val 10800000"/>
              <a:gd name="adj2" fmla="val 3"/>
              <a:gd name="adj3" fmla="val 15291"/>
            </a:avLst>
          </a:prstGeom>
          <a:solidFill>
            <a:srgbClr val="462313"/>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430405"/>
              </a:solidFill>
              <a:latin typeface="黑体" panose="02010600030101010101" pitchFamily="49" charset="-122"/>
              <a:ea typeface="黑体" panose="02010600030101010101" pitchFamily="49" charset="-122"/>
            </a:endParaRPr>
          </a:p>
        </p:txBody>
      </p:sp>
      <p:sp>
        <p:nvSpPr>
          <p:cNvPr id="154" name="Block Arc 55"/>
          <p:cNvSpPr/>
          <p:nvPr/>
        </p:nvSpPr>
        <p:spPr>
          <a:xfrm>
            <a:off x="8740679" y="2470053"/>
            <a:ext cx="2217579" cy="2217579"/>
          </a:xfrm>
          <a:prstGeom prst="blockArc">
            <a:avLst>
              <a:gd name="adj1" fmla="val 10800000"/>
              <a:gd name="adj2" fmla="val 3"/>
              <a:gd name="adj3" fmla="val 15291"/>
            </a:avLst>
          </a:prstGeom>
          <a:solidFill>
            <a:srgbClr val="462313"/>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430405"/>
              </a:solidFill>
              <a:latin typeface="黑体" panose="02010600030101010101" pitchFamily="49" charset="-122"/>
              <a:ea typeface="黑体" panose="02010600030101010101" pitchFamily="49" charset="-122"/>
            </a:endParaRPr>
          </a:p>
        </p:txBody>
      </p:sp>
      <p:sp>
        <p:nvSpPr>
          <p:cNvPr id="155" name="TextBox 64"/>
          <p:cNvSpPr txBox="1"/>
          <p:nvPr/>
        </p:nvSpPr>
        <p:spPr>
          <a:xfrm>
            <a:off x="1845747"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rgbClr val="430405"/>
                </a:solidFill>
                <a:latin typeface="黑体" panose="02010600030101010101" pitchFamily="49" charset="-122"/>
                <a:ea typeface="黑体" panose="02010600030101010101" pitchFamily="49" charset="-122"/>
              </a:rPr>
              <a:t>标题文字</a:t>
            </a:r>
          </a:p>
        </p:txBody>
      </p:sp>
      <p:sp>
        <p:nvSpPr>
          <p:cNvPr id="156" name="TextBox 65"/>
          <p:cNvSpPr txBox="1"/>
          <p:nvPr/>
        </p:nvSpPr>
        <p:spPr>
          <a:xfrm>
            <a:off x="3717592" y="252991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rgbClr val="430405"/>
                </a:solidFill>
                <a:latin typeface="黑体" panose="02010600030101010101" pitchFamily="49" charset="-122"/>
                <a:ea typeface="黑体" panose="02010600030101010101" pitchFamily="49" charset="-122"/>
              </a:rPr>
              <a:t>标题文字</a:t>
            </a:r>
          </a:p>
        </p:txBody>
      </p:sp>
      <p:sp>
        <p:nvSpPr>
          <p:cNvPr id="157" name="TextBox 66"/>
          <p:cNvSpPr txBox="1"/>
          <p:nvPr/>
        </p:nvSpPr>
        <p:spPr>
          <a:xfrm>
            <a:off x="5652164"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rgbClr val="430405"/>
                </a:solidFill>
                <a:latin typeface="黑体" panose="02010600030101010101" pitchFamily="49" charset="-122"/>
                <a:ea typeface="黑体" panose="02010600030101010101" pitchFamily="49" charset="-122"/>
              </a:rPr>
              <a:t>标题文字</a:t>
            </a:r>
          </a:p>
        </p:txBody>
      </p:sp>
      <p:sp>
        <p:nvSpPr>
          <p:cNvPr id="2" name="TextBox 67"/>
          <p:cNvSpPr txBox="1"/>
          <p:nvPr/>
        </p:nvSpPr>
        <p:spPr>
          <a:xfrm>
            <a:off x="7504057" y="252991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rgbClr val="430405"/>
                </a:solidFill>
                <a:latin typeface="黑体" panose="02010600030101010101" pitchFamily="49" charset="-122"/>
                <a:ea typeface="黑体" panose="02010600030101010101" pitchFamily="49" charset="-122"/>
              </a:rPr>
              <a:t>标题文字</a:t>
            </a:r>
          </a:p>
        </p:txBody>
      </p:sp>
      <p:sp>
        <p:nvSpPr>
          <p:cNvPr id="159" name="TextBox 68"/>
          <p:cNvSpPr txBox="1"/>
          <p:nvPr/>
        </p:nvSpPr>
        <p:spPr>
          <a:xfrm>
            <a:off x="9424290" y="448366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rgbClr val="430405"/>
                </a:solidFill>
                <a:latin typeface="黑体" panose="02010600030101010101" pitchFamily="49" charset="-122"/>
                <a:ea typeface="黑体" panose="02010600030101010101" pitchFamily="49" charset="-122"/>
              </a:rPr>
              <a:t>标题文字</a:t>
            </a:r>
          </a:p>
        </p:txBody>
      </p:sp>
      <p:sp>
        <p:nvSpPr>
          <p:cNvPr id="3" name="Block Arc 52"/>
          <p:cNvSpPr/>
          <p:nvPr/>
        </p:nvSpPr>
        <p:spPr>
          <a:xfrm rot="10800000">
            <a:off x="3110428" y="2467171"/>
            <a:ext cx="2217579" cy="2217579"/>
          </a:xfrm>
          <a:prstGeom prst="blockArc">
            <a:avLst>
              <a:gd name="adj1" fmla="val 10800000"/>
              <a:gd name="adj2" fmla="val 3"/>
              <a:gd name="adj3" fmla="val 15291"/>
            </a:avLst>
          </a:pr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430405"/>
              </a:solidFill>
              <a:latin typeface="黑体" panose="02010600030101010101" pitchFamily="49" charset="-122"/>
              <a:ea typeface="黑体" panose="02010600030101010101" pitchFamily="49" charset="-122"/>
            </a:endParaRPr>
          </a:p>
        </p:txBody>
      </p:sp>
      <p:sp>
        <p:nvSpPr>
          <p:cNvPr id="5" name="Block Arc 54"/>
          <p:cNvSpPr/>
          <p:nvPr/>
        </p:nvSpPr>
        <p:spPr>
          <a:xfrm rot="10800000">
            <a:off x="6863346" y="2467171"/>
            <a:ext cx="2217579" cy="2217579"/>
          </a:xfrm>
          <a:prstGeom prst="blockArc">
            <a:avLst>
              <a:gd name="adj1" fmla="val 10800000"/>
              <a:gd name="adj2" fmla="val 3"/>
              <a:gd name="adj3" fmla="val 15291"/>
            </a:avLst>
          </a:prstGeom>
          <a:solidFill>
            <a:srgbClr val="A97B4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430405"/>
              </a:solidFill>
              <a:latin typeface="黑体" panose="02010600030101010101" pitchFamily="49" charset="-122"/>
              <a:ea typeface="黑体" panose="02010600030101010101" pitchFamily="49" charset="-122"/>
            </a:endParaRPr>
          </a:p>
        </p:txBody>
      </p:sp>
      <p:grpSp>
        <p:nvGrpSpPr>
          <p:cNvPr id="162" name="组合 161"/>
          <p:cNvGrpSpPr/>
          <p:nvPr/>
        </p:nvGrpSpPr>
        <p:grpSpPr>
          <a:xfrm>
            <a:off x="1716639" y="2984041"/>
            <a:ext cx="1233652" cy="1233652"/>
            <a:chOff x="1318780" y="2410117"/>
            <a:chExt cx="806358" cy="806358"/>
          </a:xfrm>
        </p:grpSpPr>
        <p:grpSp>
          <p:nvGrpSpPr>
            <p:cNvPr id="6" name="组合 5"/>
            <p:cNvGrpSpPr/>
            <p:nvPr/>
          </p:nvGrpSpPr>
          <p:grpSpPr>
            <a:xfrm>
              <a:off x="1318780" y="2410117"/>
              <a:ext cx="806358" cy="806358"/>
              <a:chOff x="3724322" y="1908536"/>
              <a:chExt cx="1329153" cy="1329153"/>
            </a:xfrm>
          </p:grpSpPr>
          <p:sp>
            <p:nvSpPr>
              <p:cNvPr id="165" name="椭圆 16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黑体" panose="02010600030101010101" pitchFamily="49" charset="-122"/>
                  <a:ea typeface="黑体" panose="02010600030101010101" pitchFamily="49" charset="-122"/>
                </a:endParaRPr>
              </a:p>
            </p:txBody>
          </p:sp>
          <p:sp>
            <p:nvSpPr>
              <p:cNvPr id="7" name="椭圆 6"/>
              <p:cNvSpPr/>
              <p:nvPr/>
            </p:nvSpPr>
            <p:spPr>
              <a:xfrm>
                <a:off x="3839838" y="2024052"/>
                <a:ext cx="1098122" cy="1098122"/>
              </a:xfrm>
              <a:prstGeom prst="ellipse">
                <a:avLst/>
              </a:prstGeom>
              <a:solidFill>
                <a:srgbClr val="A97B4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rgbClr val="430405"/>
                  </a:solidFill>
                  <a:latin typeface="黑体" panose="02010600030101010101" pitchFamily="49" charset="-122"/>
                  <a:ea typeface="黑体" panose="02010600030101010101" pitchFamily="49" charset="-122"/>
                </a:endParaRPr>
              </a:p>
            </p:txBody>
          </p:sp>
        </p:grpSp>
        <p:sp>
          <p:nvSpPr>
            <p:cNvPr id="164"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rgbClr val="430405"/>
                </a:solidFill>
                <a:latin typeface="黑体" panose="02010600030101010101" pitchFamily="49" charset="-122"/>
                <a:ea typeface="黑体" panose="02010600030101010101" pitchFamily="49" charset="-122"/>
              </a:endParaRPr>
            </a:p>
          </p:txBody>
        </p:sp>
      </p:grpSp>
      <p:grpSp>
        <p:nvGrpSpPr>
          <p:cNvPr id="8" name="组合 7"/>
          <p:cNvGrpSpPr/>
          <p:nvPr/>
        </p:nvGrpSpPr>
        <p:grpSpPr>
          <a:xfrm>
            <a:off x="3607470" y="2960546"/>
            <a:ext cx="1233652" cy="1233652"/>
            <a:chOff x="2701342" y="2384716"/>
            <a:chExt cx="925239" cy="925239"/>
          </a:xfrm>
        </p:grpSpPr>
        <p:grpSp>
          <p:nvGrpSpPr>
            <p:cNvPr id="168" name="组合 167"/>
            <p:cNvGrpSpPr/>
            <p:nvPr/>
          </p:nvGrpSpPr>
          <p:grpSpPr>
            <a:xfrm>
              <a:off x="2701342" y="2384716"/>
              <a:ext cx="925239" cy="925239"/>
              <a:chOff x="3724322" y="1908536"/>
              <a:chExt cx="1329153" cy="1329153"/>
            </a:xfrm>
          </p:grpSpPr>
          <p:sp>
            <p:nvSpPr>
              <p:cNvPr id="170" name="椭圆 16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黑体" panose="02010600030101010101" pitchFamily="49" charset="-122"/>
                  <a:ea typeface="黑体" panose="02010600030101010101" pitchFamily="49" charset="-122"/>
                </a:endParaRPr>
              </a:p>
            </p:txBody>
          </p:sp>
          <p:sp>
            <p:nvSpPr>
              <p:cNvPr id="171" name="椭圆 170"/>
              <p:cNvSpPr/>
              <p:nvPr/>
            </p:nvSpPr>
            <p:spPr>
              <a:xfrm>
                <a:off x="3839838" y="2024052"/>
                <a:ext cx="1098122" cy="1098122"/>
              </a:xfrm>
              <a:prstGeom prst="ellipse">
                <a:avLst/>
              </a:prstGeom>
              <a:solidFill>
                <a:srgbClr val="43040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rgbClr val="430405"/>
                  </a:solidFill>
                  <a:latin typeface="黑体" panose="02010600030101010101" pitchFamily="49" charset="-122"/>
                  <a:ea typeface="黑体" panose="02010600030101010101" pitchFamily="49" charset="-122"/>
                </a:endParaRPr>
              </a:p>
            </p:txBody>
          </p:sp>
        </p:grpSp>
        <p:sp>
          <p:nvSpPr>
            <p:cNvPr id="169"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rgbClr val="430405"/>
                </a:solidFill>
                <a:latin typeface="黑体" panose="02010600030101010101" pitchFamily="49" charset="-122"/>
                <a:ea typeface="黑体" panose="02010600030101010101" pitchFamily="49" charset="-122"/>
              </a:endParaRPr>
            </a:p>
          </p:txBody>
        </p:sp>
      </p:grpSp>
      <p:grpSp>
        <p:nvGrpSpPr>
          <p:cNvPr id="172" name="组合 171"/>
          <p:cNvGrpSpPr/>
          <p:nvPr/>
        </p:nvGrpSpPr>
        <p:grpSpPr>
          <a:xfrm>
            <a:off x="7362210" y="2947152"/>
            <a:ext cx="1233652" cy="1233652"/>
            <a:chOff x="5521207" y="2357049"/>
            <a:chExt cx="925239" cy="925239"/>
          </a:xfrm>
        </p:grpSpPr>
        <p:grpSp>
          <p:nvGrpSpPr>
            <p:cNvPr id="173" name="组合 172"/>
            <p:cNvGrpSpPr/>
            <p:nvPr/>
          </p:nvGrpSpPr>
          <p:grpSpPr>
            <a:xfrm>
              <a:off x="5521207" y="2357049"/>
              <a:ext cx="925239" cy="925239"/>
              <a:chOff x="3724322" y="1908536"/>
              <a:chExt cx="1329153" cy="1329153"/>
            </a:xfrm>
          </p:grpSpPr>
          <p:sp>
            <p:nvSpPr>
              <p:cNvPr id="175" name="椭圆 17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黑体" panose="02010600030101010101" pitchFamily="49" charset="-122"/>
                  <a:ea typeface="黑体" panose="02010600030101010101" pitchFamily="49" charset="-122"/>
                </a:endParaRPr>
              </a:p>
            </p:txBody>
          </p:sp>
          <p:sp>
            <p:nvSpPr>
              <p:cNvPr id="176" name="椭圆 175"/>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rgbClr val="430405"/>
                  </a:solidFill>
                  <a:latin typeface="黑体" panose="02010600030101010101" pitchFamily="49" charset="-122"/>
                  <a:ea typeface="黑体" panose="02010600030101010101" pitchFamily="49" charset="-122"/>
                </a:endParaRPr>
              </a:p>
            </p:txBody>
          </p:sp>
        </p:grpSp>
        <p:sp>
          <p:nvSpPr>
            <p:cNvPr id="174"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rgbClr val="430405"/>
                </a:solidFill>
                <a:latin typeface="黑体" panose="02010600030101010101" pitchFamily="49" charset="-122"/>
                <a:ea typeface="黑体" panose="02010600030101010101" pitchFamily="49" charset="-122"/>
              </a:endParaRPr>
            </a:p>
          </p:txBody>
        </p:sp>
      </p:grpSp>
      <p:grpSp>
        <p:nvGrpSpPr>
          <p:cNvPr id="177" name="组合 176"/>
          <p:cNvGrpSpPr/>
          <p:nvPr/>
        </p:nvGrpSpPr>
        <p:grpSpPr>
          <a:xfrm>
            <a:off x="9247960" y="2956896"/>
            <a:ext cx="1233652" cy="1233652"/>
            <a:chOff x="6935520" y="2364357"/>
            <a:chExt cx="925239" cy="925239"/>
          </a:xfrm>
        </p:grpSpPr>
        <p:grpSp>
          <p:nvGrpSpPr>
            <p:cNvPr id="178" name="组合 177"/>
            <p:cNvGrpSpPr/>
            <p:nvPr/>
          </p:nvGrpSpPr>
          <p:grpSpPr>
            <a:xfrm>
              <a:off x="6935520" y="2364357"/>
              <a:ext cx="925239" cy="925239"/>
              <a:chOff x="3724322" y="1908536"/>
              <a:chExt cx="1329153" cy="1329153"/>
            </a:xfrm>
          </p:grpSpPr>
          <p:sp>
            <p:nvSpPr>
              <p:cNvPr id="180" name="椭圆 17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黑体" panose="02010600030101010101" pitchFamily="49" charset="-122"/>
                  <a:ea typeface="黑体" panose="02010600030101010101" pitchFamily="49" charset="-122"/>
                </a:endParaRPr>
              </a:p>
            </p:txBody>
          </p:sp>
          <p:sp>
            <p:nvSpPr>
              <p:cNvPr id="181" name="椭圆 180"/>
              <p:cNvSpPr/>
              <p:nvPr/>
            </p:nvSpPr>
            <p:spPr>
              <a:xfrm>
                <a:off x="3839838" y="2024052"/>
                <a:ext cx="1098122" cy="1098122"/>
              </a:xfrm>
              <a:prstGeom prst="ellipse">
                <a:avLst/>
              </a:prstGeom>
              <a:solidFill>
                <a:srgbClr val="46231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rgbClr val="430405"/>
                  </a:solidFill>
                  <a:latin typeface="黑体" panose="02010600030101010101" pitchFamily="49" charset="-122"/>
                  <a:ea typeface="黑体" panose="02010600030101010101" pitchFamily="49" charset="-122"/>
                </a:endParaRPr>
              </a:p>
            </p:txBody>
          </p:sp>
        </p:grpSp>
        <p:sp>
          <p:nvSpPr>
            <p:cNvPr id="17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rgbClr val="430405"/>
                </a:solidFill>
                <a:latin typeface="黑体" panose="02010600030101010101" pitchFamily="49" charset="-122"/>
                <a:ea typeface="黑体" panose="02010600030101010101" pitchFamily="49" charset="-122"/>
              </a:endParaRPr>
            </a:p>
          </p:txBody>
        </p:sp>
      </p:grpSp>
      <p:grpSp>
        <p:nvGrpSpPr>
          <p:cNvPr id="182" name="组合 181"/>
          <p:cNvGrpSpPr/>
          <p:nvPr/>
        </p:nvGrpSpPr>
        <p:grpSpPr>
          <a:xfrm>
            <a:off x="5477940" y="2991627"/>
            <a:ext cx="1233652" cy="1233652"/>
            <a:chOff x="4313078" y="3516012"/>
            <a:chExt cx="925239" cy="925239"/>
          </a:xfrm>
        </p:grpSpPr>
        <p:grpSp>
          <p:nvGrpSpPr>
            <p:cNvPr id="183" name="组合 182"/>
            <p:cNvGrpSpPr/>
            <p:nvPr/>
          </p:nvGrpSpPr>
          <p:grpSpPr>
            <a:xfrm>
              <a:off x="4313078" y="3516012"/>
              <a:ext cx="925239" cy="925239"/>
              <a:chOff x="3724322" y="1908536"/>
              <a:chExt cx="1329153" cy="1329153"/>
            </a:xfrm>
          </p:grpSpPr>
          <p:sp>
            <p:nvSpPr>
              <p:cNvPr id="185" name="椭圆 18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黑体" panose="02010600030101010101" pitchFamily="49" charset="-122"/>
                  <a:ea typeface="黑体" panose="02010600030101010101" pitchFamily="49" charset="-122"/>
                </a:endParaRPr>
              </a:p>
            </p:txBody>
          </p:sp>
          <p:sp>
            <p:nvSpPr>
              <p:cNvPr id="186" name="椭圆 185"/>
              <p:cNvSpPr/>
              <p:nvPr/>
            </p:nvSpPr>
            <p:spPr>
              <a:xfrm>
                <a:off x="3839838" y="2024052"/>
                <a:ext cx="1098122" cy="1098122"/>
              </a:xfrm>
              <a:prstGeom prst="ellipse">
                <a:avLst/>
              </a:prstGeom>
              <a:solidFill>
                <a:srgbClr val="63301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rgbClr val="430405"/>
                  </a:solidFill>
                  <a:latin typeface="黑体" panose="02010600030101010101" pitchFamily="49" charset="-122"/>
                  <a:ea typeface="黑体" panose="02010600030101010101" pitchFamily="49" charset="-122"/>
                </a:endParaRPr>
              </a:p>
            </p:txBody>
          </p:sp>
        </p:grpSp>
        <p:sp>
          <p:nvSpPr>
            <p:cNvPr id="184"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rgbClr val="430405"/>
                </a:solidFill>
                <a:latin typeface="黑体" panose="02010600030101010101" pitchFamily="49" charset="-122"/>
                <a:ea typeface="黑体" panose="02010600030101010101" pitchFamily="49" charset="-122"/>
              </a:endParaRPr>
            </a:p>
          </p:txBody>
        </p:sp>
      </p:grpSp>
      <p:sp>
        <p:nvSpPr>
          <p:cNvPr id="187" name="TextBox 77"/>
          <p:cNvSpPr txBox="1"/>
          <p:nvPr/>
        </p:nvSpPr>
        <p:spPr>
          <a:xfrm>
            <a:off x="750676" y="142387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430405"/>
                </a:solidFill>
                <a:latin typeface="黑体" panose="02010600030101010101" pitchFamily="49" charset="-122"/>
                <a:ea typeface="黑体" panose="02010600030101010101" pitchFamily="49" charset="-122"/>
              </a:rPr>
              <a:t>标题文字</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p:txBody>
      </p:sp>
      <p:sp>
        <p:nvSpPr>
          <p:cNvPr id="188" name="TextBox 77"/>
          <p:cNvSpPr txBox="1"/>
          <p:nvPr/>
        </p:nvSpPr>
        <p:spPr>
          <a:xfrm>
            <a:off x="4563900" y="142387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430405"/>
                </a:solidFill>
                <a:latin typeface="黑体" panose="02010600030101010101" pitchFamily="49" charset="-122"/>
                <a:ea typeface="黑体" panose="02010600030101010101" pitchFamily="49" charset="-122"/>
              </a:rPr>
              <a:t>标题文字</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p:txBody>
      </p:sp>
      <p:sp>
        <p:nvSpPr>
          <p:cNvPr id="189" name="TextBox 77"/>
          <p:cNvSpPr txBox="1"/>
          <p:nvPr/>
        </p:nvSpPr>
        <p:spPr>
          <a:xfrm>
            <a:off x="8308552" y="1423877"/>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430405"/>
                </a:solidFill>
                <a:latin typeface="黑体" panose="02010600030101010101" pitchFamily="49" charset="-122"/>
                <a:ea typeface="黑体" panose="02010600030101010101" pitchFamily="49" charset="-122"/>
              </a:rPr>
              <a:t>标题文字</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p:txBody>
      </p:sp>
      <p:sp>
        <p:nvSpPr>
          <p:cNvPr id="190" name="TextBox 77"/>
          <p:cNvSpPr txBox="1"/>
          <p:nvPr/>
        </p:nvSpPr>
        <p:spPr>
          <a:xfrm>
            <a:off x="2798859" y="496971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430405"/>
                </a:solidFill>
                <a:latin typeface="黑体" panose="02010600030101010101" pitchFamily="49" charset="-122"/>
                <a:ea typeface="黑体" panose="02010600030101010101" pitchFamily="49" charset="-122"/>
              </a:rPr>
              <a:t>标题文字</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p:txBody>
      </p:sp>
      <p:sp>
        <p:nvSpPr>
          <p:cNvPr id="191" name="TextBox 77"/>
          <p:cNvSpPr txBox="1"/>
          <p:nvPr/>
        </p:nvSpPr>
        <p:spPr>
          <a:xfrm>
            <a:off x="6543511" y="496971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rgbClr val="430405"/>
                </a:solidFill>
                <a:latin typeface="黑体" panose="02010600030101010101" pitchFamily="49" charset="-122"/>
                <a:ea typeface="黑体" panose="02010600030101010101" pitchFamily="49" charset="-122"/>
              </a:rPr>
              <a:t>标题文字</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a:p>
            <a:pPr algn="ctr"/>
            <a:r>
              <a:rPr lang="zh-CN" altLang="en-US" sz="1065" dirty="0">
                <a:solidFill>
                  <a:srgbClr val="430405"/>
                </a:solidFill>
                <a:latin typeface="黑体" panose="02010600030101010101" pitchFamily="49" charset="-122"/>
                <a:ea typeface="黑体" panose="02010600030101010101" pitchFamily="49" charset="-122"/>
              </a:rPr>
              <a:t>单击此处添加文本单击此处添加文本</a:t>
            </a:r>
          </a:p>
        </p:txBody>
      </p:sp>
      <p:sp>
        <p:nvSpPr>
          <p:cNvPr id="4" name="文本框 48"/>
          <p:cNvSpPr txBox="1">
            <a:spLocks noChangeArrowheads="1"/>
          </p:cNvSpPr>
          <p:nvPr/>
        </p:nvSpPr>
        <p:spPr bwMode="auto">
          <a:xfrm>
            <a:off x="5134152" y="112607"/>
            <a:ext cx="1888067" cy="57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b="1" dirty="0" smtClean="0">
                <a:solidFill>
                  <a:srgbClr val="430405"/>
                </a:solidFill>
                <a:latin typeface="黑体" panose="02010600030101010101" pitchFamily="49" charset="-122"/>
                <a:ea typeface="黑体" panose="02010600030101010101" pitchFamily="49"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黑体" panose="02010600030101010101" pitchFamily="49" charset="-122"/>
                <a:ea typeface="黑体" panose="02010600030101010101" pitchFamily="49" charset="-122"/>
                <a:cs typeface="Arial" panose="020B0604020202020204" pitchFamily="34" charset="0"/>
              </a:rPr>
              <a:t>请在此粘贴或者输入您的文字内容</a:t>
            </a:r>
          </a:p>
        </p:txBody>
      </p:sp>
      <p:cxnSp>
        <p:nvCxnSpPr>
          <p:cNvPr id="9" name="直接连接符 8"/>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wipe(left)">
                                      <p:cBhvr>
                                        <p:cTn id="7" dur="500"/>
                                        <p:tgtEl>
                                          <p:spTgt spid="1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3"/>
                                        </p:tgtEl>
                                        <p:attrNameLst>
                                          <p:attrName>style.visibility</p:attrName>
                                        </p:attrNameLst>
                                      </p:cBhvr>
                                      <p:to>
                                        <p:strVal val="visible"/>
                                      </p:to>
                                    </p:set>
                                    <p:animEffect transition="in" filter="wipe(left)">
                                      <p:cBhvr>
                                        <p:cTn id="15" dur="500"/>
                                        <p:tgtEl>
                                          <p:spTgt spid="15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left)">
                                      <p:cBhvr>
                                        <p:cTn id="23" dur="500"/>
                                        <p:tgtEl>
                                          <p:spTgt spid="15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62"/>
                                        </p:tgtEl>
                                        <p:attrNameLst>
                                          <p:attrName>style.visibility</p:attrName>
                                        </p:attrNameLst>
                                      </p:cBhvr>
                                      <p:to>
                                        <p:strVal val="visible"/>
                                      </p:to>
                                    </p:set>
                                    <p:anim calcmode="lin" valueType="num">
                                      <p:cBhvr>
                                        <p:cTn id="28" dur="500" fill="hold"/>
                                        <p:tgtEl>
                                          <p:spTgt spid="162"/>
                                        </p:tgtEl>
                                        <p:attrNameLst>
                                          <p:attrName>ppt_w</p:attrName>
                                        </p:attrNameLst>
                                      </p:cBhvr>
                                      <p:tavLst>
                                        <p:tav tm="0">
                                          <p:val>
                                            <p:fltVal val="0"/>
                                          </p:val>
                                        </p:tav>
                                        <p:tav tm="100000">
                                          <p:val>
                                            <p:strVal val="#ppt_w"/>
                                          </p:val>
                                        </p:tav>
                                      </p:tavLst>
                                    </p:anim>
                                    <p:anim calcmode="lin" valueType="num">
                                      <p:cBhvr>
                                        <p:cTn id="29" dur="500" fill="hold"/>
                                        <p:tgtEl>
                                          <p:spTgt spid="162"/>
                                        </p:tgtEl>
                                        <p:attrNameLst>
                                          <p:attrName>ppt_h</p:attrName>
                                        </p:attrNameLst>
                                      </p:cBhvr>
                                      <p:tavLst>
                                        <p:tav tm="0">
                                          <p:val>
                                            <p:fltVal val="0"/>
                                          </p:val>
                                        </p:tav>
                                        <p:tav tm="100000">
                                          <p:val>
                                            <p:strVal val="#ppt_h"/>
                                          </p:val>
                                        </p:tav>
                                      </p:tavLst>
                                    </p:anim>
                                    <p:animEffect transition="in" filter="fade">
                                      <p:cBhvr>
                                        <p:cTn id="30" dur="500"/>
                                        <p:tgtEl>
                                          <p:spTgt spid="162"/>
                                        </p:tgtEl>
                                      </p:cBhvr>
                                    </p:animEffect>
                                  </p:childTnLst>
                                </p:cTn>
                              </p:par>
                              <p:par>
                                <p:cTn id="31" presetID="53" presetClass="entr" presetSubtype="16"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p:cTn id="38" dur="500" fill="hold"/>
                                        <p:tgtEl>
                                          <p:spTgt spid="182"/>
                                        </p:tgtEl>
                                        <p:attrNameLst>
                                          <p:attrName>ppt_w</p:attrName>
                                        </p:attrNameLst>
                                      </p:cBhvr>
                                      <p:tavLst>
                                        <p:tav tm="0">
                                          <p:val>
                                            <p:fltVal val="0"/>
                                          </p:val>
                                        </p:tav>
                                        <p:tav tm="100000">
                                          <p:val>
                                            <p:strVal val="#ppt_w"/>
                                          </p:val>
                                        </p:tav>
                                      </p:tavLst>
                                    </p:anim>
                                    <p:anim calcmode="lin" valueType="num">
                                      <p:cBhvr>
                                        <p:cTn id="39" dur="500" fill="hold"/>
                                        <p:tgtEl>
                                          <p:spTgt spid="182"/>
                                        </p:tgtEl>
                                        <p:attrNameLst>
                                          <p:attrName>ppt_h</p:attrName>
                                        </p:attrNameLst>
                                      </p:cBhvr>
                                      <p:tavLst>
                                        <p:tav tm="0">
                                          <p:val>
                                            <p:fltVal val="0"/>
                                          </p:val>
                                        </p:tav>
                                        <p:tav tm="100000">
                                          <p:val>
                                            <p:strVal val="#ppt_h"/>
                                          </p:val>
                                        </p:tav>
                                      </p:tavLst>
                                    </p:anim>
                                    <p:animEffect transition="in" filter="fade">
                                      <p:cBhvr>
                                        <p:cTn id="40" dur="500"/>
                                        <p:tgtEl>
                                          <p:spTgt spid="182"/>
                                        </p:tgtEl>
                                      </p:cBhvr>
                                    </p:animEffect>
                                  </p:childTnLst>
                                </p:cTn>
                              </p:par>
                              <p:par>
                                <p:cTn id="41" presetID="53" presetClass="entr" presetSubtype="16" fill="hold" nodeType="withEffect">
                                  <p:stCondLst>
                                    <p:cond delay="0"/>
                                  </p:stCondLst>
                                  <p:childTnLst>
                                    <p:set>
                                      <p:cBhvr>
                                        <p:cTn id="42" dur="1" fill="hold">
                                          <p:stCondLst>
                                            <p:cond delay="0"/>
                                          </p:stCondLst>
                                        </p:cTn>
                                        <p:tgtEl>
                                          <p:spTgt spid="172"/>
                                        </p:tgtEl>
                                        <p:attrNameLst>
                                          <p:attrName>style.visibility</p:attrName>
                                        </p:attrNameLst>
                                      </p:cBhvr>
                                      <p:to>
                                        <p:strVal val="visible"/>
                                      </p:to>
                                    </p:set>
                                    <p:anim calcmode="lin" valueType="num">
                                      <p:cBhvr>
                                        <p:cTn id="43" dur="500" fill="hold"/>
                                        <p:tgtEl>
                                          <p:spTgt spid="172"/>
                                        </p:tgtEl>
                                        <p:attrNameLst>
                                          <p:attrName>ppt_w</p:attrName>
                                        </p:attrNameLst>
                                      </p:cBhvr>
                                      <p:tavLst>
                                        <p:tav tm="0">
                                          <p:val>
                                            <p:fltVal val="0"/>
                                          </p:val>
                                        </p:tav>
                                        <p:tav tm="100000">
                                          <p:val>
                                            <p:strVal val="#ppt_w"/>
                                          </p:val>
                                        </p:tav>
                                      </p:tavLst>
                                    </p:anim>
                                    <p:anim calcmode="lin" valueType="num">
                                      <p:cBhvr>
                                        <p:cTn id="44" dur="500" fill="hold"/>
                                        <p:tgtEl>
                                          <p:spTgt spid="172"/>
                                        </p:tgtEl>
                                        <p:attrNameLst>
                                          <p:attrName>ppt_h</p:attrName>
                                        </p:attrNameLst>
                                      </p:cBhvr>
                                      <p:tavLst>
                                        <p:tav tm="0">
                                          <p:val>
                                            <p:fltVal val="0"/>
                                          </p:val>
                                        </p:tav>
                                        <p:tav tm="100000">
                                          <p:val>
                                            <p:strVal val="#ppt_h"/>
                                          </p:val>
                                        </p:tav>
                                      </p:tavLst>
                                    </p:anim>
                                    <p:animEffect transition="in" filter="fade">
                                      <p:cBhvr>
                                        <p:cTn id="45" dur="500"/>
                                        <p:tgtEl>
                                          <p:spTgt spid="172"/>
                                        </p:tgtEl>
                                      </p:cBhvr>
                                    </p:animEffect>
                                  </p:childTnLst>
                                </p:cTn>
                              </p:par>
                              <p:par>
                                <p:cTn id="46" presetID="53" presetClass="entr" presetSubtype="16" fill="hold" nodeType="withEffect">
                                  <p:stCondLst>
                                    <p:cond delay="0"/>
                                  </p:stCondLst>
                                  <p:childTnLst>
                                    <p:set>
                                      <p:cBhvr>
                                        <p:cTn id="47" dur="1" fill="hold">
                                          <p:stCondLst>
                                            <p:cond delay="0"/>
                                          </p:stCondLst>
                                        </p:cTn>
                                        <p:tgtEl>
                                          <p:spTgt spid="177"/>
                                        </p:tgtEl>
                                        <p:attrNameLst>
                                          <p:attrName>style.visibility</p:attrName>
                                        </p:attrNameLst>
                                      </p:cBhvr>
                                      <p:to>
                                        <p:strVal val="visible"/>
                                      </p:to>
                                    </p:set>
                                    <p:anim calcmode="lin" valueType="num">
                                      <p:cBhvr>
                                        <p:cTn id="48" dur="500" fill="hold"/>
                                        <p:tgtEl>
                                          <p:spTgt spid="177"/>
                                        </p:tgtEl>
                                        <p:attrNameLst>
                                          <p:attrName>ppt_w</p:attrName>
                                        </p:attrNameLst>
                                      </p:cBhvr>
                                      <p:tavLst>
                                        <p:tav tm="0">
                                          <p:val>
                                            <p:fltVal val="0"/>
                                          </p:val>
                                        </p:tav>
                                        <p:tav tm="100000">
                                          <p:val>
                                            <p:strVal val="#ppt_w"/>
                                          </p:val>
                                        </p:tav>
                                      </p:tavLst>
                                    </p:anim>
                                    <p:anim calcmode="lin" valueType="num">
                                      <p:cBhvr>
                                        <p:cTn id="49" dur="500" fill="hold"/>
                                        <p:tgtEl>
                                          <p:spTgt spid="177"/>
                                        </p:tgtEl>
                                        <p:attrNameLst>
                                          <p:attrName>ppt_h</p:attrName>
                                        </p:attrNameLst>
                                      </p:cBhvr>
                                      <p:tavLst>
                                        <p:tav tm="0">
                                          <p:val>
                                            <p:fltVal val="0"/>
                                          </p:val>
                                        </p:tav>
                                        <p:tav tm="100000">
                                          <p:val>
                                            <p:strVal val="#ppt_h"/>
                                          </p:val>
                                        </p:tav>
                                      </p:tavLst>
                                    </p:anim>
                                    <p:animEffect transition="in" filter="fade">
                                      <p:cBhvr>
                                        <p:cTn id="50" dur="500"/>
                                        <p:tgtEl>
                                          <p:spTgt spid="177"/>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55"/>
                                        </p:tgtEl>
                                        <p:attrNameLst>
                                          <p:attrName>style.visibility</p:attrName>
                                        </p:attrNameLst>
                                      </p:cBhvr>
                                      <p:to>
                                        <p:strVal val="visible"/>
                                      </p:to>
                                    </p:set>
                                    <p:animEffect transition="in" filter="fade">
                                      <p:cBhvr>
                                        <p:cTn id="55" dur="1000"/>
                                        <p:tgtEl>
                                          <p:spTgt spid="155"/>
                                        </p:tgtEl>
                                      </p:cBhvr>
                                    </p:animEffect>
                                    <p:anim calcmode="lin" valueType="num">
                                      <p:cBhvr>
                                        <p:cTn id="56" dur="1000" fill="hold"/>
                                        <p:tgtEl>
                                          <p:spTgt spid="155"/>
                                        </p:tgtEl>
                                        <p:attrNameLst>
                                          <p:attrName>ppt_x</p:attrName>
                                        </p:attrNameLst>
                                      </p:cBhvr>
                                      <p:tavLst>
                                        <p:tav tm="0">
                                          <p:val>
                                            <p:strVal val="#ppt_x"/>
                                          </p:val>
                                        </p:tav>
                                        <p:tav tm="100000">
                                          <p:val>
                                            <p:strVal val="#ppt_x"/>
                                          </p:val>
                                        </p:tav>
                                      </p:tavLst>
                                    </p:anim>
                                    <p:anim calcmode="lin" valueType="num">
                                      <p:cBhvr>
                                        <p:cTn id="57" dur="1000" fill="hold"/>
                                        <p:tgtEl>
                                          <p:spTgt spid="155"/>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1000"/>
                                        <p:tgtEl>
                                          <p:spTgt spid="157"/>
                                        </p:tgtEl>
                                      </p:cBhvr>
                                    </p:animEffect>
                                    <p:anim calcmode="lin" valueType="num">
                                      <p:cBhvr>
                                        <p:cTn id="61" dur="1000" fill="hold"/>
                                        <p:tgtEl>
                                          <p:spTgt spid="157"/>
                                        </p:tgtEl>
                                        <p:attrNameLst>
                                          <p:attrName>ppt_x</p:attrName>
                                        </p:attrNameLst>
                                      </p:cBhvr>
                                      <p:tavLst>
                                        <p:tav tm="0">
                                          <p:val>
                                            <p:strVal val="#ppt_x"/>
                                          </p:val>
                                        </p:tav>
                                        <p:tav tm="100000">
                                          <p:val>
                                            <p:strVal val="#ppt_x"/>
                                          </p:val>
                                        </p:tav>
                                      </p:tavLst>
                                    </p:anim>
                                    <p:anim calcmode="lin" valueType="num">
                                      <p:cBhvr>
                                        <p:cTn id="62" dur="1000" fill="hold"/>
                                        <p:tgtEl>
                                          <p:spTgt spid="157"/>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59"/>
                                        </p:tgtEl>
                                        <p:attrNameLst>
                                          <p:attrName>style.visibility</p:attrName>
                                        </p:attrNameLst>
                                      </p:cBhvr>
                                      <p:to>
                                        <p:strVal val="visible"/>
                                      </p:to>
                                    </p:set>
                                    <p:animEffect transition="in" filter="fade">
                                      <p:cBhvr>
                                        <p:cTn id="65" dur="1000"/>
                                        <p:tgtEl>
                                          <p:spTgt spid="159"/>
                                        </p:tgtEl>
                                      </p:cBhvr>
                                    </p:animEffect>
                                    <p:anim calcmode="lin" valueType="num">
                                      <p:cBhvr>
                                        <p:cTn id="66" dur="1000" fill="hold"/>
                                        <p:tgtEl>
                                          <p:spTgt spid="159"/>
                                        </p:tgtEl>
                                        <p:attrNameLst>
                                          <p:attrName>ppt_x</p:attrName>
                                        </p:attrNameLst>
                                      </p:cBhvr>
                                      <p:tavLst>
                                        <p:tav tm="0">
                                          <p:val>
                                            <p:strVal val="#ppt_x"/>
                                          </p:val>
                                        </p:tav>
                                        <p:tav tm="100000">
                                          <p:val>
                                            <p:strVal val="#ppt_x"/>
                                          </p:val>
                                        </p:tav>
                                      </p:tavLst>
                                    </p:anim>
                                    <p:anim calcmode="lin" valueType="num">
                                      <p:cBhvr>
                                        <p:cTn id="67" dur="1000" fill="hold"/>
                                        <p:tgtEl>
                                          <p:spTgt spid="15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90"/>
                                        </p:tgtEl>
                                        <p:attrNameLst>
                                          <p:attrName>style.visibility</p:attrName>
                                        </p:attrNameLst>
                                      </p:cBhvr>
                                      <p:to>
                                        <p:strVal val="visible"/>
                                      </p:to>
                                    </p:set>
                                    <p:animEffect transition="in" filter="fade">
                                      <p:cBhvr>
                                        <p:cTn id="70" dur="1000"/>
                                        <p:tgtEl>
                                          <p:spTgt spid="190"/>
                                        </p:tgtEl>
                                      </p:cBhvr>
                                    </p:animEffect>
                                    <p:anim calcmode="lin" valueType="num">
                                      <p:cBhvr>
                                        <p:cTn id="71" dur="1000" fill="hold"/>
                                        <p:tgtEl>
                                          <p:spTgt spid="190"/>
                                        </p:tgtEl>
                                        <p:attrNameLst>
                                          <p:attrName>ppt_x</p:attrName>
                                        </p:attrNameLst>
                                      </p:cBhvr>
                                      <p:tavLst>
                                        <p:tav tm="0">
                                          <p:val>
                                            <p:strVal val="#ppt_x"/>
                                          </p:val>
                                        </p:tav>
                                        <p:tav tm="100000">
                                          <p:val>
                                            <p:strVal val="#ppt_x"/>
                                          </p:val>
                                        </p:tav>
                                      </p:tavLst>
                                    </p:anim>
                                    <p:anim calcmode="lin" valueType="num">
                                      <p:cBhvr>
                                        <p:cTn id="72" dur="1000" fill="hold"/>
                                        <p:tgtEl>
                                          <p:spTgt spid="190"/>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91"/>
                                        </p:tgtEl>
                                        <p:attrNameLst>
                                          <p:attrName>style.visibility</p:attrName>
                                        </p:attrNameLst>
                                      </p:cBhvr>
                                      <p:to>
                                        <p:strVal val="visible"/>
                                      </p:to>
                                    </p:set>
                                    <p:animEffect transition="in" filter="fade">
                                      <p:cBhvr>
                                        <p:cTn id="75" dur="1000"/>
                                        <p:tgtEl>
                                          <p:spTgt spid="191"/>
                                        </p:tgtEl>
                                      </p:cBhvr>
                                    </p:animEffect>
                                    <p:anim calcmode="lin" valueType="num">
                                      <p:cBhvr>
                                        <p:cTn id="76" dur="1000" fill="hold"/>
                                        <p:tgtEl>
                                          <p:spTgt spid="191"/>
                                        </p:tgtEl>
                                        <p:attrNameLst>
                                          <p:attrName>ppt_x</p:attrName>
                                        </p:attrNameLst>
                                      </p:cBhvr>
                                      <p:tavLst>
                                        <p:tav tm="0">
                                          <p:val>
                                            <p:strVal val="#ppt_x"/>
                                          </p:val>
                                        </p:tav>
                                        <p:tav tm="100000">
                                          <p:val>
                                            <p:strVal val="#ppt_x"/>
                                          </p:val>
                                        </p:tav>
                                      </p:tavLst>
                                    </p:anim>
                                    <p:anim calcmode="lin" valueType="num">
                                      <p:cBhvr>
                                        <p:cTn id="77" dur="1000" fill="hold"/>
                                        <p:tgtEl>
                                          <p:spTgt spid="19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56"/>
                                        </p:tgtEl>
                                        <p:attrNameLst>
                                          <p:attrName>style.visibility</p:attrName>
                                        </p:attrNameLst>
                                      </p:cBhvr>
                                      <p:to>
                                        <p:strVal val="visible"/>
                                      </p:to>
                                    </p:set>
                                    <p:animEffect transition="in" filter="fade">
                                      <p:cBhvr>
                                        <p:cTn id="80" dur="1000"/>
                                        <p:tgtEl>
                                          <p:spTgt spid="156"/>
                                        </p:tgtEl>
                                      </p:cBhvr>
                                    </p:animEffect>
                                    <p:anim calcmode="lin" valueType="num">
                                      <p:cBhvr>
                                        <p:cTn id="81" dur="1000" fill="hold"/>
                                        <p:tgtEl>
                                          <p:spTgt spid="156"/>
                                        </p:tgtEl>
                                        <p:attrNameLst>
                                          <p:attrName>ppt_x</p:attrName>
                                        </p:attrNameLst>
                                      </p:cBhvr>
                                      <p:tavLst>
                                        <p:tav tm="0">
                                          <p:val>
                                            <p:strVal val="#ppt_x"/>
                                          </p:val>
                                        </p:tav>
                                        <p:tav tm="100000">
                                          <p:val>
                                            <p:strVal val="#ppt_x"/>
                                          </p:val>
                                        </p:tav>
                                      </p:tavLst>
                                    </p:anim>
                                    <p:anim calcmode="lin" valueType="num">
                                      <p:cBhvr>
                                        <p:cTn id="82" dur="1000" fill="hold"/>
                                        <p:tgtEl>
                                          <p:spTgt spid="15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1000"/>
                                        <p:tgtEl>
                                          <p:spTgt spid="2"/>
                                        </p:tgtEl>
                                      </p:cBhvr>
                                    </p:animEffec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1000" fill="hold"/>
                                        <p:tgtEl>
                                          <p:spTgt spid="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87"/>
                                        </p:tgtEl>
                                        <p:attrNameLst>
                                          <p:attrName>style.visibility</p:attrName>
                                        </p:attrNameLst>
                                      </p:cBhvr>
                                      <p:to>
                                        <p:strVal val="visible"/>
                                      </p:to>
                                    </p:set>
                                    <p:animEffect transition="in" filter="fade">
                                      <p:cBhvr>
                                        <p:cTn id="90" dur="1000"/>
                                        <p:tgtEl>
                                          <p:spTgt spid="187"/>
                                        </p:tgtEl>
                                      </p:cBhvr>
                                    </p:animEffect>
                                    <p:anim calcmode="lin" valueType="num">
                                      <p:cBhvr>
                                        <p:cTn id="91" dur="1000" fill="hold"/>
                                        <p:tgtEl>
                                          <p:spTgt spid="187"/>
                                        </p:tgtEl>
                                        <p:attrNameLst>
                                          <p:attrName>ppt_x</p:attrName>
                                        </p:attrNameLst>
                                      </p:cBhvr>
                                      <p:tavLst>
                                        <p:tav tm="0">
                                          <p:val>
                                            <p:strVal val="#ppt_x"/>
                                          </p:val>
                                        </p:tav>
                                        <p:tav tm="100000">
                                          <p:val>
                                            <p:strVal val="#ppt_x"/>
                                          </p:val>
                                        </p:tav>
                                      </p:tavLst>
                                    </p:anim>
                                    <p:anim calcmode="lin" valueType="num">
                                      <p:cBhvr>
                                        <p:cTn id="92" dur="1000" fill="hold"/>
                                        <p:tgtEl>
                                          <p:spTgt spid="18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88"/>
                                        </p:tgtEl>
                                        <p:attrNameLst>
                                          <p:attrName>style.visibility</p:attrName>
                                        </p:attrNameLst>
                                      </p:cBhvr>
                                      <p:to>
                                        <p:strVal val="visible"/>
                                      </p:to>
                                    </p:set>
                                    <p:animEffect transition="in" filter="fade">
                                      <p:cBhvr>
                                        <p:cTn id="95" dur="1000"/>
                                        <p:tgtEl>
                                          <p:spTgt spid="188"/>
                                        </p:tgtEl>
                                      </p:cBhvr>
                                    </p:animEffect>
                                    <p:anim calcmode="lin" valueType="num">
                                      <p:cBhvr>
                                        <p:cTn id="96" dur="1000" fill="hold"/>
                                        <p:tgtEl>
                                          <p:spTgt spid="188"/>
                                        </p:tgtEl>
                                        <p:attrNameLst>
                                          <p:attrName>ppt_x</p:attrName>
                                        </p:attrNameLst>
                                      </p:cBhvr>
                                      <p:tavLst>
                                        <p:tav tm="0">
                                          <p:val>
                                            <p:strVal val="#ppt_x"/>
                                          </p:val>
                                        </p:tav>
                                        <p:tav tm="100000">
                                          <p:val>
                                            <p:strVal val="#ppt_x"/>
                                          </p:val>
                                        </p:tav>
                                      </p:tavLst>
                                    </p:anim>
                                    <p:anim calcmode="lin" valueType="num">
                                      <p:cBhvr>
                                        <p:cTn id="97" dur="1000" fill="hold"/>
                                        <p:tgtEl>
                                          <p:spTgt spid="18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9"/>
                                        </p:tgtEl>
                                        <p:attrNameLst>
                                          <p:attrName>style.visibility</p:attrName>
                                        </p:attrNameLst>
                                      </p:cBhvr>
                                      <p:to>
                                        <p:strVal val="visible"/>
                                      </p:to>
                                    </p:set>
                                    <p:animEffect transition="in" filter="fade">
                                      <p:cBhvr>
                                        <p:cTn id="100" dur="1000"/>
                                        <p:tgtEl>
                                          <p:spTgt spid="189"/>
                                        </p:tgtEl>
                                      </p:cBhvr>
                                    </p:animEffect>
                                    <p:anim calcmode="lin" valueType="num">
                                      <p:cBhvr>
                                        <p:cTn id="101" dur="1000" fill="hold"/>
                                        <p:tgtEl>
                                          <p:spTgt spid="189"/>
                                        </p:tgtEl>
                                        <p:attrNameLst>
                                          <p:attrName>ppt_x</p:attrName>
                                        </p:attrNameLst>
                                      </p:cBhvr>
                                      <p:tavLst>
                                        <p:tav tm="0">
                                          <p:val>
                                            <p:strVal val="#ppt_x"/>
                                          </p:val>
                                        </p:tav>
                                        <p:tav tm="100000">
                                          <p:val>
                                            <p:strVal val="#ppt_x"/>
                                          </p:val>
                                        </p:tav>
                                      </p:tavLst>
                                    </p:anim>
                                    <p:anim calcmode="lin" valueType="num">
                                      <p:cBhvr>
                                        <p:cTn id="102" dur="1000" fill="hold"/>
                                        <p:tgtEl>
                                          <p:spTgt spid="189"/>
                                        </p:tgtEl>
                                        <p:attrNameLst>
                                          <p:attrName>ppt_y</p:attrName>
                                        </p:attrNameLst>
                                      </p:cBhvr>
                                      <p:tavLst>
                                        <p:tav tm="0">
                                          <p:val>
                                            <p:strVal val="#ppt_y+.1"/>
                                          </p:val>
                                        </p:tav>
                                        <p:tav tm="100000">
                                          <p:val>
                                            <p:strVal val="#ppt_y"/>
                                          </p:val>
                                        </p:tav>
                                      </p:tavLst>
                                    </p:anim>
                                  </p:childTnLst>
                                </p:cTn>
                              </p:par>
                            </p:childTnLst>
                          </p:cTn>
                        </p:par>
                        <p:par>
                          <p:cTn id="103" fill="hold">
                            <p:stCondLst>
                              <p:cond delay="1000"/>
                            </p:stCondLst>
                            <p:childTnLst>
                              <p:par>
                                <p:cTn id="104" presetID="2" presetClass="entr" presetSubtype="1" decel="100000" fill="hold" grpId="0" nodeType="afterEffect">
                                  <p:stCondLst>
                                    <p:cond delay="0"/>
                                  </p:stCondLst>
                                  <p:childTnLst>
                                    <p:set>
                                      <p:cBhvr>
                                        <p:cTn id="105" dur="1" fill="hold">
                                          <p:stCondLst>
                                            <p:cond delay="0"/>
                                          </p:stCondLst>
                                        </p:cTn>
                                        <p:tgtEl>
                                          <p:spTgt spid="4"/>
                                        </p:tgtEl>
                                        <p:attrNameLst>
                                          <p:attrName>style.visibility</p:attrName>
                                        </p:attrNameLst>
                                      </p:cBhvr>
                                      <p:to>
                                        <p:strVal val="visible"/>
                                      </p:to>
                                    </p:set>
                                    <p:anim calcmode="lin" valueType="num">
                                      <p:cBhvr additive="base">
                                        <p:cTn id="106" dur="500" fill="hold"/>
                                        <p:tgtEl>
                                          <p:spTgt spid="4"/>
                                        </p:tgtEl>
                                        <p:attrNameLst>
                                          <p:attrName>ppt_x</p:attrName>
                                        </p:attrNameLst>
                                      </p:cBhvr>
                                      <p:tavLst>
                                        <p:tav tm="0">
                                          <p:val>
                                            <p:strVal val="#ppt_x"/>
                                          </p:val>
                                        </p:tav>
                                        <p:tav tm="100000">
                                          <p:val>
                                            <p:strVal val="#ppt_x"/>
                                          </p:val>
                                        </p:tav>
                                      </p:tavLst>
                                    </p:anim>
                                    <p:anim calcmode="lin" valueType="num">
                                      <p:cBhvr additive="base">
                                        <p:cTn id="107" dur="500" fill="hold"/>
                                        <p:tgtEl>
                                          <p:spTgt spid="4"/>
                                        </p:tgtEl>
                                        <p:attrNameLst>
                                          <p:attrName>ppt_y</p:attrName>
                                        </p:attrNameLst>
                                      </p:cBhvr>
                                      <p:tavLst>
                                        <p:tav tm="0">
                                          <p:val>
                                            <p:strVal val="0-#ppt_h/2"/>
                                          </p:val>
                                        </p:tav>
                                        <p:tav tm="100000">
                                          <p:val>
                                            <p:strVal val="#ppt_y"/>
                                          </p:val>
                                        </p:tav>
                                      </p:tavLst>
                                    </p:anim>
                                  </p:childTnLst>
                                </p:cTn>
                              </p:par>
                              <p:par>
                                <p:cTn id="108" presetID="22" presetClass="entr" presetSubtype="8" fill="hold" nodeType="withEffect">
                                  <p:stCondLst>
                                    <p:cond delay="400"/>
                                  </p:stCondLst>
                                  <p:childTnLst>
                                    <p:set>
                                      <p:cBhvr>
                                        <p:cTn id="109" dur="1" fill="hold">
                                          <p:stCondLst>
                                            <p:cond delay="0"/>
                                          </p:stCondLst>
                                        </p:cTn>
                                        <p:tgtEl>
                                          <p:spTgt spid="9"/>
                                        </p:tgtEl>
                                        <p:attrNameLst>
                                          <p:attrName>style.visibility</p:attrName>
                                        </p:attrNameLst>
                                      </p:cBhvr>
                                      <p:to>
                                        <p:strVal val="visible"/>
                                      </p:to>
                                    </p:set>
                                    <p:animEffect transition="in" filter="wipe(left)">
                                      <p:cBhvr>
                                        <p:cTn id="110" dur="500"/>
                                        <p:tgtEl>
                                          <p:spTgt spid="9"/>
                                        </p:tgtEl>
                                      </p:cBhvr>
                                    </p:animEffect>
                                  </p:childTnLst>
                                </p:cTn>
                              </p:par>
                              <p:par>
                                <p:cTn id="111" presetID="22" presetClass="entr" presetSubtype="2" fill="hold" nodeType="withEffect">
                                  <p:stCondLst>
                                    <p:cond delay="400"/>
                                  </p:stCondLst>
                                  <p:childTnLst>
                                    <p:set>
                                      <p:cBhvr>
                                        <p:cTn id="112" dur="1" fill="hold">
                                          <p:stCondLst>
                                            <p:cond delay="0"/>
                                          </p:stCondLst>
                                        </p:cTn>
                                        <p:tgtEl>
                                          <p:spTgt spid="10"/>
                                        </p:tgtEl>
                                        <p:attrNameLst>
                                          <p:attrName>style.visibility</p:attrName>
                                        </p:attrNameLst>
                                      </p:cBhvr>
                                      <p:to>
                                        <p:strVal val="visible"/>
                                      </p:to>
                                    </p:set>
                                    <p:animEffect transition="in" filter="wipe(right)">
                                      <p:cBhvr>
                                        <p:cTn id="113" dur="500"/>
                                        <p:tgtEl>
                                          <p:spTgt spid="10"/>
                                        </p:tgtEl>
                                      </p:cBhvr>
                                    </p:animEffect>
                                  </p:childTnLst>
                                </p:cTn>
                              </p:par>
                            </p:childTnLst>
                          </p:cTn>
                        </p:par>
                        <p:par>
                          <p:cTn id="114" fill="hold">
                            <p:stCondLst>
                              <p:cond delay="1500"/>
                            </p:stCondLst>
                            <p:childTnLst>
                              <p:par>
                                <p:cTn id="115" presetID="22" presetClass="entr" presetSubtype="8"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Effect transition="in" filter="wipe(left)">
                                      <p:cBhvr>
                                        <p:cTn id="117"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bldLvl="0" animBg="1"/>
      <p:bldP spid="153" grpId="0" bldLvl="0" animBg="1"/>
      <p:bldP spid="154" grpId="0" bldLvl="0" animBg="1"/>
      <p:bldP spid="155" grpId="0"/>
      <p:bldP spid="156" grpId="0"/>
      <p:bldP spid="157" grpId="0"/>
      <p:bldP spid="2" grpId="0"/>
      <p:bldP spid="159" grpId="0"/>
      <p:bldP spid="3" grpId="0" bldLvl="0" animBg="1"/>
      <p:bldP spid="5" grpId="0" bldLvl="0" animBg="1"/>
      <p:bldP spid="187" grpId="0"/>
      <p:bldP spid="188" grpId="0"/>
      <p:bldP spid="189" grpId="0"/>
      <p:bldP spid="190" grpId="0"/>
      <p:bldP spid="191" grpId="0"/>
      <p:bldP spid="4"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p:cNvSpPr/>
          <p:nvPr/>
        </p:nvSpPr>
        <p:spPr>
          <a:xfrm>
            <a:off x="-16580" y="2175304"/>
            <a:ext cx="3060000" cy="288000"/>
          </a:xfrm>
          <a:prstGeom prst="rect">
            <a:avLst/>
          </a:prstGeom>
          <a:solidFill>
            <a:srgbClr val="430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黑体" panose="02010600030101010101" pitchFamily="49" charset="-122"/>
                <a:ea typeface="黑体" panose="02010600030101010101" pitchFamily="49" charset="-122"/>
              </a:rPr>
              <a:t>单击此处添加标题</a:t>
            </a:r>
          </a:p>
        </p:txBody>
      </p:sp>
      <p:sp>
        <p:nvSpPr>
          <p:cNvPr id="67" name="矩形 66"/>
          <p:cNvSpPr/>
          <p:nvPr/>
        </p:nvSpPr>
        <p:spPr>
          <a:xfrm>
            <a:off x="6089848" y="2175304"/>
            <a:ext cx="3060000" cy="288000"/>
          </a:xfrm>
          <a:prstGeom prst="rect">
            <a:avLst/>
          </a:prstGeom>
          <a:solidFill>
            <a:srgbClr val="46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黑体" panose="02010600030101010101" pitchFamily="49" charset="-122"/>
                <a:ea typeface="黑体" panose="02010600030101010101" pitchFamily="49" charset="-122"/>
              </a:rPr>
              <a:t>单击此处添加标题</a:t>
            </a:r>
          </a:p>
        </p:txBody>
      </p:sp>
      <p:sp>
        <p:nvSpPr>
          <p:cNvPr id="68" name="矩形 67"/>
          <p:cNvSpPr/>
          <p:nvPr/>
        </p:nvSpPr>
        <p:spPr>
          <a:xfrm>
            <a:off x="3036634" y="2175304"/>
            <a:ext cx="3060000" cy="288000"/>
          </a:xfrm>
          <a:prstGeom prst="rect">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黑体" panose="02010600030101010101" pitchFamily="49" charset="-122"/>
                <a:ea typeface="黑体" panose="02010600030101010101" pitchFamily="49" charset="-122"/>
              </a:rPr>
              <a:t>单击此处添加标题</a:t>
            </a:r>
          </a:p>
        </p:txBody>
      </p:sp>
      <p:sp>
        <p:nvSpPr>
          <p:cNvPr id="69" name="矩形 68"/>
          <p:cNvSpPr/>
          <p:nvPr/>
        </p:nvSpPr>
        <p:spPr>
          <a:xfrm>
            <a:off x="9143062" y="2175304"/>
            <a:ext cx="3060000" cy="288000"/>
          </a:xfrm>
          <a:prstGeom prst="rect">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黑体" panose="02010600030101010101" pitchFamily="49" charset="-122"/>
                <a:ea typeface="黑体" panose="02010600030101010101" pitchFamily="49" charset="-122"/>
              </a:rPr>
              <a:t>单击此处添加标题</a:t>
            </a:r>
          </a:p>
        </p:txBody>
      </p:sp>
      <p:pic>
        <p:nvPicPr>
          <p:cNvPr id="70" name="图片 69" descr="C:\Users\Administrator\Desktop\室内设计\1.jpg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6862" y="2463165"/>
            <a:ext cx="3079750" cy="2000885"/>
          </a:xfrm>
          <a:prstGeom prst="rect">
            <a:avLst/>
          </a:prstGeom>
        </p:spPr>
      </p:pic>
      <p:pic>
        <p:nvPicPr>
          <p:cNvPr id="71" name="图片 70" descr="C:\Users\Administrator\Desktop\室内设计\2.jpg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063271" y="2463303"/>
            <a:ext cx="3006725" cy="2000709"/>
          </a:xfrm>
          <a:prstGeom prst="rect">
            <a:avLst/>
          </a:prstGeom>
        </p:spPr>
      </p:pic>
      <p:pic>
        <p:nvPicPr>
          <p:cNvPr id="72" name="图片 71" descr="C:\Users\Administrator\Desktop\室内设计\3.jpg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070248" y="2460625"/>
            <a:ext cx="3072765" cy="2003425"/>
          </a:xfrm>
          <a:prstGeom prst="rect">
            <a:avLst/>
          </a:prstGeom>
        </p:spPr>
      </p:pic>
      <p:pic>
        <p:nvPicPr>
          <p:cNvPr id="73" name="图片 72" descr="C:\Users\Administrator\Desktop\室内设计\u=1995482768,4201368183&amp;fm=23&amp;gp=0.jpgu=1995482768,4201368183&amp;fm=23&amp;gp=0"/>
          <p:cNvPicPr>
            <a:picLocks noChangeAspect="1"/>
          </p:cNvPicPr>
          <p:nvPr/>
        </p:nvPicPr>
        <p:blipFill rotWithShape="1">
          <a:blip r:embed="rId5" cstate="print"/>
          <a:srcRect/>
          <a:stretch>
            <a:fillRect/>
          </a:stretch>
        </p:blipFill>
        <p:spPr>
          <a:xfrm>
            <a:off x="9149998" y="2460625"/>
            <a:ext cx="3053715" cy="2003425"/>
          </a:xfrm>
          <a:prstGeom prst="rect">
            <a:avLst/>
          </a:prstGeom>
        </p:spPr>
      </p:pic>
      <p:grpSp>
        <p:nvGrpSpPr>
          <p:cNvPr id="74" name="组合 73"/>
          <p:cNvGrpSpPr/>
          <p:nvPr/>
        </p:nvGrpSpPr>
        <p:grpSpPr>
          <a:xfrm>
            <a:off x="265293" y="4660991"/>
            <a:ext cx="2420733" cy="1264430"/>
            <a:chOff x="264410" y="4248150"/>
            <a:chExt cx="2420733" cy="1264430"/>
          </a:xfrm>
        </p:grpSpPr>
        <p:sp>
          <p:nvSpPr>
            <p:cNvPr id="75" name="文本框 74"/>
            <p:cNvSpPr txBox="1"/>
            <p:nvPr/>
          </p:nvSpPr>
          <p:spPr>
            <a:xfrm>
              <a:off x="264410" y="4248150"/>
              <a:ext cx="2021840" cy="365760"/>
            </a:xfrm>
            <a:prstGeom prst="rect">
              <a:avLst/>
            </a:prstGeom>
            <a:noFill/>
          </p:spPr>
          <p:txBody>
            <a:bodyPr wrap="none" rtlCol="0">
              <a:spAutoFit/>
            </a:bodyPr>
            <a:lstStyle/>
            <a:p>
              <a:pPr algn="l"/>
              <a:r>
                <a:rPr lang="en-US" altLang="zh-CN" b="1" dirty="0" smtClean="0">
                  <a:solidFill>
                    <a:srgbClr val="430405"/>
                  </a:solidFill>
                  <a:latin typeface="黑体" panose="02010600030101010101" pitchFamily="49" charset="-122"/>
                  <a:ea typeface="黑体" panose="02010600030101010101" pitchFamily="49" charset="-122"/>
                </a:rPr>
                <a:t>单击此处添加标题</a:t>
              </a:r>
            </a:p>
          </p:txBody>
        </p:sp>
        <p:sp>
          <p:nvSpPr>
            <p:cNvPr id="76" name="矩形 75"/>
            <p:cNvSpPr/>
            <p:nvPr/>
          </p:nvSpPr>
          <p:spPr>
            <a:xfrm>
              <a:off x="264410" y="4794395"/>
              <a:ext cx="2420733" cy="718185"/>
            </a:xfrm>
            <a:prstGeom prst="rect">
              <a:avLst/>
            </a:prstGeom>
          </p:spPr>
          <p:txBody>
            <a:bodyPr wrap="square">
              <a:spAutoFit/>
            </a:bodyPr>
            <a:lstStyle/>
            <a:p>
              <a:pPr>
                <a:lnSpc>
                  <a:spcPts val="1600"/>
                </a:lnSpc>
              </a:pPr>
              <a:r>
                <a:rPr lang="en-US" altLang="zh-CN" sz="1600" dirty="0" smtClean="0">
                  <a:solidFill>
                    <a:srgbClr val="430405"/>
                  </a:solidFill>
                  <a:latin typeface="黑体" panose="02010600030101010101" pitchFamily="49" charset="-122"/>
                  <a:ea typeface="黑体" panose="02010600030101010101" pitchFamily="49" charset="-122"/>
                  <a:cs typeface="Arial" panose="020B0604020202020204" pitchFamily="34" charset="0"/>
                </a:rPr>
                <a:t>请在此粘贴或者输入您的文字内容请在此粘贴或者输入您的文字内容</a:t>
              </a:r>
            </a:p>
          </p:txBody>
        </p:sp>
        <p:cxnSp>
          <p:nvCxnSpPr>
            <p:cNvPr id="77" name="直接连接符 76"/>
            <p:cNvCxnSpPr/>
            <p:nvPr/>
          </p:nvCxnSpPr>
          <p:spPr>
            <a:xfrm>
              <a:off x="363470" y="4668319"/>
              <a:ext cx="675671" cy="0"/>
            </a:xfrm>
            <a:prstGeom prst="line">
              <a:avLst/>
            </a:prstGeom>
            <a:ln w="22225">
              <a:solidFill>
                <a:srgbClr val="633017"/>
              </a:solidFill>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3189921" y="4660991"/>
            <a:ext cx="2420733" cy="1264430"/>
            <a:chOff x="3189038" y="4248150"/>
            <a:chExt cx="2420733" cy="1264430"/>
          </a:xfrm>
        </p:grpSpPr>
        <p:sp>
          <p:nvSpPr>
            <p:cNvPr id="79" name="文本框 78"/>
            <p:cNvSpPr txBox="1"/>
            <p:nvPr/>
          </p:nvSpPr>
          <p:spPr>
            <a:xfrm>
              <a:off x="3189038" y="4248150"/>
              <a:ext cx="2021840" cy="365760"/>
            </a:xfrm>
            <a:prstGeom prst="rect">
              <a:avLst/>
            </a:prstGeom>
            <a:noFill/>
          </p:spPr>
          <p:txBody>
            <a:bodyPr wrap="none" rtlCol="0">
              <a:spAutoFit/>
            </a:bodyPr>
            <a:lstStyle/>
            <a:p>
              <a:pPr algn="l"/>
              <a:r>
                <a:rPr lang="en-US" altLang="zh-CN" b="1" dirty="0" smtClean="0">
                  <a:solidFill>
                    <a:srgbClr val="430405"/>
                  </a:solidFill>
                  <a:latin typeface="黑体" panose="02010600030101010101" pitchFamily="49" charset="-122"/>
                  <a:ea typeface="黑体" panose="02010600030101010101" pitchFamily="49" charset="-122"/>
                </a:rPr>
                <a:t>单击此处添加标题</a:t>
              </a:r>
            </a:p>
          </p:txBody>
        </p:sp>
        <p:sp>
          <p:nvSpPr>
            <p:cNvPr id="80" name="矩形 79"/>
            <p:cNvSpPr/>
            <p:nvPr/>
          </p:nvSpPr>
          <p:spPr>
            <a:xfrm>
              <a:off x="3189038" y="4794395"/>
              <a:ext cx="2420733" cy="718185"/>
            </a:xfrm>
            <a:prstGeom prst="rect">
              <a:avLst/>
            </a:prstGeom>
          </p:spPr>
          <p:txBody>
            <a:bodyPr wrap="square">
              <a:spAutoFit/>
            </a:bodyPr>
            <a:lstStyle/>
            <a:p>
              <a:pPr>
                <a:lnSpc>
                  <a:spcPts val="1600"/>
                </a:lnSpc>
              </a:pPr>
              <a:r>
                <a:rPr lang="en-US" altLang="zh-CN" sz="1600" dirty="0" smtClean="0">
                  <a:solidFill>
                    <a:srgbClr val="430405"/>
                  </a:solidFill>
                  <a:latin typeface="黑体" panose="02010600030101010101" pitchFamily="49" charset="-122"/>
                  <a:ea typeface="黑体" panose="02010600030101010101" pitchFamily="49" charset="-122"/>
                  <a:cs typeface="Arial" panose="020B0604020202020204" pitchFamily="34" charset="0"/>
                </a:rPr>
                <a:t>请在此粘贴或者输入您的文字内容请在此粘贴或者输入您的文字内容</a:t>
              </a:r>
            </a:p>
          </p:txBody>
        </p:sp>
        <p:cxnSp>
          <p:nvCxnSpPr>
            <p:cNvPr id="81" name="直接连接符 80"/>
            <p:cNvCxnSpPr/>
            <p:nvPr/>
          </p:nvCxnSpPr>
          <p:spPr>
            <a:xfrm>
              <a:off x="3288098" y="4668319"/>
              <a:ext cx="675671" cy="0"/>
            </a:xfrm>
            <a:prstGeom prst="line">
              <a:avLst/>
            </a:prstGeom>
            <a:ln w="22225">
              <a:solidFill>
                <a:srgbClr val="462313"/>
              </a:solidFill>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6286029" y="4660991"/>
            <a:ext cx="2420733" cy="1264430"/>
            <a:chOff x="6285146" y="4248150"/>
            <a:chExt cx="2420733" cy="1264430"/>
          </a:xfrm>
        </p:grpSpPr>
        <p:sp>
          <p:nvSpPr>
            <p:cNvPr id="83" name="文本框 82"/>
            <p:cNvSpPr txBox="1"/>
            <p:nvPr/>
          </p:nvSpPr>
          <p:spPr>
            <a:xfrm>
              <a:off x="6285146" y="4248150"/>
              <a:ext cx="2021840" cy="365760"/>
            </a:xfrm>
            <a:prstGeom prst="rect">
              <a:avLst/>
            </a:prstGeom>
            <a:noFill/>
          </p:spPr>
          <p:txBody>
            <a:bodyPr wrap="none" rtlCol="0">
              <a:spAutoFit/>
            </a:bodyPr>
            <a:lstStyle/>
            <a:p>
              <a:pPr algn="l"/>
              <a:r>
                <a:rPr lang="en-US" altLang="zh-CN" b="1" dirty="0" smtClean="0">
                  <a:solidFill>
                    <a:srgbClr val="430405"/>
                  </a:solidFill>
                  <a:latin typeface="黑体" panose="02010600030101010101" pitchFamily="49" charset="-122"/>
                  <a:ea typeface="黑体" panose="02010600030101010101" pitchFamily="49" charset="-122"/>
                </a:rPr>
                <a:t>单击此处添加标题</a:t>
              </a:r>
            </a:p>
          </p:txBody>
        </p:sp>
        <p:sp>
          <p:nvSpPr>
            <p:cNvPr id="84" name="矩形 83"/>
            <p:cNvSpPr/>
            <p:nvPr/>
          </p:nvSpPr>
          <p:spPr>
            <a:xfrm>
              <a:off x="6285146" y="4794395"/>
              <a:ext cx="2420733" cy="718185"/>
            </a:xfrm>
            <a:prstGeom prst="rect">
              <a:avLst/>
            </a:prstGeom>
          </p:spPr>
          <p:txBody>
            <a:bodyPr wrap="square">
              <a:spAutoFit/>
            </a:bodyPr>
            <a:lstStyle/>
            <a:p>
              <a:pPr>
                <a:lnSpc>
                  <a:spcPts val="1600"/>
                </a:lnSpc>
              </a:pPr>
              <a:r>
                <a:rPr lang="en-US" altLang="zh-CN" sz="1600" dirty="0" smtClean="0">
                  <a:solidFill>
                    <a:srgbClr val="430405"/>
                  </a:solidFill>
                  <a:latin typeface="黑体" panose="02010600030101010101" pitchFamily="49" charset="-122"/>
                  <a:ea typeface="黑体" panose="02010600030101010101" pitchFamily="49" charset="-122"/>
                  <a:cs typeface="Arial" panose="020B0604020202020204" pitchFamily="34" charset="0"/>
                </a:rPr>
                <a:t>请在此粘贴或者输入您的文字内容请在此粘贴或者输入您的文字内容</a:t>
              </a:r>
            </a:p>
          </p:txBody>
        </p:sp>
        <p:cxnSp>
          <p:nvCxnSpPr>
            <p:cNvPr id="85" name="直接连接符 84"/>
            <p:cNvCxnSpPr/>
            <p:nvPr/>
          </p:nvCxnSpPr>
          <p:spPr>
            <a:xfrm>
              <a:off x="6384206" y="4668319"/>
              <a:ext cx="675671" cy="0"/>
            </a:xfrm>
            <a:prstGeom prst="line">
              <a:avLst/>
            </a:prstGeom>
            <a:ln w="22225">
              <a:solidFill>
                <a:srgbClr val="462313"/>
              </a:solidFill>
            </a:ln>
          </p:spPr>
          <p:style>
            <a:lnRef idx="1">
              <a:schemeClr val="accent1"/>
            </a:lnRef>
            <a:fillRef idx="0">
              <a:schemeClr val="accent1"/>
            </a:fillRef>
            <a:effectRef idx="0">
              <a:schemeClr val="accent1"/>
            </a:effectRef>
            <a:fontRef idx="minor">
              <a:schemeClr val="tx1"/>
            </a:fontRef>
          </p:style>
        </p:cxnSp>
      </p:grpSp>
      <p:grpSp>
        <p:nvGrpSpPr>
          <p:cNvPr id="86" name="组合 85"/>
          <p:cNvGrpSpPr/>
          <p:nvPr/>
        </p:nvGrpSpPr>
        <p:grpSpPr>
          <a:xfrm>
            <a:off x="9309613" y="4660991"/>
            <a:ext cx="2420733" cy="1264430"/>
            <a:chOff x="9308730" y="4248150"/>
            <a:chExt cx="2420733" cy="1264430"/>
          </a:xfrm>
        </p:grpSpPr>
        <p:sp>
          <p:nvSpPr>
            <p:cNvPr id="87" name="文本框 86"/>
            <p:cNvSpPr txBox="1"/>
            <p:nvPr/>
          </p:nvSpPr>
          <p:spPr>
            <a:xfrm>
              <a:off x="9308730" y="4248150"/>
              <a:ext cx="2021840" cy="365760"/>
            </a:xfrm>
            <a:prstGeom prst="rect">
              <a:avLst/>
            </a:prstGeom>
            <a:noFill/>
          </p:spPr>
          <p:txBody>
            <a:bodyPr wrap="none" rtlCol="0">
              <a:spAutoFit/>
            </a:bodyPr>
            <a:lstStyle/>
            <a:p>
              <a:pPr algn="l"/>
              <a:r>
                <a:rPr lang="en-US" altLang="zh-CN" b="1" dirty="0" smtClean="0">
                  <a:solidFill>
                    <a:srgbClr val="430405"/>
                  </a:solidFill>
                  <a:latin typeface="黑体" panose="02010600030101010101" pitchFamily="49" charset="-122"/>
                  <a:ea typeface="黑体" panose="02010600030101010101" pitchFamily="49" charset="-122"/>
                </a:rPr>
                <a:t>单击此处添加标题</a:t>
              </a:r>
            </a:p>
          </p:txBody>
        </p:sp>
        <p:sp>
          <p:nvSpPr>
            <p:cNvPr id="88" name="矩形 87"/>
            <p:cNvSpPr/>
            <p:nvPr/>
          </p:nvSpPr>
          <p:spPr>
            <a:xfrm>
              <a:off x="9308730" y="4794395"/>
              <a:ext cx="2420733" cy="718185"/>
            </a:xfrm>
            <a:prstGeom prst="rect">
              <a:avLst/>
            </a:prstGeom>
          </p:spPr>
          <p:txBody>
            <a:bodyPr wrap="square">
              <a:spAutoFit/>
            </a:bodyPr>
            <a:lstStyle/>
            <a:p>
              <a:pPr>
                <a:lnSpc>
                  <a:spcPts val="1600"/>
                </a:lnSpc>
              </a:pPr>
              <a:r>
                <a:rPr lang="en-US" altLang="zh-CN" sz="1600" dirty="0" smtClean="0">
                  <a:solidFill>
                    <a:srgbClr val="430405"/>
                  </a:solidFill>
                  <a:latin typeface="黑体" panose="02010600030101010101" pitchFamily="49" charset="-122"/>
                  <a:ea typeface="黑体" panose="02010600030101010101" pitchFamily="49" charset="-122"/>
                  <a:cs typeface="Arial" panose="020B0604020202020204" pitchFamily="34" charset="0"/>
                </a:rPr>
                <a:t>请在此粘贴或者输入您的文字内容请在此粘贴或者输入您的文字内容</a:t>
              </a:r>
            </a:p>
          </p:txBody>
        </p:sp>
        <p:cxnSp>
          <p:nvCxnSpPr>
            <p:cNvPr id="89" name="直接连接符 88"/>
            <p:cNvCxnSpPr/>
            <p:nvPr/>
          </p:nvCxnSpPr>
          <p:spPr>
            <a:xfrm>
              <a:off x="9407790" y="4668319"/>
              <a:ext cx="675671" cy="0"/>
            </a:xfrm>
            <a:prstGeom prst="line">
              <a:avLst/>
            </a:prstGeom>
            <a:ln w="22225">
              <a:solidFill>
                <a:srgbClr val="633017"/>
              </a:solidFill>
            </a:ln>
          </p:spPr>
          <p:style>
            <a:lnRef idx="1">
              <a:schemeClr val="accent1"/>
            </a:lnRef>
            <a:fillRef idx="0">
              <a:schemeClr val="accent1"/>
            </a:fillRef>
            <a:effectRef idx="0">
              <a:schemeClr val="accent1"/>
            </a:effectRef>
            <a:fontRef idx="minor">
              <a:schemeClr val="tx1"/>
            </a:fontRef>
          </p:style>
        </p:cxnSp>
      </p:grpSp>
      <p:sp>
        <p:nvSpPr>
          <p:cNvPr id="91" name="文本框 90"/>
          <p:cNvSpPr txBox="1"/>
          <p:nvPr/>
        </p:nvSpPr>
        <p:spPr>
          <a:xfrm>
            <a:off x="690748" y="1312531"/>
            <a:ext cx="10812270" cy="675640"/>
          </a:xfrm>
          <a:prstGeom prst="rect">
            <a:avLst/>
          </a:prstGeom>
          <a:noFill/>
        </p:spPr>
        <p:txBody>
          <a:bodyPr wrap="square" rtlCol="0">
            <a:spAutoFit/>
          </a:bodyPr>
          <a:lstStyle/>
          <a:p>
            <a:pPr algn="ctr">
              <a:lnSpc>
                <a:spcPct val="120000"/>
              </a:lnSpc>
            </a:pPr>
            <a:r>
              <a:rPr lang="en-US" altLang="zh-CN" sz="16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up)">
                                      <p:cBhvr>
                                        <p:cTn id="7" dur="500"/>
                                        <p:tgtEl>
                                          <p:spTgt spid="9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ppt_y</p:attrName>
                                        </p:attrNameLst>
                                      </p:cBhvr>
                                      <p:tavLst>
                                        <p:tav tm="0">
                                          <p:val>
                                            <p:strVal val="#ppt_y+#ppt_h*1.125000"/>
                                          </p:val>
                                        </p:tav>
                                        <p:tav tm="100000">
                                          <p:val>
                                            <p:strVal val="#ppt_y"/>
                                          </p:val>
                                        </p:tav>
                                      </p:tavLst>
                                    </p:anim>
                                    <p:animEffect transition="in" filter="wipe(up)">
                                      <p:cBhvr>
                                        <p:cTn id="12" dur="500"/>
                                        <p:tgtEl>
                                          <p:spTgt spid="66"/>
                                        </p:tgtEl>
                                      </p:cBhvr>
                                    </p:animEffect>
                                  </p:childTnLst>
                                </p:cTn>
                              </p:par>
                              <p:par>
                                <p:cTn id="13" presetID="22" presetClass="entr" presetSubtype="1"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wipe(up)">
                                      <p:cBhvr>
                                        <p:cTn id="15" dur="500"/>
                                        <p:tgtEl>
                                          <p:spTgt spid="70"/>
                                        </p:tgtEl>
                                      </p:cBhvr>
                                    </p:animEffect>
                                  </p:childTnLst>
                                </p:cTn>
                              </p:par>
                            </p:childTnLst>
                          </p:cTn>
                        </p:par>
                        <p:par>
                          <p:cTn id="16" fill="hold">
                            <p:stCondLst>
                              <p:cond delay="1000"/>
                            </p:stCondLst>
                            <p:childTnLst>
                              <p:par>
                                <p:cTn id="17" presetID="12" presetClass="entr" presetSubtype="1"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500"/>
                                        <p:tgtEl>
                                          <p:spTgt spid="74"/>
                                        </p:tgtEl>
                                        <p:attrNameLst>
                                          <p:attrName>ppt_y</p:attrName>
                                        </p:attrNameLst>
                                      </p:cBhvr>
                                      <p:tavLst>
                                        <p:tav tm="0">
                                          <p:val>
                                            <p:strVal val="#ppt_y-#ppt_h*1.125000"/>
                                          </p:val>
                                        </p:tav>
                                        <p:tav tm="100000">
                                          <p:val>
                                            <p:strVal val="#ppt_y"/>
                                          </p:val>
                                        </p:tav>
                                      </p:tavLst>
                                    </p:anim>
                                    <p:animEffect transition="in" filter="wipe(down)">
                                      <p:cBhvr>
                                        <p:cTn id="20" dur="500"/>
                                        <p:tgtEl>
                                          <p:spTgt spid="74"/>
                                        </p:tgtEl>
                                      </p:cBhvr>
                                    </p:animEffect>
                                  </p:childTnLst>
                                </p:cTn>
                              </p:par>
                            </p:childTnLst>
                          </p:cTn>
                        </p:par>
                        <p:par>
                          <p:cTn id="21" fill="hold">
                            <p:stCondLst>
                              <p:cond delay="1500"/>
                            </p:stCondLst>
                            <p:childTnLst>
                              <p:par>
                                <p:cTn id="22" presetID="12" presetClass="entr" presetSubtype="4"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500"/>
                                        <p:tgtEl>
                                          <p:spTgt spid="68"/>
                                        </p:tgtEl>
                                        <p:attrNameLst>
                                          <p:attrName>ppt_y</p:attrName>
                                        </p:attrNameLst>
                                      </p:cBhvr>
                                      <p:tavLst>
                                        <p:tav tm="0">
                                          <p:val>
                                            <p:strVal val="#ppt_y+#ppt_h*1.125000"/>
                                          </p:val>
                                        </p:tav>
                                        <p:tav tm="100000">
                                          <p:val>
                                            <p:strVal val="#ppt_y"/>
                                          </p:val>
                                        </p:tav>
                                      </p:tavLst>
                                    </p:anim>
                                    <p:animEffect transition="in" filter="wipe(up)">
                                      <p:cBhvr>
                                        <p:cTn id="25" dur="500"/>
                                        <p:tgtEl>
                                          <p:spTgt spid="68"/>
                                        </p:tgtEl>
                                      </p:cBhvr>
                                    </p:animEffect>
                                  </p:childTnLst>
                                </p:cTn>
                              </p:par>
                              <p:par>
                                <p:cTn id="26" presetID="22" presetClass="entr" presetSubtype="1" fill="hold"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ipe(up)">
                                      <p:cBhvr>
                                        <p:cTn id="28" dur="500"/>
                                        <p:tgtEl>
                                          <p:spTgt spid="71"/>
                                        </p:tgtEl>
                                      </p:cBhvr>
                                    </p:animEffect>
                                  </p:childTnLst>
                                </p:cTn>
                              </p:par>
                            </p:childTnLst>
                          </p:cTn>
                        </p:par>
                        <p:par>
                          <p:cTn id="29" fill="hold">
                            <p:stCondLst>
                              <p:cond delay="2000"/>
                            </p:stCondLst>
                            <p:childTnLst>
                              <p:par>
                                <p:cTn id="30" presetID="12" presetClass="entr" presetSubtype="1"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down)">
                                      <p:cBhvr>
                                        <p:cTn id="33" dur="500"/>
                                        <p:tgtEl>
                                          <p:spTgt spid="78"/>
                                        </p:tgtEl>
                                      </p:cBhvr>
                                    </p:animEffect>
                                  </p:childTnLst>
                                </p:cTn>
                              </p:par>
                            </p:childTnLst>
                          </p:cTn>
                        </p:par>
                        <p:par>
                          <p:cTn id="34" fill="hold">
                            <p:stCondLst>
                              <p:cond delay="2500"/>
                            </p:stCondLst>
                            <p:childTnLst>
                              <p:par>
                                <p:cTn id="35" presetID="12" presetClass="entr" presetSubtype="4" fill="hold" grpId="0"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p:tgtEl>
                                          <p:spTgt spid="67"/>
                                        </p:tgtEl>
                                        <p:attrNameLst>
                                          <p:attrName>ppt_y</p:attrName>
                                        </p:attrNameLst>
                                      </p:cBhvr>
                                      <p:tavLst>
                                        <p:tav tm="0">
                                          <p:val>
                                            <p:strVal val="#ppt_y+#ppt_h*1.125000"/>
                                          </p:val>
                                        </p:tav>
                                        <p:tav tm="100000">
                                          <p:val>
                                            <p:strVal val="#ppt_y"/>
                                          </p:val>
                                        </p:tav>
                                      </p:tavLst>
                                    </p:anim>
                                    <p:animEffect transition="in" filter="wipe(up)">
                                      <p:cBhvr>
                                        <p:cTn id="38" dur="500"/>
                                        <p:tgtEl>
                                          <p:spTgt spid="67"/>
                                        </p:tgtEl>
                                      </p:cBhvr>
                                    </p:animEffect>
                                  </p:childTnLst>
                                </p:cTn>
                              </p:par>
                              <p:par>
                                <p:cTn id="39" presetID="22" presetClass="entr" presetSubtype="1" fill="hold" nodeType="with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up)">
                                      <p:cBhvr>
                                        <p:cTn id="41" dur="500"/>
                                        <p:tgtEl>
                                          <p:spTgt spid="72"/>
                                        </p:tgtEl>
                                      </p:cBhvr>
                                    </p:animEffect>
                                  </p:childTnLst>
                                </p:cTn>
                              </p:par>
                            </p:childTnLst>
                          </p:cTn>
                        </p:par>
                        <p:par>
                          <p:cTn id="42" fill="hold">
                            <p:stCondLst>
                              <p:cond delay="3000"/>
                            </p:stCondLst>
                            <p:childTnLst>
                              <p:par>
                                <p:cTn id="43" presetID="12" presetClass="entr" presetSubtype="1" fill="hold"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additive="base">
                                        <p:cTn id="45" dur="500"/>
                                        <p:tgtEl>
                                          <p:spTgt spid="82"/>
                                        </p:tgtEl>
                                        <p:attrNameLst>
                                          <p:attrName>ppt_y</p:attrName>
                                        </p:attrNameLst>
                                      </p:cBhvr>
                                      <p:tavLst>
                                        <p:tav tm="0">
                                          <p:val>
                                            <p:strVal val="#ppt_y-#ppt_h*1.125000"/>
                                          </p:val>
                                        </p:tav>
                                        <p:tav tm="100000">
                                          <p:val>
                                            <p:strVal val="#ppt_y"/>
                                          </p:val>
                                        </p:tav>
                                      </p:tavLst>
                                    </p:anim>
                                    <p:animEffect transition="in" filter="wipe(down)">
                                      <p:cBhvr>
                                        <p:cTn id="46" dur="500"/>
                                        <p:tgtEl>
                                          <p:spTgt spid="82"/>
                                        </p:tgtEl>
                                      </p:cBhvr>
                                    </p:animEffect>
                                  </p:childTnLst>
                                </p:cTn>
                              </p:par>
                            </p:childTnLst>
                          </p:cTn>
                        </p:par>
                        <p:par>
                          <p:cTn id="47" fill="hold">
                            <p:stCondLst>
                              <p:cond delay="3500"/>
                            </p:stCondLst>
                            <p:childTnLst>
                              <p:par>
                                <p:cTn id="48" presetID="12" presetClass="entr" presetSubtype="4" fill="hold" grpId="0" nodeType="after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additive="base">
                                        <p:cTn id="50" dur="500"/>
                                        <p:tgtEl>
                                          <p:spTgt spid="69"/>
                                        </p:tgtEl>
                                        <p:attrNameLst>
                                          <p:attrName>ppt_y</p:attrName>
                                        </p:attrNameLst>
                                      </p:cBhvr>
                                      <p:tavLst>
                                        <p:tav tm="0">
                                          <p:val>
                                            <p:strVal val="#ppt_y+#ppt_h*1.125000"/>
                                          </p:val>
                                        </p:tav>
                                        <p:tav tm="100000">
                                          <p:val>
                                            <p:strVal val="#ppt_y"/>
                                          </p:val>
                                        </p:tav>
                                      </p:tavLst>
                                    </p:anim>
                                    <p:animEffect transition="in" filter="wipe(up)">
                                      <p:cBhvr>
                                        <p:cTn id="51" dur="500"/>
                                        <p:tgtEl>
                                          <p:spTgt spid="69"/>
                                        </p:tgtEl>
                                      </p:cBhvr>
                                    </p:animEffect>
                                  </p:childTnLst>
                                </p:cTn>
                              </p:par>
                              <p:par>
                                <p:cTn id="52" presetID="22" presetClass="entr" presetSubtype="1" fill="hold" nodeType="with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wipe(up)">
                                      <p:cBhvr>
                                        <p:cTn id="54" dur="500"/>
                                        <p:tgtEl>
                                          <p:spTgt spid="73"/>
                                        </p:tgtEl>
                                      </p:cBhvr>
                                    </p:animEffect>
                                  </p:childTnLst>
                                </p:cTn>
                              </p:par>
                            </p:childTnLst>
                          </p:cTn>
                        </p:par>
                        <p:par>
                          <p:cTn id="55" fill="hold">
                            <p:stCondLst>
                              <p:cond delay="4000"/>
                            </p:stCondLst>
                            <p:childTnLst>
                              <p:par>
                                <p:cTn id="56" presetID="12" presetClass="entr" presetSubtype="1" fill="hold" nodeType="after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additive="base">
                                        <p:cTn id="58" dur="500"/>
                                        <p:tgtEl>
                                          <p:spTgt spid="86"/>
                                        </p:tgtEl>
                                        <p:attrNameLst>
                                          <p:attrName>ppt_y</p:attrName>
                                        </p:attrNameLst>
                                      </p:cBhvr>
                                      <p:tavLst>
                                        <p:tav tm="0">
                                          <p:val>
                                            <p:strVal val="#ppt_y-#ppt_h*1.125000"/>
                                          </p:val>
                                        </p:tav>
                                        <p:tav tm="100000">
                                          <p:val>
                                            <p:strVal val="#ppt_y"/>
                                          </p:val>
                                        </p:tav>
                                      </p:tavLst>
                                    </p:anim>
                                    <p:animEffect transition="in" filter="wipe(down)">
                                      <p:cBhvr>
                                        <p:cTn id="59" dur="500"/>
                                        <p:tgtEl>
                                          <p:spTgt spid="86"/>
                                        </p:tgtEl>
                                      </p:cBhvr>
                                    </p:animEffect>
                                  </p:childTnLst>
                                </p:cTn>
                              </p:par>
                            </p:childTnLst>
                          </p:cTn>
                        </p:par>
                        <p:par>
                          <p:cTn id="60" fill="hold">
                            <p:stCondLst>
                              <p:cond delay="4500"/>
                            </p:stCondLst>
                            <p:childTnLst>
                              <p:par>
                                <p:cTn id="61" presetID="2" presetClass="entr" presetSubtype="1" decel="100000"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0-#ppt_h/2"/>
                                          </p:val>
                                        </p:tav>
                                        <p:tav tm="100000">
                                          <p:val>
                                            <p:strVal val="#ppt_y"/>
                                          </p:val>
                                        </p:tav>
                                      </p:tavLst>
                                    </p:anim>
                                  </p:childTnLst>
                                </p:cTn>
                              </p:par>
                              <p:par>
                                <p:cTn id="65" presetID="22" presetClass="entr" presetSubtype="8" fill="hold" nodeType="withEffect">
                                  <p:stCondLst>
                                    <p:cond delay="400"/>
                                  </p:stCondLst>
                                  <p:childTnLst>
                                    <p:set>
                                      <p:cBhvr>
                                        <p:cTn id="66" dur="1" fill="hold">
                                          <p:stCondLst>
                                            <p:cond delay="0"/>
                                          </p:stCondLst>
                                        </p:cTn>
                                        <p:tgtEl>
                                          <p:spTgt spid="3"/>
                                        </p:tgtEl>
                                        <p:attrNameLst>
                                          <p:attrName>style.visibility</p:attrName>
                                        </p:attrNameLst>
                                      </p:cBhvr>
                                      <p:to>
                                        <p:strVal val="visible"/>
                                      </p:to>
                                    </p:set>
                                    <p:animEffect transition="in" filter="wipe(left)">
                                      <p:cBhvr>
                                        <p:cTn id="67" dur="500"/>
                                        <p:tgtEl>
                                          <p:spTgt spid="3"/>
                                        </p:tgtEl>
                                      </p:cBhvr>
                                    </p:animEffect>
                                  </p:childTnLst>
                                </p:cTn>
                              </p:par>
                              <p:par>
                                <p:cTn id="68" presetID="22" presetClass="entr" presetSubtype="2" fill="hold" nodeType="withEffect">
                                  <p:stCondLst>
                                    <p:cond delay="400"/>
                                  </p:stCondLst>
                                  <p:childTnLst>
                                    <p:set>
                                      <p:cBhvr>
                                        <p:cTn id="69" dur="1" fill="hold">
                                          <p:stCondLst>
                                            <p:cond delay="0"/>
                                          </p:stCondLst>
                                        </p:cTn>
                                        <p:tgtEl>
                                          <p:spTgt spid="5"/>
                                        </p:tgtEl>
                                        <p:attrNameLst>
                                          <p:attrName>style.visibility</p:attrName>
                                        </p:attrNameLst>
                                      </p:cBhvr>
                                      <p:to>
                                        <p:strVal val="visible"/>
                                      </p:to>
                                    </p:set>
                                    <p:animEffect transition="in" filter="wipe(right)">
                                      <p:cBhvr>
                                        <p:cTn id="70" dur="500"/>
                                        <p:tgtEl>
                                          <p:spTgt spid="5"/>
                                        </p:tgtEl>
                                      </p:cBhvr>
                                    </p:animEffect>
                                  </p:childTnLst>
                                </p:cTn>
                              </p:par>
                            </p:childTnLst>
                          </p:cTn>
                        </p:par>
                        <p:par>
                          <p:cTn id="71" fill="hold">
                            <p:stCondLst>
                              <p:cond delay="5000"/>
                            </p:stCondLst>
                            <p:childTnLst>
                              <p:par>
                                <p:cTn id="72" presetID="22" presetClass="entr" presetSubtype="8"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wipe(left)">
                                      <p:cBhvr>
                                        <p:cTn id="74"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P spid="67" grpId="0" bldLvl="0" animBg="1"/>
      <p:bldP spid="68" grpId="0" bldLvl="0" animBg="1"/>
      <p:bldP spid="69" grpId="0" bldLvl="0" animBg="1"/>
      <p:bldP spid="91" grpId="0"/>
      <p:bldP spid="2"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635" y="2260600"/>
            <a:ext cx="12192000" cy="3853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pitchFamily="49" charset="-122"/>
              <a:ea typeface="黑体" panose="02010600030101010101" pitchFamily="49" charset="-122"/>
            </a:endParaRPr>
          </a:p>
        </p:txBody>
      </p:sp>
      <p:pic>
        <p:nvPicPr>
          <p:cNvPr id="48" name="图片 47" descr="C:\Users\Administrator\Desktop\室内设计\9087.jpg9087"/>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959768" y="2520315"/>
            <a:ext cx="2591435" cy="1502410"/>
          </a:xfrm>
          <a:prstGeom prst="rect">
            <a:avLst/>
          </a:prstGeom>
          <a:effectLst>
            <a:outerShdw blurRad="12700" dist="38100" dir="5400000" algn="t" rotWithShape="0">
              <a:prstClr val="black">
                <a:alpha val="40000"/>
              </a:prstClr>
            </a:outerShdw>
          </a:effectLst>
        </p:spPr>
      </p:pic>
      <p:grpSp>
        <p:nvGrpSpPr>
          <p:cNvPr id="49" name="组合 48"/>
          <p:cNvGrpSpPr/>
          <p:nvPr/>
        </p:nvGrpSpPr>
        <p:grpSpPr>
          <a:xfrm>
            <a:off x="905794" y="4357912"/>
            <a:ext cx="2692875" cy="701040"/>
            <a:chOff x="1010227" y="4262662"/>
            <a:chExt cx="2692875" cy="701040"/>
          </a:xfrm>
        </p:grpSpPr>
        <p:sp>
          <p:nvSpPr>
            <p:cNvPr id="50" name="椭圆 49"/>
            <p:cNvSpPr/>
            <p:nvPr/>
          </p:nvSpPr>
          <p:spPr>
            <a:xfrm>
              <a:off x="1010227" y="4362304"/>
              <a:ext cx="426720" cy="426720"/>
            </a:xfrm>
            <a:prstGeom prst="ellipse">
              <a:avLst/>
            </a:prstGeom>
            <a:solidFill>
              <a:srgbClr val="430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00000"/>
                </a:lnSpc>
              </a:pPr>
              <a:r>
                <a:rPr lang="en-US" altLang="zh-CN" sz="2000" b="1" dirty="0">
                  <a:solidFill>
                    <a:schemeClr val="bg1"/>
                  </a:solidFill>
                  <a:latin typeface="黑体" panose="02010600030101010101" pitchFamily="49" charset="-122"/>
                  <a:ea typeface="黑体" panose="02010600030101010101" pitchFamily="49" charset="-122"/>
                </a:rPr>
                <a:t>1</a:t>
              </a:r>
            </a:p>
          </p:txBody>
        </p:sp>
        <p:sp>
          <p:nvSpPr>
            <p:cNvPr id="51" name="文本框 50"/>
            <p:cNvSpPr txBox="1"/>
            <p:nvPr/>
          </p:nvSpPr>
          <p:spPr>
            <a:xfrm>
              <a:off x="1478062" y="4262662"/>
              <a:ext cx="2225040" cy="701040"/>
            </a:xfrm>
            <a:prstGeom prst="rect">
              <a:avLst/>
            </a:prstGeom>
            <a:noFill/>
          </p:spPr>
          <p:txBody>
            <a:bodyPr wrap="none" rtlCol="0">
              <a:spAutoFit/>
            </a:bodyPr>
            <a:lstStyle/>
            <a:p>
              <a:pPr algn="dist">
                <a:lnSpc>
                  <a:spcPct val="100000"/>
                </a:lnSpc>
              </a:pPr>
              <a:r>
                <a:rPr lang="en-US" altLang="zh-CN" sz="2000" b="1" dirty="0" smtClean="0">
                  <a:solidFill>
                    <a:srgbClr val="430405"/>
                  </a:solidFill>
                  <a:latin typeface="黑体" panose="02010600030101010101" pitchFamily="49" charset="-122"/>
                  <a:ea typeface="黑体" panose="02010600030101010101" pitchFamily="49" charset="-122"/>
                </a:rPr>
                <a:t>请在此粘贴或者</a:t>
              </a:r>
            </a:p>
            <a:p>
              <a:pPr algn="dist">
                <a:lnSpc>
                  <a:spcPct val="100000"/>
                </a:lnSpc>
              </a:pPr>
              <a:r>
                <a:rPr lang="en-US" altLang="zh-CN" sz="2000" b="1" dirty="0" smtClean="0">
                  <a:solidFill>
                    <a:srgbClr val="430405"/>
                  </a:solidFill>
                  <a:latin typeface="黑体" panose="02010600030101010101" pitchFamily="49" charset="-122"/>
                  <a:ea typeface="黑体" panose="02010600030101010101" pitchFamily="49" charset="-122"/>
                </a:rPr>
                <a:t>输入您的文字内容</a:t>
              </a:r>
            </a:p>
          </p:txBody>
        </p:sp>
      </p:grpSp>
      <p:sp>
        <p:nvSpPr>
          <p:cNvPr id="52" name="矩形 51"/>
          <p:cNvSpPr/>
          <p:nvPr/>
        </p:nvSpPr>
        <p:spPr>
          <a:xfrm>
            <a:off x="1054100" y="5091430"/>
            <a:ext cx="2777490" cy="731520"/>
          </a:xfrm>
          <a:prstGeom prst="rect">
            <a:avLst/>
          </a:prstGeom>
        </p:spPr>
        <p:txBody>
          <a:bodyPr wrap="square">
            <a:spAutoFit/>
          </a:bodyPr>
          <a:lstStyle/>
          <a:p>
            <a:pPr>
              <a:lnSpc>
                <a:spcPct val="100000"/>
              </a:lnSpc>
            </a:pPr>
            <a:r>
              <a:rPr lang="en-US" altLang="zh-CN" sz="1400" dirty="0">
                <a:solidFill>
                  <a:srgbClr val="430405"/>
                </a:solidFill>
                <a:latin typeface="黑体" panose="02010600030101010101" pitchFamily="49" charset="-122"/>
                <a:ea typeface="黑体" panose="02010600030101010101" pitchFamily="49" charset="-122"/>
              </a:rPr>
              <a:t>请在此粘贴或者输入您的文字内容请在此粘贴或者输入您的文字内容</a:t>
            </a:r>
          </a:p>
        </p:txBody>
      </p:sp>
      <p:pic>
        <p:nvPicPr>
          <p:cNvPr id="57" name="图片 56" descr="C:\Users\Administrator\Desktop\室内设计\3.jpg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4894863" y="2520315"/>
            <a:ext cx="2591435" cy="1502410"/>
          </a:xfrm>
          <a:prstGeom prst="rect">
            <a:avLst/>
          </a:prstGeom>
          <a:effectLst>
            <a:outerShdw blurRad="12700" dist="38100" dir="5400000" algn="t" rotWithShape="0">
              <a:prstClr val="black">
                <a:alpha val="40000"/>
              </a:prstClr>
            </a:outerShdw>
          </a:effectLst>
        </p:spPr>
      </p:pic>
      <p:grpSp>
        <p:nvGrpSpPr>
          <p:cNvPr id="58" name="组合 57"/>
          <p:cNvGrpSpPr/>
          <p:nvPr/>
        </p:nvGrpSpPr>
        <p:grpSpPr>
          <a:xfrm>
            <a:off x="4746596" y="4357912"/>
            <a:ext cx="2692875" cy="701040"/>
            <a:chOff x="1010227" y="4262662"/>
            <a:chExt cx="2692875" cy="701040"/>
          </a:xfrm>
        </p:grpSpPr>
        <p:sp>
          <p:nvSpPr>
            <p:cNvPr id="59" name="椭圆 58"/>
            <p:cNvSpPr/>
            <p:nvPr/>
          </p:nvSpPr>
          <p:spPr>
            <a:xfrm>
              <a:off x="1010227" y="4362304"/>
              <a:ext cx="426720" cy="426720"/>
            </a:xfrm>
            <a:prstGeom prst="ellipse">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00000"/>
                </a:lnSpc>
              </a:pPr>
              <a:r>
                <a:rPr lang="en-US" altLang="zh-CN" sz="2000" b="1" dirty="0" smtClean="0">
                  <a:solidFill>
                    <a:schemeClr val="bg1"/>
                  </a:solidFill>
                  <a:latin typeface="黑体" panose="02010600030101010101" pitchFamily="49" charset="-122"/>
                  <a:ea typeface="黑体" panose="02010600030101010101" pitchFamily="49" charset="-122"/>
                </a:rPr>
                <a:t>2</a:t>
              </a:r>
            </a:p>
          </p:txBody>
        </p:sp>
        <p:sp>
          <p:nvSpPr>
            <p:cNvPr id="60" name="文本框 59"/>
            <p:cNvSpPr txBox="1"/>
            <p:nvPr/>
          </p:nvSpPr>
          <p:spPr>
            <a:xfrm>
              <a:off x="1478062" y="4262662"/>
              <a:ext cx="2225040" cy="701040"/>
            </a:xfrm>
            <a:prstGeom prst="rect">
              <a:avLst/>
            </a:prstGeom>
            <a:noFill/>
          </p:spPr>
          <p:txBody>
            <a:bodyPr wrap="none" rtlCol="0">
              <a:spAutoFit/>
            </a:bodyPr>
            <a:lstStyle/>
            <a:p>
              <a:pPr algn="dist">
                <a:lnSpc>
                  <a:spcPct val="100000"/>
                </a:lnSpc>
              </a:pPr>
              <a:r>
                <a:rPr lang="en-US" altLang="zh-CN" sz="2000" b="1" dirty="0" smtClean="0">
                  <a:solidFill>
                    <a:srgbClr val="430405"/>
                  </a:solidFill>
                  <a:latin typeface="黑体" panose="02010600030101010101" pitchFamily="49" charset="-122"/>
                  <a:ea typeface="黑体" panose="02010600030101010101" pitchFamily="49" charset="-122"/>
                </a:rPr>
                <a:t>请在此粘贴或者</a:t>
              </a:r>
            </a:p>
            <a:p>
              <a:pPr algn="dist">
                <a:lnSpc>
                  <a:spcPct val="100000"/>
                </a:lnSpc>
              </a:pPr>
              <a:r>
                <a:rPr lang="en-US" altLang="zh-CN" sz="2000" b="1" dirty="0" smtClean="0">
                  <a:solidFill>
                    <a:srgbClr val="430405"/>
                  </a:solidFill>
                  <a:latin typeface="黑体" panose="02010600030101010101" pitchFamily="49" charset="-122"/>
                  <a:ea typeface="黑体" panose="02010600030101010101" pitchFamily="49" charset="-122"/>
                </a:rPr>
                <a:t>输入您的文字内容</a:t>
              </a:r>
            </a:p>
          </p:txBody>
        </p:sp>
      </p:grpSp>
      <p:sp>
        <p:nvSpPr>
          <p:cNvPr id="61" name="矩形 60"/>
          <p:cNvSpPr/>
          <p:nvPr/>
        </p:nvSpPr>
        <p:spPr>
          <a:xfrm>
            <a:off x="4895215" y="5091430"/>
            <a:ext cx="2777490" cy="731520"/>
          </a:xfrm>
          <a:prstGeom prst="rect">
            <a:avLst/>
          </a:prstGeom>
        </p:spPr>
        <p:txBody>
          <a:bodyPr wrap="square">
            <a:spAutoFit/>
          </a:bodyPr>
          <a:lstStyle/>
          <a:p>
            <a:pPr>
              <a:lnSpc>
                <a:spcPct val="100000"/>
              </a:lnSpc>
            </a:pPr>
            <a:r>
              <a:rPr lang="en-US" altLang="zh-CN" sz="1400" dirty="0">
                <a:solidFill>
                  <a:srgbClr val="430405"/>
                </a:solidFill>
                <a:latin typeface="黑体" panose="02010600030101010101" pitchFamily="49" charset="-122"/>
                <a:ea typeface="黑体" panose="02010600030101010101" pitchFamily="49" charset="-122"/>
              </a:rPr>
              <a:t>请在此粘贴或者输入您的文字内容请在此粘贴或者输入您的文字内容</a:t>
            </a:r>
          </a:p>
        </p:txBody>
      </p:sp>
      <p:pic>
        <p:nvPicPr>
          <p:cNvPr id="63" name="图片 62" descr="C:\Users\Administrator\Desktop\室内设计\98.jpg98"/>
          <p:cNvPicPr>
            <a:picLocks noChangeAspect="1"/>
          </p:cNvPicPr>
          <p:nvPr/>
        </p:nvPicPr>
        <p:blipFill rotWithShape="1">
          <a:blip r:embed="rId4" cstate="print"/>
          <a:srcRect/>
          <a:stretch>
            <a:fillRect/>
          </a:stretch>
        </p:blipFill>
        <p:spPr>
          <a:xfrm>
            <a:off x="8735978" y="2520315"/>
            <a:ext cx="2695575" cy="1502410"/>
          </a:xfrm>
          <a:prstGeom prst="rect">
            <a:avLst/>
          </a:prstGeom>
          <a:effectLst>
            <a:outerShdw blurRad="12700" dist="38100" dir="5400000" algn="t" rotWithShape="0">
              <a:prstClr val="black">
                <a:alpha val="40000"/>
              </a:prstClr>
            </a:outerShdw>
          </a:effectLst>
        </p:spPr>
      </p:pic>
      <p:grpSp>
        <p:nvGrpSpPr>
          <p:cNvPr id="64" name="组合 63"/>
          <p:cNvGrpSpPr/>
          <p:nvPr/>
        </p:nvGrpSpPr>
        <p:grpSpPr>
          <a:xfrm>
            <a:off x="8587398" y="4357912"/>
            <a:ext cx="2692875" cy="701040"/>
            <a:chOff x="1010227" y="4262662"/>
            <a:chExt cx="2692875" cy="701040"/>
          </a:xfrm>
        </p:grpSpPr>
        <p:sp>
          <p:nvSpPr>
            <p:cNvPr id="65" name="椭圆 64"/>
            <p:cNvSpPr/>
            <p:nvPr/>
          </p:nvSpPr>
          <p:spPr>
            <a:xfrm>
              <a:off x="1010227" y="4362304"/>
              <a:ext cx="426720" cy="426720"/>
            </a:xfrm>
            <a:prstGeom prst="ellipse">
              <a:avLst/>
            </a:prstGeom>
            <a:solidFill>
              <a:srgbClr val="46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00000"/>
                </a:lnSpc>
              </a:pPr>
              <a:r>
                <a:rPr lang="en-US" altLang="zh-CN" sz="2000" b="1" dirty="0" smtClean="0">
                  <a:solidFill>
                    <a:schemeClr val="bg1"/>
                  </a:solidFill>
                  <a:latin typeface="黑体" panose="02010600030101010101" pitchFamily="49" charset="-122"/>
                  <a:ea typeface="黑体" panose="02010600030101010101" pitchFamily="49" charset="-122"/>
                </a:rPr>
                <a:t>3</a:t>
              </a:r>
            </a:p>
          </p:txBody>
        </p:sp>
        <p:sp>
          <p:nvSpPr>
            <p:cNvPr id="66" name="文本框 65"/>
            <p:cNvSpPr txBox="1"/>
            <p:nvPr/>
          </p:nvSpPr>
          <p:spPr>
            <a:xfrm>
              <a:off x="1478062" y="4262662"/>
              <a:ext cx="2225040" cy="701040"/>
            </a:xfrm>
            <a:prstGeom prst="rect">
              <a:avLst/>
            </a:prstGeom>
            <a:noFill/>
          </p:spPr>
          <p:txBody>
            <a:bodyPr wrap="none" rtlCol="0">
              <a:spAutoFit/>
            </a:bodyPr>
            <a:lstStyle/>
            <a:p>
              <a:pPr algn="dist">
                <a:lnSpc>
                  <a:spcPct val="100000"/>
                </a:lnSpc>
              </a:pPr>
              <a:r>
                <a:rPr lang="en-US" altLang="zh-CN" sz="2000" b="1" dirty="0" smtClean="0">
                  <a:solidFill>
                    <a:srgbClr val="430405"/>
                  </a:solidFill>
                  <a:latin typeface="黑体" panose="02010600030101010101" pitchFamily="49" charset="-122"/>
                  <a:ea typeface="黑体" panose="02010600030101010101" pitchFamily="49" charset="-122"/>
                </a:rPr>
                <a:t>请在此粘贴或者</a:t>
              </a:r>
            </a:p>
            <a:p>
              <a:pPr algn="dist">
                <a:lnSpc>
                  <a:spcPct val="100000"/>
                </a:lnSpc>
              </a:pPr>
              <a:r>
                <a:rPr lang="en-US" altLang="zh-CN" sz="2000" b="1" dirty="0" smtClean="0">
                  <a:solidFill>
                    <a:srgbClr val="430405"/>
                  </a:solidFill>
                  <a:latin typeface="黑体" panose="02010600030101010101" pitchFamily="49" charset="-122"/>
                  <a:ea typeface="黑体" panose="02010600030101010101" pitchFamily="49" charset="-122"/>
                </a:rPr>
                <a:t>输入您的文字内容</a:t>
              </a:r>
            </a:p>
          </p:txBody>
        </p:sp>
      </p:grpSp>
      <p:sp>
        <p:nvSpPr>
          <p:cNvPr id="67" name="矩形 66"/>
          <p:cNvSpPr/>
          <p:nvPr/>
        </p:nvSpPr>
        <p:spPr>
          <a:xfrm>
            <a:off x="8735695" y="5091430"/>
            <a:ext cx="2777490" cy="731520"/>
          </a:xfrm>
          <a:prstGeom prst="rect">
            <a:avLst/>
          </a:prstGeom>
        </p:spPr>
        <p:txBody>
          <a:bodyPr wrap="square">
            <a:spAutoFit/>
          </a:bodyPr>
          <a:lstStyle/>
          <a:p>
            <a:pPr>
              <a:lnSpc>
                <a:spcPct val="100000"/>
              </a:lnSpc>
            </a:pPr>
            <a:r>
              <a:rPr lang="en-US" altLang="zh-CN" sz="1400" dirty="0">
                <a:solidFill>
                  <a:srgbClr val="430405"/>
                </a:solidFill>
                <a:latin typeface="黑体" panose="02010600030101010101" pitchFamily="49" charset="-122"/>
                <a:ea typeface="黑体" panose="02010600030101010101" pitchFamily="49" charset="-122"/>
              </a:rPr>
              <a:t>请在此粘贴或者输入您的文字内容请在此粘贴或者输入您的文字内容</a:t>
            </a:r>
          </a:p>
        </p:txBody>
      </p:sp>
      <p:sp>
        <p:nvSpPr>
          <p:cNvPr id="77" name="文本框 76"/>
          <p:cNvSpPr txBox="1"/>
          <p:nvPr/>
        </p:nvSpPr>
        <p:spPr>
          <a:xfrm>
            <a:off x="690748" y="1509292"/>
            <a:ext cx="10812270" cy="675640"/>
          </a:xfrm>
          <a:prstGeom prst="rect">
            <a:avLst/>
          </a:prstGeom>
          <a:noFill/>
        </p:spPr>
        <p:txBody>
          <a:bodyPr wrap="square" rtlCol="0">
            <a:spAutoFit/>
          </a:bodyPr>
          <a:lstStyle/>
          <a:p>
            <a:pPr algn="ctr">
              <a:lnSpc>
                <a:spcPct val="120000"/>
              </a:lnSpc>
            </a:pPr>
            <a:r>
              <a:rPr lang="en-US" altLang="zh-CN" sz="16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4" name="直接连接符 3"/>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up)">
                                      <p:cBhvr>
                                        <p:cTn id="7" dur="500"/>
                                        <p:tgtEl>
                                          <p:spTgt spid="7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up)">
                                      <p:cBhvr>
                                        <p:cTn id="10" dur="500"/>
                                        <p:tgtEl>
                                          <p:spTgt spid="47"/>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blinds(horizontal)">
                                      <p:cBhvr>
                                        <p:cTn id="14" dur="500"/>
                                        <p:tgtEl>
                                          <p:spTgt spid="48"/>
                                        </p:tgtEl>
                                      </p:cBhvr>
                                    </p:animEffect>
                                  </p:childTnLst>
                                </p:cTn>
                              </p:par>
                            </p:childTnLst>
                          </p:cTn>
                        </p:par>
                        <p:par>
                          <p:cTn id="15" fill="hold">
                            <p:stCondLst>
                              <p:cond delay="1000"/>
                            </p:stCondLst>
                            <p:childTnLst>
                              <p:par>
                                <p:cTn id="16" presetID="12" presetClass="entr" presetSubtype="1"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p:tgtEl>
                                          <p:spTgt spid="49"/>
                                        </p:tgtEl>
                                        <p:attrNameLst>
                                          <p:attrName>ppt_y</p:attrName>
                                        </p:attrNameLst>
                                      </p:cBhvr>
                                      <p:tavLst>
                                        <p:tav tm="0">
                                          <p:val>
                                            <p:strVal val="#ppt_y-#ppt_h*1.125000"/>
                                          </p:val>
                                        </p:tav>
                                        <p:tav tm="100000">
                                          <p:val>
                                            <p:strVal val="#ppt_y"/>
                                          </p:val>
                                        </p:tav>
                                      </p:tavLst>
                                    </p:anim>
                                    <p:animEffect transition="in" filter="wipe(down)">
                                      <p:cBhvr>
                                        <p:cTn id="19" dur="500"/>
                                        <p:tgtEl>
                                          <p:spTgt spid="49"/>
                                        </p:tgtEl>
                                      </p:cBhvr>
                                    </p:animEffect>
                                  </p:childTnLst>
                                </p:cTn>
                              </p:par>
                            </p:childTnLst>
                          </p:cTn>
                        </p:par>
                        <p:par>
                          <p:cTn id="20" fill="hold">
                            <p:stCondLst>
                              <p:cond delay="1500"/>
                            </p:stCondLst>
                            <p:childTnLst>
                              <p:par>
                                <p:cTn id="21" presetID="3" presetClass="entr" presetSubtype="10"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blinds(horizontal)">
                                      <p:cBhvr>
                                        <p:cTn id="23" dur="500"/>
                                        <p:tgtEl>
                                          <p:spTgt spid="57"/>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p:tgtEl>
                                          <p:spTgt spid="58"/>
                                        </p:tgtEl>
                                        <p:attrNameLst>
                                          <p:attrName>ppt_y</p:attrName>
                                        </p:attrNameLst>
                                      </p:cBhvr>
                                      <p:tavLst>
                                        <p:tav tm="0">
                                          <p:val>
                                            <p:strVal val="#ppt_y-#ppt_h*1.125000"/>
                                          </p:val>
                                        </p:tav>
                                        <p:tav tm="100000">
                                          <p:val>
                                            <p:strVal val="#ppt_y"/>
                                          </p:val>
                                        </p:tav>
                                      </p:tavLst>
                                    </p:anim>
                                    <p:animEffect transition="in" filter="wipe(down)">
                                      <p:cBhvr>
                                        <p:cTn id="28" dur="500"/>
                                        <p:tgtEl>
                                          <p:spTgt spid="58"/>
                                        </p:tgtEl>
                                      </p:cBhvr>
                                    </p:animEffect>
                                  </p:childTnLst>
                                </p:cTn>
                              </p:par>
                            </p:childTnLst>
                          </p:cTn>
                        </p:par>
                        <p:par>
                          <p:cTn id="29" fill="hold">
                            <p:stCondLst>
                              <p:cond delay="2500"/>
                            </p:stCondLst>
                            <p:childTnLst>
                              <p:par>
                                <p:cTn id="30" presetID="3" presetClass="entr" presetSubtype="10" fill="hold" nodeType="after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blinds(horizontal)">
                                      <p:cBhvr>
                                        <p:cTn id="32" dur="500"/>
                                        <p:tgtEl>
                                          <p:spTgt spid="63"/>
                                        </p:tgtEl>
                                      </p:cBhvr>
                                    </p:animEffect>
                                  </p:childTnLst>
                                </p:cTn>
                              </p:par>
                            </p:childTnLst>
                          </p:cTn>
                        </p:par>
                        <p:par>
                          <p:cTn id="33" fill="hold">
                            <p:stCondLst>
                              <p:cond delay="3000"/>
                            </p:stCondLst>
                            <p:childTnLst>
                              <p:par>
                                <p:cTn id="34" presetID="12" presetClass="entr" presetSubtype="1"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additive="base">
                                        <p:cTn id="36" dur="500"/>
                                        <p:tgtEl>
                                          <p:spTgt spid="64"/>
                                        </p:tgtEl>
                                        <p:attrNameLst>
                                          <p:attrName>ppt_y</p:attrName>
                                        </p:attrNameLst>
                                      </p:cBhvr>
                                      <p:tavLst>
                                        <p:tav tm="0">
                                          <p:val>
                                            <p:strVal val="#ppt_y-#ppt_h*1.125000"/>
                                          </p:val>
                                        </p:tav>
                                        <p:tav tm="100000">
                                          <p:val>
                                            <p:strVal val="#ppt_y"/>
                                          </p:val>
                                        </p:tav>
                                      </p:tavLst>
                                    </p:anim>
                                    <p:animEffect transition="in" filter="wipe(down)">
                                      <p:cBhvr>
                                        <p:cTn id="37" dur="500"/>
                                        <p:tgtEl>
                                          <p:spTgt spid="64"/>
                                        </p:tgtEl>
                                      </p:cBhvr>
                                    </p:animEffect>
                                  </p:childTnLst>
                                </p:cTn>
                              </p:par>
                            </p:childTnLst>
                          </p:cTn>
                        </p:par>
                        <p:par>
                          <p:cTn id="38" fill="hold">
                            <p:stCondLst>
                              <p:cond delay="3500"/>
                            </p:stCondLst>
                            <p:childTnLst>
                              <p:par>
                                <p:cTn id="39" presetID="2" presetClass="entr" presetSubtype="1" decel="10000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ppt_x"/>
                                          </p:val>
                                        </p:tav>
                                        <p:tav tm="100000">
                                          <p:val>
                                            <p:strVal val="#ppt_x"/>
                                          </p:val>
                                        </p:tav>
                                      </p:tavLst>
                                    </p:anim>
                                    <p:anim calcmode="lin" valueType="num">
                                      <p:cBhvr additive="base">
                                        <p:cTn id="42" dur="500" fill="hold"/>
                                        <p:tgtEl>
                                          <p:spTgt spid="2"/>
                                        </p:tgtEl>
                                        <p:attrNameLst>
                                          <p:attrName>ppt_y</p:attrName>
                                        </p:attrNameLst>
                                      </p:cBhvr>
                                      <p:tavLst>
                                        <p:tav tm="0">
                                          <p:val>
                                            <p:strVal val="0-#ppt_h/2"/>
                                          </p:val>
                                        </p:tav>
                                        <p:tav tm="100000">
                                          <p:val>
                                            <p:strVal val="#ppt_y"/>
                                          </p:val>
                                        </p:tav>
                                      </p:tavLst>
                                    </p:anim>
                                  </p:childTnLst>
                                </p:cTn>
                              </p:par>
                              <p:par>
                                <p:cTn id="43" presetID="22" presetClass="entr" presetSubtype="8" fill="hold" nodeType="withEffect">
                                  <p:stCondLst>
                                    <p:cond delay="40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2" fill="hold" nodeType="withEffect">
                                  <p:stCondLst>
                                    <p:cond delay="400"/>
                                  </p:stCondLst>
                                  <p:childTnLst>
                                    <p:set>
                                      <p:cBhvr>
                                        <p:cTn id="47" dur="1" fill="hold">
                                          <p:stCondLst>
                                            <p:cond delay="0"/>
                                          </p:stCondLst>
                                        </p:cTn>
                                        <p:tgtEl>
                                          <p:spTgt spid="5"/>
                                        </p:tgtEl>
                                        <p:attrNameLst>
                                          <p:attrName>style.visibility</p:attrName>
                                        </p:attrNameLst>
                                      </p:cBhvr>
                                      <p:to>
                                        <p:strVal val="visible"/>
                                      </p:to>
                                    </p:set>
                                    <p:animEffect transition="in" filter="wipe(right)">
                                      <p:cBhvr>
                                        <p:cTn id="48" dur="500"/>
                                        <p:tgtEl>
                                          <p:spTgt spid="5"/>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77" grpId="0"/>
      <p:bldP spid="2"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72"/>
          <p:cNvCxnSpPr>
            <a:cxnSpLocks noChangeShapeType="1"/>
          </p:cNvCxnSpPr>
          <p:nvPr/>
        </p:nvCxnSpPr>
        <p:spPr bwMode="auto">
          <a:xfrm>
            <a:off x="9209371" y="2594853"/>
            <a:ext cx="746064" cy="24623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15" name="直接连接符 20"/>
          <p:cNvCxnSpPr>
            <a:cxnSpLocks noChangeShapeType="1"/>
          </p:cNvCxnSpPr>
          <p:nvPr/>
        </p:nvCxnSpPr>
        <p:spPr bwMode="auto">
          <a:xfrm flipV="1">
            <a:off x="6552228" y="3044581"/>
            <a:ext cx="911623" cy="82955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24" name="组合 23"/>
          <p:cNvGrpSpPr/>
          <p:nvPr/>
        </p:nvGrpSpPr>
        <p:grpSpPr>
          <a:xfrm>
            <a:off x="7150840" y="1395509"/>
            <a:ext cx="2208008" cy="1970359"/>
            <a:chOff x="5252030" y="2008764"/>
            <a:chExt cx="809336" cy="809336"/>
          </a:xfrm>
          <a:blipFill rotWithShape="1">
            <a:blip r:embed="rId2"/>
            <a:stretch>
              <a:fillRect/>
            </a:stretch>
          </a:blipFill>
        </p:grpSpPr>
        <p:sp>
          <p:nvSpPr>
            <p:cNvPr id="26" name="椭圆 4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solidFill>
                  <a:srgbClr val="430405"/>
                </a:solidFill>
                <a:cs typeface="+mn-ea"/>
                <a:sym typeface="+mn-lt"/>
              </a:endParaRPr>
            </a:p>
          </p:txBody>
        </p:sp>
        <p:sp>
          <p:nvSpPr>
            <p:cNvPr id="27" name="椭圆 4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grpSp>
      <p:grpSp>
        <p:nvGrpSpPr>
          <p:cNvPr id="28" name="组合 27"/>
          <p:cNvGrpSpPr/>
          <p:nvPr/>
        </p:nvGrpSpPr>
        <p:grpSpPr>
          <a:xfrm>
            <a:off x="4487758" y="5306271"/>
            <a:ext cx="687151" cy="613192"/>
            <a:chOff x="5252030" y="2008764"/>
            <a:chExt cx="809336" cy="809336"/>
          </a:xfrm>
          <a:solidFill>
            <a:srgbClr val="462313"/>
          </a:solidFill>
        </p:grpSpPr>
        <p:sp>
          <p:nvSpPr>
            <p:cNvPr id="29" name="椭圆 5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solidFill>
                  <a:srgbClr val="430405"/>
                </a:solidFill>
                <a:cs typeface="+mn-ea"/>
                <a:sym typeface="+mn-lt"/>
              </a:endParaRPr>
            </a:p>
          </p:txBody>
        </p:sp>
        <p:sp>
          <p:nvSpPr>
            <p:cNvPr id="30" name="椭圆 5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grpSp>
      <p:grpSp>
        <p:nvGrpSpPr>
          <p:cNvPr id="31" name="组合 30"/>
          <p:cNvGrpSpPr/>
          <p:nvPr/>
        </p:nvGrpSpPr>
        <p:grpSpPr>
          <a:xfrm>
            <a:off x="3002698" y="2136559"/>
            <a:ext cx="1659227" cy="1480643"/>
            <a:chOff x="5252030" y="2008764"/>
            <a:chExt cx="809336" cy="809336"/>
          </a:xfrm>
          <a:blipFill rotWithShape="1">
            <a:blip r:embed="rId3"/>
            <a:stretch>
              <a:fillRect/>
            </a:stretch>
          </a:blipFill>
        </p:grpSpPr>
        <p:sp>
          <p:nvSpPr>
            <p:cNvPr id="32" name="椭圆 4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solidFill>
                  <a:srgbClr val="430405"/>
                </a:solidFill>
                <a:cs typeface="+mn-ea"/>
                <a:sym typeface="+mn-lt"/>
              </a:endParaRPr>
            </a:p>
          </p:txBody>
        </p:sp>
        <p:sp>
          <p:nvSpPr>
            <p:cNvPr id="33" name="椭圆 4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grpSp>
      <p:cxnSp>
        <p:nvCxnSpPr>
          <p:cNvPr id="34" name="直接连接符 13"/>
          <p:cNvCxnSpPr>
            <a:cxnSpLocks noChangeShapeType="1"/>
          </p:cNvCxnSpPr>
          <p:nvPr/>
        </p:nvCxnSpPr>
        <p:spPr bwMode="auto">
          <a:xfrm flipV="1">
            <a:off x="2689938" y="3401229"/>
            <a:ext cx="551771" cy="42941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35" name="直接连接符 17"/>
          <p:cNvCxnSpPr>
            <a:cxnSpLocks noChangeShapeType="1"/>
          </p:cNvCxnSpPr>
          <p:nvPr/>
        </p:nvCxnSpPr>
        <p:spPr bwMode="auto">
          <a:xfrm>
            <a:off x="4541942" y="3218224"/>
            <a:ext cx="908155" cy="654845"/>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36" name="直接连接符 23"/>
          <p:cNvCxnSpPr>
            <a:cxnSpLocks noChangeShapeType="1"/>
            <a:endCxn id="46" idx="1"/>
          </p:cNvCxnSpPr>
          <p:nvPr/>
        </p:nvCxnSpPr>
        <p:spPr bwMode="auto">
          <a:xfrm>
            <a:off x="1393299" y="3545629"/>
            <a:ext cx="1182065" cy="1269201"/>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37" name="直接连接符 43"/>
          <p:cNvCxnSpPr>
            <a:cxnSpLocks noChangeShapeType="1"/>
          </p:cNvCxnSpPr>
          <p:nvPr/>
        </p:nvCxnSpPr>
        <p:spPr bwMode="auto">
          <a:xfrm flipV="1">
            <a:off x="5048188" y="4977728"/>
            <a:ext cx="401907" cy="37103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38" name="组合 37"/>
          <p:cNvGrpSpPr/>
          <p:nvPr/>
        </p:nvGrpSpPr>
        <p:grpSpPr>
          <a:xfrm>
            <a:off x="9767575" y="2640424"/>
            <a:ext cx="840051" cy="749636"/>
            <a:chOff x="304800" y="673100"/>
            <a:chExt cx="4000500" cy="4000500"/>
          </a:xfrm>
          <a:effectLst>
            <a:outerShdw blurRad="444500" dist="254000" dir="8100000" algn="tr" rotWithShape="0">
              <a:prstClr val="black">
                <a:alpha val="50000"/>
              </a:prstClr>
            </a:outerShdw>
          </a:effectLst>
        </p:grpSpPr>
        <p:sp>
          <p:nvSpPr>
            <p:cNvPr id="39" name="同心圆 1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430405"/>
                </a:solidFill>
                <a:cs typeface="+mn-ea"/>
                <a:sym typeface="+mn-lt"/>
              </a:endParaRPr>
            </a:p>
          </p:txBody>
        </p:sp>
        <p:sp>
          <p:nvSpPr>
            <p:cNvPr id="40" name="椭圆 20"/>
            <p:cNvSpPr/>
            <p:nvPr/>
          </p:nvSpPr>
          <p:spPr>
            <a:xfrm>
              <a:off x="392112" y="760412"/>
              <a:ext cx="3825874" cy="3825874"/>
            </a:xfrm>
            <a:prstGeom prst="hexagon">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430405"/>
                </a:solidFill>
                <a:cs typeface="+mn-ea"/>
                <a:sym typeface="+mn-lt"/>
              </a:endParaRPr>
            </a:p>
          </p:txBody>
        </p:sp>
      </p:grpSp>
      <p:grpSp>
        <p:nvGrpSpPr>
          <p:cNvPr id="41" name="组合 40"/>
          <p:cNvGrpSpPr/>
          <p:nvPr/>
        </p:nvGrpSpPr>
        <p:grpSpPr>
          <a:xfrm>
            <a:off x="5184240" y="3767684"/>
            <a:ext cx="1634915" cy="1458948"/>
            <a:chOff x="304800" y="673100"/>
            <a:chExt cx="4000500" cy="4000500"/>
          </a:xfrm>
          <a:effectLst>
            <a:outerShdw blurRad="444500" dist="254000" dir="8100000" algn="tr" rotWithShape="0">
              <a:prstClr val="black">
                <a:alpha val="50000"/>
              </a:prstClr>
            </a:outerShdw>
          </a:effectLst>
        </p:grpSpPr>
        <p:sp>
          <p:nvSpPr>
            <p:cNvPr id="42" name="同心圆 23"/>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sp>
          <p:nvSpPr>
            <p:cNvPr id="43" name="椭圆 24"/>
            <p:cNvSpPr/>
            <p:nvPr/>
          </p:nvSpPr>
          <p:spPr>
            <a:xfrm>
              <a:off x="392112" y="760412"/>
              <a:ext cx="3825874" cy="3825874"/>
            </a:xfrm>
            <a:prstGeom prst="hexagon">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grpSp>
      <p:grpSp>
        <p:nvGrpSpPr>
          <p:cNvPr id="44" name="组合 43"/>
          <p:cNvGrpSpPr/>
          <p:nvPr/>
        </p:nvGrpSpPr>
        <p:grpSpPr>
          <a:xfrm>
            <a:off x="1691358" y="3805912"/>
            <a:ext cx="1155835" cy="1031431"/>
            <a:chOff x="304800" y="673100"/>
            <a:chExt cx="4000500" cy="4000500"/>
          </a:xfrm>
          <a:effectLst>
            <a:outerShdw blurRad="444500" dist="254000" dir="8100000" algn="tr" rotWithShape="0">
              <a:prstClr val="black">
                <a:alpha val="50000"/>
              </a:prstClr>
            </a:outerShdw>
          </a:effectLst>
        </p:grpSpPr>
        <p:sp>
          <p:nvSpPr>
            <p:cNvPr id="45" name="同心圆 27"/>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sp>
          <p:nvSpPr>
            <p:cNvPr id="46" name="椭圆 28"/>
            <p:cNvSpPr/>
            <p:nvPr/>
          </p:nvSpPr>
          <p:spPr>
            <a:xfrm>
              <a:off x="392112" y="760412"/>
              <a:ext cx="3825874" cy="3825874"/>
            </a:xfrm>
            <a:prstGeom prst="hexagon">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grpSp>
      <p:sp>
        <p:nvSpPr>
          <p:cNvPr id="47" name="矩形 76"/>
          <p:cNvSpPr>
            <a:spLocks noChangeArrowheads="1"/>
          </p:cNvSpPr>
          <p:nvPr/>
        </p:nvSpPr>
        <p:spPr bwMode="auto">
          <a:xfrm>
            <a:off x="1610878" y="4954727"/>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solidFill>
                  <a:srgbClr val="430405"/>
                </a:solidFill>
                <a:latin typeface="+mn-lt"/>
                <a:ea typeface="+mn-ea"/>
                <a:cs typeface="+mn-ea"/>
                <a:sym typeface="+mn-lt"/>
              </a:rPr>
              <a:t>点击添加描述总结</a:t>
            </a:r>
            <a:r>
              <a:rPr lang="en-US" altLang="zh-CN" sz="1200" dirty="0">
                <a:solidFill>
                  <a:srgbClr val="430405"/>
                </a:solidFill>
                <a:latin typeface="+mn-lt"/>
                <a:ea typeface="+mn-ea"/>
                <a:cs typeface="+mn-ea"/>
                <a:sym typeface="+mn-lt"/>
              </a:rPr>
              <a:t> </a:t>
            </a:r>
          </a:p>
        </p:txBody>
      </p:sp>
      <p:sp>
        <p:nvSpPr>
          <p:cNvPr id="48" name="矩形 80"/>
          <p:cNvSpPr>
            <a:spLocks noChangeArrowheads="1"/>
          </p:cNvSpPr>
          <p:nvPr/>
        </p:nvSpPr>
        <p:spPr bwMode="auto">
          <a:xfrm>
            <a:off x="3195054" y="3756895"/>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solidFill>
                  <a:srgbClr val="430405"/>
                </a:solidFill>
                <a:latin typeface="+mn-lt"/>
                <a:ea typeface="+mn-ea"/>
                <a:cs typeface="+mn-ea"/>
                <a:sym typeface="+mn-lt"/>
              </a:rPr>
              <a:t>点击添加描述总结</a:t>
            </a:r>
            <a:r>
              <a:rPr lang="en-US" altLang="zh-CN" sz="1200" dirty="0">
                <a:solidFill>
                  <a:srgbClr val="430405"/>
                </a:solidFill>
                <a:latin typeface="+mn-lt"/>
                <a:ea typeface="+mn-ea"/>
                <a:cs typeface="+mn-ea"/>
                <a:sym typeface="+mn-lt"/>
              </a:rPr>
              <a:t> </a:t>
            </a:r>
          </a:p>
        </p:txBody>
      </p:sp>
      <p:sp>
        <p:nvSpPr>
          <p:cNvPr id="49" name="矩形 81"/>
          <p:cNvSpPr>
            <a:spLocks noChangeArrowheads="1"/>
          </p:cNvSpPr>
          <p:nvPr/>
        </p:nvSpPr>
        <p:spPr bwMode="auto">
          <a:xfrm>
            <a:off x="5283286" y="5279880"/>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solidFill>
                  <a:srgbClr val="430405"/>
                </a:solidFill>
                <a:latin typeface="+mn-lt"/>
                <a:ea typeface="+mn-ea"/>
                <a:cs typeface="+mn-ea"/>
                <a:sym typeface="+mn-lt"/>
              </a:rPr>
              <a:t>点击添加描述总结</a:t>
            </a:r>
            <a:r>
              <a:rPr lang="en-US" altLang="zh-CN" sz="1200" dirty="0">
                <a:solidFill>
                  <a:srgbClr val="430405"/>
                </a:solidFill>
                <a:latin typeface="+mn-lt"/>
                <a:ea typeface="+mn-ea"/>
                <a:cs typeface="+mn-ea"/>
                <a:sym typeface="+mn-lt"/>
              </a:rPr>
              <a:t> </a:t>
            </a:r>
          </a:p>
        </p:txBody>
      </p:sp>
      <p:sp>
        <p:nvSpPr>
          <p:cNvPr id="50" name="矩形 82"/>
          <p:cNvSpPr>
            <a:spLocks noChangeArrowheads="1"/>
          </p:cNvSpPr>
          <p:nvPr/>
        </p:nvSpPr>
        <p:spPr bwMode="auto">
          <a:xfrm>
            <a:off x="7536760" y="3534519"/>
            <a:ext cx="1821427"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86" tIns="51594" rIns="103186" bIns="515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ts val="1355"/>
              </a:lnSpc>
              <a:spcBef>
                <a:spcPct val="0"/>
              </a:spcBef>
              <a:buNone/>
            </a:pPr>
            <a:r>
              <a:rPr lang="zh-CN" altLang="en-US" sz="1200" dirty="0">
                <a:solidFill>
                  <a:srgbClr val="430405"/>
                </a:solidFill>
                <a:latin typeface="+mn-lt"/>
                <a:ea typeface="+mn-ea"/>
                <a:cs typeface="+mn-ea"/>
                <a:sym typeface="+mn-lt"/>
              </a:rPr>
              <a:t>点击添加描述总结</a:t>
            </a:r>
          </a:p>
        </p:txBody>
      </p:sp>
      <p:sp>
        <p:nvSpPr>
          <p:cNvPr id="51" name="矩形 50"/>
          <p:cNvSpPr>
            <a:spLocks noChangeArrowheads="1"/>
          </p:cNvSpPr>
          <p:nvPr/>
        </p:nvSpPr>
        <p:spPr bwMode="auto">
          <a:xfrm>
            <a:off x="8334083" y="4472569"/>
            <a:ext cx="3096780"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56" tIns="55277" rIns="110556" bIns="5527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eaLnBrk="1" hangingPunct="1">
              <a:spcBef>
                <a:spcPct val="0"/>
              </a:spcBef>
              <a:buFont typeface="Arial" panose="020B0604020202020204" pitchFamily="34" charset="0"/>
              <a:buNone/>
            </a:pPr>
            <a:r>
              <a:rPr lang="zh-CN" altLang="en-US" sz="2135" dirty="0">
                <a:solidFill>
                  <a:srgbClr val="430405"/>
                </a:solidFill>
                <a:latin typeface="+mn-lt"/>
                <a:ea typeface="+mn-ea"/>
                <a:cs typeface="+mn-ea"/>
                <a:sym typeface="+mn-lt"/>
              </a:rPr>
              <a:t>添加主要标题内容</a:t>
            </a:r>
          </a:p>
        </p:txBody>
      </p:sp>
      <p:sp>
        <p:nvSpPr>
          <p:cNvPr id="52" name="文本框 13"/>
          <p:cNvSpPr txBox="1"/>
          <p:nvPr/>
        </p:nvSpPr>
        <p:spPr>
          <a:xfrm>
            <a:off x="7825914" y="4947865"/>
            <a:ext cx="3653059" cy="1065530"/>
          </a:xfrm>
          <a:prstGeom prst="rect">
            <a:avLst/>
          </a:prstGeom>
          <a:noFill/>
        </p:spPr>
        <p:txBody>
          <a:bodyPr wrap="square" lIns="87742" tIns="43870" rIns="87742" bIns="43870" rtlCol="0">
            <a:spAutoFit/>
          </a:bodyPr>
          <a:lstStyle/>
          <a:p>
            <a:pPr>
              <a:lnSpc>
                <a:spcPct val="120000"/>
              </a:lnSpc>
              <a:spcBef>
                <a:spcPct val="0"/>
              </a:spcBef>
              <a:buNone/>
            </a:pPr>
            <a:r>
              <a:rPr lang="zh-CN" altLang="en-US" sz="1335" dirty="0">
                <a:solidFill>
                  <a:srgbClr val="430405"/>
                </a:solidFill>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53" name="组合 52"/>
          <p:cNvGrpSpPr/>
          <p:nvPr/>
        </p:nvGrpSpPr>
        <p:grpSpPr>
          <a:xfrm>
            <a:off x="887915" y="3164644"/>
            <a:ext cx="561107" cy="500715"/>
            <a:chOff x="5252030" y="2008764"/>
            <a:chExt cx="809336" cy="809336"/>
          </a:xfrm>
          <a:solidFill>
            <a:srgbClr val="A97B40"/>
          </a:solidFill>
        </p:grpSpPr>
        <p:sp>
          <p:nvSpPr>
            <p:cNvPr id="54" name="椭圆 5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sz="2400" kern="0">
                <a:solidFill>
                  <a:srgbClr val="430405"/>
                </a:solidFill>
                <a:cs typeface="+mn-ea"/>
                <a:sym typeface="+mn-lt"/>
              </a:endParaRPr>
            </a:p>
          </p:txBody>
        </p:sp>
        <p:sp>
          <p:nvSpPr>
            <p:cNvPr id="55" name="椭圆 5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30405"/>
                </a:solidFill>
                <a:cs typeface="+mn-ea"/>
                <a:sym typeface="+mn-lt"/>
              </a:endParaRPr>
            </a:p>
          </p:txBody>
        </p:sp>
      </p:gr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4" name="直接连接符 3"/>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right)">
                                      <p:cBhvr>
                                        <p:cTn id="43" dur="500"/>
                                        <p:tgtEl>
                                          <p:spTgt spid="37"/>
                                        </p:tgtEl>
                                      </p:cBhvr>
                                    </p:animEffect>
                                  </p:childTnLst>
                                </p:cTn>
                              </p:par>
                              <p:par>
                                <p:cTn id="44" presetID="22" presetClass="entr" presetSubtype="8"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22" presetClass="entr" presetSubtype="8"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wipe(left)">
                                      <p:cBhvr>
                                        <p:cTn id="61" dur="500"/>
                                        <p:tgtEl>
                                          <p:spTgt spid="3"/>
                                        </p:tgtEl>
                                      </p:cBhvr>
                                    </p:animEffect>
                                  </p:childTnLst>
                                </p:cTn>
                              </p:par>
                            </p:childTnLst>
                          </p:cTn>
                        </p:par>
                        <p:par>
                          <p:cTn id="62" fill="hold">
                            <p:stCondLst>
                              <p:cond delay="5000"/>
                            </p:stCondLst>
                            <p:childTnLst>
                              <p:par>
                                <p:cTn id="63" presetID="53" presetClass="entr" presetSubtype="16"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Effect transition="in" filter="fade">
                                      <p:cBhvr>
                                        <p:cTn id="67" dur="500"/>
                                        <p:tgtEl>
                                          <p:spTgt spid="38"/>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400"/>
                                        <p:tgtEl>
                                          <p:spTgt spid="47"/>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400"/>
                                        <p:tgtEl>
                                          <p:spTgt spid="49"/>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childTnLst>
                          </p:cTn>
                        </p:par>
                        <p:par>
                          <p:cTn id="80" fill="hold">
                            <p:stCondLst>
                              <p:cond delay="5500"/>
                            </p:stCondLst>
                            <p:childTnLst>
                              <p:par>
                                <p:cTn id="81" presetID="22" presetClass="entr" presetSubtype="2"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right)">
                                      <p:cBhvr>
                                        <p:cTn id="83" dur="500"/>
                                        <p:tgtEl>
                                          <p:spTgt spid="51"/>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right)">
                                      <p:cBhvr>
                                        <p:cTn id="86" dur="750"/>
                                        <p:tgtEl>
                                          <p:spTgt spid="52"/>
                                        </p:tgtEl>
                                      </p:cBhvr>
                                    </p:animEffect>
                                  </p:childTnLst>
                                </p:cTn>
                              </p:par>
                            </p:childTnLst>
                          </p:cTn>
                        </p:par>
                        <p:par>
                          <p:cTn id="87" fill="hold">
                            <p:stCondLst>
                              <p:cond delay="6000"/>
                            </p:stCondLst>
                            <p:childTnLst>
                              <p:par>
                                <p:cTn id="88" presetID="2" presetClass="entr" presetSubtype="1" decel="100000" fill="hold" grpId="0" nodeType="afterEffect">
                                  <p:stCondLst>
                                    <p:cond delay="0"/>
                                  </p:stCondLst>
                                  <p:childTnLst>
                                    <p:set>
                                      <p:cBhvr>
                                        <p:cTn id="89" dur="1" fill="hold">
                                          <p:stCondLst>
                                            <p:cond delay="0"/>
                                          </p:stCondLst>
                                        </p:cTn>
                                        <p:tgtEl>
                                          <p:spTgt spid="2"/>
                                        </p:tgtEl>
                                        <p:attrNameLst>
                                          <p:attrName>style.visibility</p:attrName>
                                        </p:attrNameLst>
                                      </p:cBhvr>
                                      <p:to>
                                        <p:strVal val="visible"/>
                                      </p:to>
                                    </p:set>
                                    <p:anim calcmode="lin" valueType="num">
                                      <p:cBhvr additive="base">
                                        <p:cTn id="90" dur="500" fill="hold"/>
                                        <p:tgtEl>
                                          <p:spTgt spid="2"/>
                                        </p:tgtEl>
                                        <p:attrNameLst>
                                          <p:attrName>ppt_x</p:attrName>
                                        </p:attrNameLst>
                                      </p:cBhvr>
                                      <p:tavLst>
                                        <p:tav tm="0">
                                          <p:val>
                                            <p:strVal val="#ppt_x"/>
                                          </p:val>
                                        </p:tav>
                                        <p:tav tm="100000">
                                          <p:val>
                                            <p:strVal val="#ppt_x"/>
                                          </p:val>
                                        </p:tav>
                                      </p:tavLst>
                                    </p:anim>
                                    <p:anim calcmode="lin" valueType="num">
                                      <p:cBhvr additive="base">
                                        <p:cTn id="91" dur="500" fill="hold"/>
                                        <p:tgtEl>
                                          <p:spTgt spid="2"/>
                                        </p:tgtEl>
                                        <p:attrNameLst>
                                          <p:attrName>ppt_y</p:attrName>
                                        </p:attrNameLst>
                                      </p:cBhvr>
                                      <p:tavLst>
                                        <p:tav tm="0">
                                          <p:val>
                                            <p:strVal val="0-#ppt_h/2"/>
                                          </p:val>
                                        </p:tav>
                                        <p:tav tm="100000">
                                          <p:val>
                                            <p:strVal val="#ppt_y"/>
                                          </p:val>
                                        </p:tav>
                                      </p:tavLst>
                                    </p:anim>
                                  </p:childTnLst>
                                </p:cTn>
                              </p:par>
                              <p:par>
                                <p:cTn id="92" presetID="22" presetClass="entr" presetSubtype="8" fill="hold" nodeType="withEffect">
                                  <p:stCondLst>
                                    <p:cond delay="400"/>
                                  </p:stCondLst>
                                  <p:childTnLst>
                                    <p:set>
                                      <p:cBhvr>
                                        <p:cTn id="93" dur="1" fill="hold">
                                          <p:stCondLst>
                                            <p:cond delay="0"/>
                                          </p:stCondLst>
                                        </p:cTn>
                                        <p:tgtEl>
                                          <p:spTgt spid="4"/>
                                        </p:tgtEl>
                                        <p:attrNameLst>
                                          <p:attrName>style.visibility</p:attrName>
                                        </p:attrNameLst>
                                      </p:cBhvr>
                                      <p:to>
                                        <p:strVal val="visible"/>
                                      </p:to>
                                    </p:set>
                                    <p:animEffect transition="in" filter="wipe(left)">
                                      <p:cBhvr>
                                        <p:cTn id="94" dur="500"/>
                                        <p:tgtEl>
                                          <p:spTgt spid="4"/>
                                        </p:tgtEl>
                                      </p:cBhvr>
                                    </p:animEffect>
                                  </p:childTnLst>
                                </p:cTn>
                              </p:par>
                              <p:par>
                                <p:cTn id="95" presetID="22" presetClass="entr" presetSubtype="2" fill="hold" nodeType="withEffect">
                                  <p:stCondLst>
                                    <p:cond delay="400"/>
                                  </p:stCondLst>
                                  <p:childTnLst>
                                    <p:set>
                                      <p:cBhvr>
                                        <p:cTn id="96" dur="1" fill="hold">
                                          <p:stCondLst>
                                            <p:cond delay="0"/>
                                          </p:stCondLst>
                                        </p:cTn>
                                        <p:tgtEl>
                                          <p:spTgt spid="5"/>
                                        </p:tgtEl>
                                        <p:attrNameLst>
                                          <p:attrName>style.visibility</p:attrName>
                                        </p:attrNameLst>
                                      </p:cBhvr>
                                      <p:to>
                                        <p:strVal val="visible"/>
                                      </p:to>
                                    </p:set>
                                    <p:animEffect transition="in" filter="wipe(right)">
                                      <p:cBhvr>
                                        <p:cTn id="97" dur="500"/>
                                        <p:tgtEl>
                                          <p:spTgt spid="5"/>
                                        </p:tgtEl>
                                      </p:cBhvr>
                                    </p:animEffect>
                                  </p:childTnLst>
                                </p:cTn>
                              </p:par>
                            </p:childTnLst>
                          </p:cTn>
                        </p:par>
                        <p:par>
                          <p:cTn id="98" fill="hold">
                            <p:stCondLst>
                              <p:cond delay="6500"/>
                            </p:stCondLst>
                            <p:childTnLst>
                              <p:par>
                                <p:cTn id="99" presetID="22" presetClass="entr" presetSubtype="8"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wipe(left)">
                                      <p:cBhvr>
                                        <p:cTn id="101"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2"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70" y="3436620"/>
            <a:ext cx="12248515" cy="75565"/>
          </a:xfrm>
          <a:prstGeom prst="rect">
            <a:avLst/>
          </a:prstGeom>
          <a:solidFill>
            <a:srgbClr val="46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5"/>
          <p:cNvSpPr/>
          <p:nvPr/>
        </p:nvSpPr>
        <p:spPr bwMode="auto">
          <a:xfrm>
            <a:off x="4512424" y="-27384"/>
            <a:ext cx="3167443" cy="1340768"/>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462313"/>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67" name="TextBox 59"/>
          <p:cNvSpPr txBox="1">
            <a:spLocks noChangeArrowheads="1"/>
          </p:cNvSpPr>
          <p:nvPr/>
        </p:nvSpPr>
        <p:spPr bwMode="auto">
          <a:xfrm>
            <a:off x="4441051" y="277528"/>
            <a:ext cx="3312368" cy="96901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lnSpc>
                <a:spcPct val="120000"/>
              </a:lnSpc>
              <a:defRPr/>
            </a:pPr>
            <a:r>
              <a:rPr lang="zh-CN" altLang="en-US" sz="4800" b="1" kern="0" dirty="0">
                <a:solidFill>
                  <a:schemeClr val="bg1"/>
                </a:solidFill>
                <a:latin typeface="微软雅黑" panose="020B0503020204020204" charset="-122"/>
                <a:ea typeface="微软雅黑" panose="020B0503020204020204" charset="-122"/>
              </a:rPr>
              <a:t>目录</a:t>
            </a:r>
            <a:r>
              <a:rPr lang="zh-CN" altLang="en-US" sz="4000" b="1" kern="0" dirty="0">
                <a:solidFill>
                  <a:schemeClr val="bg1"/>
                </a:solidFill>
                <a:latin typeface="微软雅黑" panose="020B0503020204020204" charset="-122"/>
                <a:ea typeface="微软雅黑" panose="020B0503020204020204" charset="-122"/>
              </a:rPr>
              <a:t> </a:t>
            </a:r>
            <a:endParaRPr lang="en-US" altLang="zh-CN" sz="2800" kern="0" dirty="0">
              <a:solidFill>
                <a:srgbClr val="956E1F"/>
              </a:solidFill>
              <a:latin typeface="微软雅黑" panose="020B0503020204020204" charset="-122"/>
              <a:ea typeface="微软雅黑" panose="020B0503020204020204" charset="-122"/>
            </a:endParaRPr>
          </a:p>
        </p:txBody>
      </p:sp>
      <p:sp>
        <p:nvSpPr>
          <p:cNvPr id="69" name="Freeform 5"/>
          <p:cNvSpPr/>
          <p:nvPr/>
        </p:nvSpPr>
        <p:spPr bwMode="auto">
          <a:xfrm>
            <a:off x="2605886" y="292710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62313"/>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1" name="Freeform 5"/>
          <p:cNvSpPr/>
          <p:nvPr/>
        </p:nvSpPr>
        <p:spPr bwMode="auto">
          <a:xfrm>
            <a:off x="4571561" y="2927102"/>
            <a:ext cx="118364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33017"/>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2" name="Freeform 5"/>
          <p:cNvSpPr/>
          <p:nvPr/>
        </p:nvSpPr>
        <p:spPr bwMode="auto">
          <a:xfrm>
            <a:off x="6536886" y="2927102"/>
            <a:ext cx="118364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30405"/>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73" name="Freeform 5"/>
          <p:cNvSpPr/>
          <p:nvPr/>
        </p:nvSpPr>
        <p:spPr bwMode="auto">
          <a:xfrm>
            <a:off x="8503078" y="2915672"/>
            <a:ext cx="118364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33017"/>
          </a:solidFill>
          <a:ln w="9525" cap="flat">
            <a:noFill/>
            <a:prstDash val="solid"/>
            <a:miter lim="800000"/>
          </a:ln>
          <a:effectLst>
            <a:innerShdw blurRad="63500" dist="50800" dir="13500000">
              <a:prstClr val="black">
                <a:alpha val="50000"/>
              </a:prstClr>
            </a:innerShdw>
          </a:effectLst>
        </p:spPr>
        <p:txBody>
          <a:bodyPr vert="horz" wrap="square" lIns="91440" tIns="45720" rIns="91440" bIns="45720" numCol="1" anchor="t" anchorCtr="0" compatLnSpc="1"/>
          <a:lstStyle/>
          <a:p>
            <a:endParaRPr lang="zh-CN" altLang="en-US">
              <a:solidFill>
                <a:srgbClr val="3CCCC7"/>
              </a:solidFill>
            </a:endParaRPr>
          </a:p>
        </p:txBody>
      </p:sp>
      <p:sp>
        <p:nvSpPr>
          <p:cNvPr id="75" name="KSO_Shape"/>
          <p:cNvSpPr/>
          <p:nvPr/>
        </p:nvSpPr>
        <p:spPr bwMode="auto">
          <a:xfrm>
            <a:off x="4879179" y="3239975"/>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6" name="KSO_Shape"/>
          <p:cNvSpPr/>
          <p:nvPr/>
        </p:nvSpPr>
        <p:spPr bwMode="auto">
          <a:xfrm>
            <a:off x="6805489" y="3183473"/>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KSO_Shape"/>
          <p:cNvSpPr/>
          <p:nvPr/>
        </p:nvSpPr>
        <p:spPr bwMode="auto">
          <a:xfrm>
            <a:off x="8834636" y="3190220"/>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83" name="KSO_Shape"/>
          <p:cNvSpPr/>
          <p:nvPr/>
        </p:nvSpPr>
        <p:spPr bwMode="auto">
          <a:xfrm>
            <a:off x="2917716" y="3238787"/>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34" name="文本框 1"/>
          <p:cNvSpPr txBox="1">
            <a:spLocks noChangeArrowheads="1"/>
          </p:cNvSpPr>
          <p:nvPr/>
        </p:nvSpPr>
        <p:spPr bwMode="auto">
          <a:xfrm>
            <a:off x="4263991" y="1385147"/>
            <a:ext cx="3653367" cy="49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Nexa Light" panose="02000000000000000000" pitchFamily="50" charset="0"/>
                <a:ea typeface="微软雅黑" panose="020B0503020204020204" charset="-122"/>
              </a:defRPr>
            </a:lvl1pPr>
            <a:lvl2pPr marL="742950" indent="-285750">
              <a:defRPr sz="1300">
                <a:solidFill>
                  <a:schemeClr val="tx1"/>
                </a:solidFill>
                <a:latin typeface="Nexa Light" panose="02000000000000000000" pitchFamily="50" charset="0"/>
                <a:ea typeface="微软雅黑" panose="020B0503020204020204" charset="-122"/>
              </a:defRPr>
            </a:lvl2pPr>
            <a:lvl3pPr marL="1143000" indent="-228600">
              <a:defRPr sz="1300">
                <a:solidFill>
                  <a:schemeClr val="tx1"/>
                </a:solidFill>
                <a:latin typeface="Nexa Light" panose="02000000000000000000" pitchFamily="50" charset="0"/>
                <a:ea typeface="微软雅黑" panose="020B0503020204020204" charset="-122"/>
              </a:defRPr>
            </a:lvl3pPr>
            <a:lvl4pPr marL="1600200" indent="-228600">
              <a:defRPr sz="1300">
                <a:solidFill>
                  <a:schemeClr val="tx1"/>
                </a:solidFill>
                <a:latin typeface="Nexa Light" panose="02000000000000000000" pitchFamily="50" charset="0"/>
                <a:ea typeface="微软雅黑" panose="020B0503020204020204" charset="-122"/>
              </a:defRPr>
            </a:lvl4pPr>
            <a:lvl5pPr marL="2057400" indent="-228600">
              <a:defRPr sz="1300">
                <a:solidFill>
                  <a:schemeClr val="tx1"/>
                </a:solidFill>
                <a:latin typeface="Nexa Light" panose="02000000000000000000" pitchFamily="50" charset="0"/>
                <a:ea typeface="微软雅黑" panose="020B0503020204020204" charset="-122"/>
              </a:defRPr>
            </a:lvl5pPr>
            <a:lvl6pPr marL="25146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charset="-122"/>
              </a:defRPr>
            </a:lvl6pPr>
            <a:lvl7pPr marL="29718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charset="-122"/>
              </a:defRPr>
            </a:lvl7pPr>
            <a:lvl8pPr marL="34290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charset="-122"/>
              </a:defRPr>
            </a:lvl8pPr>
            <a:lvl9pPr marL="38862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charset="-122"/>
              </a:defRPr>
            </a:lvl9pPr>
          </a:lstStyle>
          <a:p>
            <a:pPr algn="ctr" eaLnBrk="1" fontAlgn="auto" hangingPunct="1">
              <a:spcBef>
                <a:spcPts val="0"/>
              </a:spcBef>
              <a:spcAft>
                <a:spcPts val="0"/>
              </a:spcAft>
              <a:defRPr/>
            </a:pPr>
            <a:r>
              <a:rPr lang="en-US" altLang="zh-CN" sz="2665" dirty="0">
                <a:solidFill>
                  <a:srgbClr val="430405"/>
                </a:solidFill>
                <a:latin typeface="+mn-lt"/>
              </a:rPr>
              <a:t>CONTENTS</a:t>
            </a:r>
          </a:p>
        </p:txBody>
      </p:sp>
      <p:sp>
        <p:nvSpPr>
          <p:cNvPr id="45" name="矩形 44"/>
          <p:cNvSpPr/>
          <p:nvPr/>
        </p:nvSpPr>
        <p:spPr>
          <a:xfrm>
            <a:off x="2496841" y="4105911"/>
            <a:ext cx="1402080" cy="822960"/>
          </a:xfrm>
          <a:prstGeom prst="rect">
            <a:avLst/>
          </a:prstGeom>
        </p:spPr>
        <p:txBody>
          <a:bodyPr wrap="none">
            <a:spAutoFit/>
          </a:bodyPr>
          <a:lstStyle/>
          <a:p>
            <a:pPr algn="ctr" eaLnBrk="1" fontAlgn="auto" hangingPunct="1">
              <a:spcBef>
                <a:spcPts val="0"/>
              </a:spcBef>
              <a:spcAft>
                <a:spcPts val="0"/>
              </a:spcAft>
              <a:defRPr/>
            </a:pPr>
            <a:r>
              <a:rPr lang="zh-CN" altLang="en-US" sz="24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rPr>
              <a:t>添加标题</a:t>
            </a:r>
          </a:p>
          <a:p>
            <a:pPr algn="ctr" eaLnBrk="1" fontAlgn="auto" hangingPunct="1">
              <a:spcBef>
                <a:spcPts val="0"/>
              </a:spcBef>
              <a:spcAft>
                <a:spcPts val="0"/>
              </a:spcAft>
              <a:defRPr/>
            </a:pPr>
            <a:r>
              <a:rPr lang="zh-CN" sz="1200" dirty="0">
                <a:solidFill>
                  <a:srgbClr val="430405"/>
                </a:solidFill>
                <a:latin typeface="黑体" panose="02010600030101010101" pitchFamily="49" charset="-122"/>
                <a:ea typeface="黑体" panose="02010600030101010101" pitchFamily="49" charset="-122"/>
                <a:sym typeface="+mn-ea"/>
              </a:rPr>
              <a:t>单击此处添加标题</a:t>
            </a:r>
          </a:p>
          <a:p>
            <a:pPr algn="ctr" eaLnBrk="1" fontAlgn="auto" hangingPunct="1">
              <a:spcBef>
                <a:spcPts val="0"/>
              </a:spcBef>
              <a:spcAft>
                <a:spcPts val="0"/>
              </a:spcAft>
              <a:defRPr/>
            </a:pPr>
            <a:endParaRPr lang="zh-CN" altLang="en-US" sz="12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sym typeface="+mn-ea"/>
            </a:endParaRPr>
          </a:p>
        </p:txBody>
      </p:sp>
      <p:sp>
        <p:nvSpPr>
          <p:cNvPr id="6" name="矩形 5"/>
          <p:cNvSpPr/>
          <p:nvPr/>
        </p:nvSpPr>
        <p:spPr>
          <a:xfrm>
            <a:off x="4452816" y="4105911"/>
            <a:ext cx="1421130" cy="848995"/>
          </a:xfrm>
          <a:prstGeom prst="rect">
            <a:avLst/>
          </a:prstGeom>
        </p:spPr>
        <p:txBody>
          <a:bodyPr wrap="none">
            <a:spAutoFit/>
          </a:bodyPr>
          <a:lstStyle/>
          <a:p>
            <a:pPr algn="ctr" eaLnBrk="1" fontAlgn="auto" hangingPunct="1">
              <a:spcBef>
                <a:spcPts val="0"/>
              </a:spcBef>
              <a:spcAft>
                <a:spcPts val="0"/>
              </a:spcAft>
              <a:defRPr/>
            </a:pPr>
            <a:r>
              <a:rPr lang="zh-CN" altLang="en-US" sz="24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rPr>
              <a:t>添加标题</a:t>
            </a:r>
          </a:p>
          <a:p>
            <a:pPr algn="ctr" eaLnBrk="1" fontAlgn="auto" hangingPunct="1">
              <a:spcBef>
                <a:spcPts val="0"/>
              </a:spcBef>
              <a:spcAft>
                <a:spcPts val="0"/>
              </a:spcAft>
              <a:defRPr/>
            </a:pPr>
            <a:r>
              <a:rPr lang="zh-CN" sz="1200" dirty="0">
                <a:solidFill>
                  <a:srgbClr val="430405"/>
                </a:solidFill>
                <a:latin typeface="黑体" panose="02010600030101010101" pitchFamily="49" charset="-122"/>
                <a:ea typeface="黑体" panose="02010600030101010101" pitchFamily="49" charset="-122"/>
                <a:sym typeface="+mn-ea"/>
              </a:rPr>
              <a:t>单击此处添加标题</a:t>
            </a:r>
          </a:p>
          <a:p>
            <a:pPr algn="ctr" eaLnBrk="1" fontAlgn="auto" hangingPunct="1">
              <a:spcBef>
                <a:spcPts val="0"/>
              </a:spcBef>
              <a:spcAft>
                <a:spcPts val="0"/>
              </a:spcAft>
              <a:defRPr/>
            </a:pPr>
            <a:endParaRPr lang="zh-CN" altLang="en-US" sz="12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sym typeface="+mn-ea"/>
            </a:endParaRPr>
          </a:p>
        </p:txBody>
      </p:sp>
      <p:sp>
        <p:nvSpPr>
          <p:cNvPr id="7" name="矩形 6"/>
          <p:cNvSpPr/>
          <p:nvPr/>
        </p:nvSpPr>
        <p:spPr>
          <a:xfrm>
            <a:off x="6418141" y="4105911"/>
            <a:ext cx="1421130" cy="848995"/>
          </a:xfrm>
          <a:prstGeom prst="rect">
            <a:avLst/>
          </a:prstGeom>
        </p:spPr>
        <p:txBody>
          <a:bodyPr wrap="none">
            <a:spAutoFit/>
          </a:bodyPr>
          <a:lstStyle/>
          <a:p>
            <a:pPr algn="ctr" eaLnBrk="1" fontAlgn="auto" hangingPunct="1">
              <a:spcBef>
                <a:spcPts val="0"/>
              </a:spcBef>
              <a:spcAft>
                <a:spcPts val="0"/>
              </a:spcAft>
              <a:defRPr/>
            </a:pPr>
            <a:r>
              <a:rPr lang="zh-CN" altLang="en-US" sz="24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rPr>
              <a:t>添加标题</a:t>
            </a:r>
          </a:p>
          <a:p>
            <a:pPr algn="ctr" eaLnBrk="1" fontAlgn="auto" hangingPunct="1">
              <a:spcBef>
                <a:spcPts val="0"/>
              </a:spcBef>
              <a:spcAft>
                <a:spcPts val="0"/>
              </a:spcAft>
              <a:defRPr/>
            </a:pPr>
            <a:r>
              <a:rPr lang="zh-CN" sz="1200" dirty="0">
                <a:solidFill>
                  <a:srgbClr val="430405"/>
                </a:solidFill>
                <a:latin typeface="黑体" panose="02010600030101010101" pitchFamily="49" charset="-122"/>
                <a:ea typeface="黑体" panose="02010600030101010101" pitchFamily="49" charset="-122"/>
                <a:sym typeface="+mn-ea"/>
              </a:rPr>
              <a:t>单击此处添加标题</a:t>
            </a:r>
          </a:p>
          <a:p>
            <a:pPr algn="ctr" eaLnBrk="1" fontAlgn="auto" hangingPunct="1">
              <a:spcBef>
                <a:spcPts val="0"/>
              </a:spcBef>
              <a:spcAft>
                <a:spcPts val="0"/>
              </a:spcAft>
              <a:defRPr/>
            </a:pPr>
            <a:endParaRPr lang="zh-CN" altLang="en-US" sz="12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sym typeface="+mn-ea"/>
            </a:endParaRPr>
          </a:p>
        </p:txBody>
      </p:sp>
      <p:sp>
        <p:nvSpPr>
          <p:cNvPr id="8" name="矩形 7"/>
          <p:cNvSpPr/>
          <p:nvPr/>
        </p:nvSpPr>
        <p:spPr>
          <a:xfrm>
            <a:off x="8384333" y="4094481"/>
            <a:ext cx="1421130" cy="848995"/>
          </a:xfrm>
          <a:prstGeom prst="rect">
            <a:avLst/>
          </a:prstGeom>
        </p:spPr>
        <p:txBody>
          <a:bodyPr wrap="none">
            <a:spAutoFit/>
          </a:bodyPr>
          <a:lstStyle/>
          <a:p>
            <a:pPr algn="ctr" eaLnBrk="1" fontAlgn="auto" hangingPunct="1">
              <a:spcBef>
                <a:spcPts val="0"/>
              </a:spcBef>
              <a:spcAft>
                <a:spcPts val="0"/>
              </a:spcAft>
              <a:defRPr/>
            </a:pPr>
            <a:r>
              <a:rPr lang="zh-CN" altLang="en-US" sz="24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rPr>
              <a:t>添加标题</a:t>
            </a:r>
          </a:p>
          <a:p>
            <a:pPr algn="ctr" eaLnBrk="1" fontAlgn="auto" hangingPunct="1">
              <a:spcBef>
                <a:spcPts val="0"/>
              </a:spcBef>
              <a:spcAft>
                <a:spcPts val="0"/>
              </a:spcAft>
              <a:defRPr/>
            </a:pPr>
            <a:r>
              <a:rPr lang="zh-CN" sz="1200" dirty="0">
                <a:solidFill>
                  <a:srgbClr val="430405"/>
                </a:solidFill>
                <a:latin typeface="黑体" panose="02010600030101010101" pitchFamily="49" charset="-122"/>
                <a:ea typeface="黑体" panose="02010600030101010101" pitchFamily="49" charset="-122"/>
                <a:sym typeface="+mn-ea"/>
              </a:rPr>
              <a:t>单击此处添加标题</a:t>
            </a:r>
          </a:p>
          <a:p>
            <a:pPr algn="ctr" eaLnBrk="1" fontAlgn="auto" hangingPunct="1">
              <a:spcBef>
                <a:spcPts val="0"/>
              </a:spcBef>
              <a:spcAft>
                <a:spcPts val="0"/>
              </a:spcAft>
              <a:defRPr/>
            </a:pPr>
            <a:endParaRPr lang="zh-CN" altLang="en-US" sz="1200" kern="100" dirty="0">
              <a:solidFill>
                <a:srgbClr val="430405"/>
              </a:solidFill>
              <a:latin typeface="黑体" panose="02010600030101010101" pitchFamily="49" charset="-122"/>
              <a:ea typeface="黑体" panose="02010600030101010101" pitchFamily="49" charset="-122"/>
              <a:cs typeface="Times New Roman" panose="02020603050405020304" pitchFamily="18" charset="0"/>
              <a:sym typeface="+mn-ea"/>
            </a:endParaRPr>
          </a:p>
        </p:txBody>
      </p:sp>
      <p:sp>
        <p:nvSpPr>
          <p:cNvPr id="10" name="矩形 4"/>
          <p:cNvSpPr/>
          <p:nvPr/>
        </p:nvSpPr>
        <p:spPr>
          <a:xfrm>
            <a:off x="-987" y="6021785"/>
            <a:ext cx="12195175" cy="8635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rgbClr val="A97B4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4"/>
          <p:cNvSpPr/>
          <p:nvPr/>
        </p:nvSpPr>
        <p:spPr>
          <a:xfrm>
            <a:off x="-987" y="6291024"/>
            <a:ext cx="12195175" cy="594360"/>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rgbClr val="46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childTnLst>
                          </p:cTn>
                        </p:par>
                        <p:par>
                          <p:cTn id="18" fill="hold">
                            <p:stCondLst>
                              <p:cond delay="1600"/>
                            </p:stCondLst>
                            <p:childTnLst>
                              <p:par>
                                <p:cTn id="19" presetID="2" presetClass="entr" presetSubtype="8" decel="10000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0-#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par>
                                <p:cTn id="23" presetID="2" presetClass="entr" presetSubtype="12" fill="hold" grpId="0" nodeType="withEffect">
                                  <p:stCondLst>
                                    <p:cond delay="1000"/>
                                  </p:stCondLst>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500" fill="hold"/>
                                        <p:tgtEl>
                                          <p:spTgt spid="69"/>
                                        </p:tgtEl>
                                        <p:attrNameLst>
                                          <p:attrName>ppt_x</p:attrName>
                                        </p:attrNameLst>
                                      </p:cBhvr>
                                      <p:tavLst>
                                        <p:tav tm="0">
                                          <p:val>
                                            <p:strVal val="0-#ppt_w/2"/>
                                          </p:val>
                                        </p:tav>
                                        <p:tav tm="100000">
                                          <p:val>
                                            <p:strVal val="#ppt_x"/>
                                          </p:val>
                                        </p:tav>
                                      </p:tavLst>
                                    </p:anim>
                                    <p:anim calcmode="lin" valueType="num">
                                      <p:cBhvr additive="base">
                                        <p:cTn id="26" dur="500" fill="hold"/>
                                        <p:tgtEl>
                                          <p:spTgt spid="69"/>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0"/>
                                  </p:stCondLst>
                                  <p:childTnLst>
                                    <p:set>
                                      <p:cBhvr>
                                        <p:cTn id="28" dur="1" fill="hold">
                                          <p:stCondLst>
                                            <p:cond delay="0"/>
                                          </p:stCondLst>
                                        </p:cTn>
                                        <p:tgtEl>
                                          <p:spTgt spid="71"/>
                                        </p:tgtEl>
                                        <p:attrNameLst>
                                          <p:attrName>style.visibility</p:attrName>
                                        </p:attrNameLst>
                                      </p:cBhvr>
                                      <p:to>
                                        <p:strVal val="visible"/>
                                      </p:to>
                                    </p:set>
                                    <p:anim calcmode="lin" valueType="num">
                                      <p:cBhvr additive="base">
                                        <p:cTn id="29" dur="500" fill="hold"/>
                                        <p:tgtEl>
                                          <p:spTgt spid="71"/>
                                        </p:tgtEl>
                                        <p:attrNameLst>
                                          <p:attrName>ppt_x</p:attrName>
                                        </p:attrNameLst>
                                      </p:cBhvr>
                                      <p:tavLst>
                                        <p:tav tm="0">
                                          <p:val>
                                            <p:strVal val="0-#ppt_w/2"/>
                                          </p:val>
                                        </p:tav>
                                        <p:tav tm="100000">
                                          <p:val>
                                            <p:strVal val="#ppt_x"/>
                                          </p:val>
                                        </p:tav>
                                      </p:tavLst>
                                    </p:anim>
                                    <p:anim calcmode="lin" valueType="num">
                                      <p:cBhvr additive="base">
                                        <p:cTn id="30" dur="500" fill="hold"/>
                                        <p:tgtEl>
                                          <p:spTgt spid="7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100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0-#ppt_w/2"/>
                                          </p:val>
                                        </p:tav>
                                        <p:tav tm="100000">
                                          <p:val>
                                            <p:strVal val="#ppt_x"/>
                                          </p:val>
                                        </p:tav>
                                      </p:tavLst>
                                    </p:anim>
                                    <p:anim calcmode="lin" valueType="num">
                                      <p:cBhvr additive="base">
                                        <p:cTn id="38" dur="500" fill="hold"/>
                                        <p:tgtEl>
                                          <p:spTgt spid="73"/>
                                        </p:tgtEl>
                                        <p:attrNameLst>
                                          <p:attrName>ppt_y</p:attrName>
                                        </p:attrNameLst>
                                      </p:cBhvr>
                                      <p:tavLst>
                                        <p:tav tm="0">
                                          <p:val>
                                            <p:strVal val="1+#ppt_h/2"/>
                                          </p:val>
                                        </p:tav>
                                        <p:tav tm="100000">
                                          <p:val>
                                            <p:strVal val="#ppt_y"/>
                                          </p:val>
                                        </p:tav>
                                      </p:tavLst>
                                    </p:anim>
                                  </p:childTnLst>
                                </p:cTn>
                              </p:par>
                              <p:par>
                                <p:cTn id="39" presetID="45" presetClass="entr" presetSubtype="0" fill="hold" grpId="0" nodeType="withEffect">
                                  <p:stCondLst>
                                    <p:cond delay="175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2000"/>
                                        <p:tgtEl>
                                          <p:spTgt spid="83"/>
                                        </p:tgtEl>
                                      </p:cBhvr>
                                    </p:animEffect>
                                    <p:anim calcmode="lin" valueType="num">
                                      <p:cBhvr>
                                        <p:cTn id="42" dur="2000" fill="hold"/>
                                        <p:tgtEl>
                                          <p:spTgt spid="83"/>
                                        </p:tgtEl>
                                        <p:attrNameLst>
                                          <p:attrName>ppt_w</p:attrName>
                                        </p:attrNameLst>
                                      </p:cBhvr>
                                      <p:tavLst>
                                        <p:tav tm="0" fmla="#ppt_w*sin(2.5*pi*$)">
                                          <p:val>
                                            <p:fltVal val="0"/>
                                          </p:val>
                                        </p:tav>
                                        <p:tav tm="100000">
                                          <p:val>
                                            <p:fltVal val="1"/>
                                          </p:val>
                                        </p:tav>
                                      </p:tavLst>
                                    </p:anim>
                                    <p:anim calcmode="lin" valueType="num">
                                      <p:cBhvr>
                                        <p:cTn id="43" dur="2000" fill="hold"/>
                                        <p:tgtEl>
                                          <p:spTgt spid="83"/>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175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2000"/>
                                        <p:tgtEl>
                                          <p:spTgt spid="75"/>
                                        </p:tgtEl>
                                      </p:cBhvr>
                                    </p:animEffect>
                                    <p:anim calcmode="lin" valueType="num">
                                      <p:cBhvr>
                                        <p:cTn id="47" dur="2000" fill="hold"/>
                                        <p:tgtEl>
                                          <p:spTgt spid="75"/>
                                        </p:tgtEl>
                                        <p:attrNameLst>
                                          <p:attrName>ppt_w</p:attrName>
                                        </p:attrNameLst>
                                      </p:cBhvr>
                                      <p:tavLst>
                                        <p:tav tm="0" fmla="#ppt_w*sin(2.5*pi*$)">
                                          <p:val>
                                            <p:fltVal val="0"/>
                                          </p:val>
                                        </p:tav>
                                        <p:tav tm="100000">
                                          <p:val>
                                            <p:fltVal val="1"/>
                                          </p:val>
                                        </p:tav>
                                      </p:tavLst>
                                    </p:anim>
                                    <p:anim calcmode="lin" valueType="num">
                                      <p:cBhvr>
                                        <p:cTn id="48" dur="2000" fill="hold"/>
                                        <p:tgtEl>
                                          <p:spTgt spid="75"/>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1750"/>
                                  </p:stCondLst>
                                  <p:childTnLst>
                                    <p:set>
                                      <p:cBhvr>
                                        <p:cTn id="50" dur="1" fill="hold">
                                          <p:stCondLst>
                                            <p:cond delay="0"/>
                                          </p:stCondLst>
                                        </p:cTn>
                                        <p:tgtEl>
                                          <p:spTgt spid="76"/>
                                        </p:tgtEl>
                                        <p:attrNameLst>
                                          <p:attrName>style.visibility</p:attrName>
                                        </p:attrNameLst>
                                      </p:cBhvr>
                                      <p:to>
                                        <p:strVal val="visible"/>
                                      </p:to>
                                    </p:set>
                                    <p:animEffect transition="in" filter="fade">
                                      <p:cBhvr>
                                        <p:cTn id="51" dur="2000"/>
                                        <p:tgtEl>
                                          <p:spTgt spid="76"/>
                                        </p:tgtEl>
                                      </p:cBhvr>
                                    </p:animEffect>
                                    <p:anim calcmode="lin" valueType="num">
                                      <p:cBhvr>
                                        <p:cTn id="52" dur="2000" fill="hold"/>
                                        <p:tgtEl>
                                          <p:spTgt spid="76"/>
                                        </p:tgtEl>
                                        <p:attrNameLst>
                                          <p:attrName>ppt_w</p:attrName>
                                        </p:attrNameLst>
                                      </p:cBhvr>
                                      <p:tavLst>
                                        <p:tav tm="0" fmla="#ppt_w*sin(2.5*pi*$)">
                                          <p:val>
                                            <p:fltVal val="0"/>
                                          </p:val>
                                        </p:tav>
                                        <p:tav tm="100000">
                                          <p:val>
                                            <p:fltVal val="1"/>
                                          </p:val>
                                        </p:tav>
                                      </p:tavLst>
                                    </p:anim>
                                    <p:anim calcmode="lin" valueType="num">
                                      <p:cBhvr>
                                        <p:cTn id="53" dur="2000" fill="hold"/>
                                        <p:tgtEl>
                                          <p:spTgt spid="76"/>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175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2000"/>
                                        <p:tgtEl>
                                          <p:spTgt spid="82"/>
                                        </p:tgtEl>
                                      </p:cBhvr>
                                    </p:animEffect>
                                    <p:anim calcmode="lin" valueType="num">
                                      <p:cBhvr>
                                        <p:cTn id="57" dur="2000" fill="hold"/>
                                        <p:tgtEl>
                                          <p:spTgt spid="82"/>
                                        </p:tgtEl>
                                        <p:attrNameLst>
                                          <p:attrName>ppt_w</p:attrName>
                                        </p:attrNameLst>
                                      </p:cBhvr>
                                      <p:tavLst>
                                        <p:tav tm="0" fmla="#ppt_w*sin(2.5*pi*$)">
                                          <p:val>
                                            <p:fltVal val="0"/>
                                          </p:val>
                                        </p:tav>
                                        <p:tav tm="100000">
                                          <p:val>
                                            <p:fltVal val="1"/>
                                          </p:val>
                                        </p:tav>
                                      </p:tavLst>
                                    </p:anim>
                                    <p:anim calcmode="lin" valueType="num">
                                      <p:cBhvr>
                                        <p:cTn id="58" dur="2000" fill="hold"/>
                                        <p:tgtEl>
                                          <p:spTgt spid="82"/>
                                        </p:tgtEl>
                                        <p:attrNameLst>
                                          <p:attrName>ppt_h</p:attrName>
                                        </p:attrNameLst>
                                      </p:cBhvr>
                                      <p:tavLst>
                                        <p:tav tm="0">
                                          <p:val>
                                            <p:strVal val="#ppt_h"/>
                                          </p:val>
                                        </p:tav>
                                        <p:tav tm="100000">
                                          <p:val>
                                            <p:strVal val="#ppt_h"/>
                                          </p:val>
                                        </p:tav>
                                      </p:tavLst>
                                    </p:anim>
                                  </p:childTnLst>
                                </p:cTn>
                              </p:par>
                            </p:childTnLst>
                          </p:cTn>
                        </p:par>
                        <p:par>
                          <p:cTn id="59" fill="hold">
                            <p:stCondLst>
                              <p:cond delay="2100"/>
                            </p:stCondLst>
                            <p:childTnLst>
                              <p:par>
                                <p:cTn id="60" presetID="22" presetClass="entr" presetSubtype="8" fill="hold" grpId="0"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500"/>
                                        <p:tgtEl>
                                          <p:spTgt spid="45"/>
                                        </p:tgtEl>
                                      </p:cBhvr>
                                    </p:animEffect>
                                  </p:childTnLst>
                                </p:cTn>
                              </p:par>
                            </p:childTnLst>
                          </p:cTn>
                        </p:par>
                        <p:par>
                          <p:cTn id="63" fill="hold">
                            <p:stCondLst>
                              <p:cond delay="2600"/>
                            </p:stCondLst>
                            <p:childTnLst>
                              <p:par>
                                <p:cTn id="64" presetID="22" presetClass="entr" presetSubtype="8" fill="hold" grpId="0" nodeType="after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left)">
                                      <p:cBhvr>
                                        <p:cTn id="66" dur="500"/>
                                        <p:tgtEl>
                                          <p:spTgt spid="6"/>
                                        </p:tgtEl>
                                      </p:cBhvr>
                                    </p:animEffect>
                                  </p:childTnLst>
                                </p:cTn>
                              </p:par>
                            </p:childTnLst>
                          </p:cTn>
                        </p:par>
                        <p:par>
                          <p:cTn id="67" fill="hold">
                            <p:stCondLst>
                              <p:cond delay="3100"/>
                            </p:stCondLst>
                            <p:childTnLst>
                              <p:par>
                                <p:cTn id="68" presetID="22" presetClass="entr" presetSubtype="8"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par>
                          <p:cTn id="71" fill="hold">
                            <p:stCondLst>
                              <p:cond delay="3600"/>
                            </p:stCondLst>
                            <p:childTnLst>
                              <p:par>
                                <p:cTn id="72" presetID="22" presetClass="entr" presetSubtype="8" fill="hold" grpId="0" nodeType="after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childTnLst>
                          </p:cTn>
                        </p:par>
                        <p:par>
                          <p:cTn id="75" fill="hold">
                            <p:stCondLst>
                              <p:cond delay="4100"/>
                            </p:stCondLst>
                            <p:childTnLst>
                              <p:par>
                                <p:cTn id="76" presetID="42" presetClass="entr" presetSubtype="0"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1000"/>
                                        <p:tgtEl>
                                          <p:spTgt spid="10"/>
                                        </p:tgtEl>
                                      </p:cBhvr>
                                    </p:animEffect>
                                    <p:anim calcmode="lin" valueType="num">
                                      <p:cBhvr>
                                        <p:cTn id="79" dur="1000" fill="hold"/>
                                        <p:tgtEl>
                                          <p:spTgt spid="10"/>
                                        </p:tgtEl>
                                        <p:attrNameLst>
                                          <p:attrName>ppt_x</p:attrName>
                                        </p:attrNameLst>
                                      </p:cBhvr>
                                      <p:tavLst>
                                        <p:tav tm="0">
                                          <p:val>
                                            <p:strVal val="#ppt_x"/>
                                          </p:val>
                                        </p:tav>
                                        <p:tav tm="100000">
                                          <p:val>
                                            <p:strVal val="#ppt_x"/>
                                          </p:val>
                                        </p:tav>
                                      </p:tavLst>
                                    </p:anim>
                                    <p:anim calcmode="lin" valueType="num">
                                      <p:cBhvr>
                                        <p:cTn id="80" dur="1000" fill="hold"/>
                                        <p:tgtEl>
                                          <p:spTgt spid="10"/>
                                        </p:tgtEl>
                                        <p:attrNameLst>
                                          <p:attrName>ppt_y</p:attrName>
                                        </p:attrNameLst>
                                      </p:cBhvr>
                                      <p:tavLst>
                                        <p:tav tm="0">
                                          <p:val>
                                            <p:strVal val="#ppt_y+.1"/>
                                          </p:val>
                                        </p:tav>
                                        <p:tav tm="100000">
                                          <p:val>
                                            <p:strVal val="#ppt_y"/>
                                          </p:val>
                                        </p:tav>
                                      </p:tavLst>
                                    </p:anim>
                                  </p:childTnLst>
                                </p:cTn>
                              </p:par>
                            </p:childTnLst>
                          </p:cTn>
                        </p:par>
                        <p:par>
                          <p:cTn id="81" fill="hold">
                            <p:stCondLst>
                              <p:cond delay="5100"/>
                            </p:stCondLst>
                            <p:childTnLst>
                              <p:par>
                                <p:cTn id="82" presetID="42" presetClass="entr" presetSubtype="0" fill="hold" grpId="0"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fade">
                                      <p:cBhvr>
                                        <p:cTn id="84" dur="1000"/>
                                        <p:tgtEl>
                                          <p:spTgt spid="11"/>
                                        </p:tgtEl>
                                      </p:cBhvr>
                                    </p:animEffect>
                                    <p:anim calcmode="lin" valueType="num">
                                      <p:cBhvr>
                                        <p:cTn id="85" dur="1000" fill="hold"/>
                                        <p:tgtEl>
                                          <p:spTgt spid="11"/>
                                        </p:tgtEl>
                                        <p:attrNameLst>
                                          <p:attrName>ppt_x</p:attrName>
                                        </p:attrNameLst>
                                      </p:cBhvr>
                                      <p:tavLst>
                                        <p:tav tm="0">
                                          <p:val>
                                            <p:strVal val="#ppt_x"/>
                                          </p:val>
                                        </p:tav>
                                        <p:tav tm="100000">
                                          <p:val>
                                            <p:strVal val="#ppt_x"/>
                                          </p:val>
                                        </p:tav>
                                      </p:tavLst>
                                    </p:anim>
                                    <p:anim calcmode="lin" valueType="num">
                                      <p:cBhvr>
                                        <p:cTn id="8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67" grpId="0"/>
      <p:bldP spid="69" grpId="0" bldLvl="0" animBg="1"/>
      <p:bldP spid="71" grpId="0" bldLvl="0" animBg="1"/>
      <p:bldP spid="72" grpId="0" bldLvl="0" animBg="1"/>
      <p:bldP spid="73" grpId="0" bldLvl="0" animBg="1"/>
      <p:bldP spid="75" grpId="0" bldLvl="0" animBg="1"/>
      <p:bldP spid="76" grpId="0" bldLvl="0" animBg="1"/>
      <p:bldP spid="82" grpId="0" bldLvl="0" animBg="1"/>
      <p:bldP spid="83" grpId="0" bldLvl="0" animBg="1"/>
      <p:bldP spid="34" grpId="0"/>
      <p:bldP spid="45" grpId="0"/>
      <p:bldP spid="6" grpId="0"/>
      <p:bldP spid="7" grpId="0"/>
      <p:bldP spid="8" grpId="0"/>
      <p:bldP spid="10" grpId="0" bldLvl="0" animBg="1"/>
      <p:bldP spid="11"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6985" y="-12700"/>
            <a:ext cx="12205335" cy="6883400"/>
          </a:xfrm>
          <a:prstGeom prst="rect">
            <a:avLst/>
          </a:prstGeom>
          <a:solidFill>
            <a:srgbClr val="633017">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1"/>
          <p:cNvSpPr>
            <a:spLocks noEditPoints="1"/>
          </p:cNvSpPr>
          <p:nvPr/>
        </p:nvSpPr>
        <p:spPr bwMode="auto">
          <a:xfrm rot="5400000" flipH="1">
            <a:off x="4234952" y="1498134"/>
            <a:ext cx="3554040" cy="3605770"/>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22000"/>
            </a:schemeClr>
          </a:solidFill>
          <a:ln>
            <a:noFill/>
          </a:ln>
        </p:spPr>
        <p:txBody>
          <a:bodyPr vert="horz" wrap="square" lIns="91440" tIns="45720" rIns="91440" bIns="45720" numCol="1" anchor="t" anchorCtr="0" compatLnSpc="1"/>
          <a:lstStyle/>
          <a:p>
            <a:endParaRPr lang="id-ID"/>
          </a:p>
        </p:txBody>
      </p:sp>
      <p:grpSp>
        <p:nvGrpSpPr>
          <p:cNvPr id="6" name="组合 5"/>
          <p:cNvGrpSpPr/>
          <p:nvPr/>
        </p:nvGrpSpPr>
        <p:grpSpPr>
          <a:xfrm>
            <a:off x="3518783" y="2236132"/>
            <a:ext cx="5156200" cy="1914953"/>
            <a:chOff x="3517900" y="1829733"/>
            <a:chExt cx="5156200" cy="1914953"/>
          </a:xfrm>
        </p:grpSpPr>
        <p:sp>
          <p:nvSpPr>
            <p:cNvPr id="2" name="矩形 1"/>
            <p:cNvSpPr/>
            <p:nvPr/>
          </p:nvSpPr>
          <p:spPr>
            <a:xfrm>
              <a:off x="3517900" y="2053243"/>
              <a:ext cx="5156200" cy="1691443"/>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5547361" y="1829733"/>
              <a:ext cx="1097280" cy="457200"/>
            </a:xfrm>
            <a:prstGeom prst="rect">
              <a:avLst/>
            </a:prstGeom>
            <a:solidFill>
              <a:srgbClr val="A97B40"/>
            </a:solidFill>
          </p:spPr>
          <p:txBody>
            <a:bodyPr wrap="none" rtlCol="0">
              <a:spAutoFit/>
            </a:bodyPr>
            <a:lstStyle/>
            <a:p>
              <a:pPr algn="ctr"/>
              <a:r>
                <a:rPr lang="zh-CN" altLang="en-US" sz="2400" dirty="0">
                  <a:solidFill>
                    <a:schemeClr val="bg1"/>
                  </a:solidFill>
                  <a:latin typeface="Arial" panose="020B0604020202020204" pitchFamily="34" charset="0"/>
                  <a:cs typeface="Arial" panose="020B0604020202020204" pitchFamily="34" charset="0"/>
                </a:rPr>
                <a:t>第四章</a:t>
              </a:r>
            </a:p>
          </p:txBody>
        </p:sp>
        <p:grpSp>
          <p:nvGrpSpPr>
            <p:cNvPr id="4" name="组合 3"/>
            <p:cNvGrpSpPr/>
            <p:nvPr/>
          </p:nvGrpSpPr>
          <p:grpSpPr>
            <a:xfrm>
              <a:off x="4208205" y="2288789"/>
              <a:ext cx="3775591" cy="1260916"/>
              <a:chOff x="4309804" y="2374779"/>
              <a:chExt cx="3775591" cy="1260916"/>
            </a:xfrm>
          </p:grpSpPr>
          <p:sp>
            <p:nvSpPr>
              <p:cNvPr id="67" name="文本框 66"/>
              <p:cNvSpPr txBox="1"/>
              <p:nvPr/>
            </p:nvSpPr>
            <p:spPr>
              <a:xfrm>
                <a:off x="4362449" y="3330895"/>
                <a:ext cx="3670300" cy="304800"/>
              </a:xfrm>
              <a:prstGeom prst="rect">
                <a:avLst/>
              </a:prstGeom>
              <a:noFill/>
            </p:spPr>
            <p:txBody>
              <a:bodyPr wrap="square" rtlCol="0">
                <a:spAutoFit/>
              </a:bodyPr>
              <a:lstStyle/>
              <a:p>
                <a:pPr algn="dist"/>
                <a:r>
                  <a:rPr lang="zh-CN" altLang="en-US" sz="1400" dirty="0" smtClean="0">
                    <a:solidFill>
                      <a:schemeClr val="bg1">
                        <a:lumMod val="85000"/>
                      </a:schemeClr>
                    </a:solidFill>
                    <a:latin typeface="黑体" panose="02010600030101010101" pitchFamily="49" charset="-122"/>
                    <a:ea typeface="黑体" panose="02010600030101010101" pitchFamily="49" charset="-122"/>
                  </a:rPr>
                  <a:t>单击此处添加标题</a:t>
                </a:r>
              </a:p>
            </p:txBody>
          </p:sp>
          <p:sp>
            <p:nvSpPr>
              <p:cNvPr id="23" name="文本框 22"/>
              <p:cNvSpPr txBox="1"/>
              <p:nvPr/>
            </p:nvSpPr>
            <p:spPr>
              <a:xfrm>
                <a:off x="4309804" y="2374779"/>
                <a:ext cx="3775591" cy="1005840"/>
              </a:xfrm>
              <a:prstGeom prst="rect">
                <a:avLst/>
              </a:prstGeom>
              <a:noFill/>
            </p:spPr>
            <p:txBody>
              <a:bodyPr wrap="square" rtlCol="0">
                <a:spAutoFit/>
              </a:bodyPr>
              <a:lstStyle/>
              <a:p>
                <a:pPr algn="dist"/>
                <a:r>
                  <a:rPr lang="zh-CN" altLang="en-US" sz="6000" dirty="0" smtClean="0">
                    <a:solidFill>
                      <a:schemeClr val="bg1"/>
                    </a:solidFill>
                    <a:latin typeface="黑体" panose="02010600030101010101" pitchFamily="49" charset="-122"/>
                    <a:ea typeface="黑体" panose="02010600030101010101" pitchFamily="49" charset="-122"/>
                  </a:rPr>
                  <a:t>添加标题</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42"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descr="C:\Users\Administrator\Desktop\室内设计\7.jpg7"/>
          <p:cNvPicPr>
            <a:picLocks noChangeAspect="1"/>
          </p:cNvPicPr>
          <p:nvPr/>
        </p:nvPicPr>
        <p:blipFill rotWithShape="1">
          <a:blip r:embed="rId2" cstate="print"/>
          <a:srcRect/>
          <a:stretch>
            <a:fillRect/>
          </a:stretch>
        </p:blipFill>
        <p:spPr>
          <a:xfrm>
            <a:off x="6253763" y="1264920"/>
            <a:ext cx="5514975" cy="3155950"/>
          </a:xfrm>
          <a:prstGeom prst="rect">
            <a:avLst/>
          </a:prstGeom>
          <a:effectLst>
            <a:outerShdw blurRad="12700" dist="38100" dir="5400000" algn="t" rotWithShape="0">
              <a:prstClr val="black">
                <a:alpha val="40000"/>
              </a:prstClr>
            </a:outerShdw>
          </a:effectLst>
        </p:spPr>
      </p:pic>
      <p:pic>
        <p:nvPicPr>
          <p:cNvPr id="35" name="图片 34" descr="C:\Users\Administrator\Desktop\室内设计\3.jpg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411763" y="1264920"/>
            <a:ext cx="5511800" cy="3155950"/>
          </a:xfrm>
          <a:prstGeom prst="rect">
            <a:avLst/>
          </a:prstGeom>
          <a:effectLst>
            <a:outerShdw blurRad="12700" dist="38100" dir="5400000" algn="t" rotWithShape="0">
              <a:prstClr val="black">
                <a:alpha val="40000"/>
              </a:prstClr>
            </a:outerShdw>
          </a:effectLst>
        </p:spPr>
      </p:pic>
      <p:grpSp>
        <p:nvGrpSpPr>
          <p:cNvPr id="28" name="组合 27"/>
          <p:cNvGrpSpPr/>
          <p:nvPr/>
        </p:nvGrpSpPr>
        <p:grpSpPr>
          <a:xfrm>
            <a:off x="412577" y="3752472"/>
            <a:ext cx="5509910" cy="668476"/>
            <a:chOff x="411694" y="3752472"/>
            <a:chExt cx="5509910" cy="668476"/>
          </a:xfrm>
        </p:grpSpPr>
        <p:sp>
          <p:nvSpPr>
            <p:cNvPr id="26" name="矩形 25"/>
            <p:cNvSpPr/>
            <p:nvPr/>
          </p:nvSpPr>
          <p:spPr>
            <a:xfrm>
              <a:off x="429635" y="3752472"/>
              <a:ext cx="5491969" cy="668476"/>
            </a:xfrm>
            <a:prstGeom prst="rect">
              <a:avLst/>
            </a:prstGeom>
            <a:solidFill>
              <a:srgbClr val="633017">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nvGrpSpPr>
            <p:cNvPr id="27" name="组合 26"/>
            <p:cNvGrpSpPr/>
            <p:nvPr/>
          </p:nvGrpSpPr>
          <p:grpSpPr>
            <a:xfrm>
              <a:off x="411694" y="3796444"/>
              <a:ext cx="2021840" cy="497404"/>
              <a:chOff x="411694" y="5169075"/>
              <a:chExt cx="2021840" cy="497404"/>
            </a:xfrm>
          </p:grpSpPr>
          <p:grpSp>
            <p:nvGrpSpPr>
              <p:cNvPr id="45" name="组合 44"/>
              <p:cNvGrpSpPr/>
              <p:nvPr/>
            </p:nvGrpSpPr>
            <p:grpSpPr>
              <a:xfrm>
                <a:off x="511324" y="5547984"/>
                <a:ext cx="737619" cy="118495"/>
                <a:chOff x="5675086" y="-1047234"/>
                <a:chExt cx="737619" cy="118495"/>
              </a:xfrm>
            </p:grpSpPr>
            <p:sp>
              <p:nvSpPr>
                <p:cNvPr id="46" name="五角星 45"/>
                <p:cNvSpPr/>
                <p:nvPr/>
              </p:nvSpPr>
              <p:spPr>
                <a:xfrm>
                  <a:off x="5675086" y="-1047234"/>
                  <a:ext cx="118495" cy="118495"/>
                </a:xfrm>
                <a:prstGeom prst="star5">
                  <a:avLst>
                    <a:gd name="adj" fmla="val 28389"/>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47" name="五角星 46"/>
                <p:cNvSpPr/>
                <p:nvPr/>
              </p:nvSpPr>
              <p:spPr>
                <a:xfrm>
                  <a:off x="5829867" y="-1047234"/>
                  <a:ext cx="118495" cy="118495"/>
                </a:xfrm>
                <a:prstGeom prst="star5">
                  <a:avLst>
                    <a:gd name="adj" fmla="val 28389"/>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48" name="五角星 47"/>
                <p:cNvSpPr/>
                <p:nvPr/>
              </p:nvSpPr>
              <p:spPr>
                <a:xfrm>
                  <a:off x="5984648" y="-1047234"/>
                  <a:ext cx="118495" cy="118495"/>
                </a:xfrm>
                <a:prstGeom prst="star5">
                  <a:avLst>
                    <a:gd name="adj" fmla="val 28389"/>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49" name="五角星 48"/>
                <p:cNvSpPr/>
                <p:nvPr/>
              </p:nvSpPr>
              <p:spPr>
                <a:xfrm>
                  <a:off x="6139429" y="-1047234"/>
                  <a:ext cx="118495" cy="118495"/>
                </a:xfrm>
                <a:prstGeom prst="star5">
                  <a:avLst>
                    <a:gd name="adj" fmla="val 28389"/>
                    <a:gd name="hf" fmla="val 105146"/>
                    <a:gd name="vf" fmla="val 1105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50" name="五角星 49"/>
                <p:cNvSpPr/>
                <p:nvPr/>
              </p:nvSpPr>
              <p:spPr>
                <a:xfrm>
                  <a:off x="6294210" y="-1047234"/>
                  <a:ext cx="118495" cy="118495"/>
                </a:xfrm>
                <a:prstGeom prst="star5">
                  <a:avLst>
                    <a:gd name="adj" fmla="val 28389"/>
                    <a:gd name="hf" fmla="val 105146"/>
                    <a:gd name="vf" fmla="val 1105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sp>
            <p:nvSpPr>
              <p:cNvPr id="51" name="文本框 50"/>
              <p:cNvSpPr txBox="1"/>
              <p:nvPr/>
            </p:nvSpPr>
            <p:spPr>
              <a:xfrm>
                <a:off x="411694" y="5169075"/>
                <a:ext cx="2021840" cy="365760"/>
              </a:xfrm>
              <a:prstGeom prst="rect">
                <a:avLst/>
              </a:prstGeom>
              <a:noFill/>
            </p:spPr>
            <p:txBody>
              <a:bodyPr wrap="none" rtlCol="0">
                <a:spAutoFit/>
              </a:bodyPr>
              <a:lstStyle/>
              <a:p>
                <a:pPr algn="l"/>
                <a:r>
                  <a:rPr lang="en-US" altLang="zh-CN" b="1" dirty="0" smtClean="0">
                    <a:solidFill>
                      <a:schemeClr val="bg1"/>
                    </a:solidFill>
                    <a:latin typeface="黑体" panose="02010600030101010101" pitchFamily="49" charset="-122"/>
                    <a:ea typeface="黑体" panose="02010600030101010101" pitchFamily="49" charset="-122"/>
                  </a:rPr>
                  <a:t>单击此处添加标题</a:t>
                </a:r>
              </a:p>
            </p:txBody>
          </p:sp>
        </p:grpSp>
      </p:grpSp>
      <p:grpSp>
        <p:nvGrpSpPr>
          <p:cNvPr id="54" name="组合 53"/>
          <p:cNvGrpSpPr/>
          <p:nvPr/>
        </p:nvGrpSpPr>
        <p:grpSpPr>
          <a:xfrm>
            <a:off x="6253338" y="3752472"/>
            <a:ext cx="5509910" cy="668476"/>
            <a:chOff x="411694" y="3752472"/>
            <a:chExt cx="5509910" cy="668476"/>
          </a:xfrm>
        </p:grpSpPr>
        <p:sp>
          <p:nvSpPr>
            <p:cNvPr id="55" name="矩形 54"/>
            <p:cNvSpPr/>
            <p:nvPr/>
          </p:nvSpPr>
          <p:spPr>
            <a:xfrm>
              <a:off x="429635" y="3752472"/>
              <a:ext cx="5491969" cy="668476"/>
            </a:xfrm>
            <a:prstGeom prst="rect">
              <a:avLst/>
            </a:prstGeom>
            <a:solidFill>
              <a:srgbClr val="633017">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nvGrpSpPr>
            <p:cNvPr id="56" name="组合 55"/>
            <p:cNvGrpSpPr/>
            <p:nvPr/>
          </p:nvGrpSpPr>
          <p:grpSpPr>
            <a:xfrm>
              <a:off x="411694" y="3796444"/>
              <a:ext cx="2021840" cy="497404"/>
              <a:chOff x="411694" y="5169075"/>
              <a:chExt cx="2021840" cy="497404"/>
            </a:xfrm>
          </p:grpSpPr>
          <p:grpSp>
            <p:nvGrpSpPr>
              <p:cNvPr id="58" name="组合 57"/>
              <p:cNvGrpSpPr/>
              <p:nvPr/>
            </p:nvGrpSpPr>
            <p:grpSpPr>
              <a:xfrm>
                <a:off x="511324" y="5547984"/>
                <a:ext cx="737619" cy="118495"/>
                <a:chOff x="5675086" y="-1047234"/>
                <a:chExt cx="737619" cy="118495"/>
              </a:xfrm>
            </p:grpSpPr>
            <p:sp>
              <p:nvSpPr>
                <p:cNvPr id="60" name="五角星 59"/>
                <p:cNvSpPr/>
                <p:nvPr/>
              </p:nvSpPr>
              <p:spPr>
                <a:xfrm>
                  <a:off x="5675086" y="-1047234"/>
                  <a:ext cx="118495" cy="118495"/>
                </a:xfrm>
                <a:prstGeom prst="star5">
                  <a:avLst>
                    <a:gd name="adj" fmla="val 28389"/>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61" name="五角星 60"/>
                <p:cNvSpPr/>
                <p:nvPr/>
              </p:nvSpPr>
              <p:spPr>
                <a:xfrm>
                  <a:off x="5829867" y="-1047234"/>
                  <a:ext cx="118495" cy="118495"/>
                </a:xfrm>
                <a:prstGeom prst="star5">
                  <a:avLst>
                    <a:gd name="adj" fmla="val 28389"/>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62" name="五角星 61"/>
                <p:cNvSpPr/>
                <p:nvPr/>
              </p:nvSpPr>
              <p:spPr>
                <a:xfrm>
                  <a:off x="5984648" y="-1047234"/>
                  <a:ext cx="118495" cy="118495"/>
                </a:xfrm>
                <a:prstGeom prst="star5">
                  <a:avLst>
                    <a:gd name="adj" fmla="val 28389"/>
                    <a:gd name="hf" fmla="val 105146"/>
                    <a:gd name="vf" fmla="val 1105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63" name="五角星 62"/>
                <p:cNvSpPr/>
                <p:nvPr/>
              </p:nvSpPr>
              <p:spPr>
                <a:xfrm>
                  <a:off x="6139429" y="-1047234"/>
                  <a:ext cx="118495" cy="118495"/>
                </a:xfrm>
                <a:prstGeom prst="star5">
                  <a:avLst>
                    <a:gd name="adj" fmla="val 28389"/>
                    <a:gd name="hf" fmla="val 105146"/>
                    <a:gd name="vf" fmla="val 1105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64" name="五角星 63"/>
                <p:cNvSpPr/>
                <p:nvPr/>
              </p:nvSpPr>
              <p:spPr>
                <a:xfrm>
                  <a:off x="6294210" y="-1047234"/>
                  <a:ext cx="118495" cy="118495"/>
                </a:xfrm>
                <a:prstGeom prst="star5">
                  <a:avLst>
                    <a:gd name="adj" fmla="val 28389"/>
                    <a:gd name="hf" fmla="val 105146"/>
                    <a:gd name="vf" fmla="val 1105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sp>
            <p:nvSpPr>
              <p:cNvPr id="59" name="文本框 58"/>
              <p:cNvSpPr txBox="1"/>
              <p:nvPr/>
            </p:nvSpPr>
            <p:spPr>
              <a:xfrm>
                <a:off x="411694" y="5169075"/>
                <a:ext cx="2021840" cy="365760"/>
              </a:xfrm>
              <a:prstGeom prst="rect">
                <a:avLst/>
              </a:prstGeom>
              <a:noFill/>
            </p:spPr>
            <p:txBody>
              <a:bodyPr wrap="none" rtlCol="0">
                <a:spAutoFit/>
              </a:bodyPr>
              <a:lstStyle/>
              <a:p>
                <a:pPr algn="l"/>
                <a:r>
                  <a:rPr lang="en-US" altLang="zh-CN" b="1" dirty="0" smtClean="0">
                    <a:solidFill>
                      <a:schemeClr val="bg1"/>
                    </a:solidFill>
                    <a:latin typeface="黑体" panose="02010600030101010101" pitchFamily="49" charset="-122"/>
                    <a:ea typeface="黑体" panose="02010600030101010101" pitchFamily="49" charset="-122"/>
                  </a:rPr>
                  <a:t>单击此处添加标题</a:t>
                </a:r>
              </a:p>
            </p:txBody>
          </p:sp>
        </p:grpSp>
      </p:grpSp>
      <p:sp>
        <p:nvSpPr>
          <p:cNvPr id="65" name="文本框 64"/>
          <p:cNvSpPr txBox="1"/>
          <p:nvPr/>
        </p:nvSpPr>
        <p:spPr>
          <a:xfrm>
            <a:off x="430517" y="4729437"/>
            <a:ext cx="5491969" cy="967740"/>
          </a:xfrm>
          <a:prstGeom prst="rect">
            <a:avLst/>
          </a:prstGeom>
          <a:noFill/>
        </p:spPr>
        <p:txBody>
          <a:bodyPr wrap="square" rtlCol="0">
            <a:spAutoFit/>
          </a:bodyPr>
          <a:lstStyle>
            <a:defPPr>
              <a:defRPr lang="zh-CN"/>
            </a:defPPr>
            <a:lvl1pPr algn="ctr">
              <a:lnSpc>
                <a:spcPct val="120000"/>
              </a:lnSpc>
              <a:defRPr sz="1600">
                <a:solidFill>
                  <a:schemeClr val="tx1">
                    <a:lumMod val="75000"/>
                    <a:lumOff val="25000"/>
                  </a:schemeClr>
                </a:solidFill>
              </a:defRPr>
            </a:lvl1pPr>
          </a:lstStyle>
          <a:p>
            <a:pPr algn="just"/>
            <a:r>
              <a:rPr lang="en-US" altLang="zh-CN"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cxnSp>
        <p:nvCxnSpPr>
          <p:cNvPr id="30" name="直接连接符 29"/>
          <p:cNvCxnSpPr/>
          <p:nvPr/>
        </p:nvCxnSpPr>
        <p:spPr>
          <a:xfrm>
            <a:off x="522933" y="5808984"/>
            <a:ext cx="1386706" cy="0"/>
          </a:xfrm>
          <a:prstGeom prst="line">
            <a:avLst/>
          </a:prstGeom>
          <a:ln w="15875">
            <a:solidFill>
              <a:srgbClr val="462313"/>
            </a:solidFill>
          </a:ln>
          <a:effectLst>
            <a:outerShdw blurRad="254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9" name="文本框 118"/>
          <p:cNvSpPr txBox="1"/>
          <p:nvPr/>
        </p:nvSpPr>
        <p:spPr>
          <a:xfrm>
            <a:off x="421288" y="5925185"/>
            <a:ext cx="3641725" cy="311785"/>
          </a:xfrm>
          <a:prstGeom prst="rect">
            <a:avLst/>
          </a:prstGeom>
          <a:noFill/>
        </p:spPr>
        <p:txBody>
          <a:bodyPr wrap="square" rtlCol="0">
            <a:spAutoFit/>
          </a:bodyPr>
          <a:lstStyle/>
          <a:p>
            <a:pPr>
              <a:lnSpc>
                <a:spcPct val="85000"/>
              </a:lnSpc>
            </a:pPr>
            <a:r>
              <a:rPr lang="en-US" altLang="zh-CN" sz="1600" dirty="0" smtClean="0">
                <a:solidFill>
                  <a:srgbClr val="430405"/>
                </a:solidFill>
                <a:latin typeface="黑体" panose="02010600030101010101" pitchFamily="49" charset="-122"/>
                <a:ea typeface="黑体" panose="02010600030101010101" pitchFamily="49" charset="-122"/>
              </a:rPr>
              <a:t>请在此粘贴或者输入您的文字内容</a:t>
            </a:r>
          </a:p>
        </p:txBody>
      </p:sp>
      <p:sp>
        <p:nvSpPr>
          <p:cNvPr id="121" name="文本框 120"/>
          <p:cNvSpPr txBox="1"/>
          <p:nvPr/>
        </p:nvSpPr>
        <p:spPr>
          <a:xfrm>
            <a:off x="6280804" y="4729437"/>
            <a:ext cx="5491969" cy="967740"/>
          </a:xfrm>
          <a:prstGeom prst="rect">
            <a:avLst/>
          </a:prstGeom>
          <a:noFill/>
        </p:spPr>
        <p:txBody>
          <a:bodyPr wrap="square" rtlCol="0">
            <a:spAutoFit/>
          </a:bodyPr>
          <a:lstStyle>
            <a:defPPr>
              <a:defRPr lang="zh-CN"/>
            </a:defPPr>
            <a:lvl1pPr algn="ctr">
              <a:lnSpc>
                <a:spcPct val="120000"/>
              </a:lnSpc>
              <a:defRPr sz="1600">
                <a:solidFill>
                  <a:schemeClr val="tx1">
                    <a:lumMod val="75000"/>
                    <a:lumOff val="25000"/>
                  </a:schemeClr>
                </a:solidFill>
              </a:defRPr>
            </a:lvl1pPr>
          </a:lstStyle>
          <a:p>
            <a:pPr algn="just"/>
            <a:r>
              <a:rPr lang="en-US" altLang="zh-CN"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cxnSp>
        <p:nvCxnSpPr>
          <p:cNvPr id="123" name="直接连接符 122"/>
          <p:cNvCxnSpPr/>
          <p:nvPr/>
        </p:nvCxnSpPr>
        <p:spPr>
          <a:xfrm>
            <a:off x="6373220" y="5808984"/>
            <a:ext cx="1386706" cy="0"/>
          </a:xfrm>
          <a:prstGeom prst="line">
            <a:avLst/>
          </a:prstGeom>
          <a:ln w="15875">
            <a:solidFill>
              <a:srgbClr val="462313"/>
            </a:solidFill>
          </a:ln>
          <a:effectLst>
            <a:outerShdw blurRad="25400" dist="127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4" name="文本框 123"/>
          <p:cNvSpPr txBox="1"/>
          <p:nvPr/>
        </p:nvSpPr>
        <p:spPr>
          <a:xfrm>
            <a:off x="6271543" y="5925185"/>
            <a:ext cx="3641725" cy="311785"/>
          </a:xfrm>
          <a:prstGeom prst="rect">
            <a:avLst/>
          </a:prstGeom>
          <a:noFill/>
        </p:spPr>
        <p:txBody>
          <a:bodyPr wrap="square" rtlCol="0">
            <a:spAutoFit/>
          </a:bodyPr>
          <a:lstStyle/>
          <a:p>
            <a:pPr>
              <a:lnSpc>
                <a:spcPct val="85000"/>
              </a:lnSpc>
            </a:pPr>
            <a:r>
              <a:rPr lang="en-US" altLang="zh-CN" sz="1600" dirty="0" smtClean="0">
                <a:solidFill>
                  <a:srgbClr val="430405"/>
                </a:solidFill>
                <a:latin typeface="黑体" panose="02010600030101010101" pitchFamily="49" charset="-122"/>
                <a:ea typeface="黑体" panose="02010600030101010101" pitchFamily="49" charset="-122"/>
              </a:rPr>
              <a:t>请在此粘贴或者输入您的文字内容</a:t>
            </a: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down)">
                                      <p:cBhvr>
                                        <p:cTn id="12" dur="500"/>
                                        <p:tgtEl>
                                          <p:spTgt spid="28"/>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p:tgtEl>
                                          <p:spTgt spid="65"/>
                                        </p:tgtEl>
                                        <p:attrNameLst>
                                          <p:attrName>ppt_y</p:attrName>
                                        </p:attrNameLst>
                                      </p:cBhvr>
                                      <p:tavLst>
                                        <p:tav tm="0">
                                          <p:val>
                                            <p:strVal val="#ppt_y-#ppt_h*1.125000"/>
                                          </p:val>
                                        </p:tav>
                                        <p:tav tm="100000">
                                          <p:val>
                                            <p:strVal val="#ppt_y"/>
                                          </p:val>
                                        </p:tav>
                                      </p:tavLst>
                                    </p:anim>
                                    <p:animEffect transition="in" filter="wipe(down)">
                                      <p:cBhvr>
                                        <p:cTn id="17" dur="500"/>
                                        <p:tgtEl>
                                          <p:spTgt spid="6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wipe(left)">
                                      <p:cBhvr>
                                        <p:cTn id="25" dur="500"/>
                                        <p:tgtEl>
                                          <p:spTgt spid="119"/>
                                        </p:tgtEl>
                                      </p:cBhvr>
                                    </p:animEffect>
                                  </p:childTnLst>
                                </p:cTn>
                              </p:par>
                            </p:childTnLst>
                          </p:cTn>
                        </p:par>
                        <p:par>
                          <p:cTn id="26" fill="hold">
                            <p:stCondLst>
                              <p:cond delay="2500"/>
                            </p:stCondLst>
                            <p:childTnLst>
                              <p:par>
                                <p:cTn id="27" presetID="2" presetClass="entr" presetSubtype="2" decel="100000"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down)">
                                      <p:cBhvr>
                                        <p:cTn id="34" dur="500"/>
                                        <p:tgtEl>
                                          <p:spTgt spid="54"/>
                                        </p:tgtEl>
                                      </p:cBhvr>
                                    </p:animEffect>
                                  </p:childTnLst>
                                </p:cTn>
                              </p:par>
                            </p:childTnLst>
                          </p:cTn>
                        </p:par>
                        <p:par>
                          <p:cTn id="35" fill="hold">
                            <p:stCondLst>
                              <p:cond delay="3500"/>
                            </p:stCondLst>
                            <p:childTnLst>
                              <p:par>
                                <p:cTn id="36" presetID="12" presetClass="entr" presetSubtype="1" fill="hold" grpId="0" nodeType="afterEffect">
                                  <p:stCondLst>
                                    <p:cond delay="0"/>
                                  </p:stCondLst>
                                  <p:childTnLst>
                                    <p:set>
                                      <p:cBhvr>
                                        <p:cTn id="37" dur="1" fill="hold">
                                          <p:stCondLst>
                                            <p:cond delay="0"/>
                                          </p:stCondLst>
                                        </p:cTn>
                                        <p:tgtEl>
                                          <p:spTgt spid="121"/>
                                        </p:tgtEl>
                                        <p:attrNameLst>
                                          <p:attrName>style.visibility</p:attrName>
                                        </p:attrNameLst>
                                      </p:cBhvr>
                                      <p:to>
                                        <p:strVal val="visible"/>
                                      </p:to>
                                    </p:set>
                                    <p:anim calcmode="lin" valueType="num">
                                      <p:cBhvr additive="base">
                                        <p:cTn id="38" dur="500"/>
                                        <p:tgtEl>
                                          <p:spTgt spid="121"/>
                                        </p:tgtEl>
                                        <p:attrNameLst>
                                          <p:attrName>ppt_y</p:attrName>
                                        </p:attrNameLst>
                                      </p:cBhvr>
                                      <p:tavLst>
                                        <p:tav tm="0">
                                          <p:val>
                                            <p:strVal val="#ppt_y-#ppt_h*1.125000"/>
                                          </p:val>
                                        </p:tav>
                                        <p:tav tm="100000">
                                          <p:val>
                                            <p:strVal val="#ppt_y"/>
                                          </p:val>
                                        </p:tav>
                                      </p:tavLst>
                                    </p:anim>
                                    <p:animEffect transition="in" filter="wipe(down)">
                                      <p:cBhvr>
                                        <p:cTn id="39" dur="500"/>
                                        <p:tgtEl>
                                          <p:spTgt spid="121"/>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123"/>
                                        </p:tgtEl>
                                        <p:attrNameLst>
                                          <p:attrName>style.visibility</p:attrName>
                                        </p:attrNameLst>
                                      </p:cBhvr>
                                      <p:to>
                                        <p:strVal val="visible"/>
                                      </p:to>
                                    </p:set>
                                    <p:animEffect transition="in" filter="wipe(left)">
                                      <p:cBhvr>
                                        <p:cTn id="43" dur="500"/>
                                        <p:tgtEl>
                                          <p:spTgt spid="123"/>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wipe(left)">
                                      <p:cBhvr>
                                        <p:cTn id="47" dur="500"/>
                                        <p:tgtEl>
                                          <p:spTgt spid="124"/>
                                        </p:tgtEl>
                                      </p:cBhvr>
                                    </p:animEffect>
                                  </p:childTnLst>
                                </p:cTn>
                              </p:par>
                            </p:childTnLst>
                          </p:cTn>
                        </p:par>
                        <p:par>
                          <p:cTn id="48" fill="hold">
                            <p:stCondLst>
                              <p:cond delay="5000"/>
                            </p:stCondLst>
                            <p:childTnLst>
                              <p:par>
                                <p:cTn id="49" presetID="2" presetClass="entr" presetSubtype="1" decel="10000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0-#ppt_h/2"/>
                                          </p:val>
                                        </p:tav>
                                        <p:tav tm="100000">
                                          <p:val>
                                            <p:strVal val="#ppt_y"/>
                                          </p:val>
                                        </p:tav>
                                      </p:tavLst>
                                    </p:anim>
                                  </p:childTnLst>
                                </p:cTn>
                              </p:par>
                              <p:par>
                                <p:cTn id="53" presetID="22" presetClass="entr" presetSubtype="8" fill="hold" nodeType="withEffect">
                                  <p:stCondLst>
                                    <p:cond delay="40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par>
                                <p:cTn id="56" presetID="22" presetClass="entr" presetSubtype="2" fill="hold" nodeType="withEffect">
                                  <p:stCondLst>
                                    <p:cond delay="400"/>
                                  </p:stCondLst>
                                  <p:childTnLst>
                                    <p:set>
                                      <p:cBhvr>
                                        <p:cTn id="57" dur="1" fill="hold">
                                          <p:stCondLst>
                                            <p:cond delay="0"/>
                                          </p:stCondLst>
                                        </p:cTn>
                                        <p:tgtEl>
                                          <p:spTgt spid="5"/>
                                        </p:tgtEl>
                                        <p:attrNameLst>
                                          <p:attrName>style.visibility</p:attrName>
                                        </p:attrNameLst>
                                      </p:cBhvr>
                                      <p:to>
                                        <p:strVal val="visible"/>
                                      </p:to>
                                    </p:set>
                                    <p:animEffect transition="in" filter="wipe(right)">
                                      <p:cBhvr>
                                        <p:cTn id="58" dur="500"/>
                                        <p:tgtEl>
                                          <p:spTgt spid="5"/>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119" grpId="0"/>
      <p:bldP spid="121" grpId="0"/>
      <p:bldP spid="124" grpId="0"/>
      <p:bldP spid="2"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40"/>
          <p:cNvSpPr/>
          <p:nvPr/>
        </p:nvSpPr>
        <p:spPr>
          <a:xfrm>
            <a:off x="1874500"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33017"/>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sp>
        <p:nvSpPr>
          <p:cNvPr id="42" name="任意多边形 41"/>
          <p:cNvSpPr/>
          <p:nvPr/>
        </p:nvSpPr>
        <p:spPr>
          <a:xfrm>
            <a:off x="5146647"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430405"/>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sp>
        <p:nvSpPr>
          <p:cNvPr id="43" name="任意多边形 42"/>
          <p:cNvSpPr/>
          <p:nvPr/>
        </p:nvSpPr>
        <p:spPr>
          <a:xfrm>
            <a:off x="8418794" y="2097470"/>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633017"/>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rgbClr val="430405"/>
              </a:solidFill>
            </a:endParaRPr>
          </a:p>
        </p:txBody>
      </p:sp>
      <p:grpSp>
        <p:nvGrpSpPr>
          <p:cNvPr id="44" name="组合 43"/>
          <p:cNvGrpSpPr/>
          <p:nvPr/>
        </p:nvGrpSpPr>
        <p:grpSpPr>
          <a:xfrm>
            <a:off x="1099193" y="2568664"/>
            <a:ext cx="1010799" cy="1010800"/>
            <a:chOff x="4565675" y="907548"/>
            <a:chExt cx="1794376" cy="1794376"/>
          </a:xfrm>
        </p:grpSpPr>
        <p:sp>
          <p:nvSpPr>
            <p:cNvPr id="45" name="椭圆 44"/>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Arial" panose="020B0604020202020204" pitchFamily="34" charset="0"/>
                <a:ea typeface="微软雅黑" panose="020B0503020204020204" charset="-122"/>
                <a:sym typeface="Arial" panose="020B0604020202020204" pitchFamily="34" charset="0"/>
              </a:endParaRPr>
            </a:p>
          </p:txBody>
        </p:sp>
        <p:sp>
          <p:nvSpPr>
            <p:cNvPr id="46" name="椭圆 45"/>
            <p:cNvSpPr/>
            <p:nvPr/>
          </p:nvSpPr>
          <p:spPr>
            <a:xfrm>
              <a:off x="4776826" y="1118698"/>
              <a:ext cx="1372075" cy="1372076"/>
            </a:xfrm>
            <a:prstGeom prst="ellipse">
              <a:avLst/>
            </a:prstGeom>
            <a:solidFill>
              <a:srgbClr val="633017"/>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Arial" panose="020B0604020202020204" pitchFamily="34" charset="0"/>
                <a:ea typeface="微软雅黑" panose="020B0503020204020204" charset="-122"/>
                <a:sym typeface="Arial" panose="020B0604020202020204" pitchFamily="34" charset="0"/>
              </a:endParaRPr>
            </a:p>
          </p:txBody>
        </p:sp>
      </p:grpSp>
      <p:grpSp>
        <p:nvGrpSpPr>
          <p:cNvPr id="47" name="组合 46"/>
          <p:cNvGrpSpPr/>
          <p:nvPr/>
        </p:nvGrpSpPr>
        <p:grpSpPr>
          <a:xfrm>
            <a:off x="4296091" y="2583269"/>
            <a:ext cx="1010799" cy="1010800"/>
            <a:chOff x="4565675" y="907548"/>
            <a:chExt cx="1794376" cy="1794376"/>
          </a:xfrm>
        </p:grpSpPr>
        <p:sp>
          <p:nvSpPr>
            <p:cNvPr id="48" name="椭圆 47"/>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Arial" panose="020B0604020202020204" pitchFamily="34" charset="0"/>
                <a:ea typeface="微软雅黑" panose="020B0503020204020204" charset="-122"/>
                <a:sym typeface="Arial" panose="020B0604020202020204" pitchFamily="34" charset="0"/>
              </a:endParaRPr>
            </a:p>
          </p:txBody>
        </p:sp>
        <p:sp>
          <p:nvSpPr>
            <p:cNvPr id="49" name="椭圆 48"/>
            <p:cNvSpPr/>
            <p:nvPr/>
          </p:nvSpPr>
          <p:spPr>
            <a:xfrm>
              <a:off x="4776826" y="1118698"/>
              <a:ext cx="1372075" cy="1372076"/>
            </a:xfrm>
            <a:prstGeom prst="ellipse">
              <a:avLst/>
            </a:prstGeom>
            <a:solidFill>
              <a:srgbClr val="430405"/>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Arial" panose="020B0604020202020204" pitchFamily="34" charset="0"/>
                <a:ea typeface="微软雅黑" panose="020B0503020204020204" charset="-122"/>
                <a:sym typeface="Arial" panose="020B0604020202020204" pitchFamily="34" charset="0"/>
              </a:endParaRPr>
            </a:p>
          </p:txBody>
        </p:sp>
      </p:grpSp>
      <p:grpSp>
        <p:nvGrpSpPr>
          <p:cNvPr id="50" name="组合 49"/>
          <p:cNvGrpSpPr/>
          <p:nvPr/>
        </p:nvGrpSpPr>
        <p:grpSpPr>
          <a:xfrm>
            <a:off x="7589192" y="2595334"/>
            <a:ext cx="1010799" cy="1010800"/>
            <a:chOff x="4565675" y="907548"/>
            <a:chExt cx="1794376" cy="1794376"/>
          </a:xfrm>
        </p:grpSpPr>
        <p:sp>
          <p:nvSpPr>
            <p:cNvPr id="51" name="椭圆 50"/>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Arial" panose="020B0604020202020204" pitchFamily="34" charset="0"/>
                <a:ea typeface="微软雅黑" panose="020B0503020204020204" charset="-122"/>
                <a:sym typeface="Arial" panose="020B0604020202020204" pitchFamily="34" charset="0"/>
              </a:endParaRPr>
            </a:p>
          </p:txBody>
        </p:sp>
        <p:sp>
          <p:nvSpPr>
            <p:cNvPr id="52" name="椭圆 51"/>
            <p:cNvSpPr/>
            <p:nvPr/>
          </p:nvSpPr>
          <p:spPr>
            <a:xfrm>
              <a:off x="4776826" y="1118698"/>
              <a:ext cx="1372075" cy="1372076"/>
            </a:xfrm>
            <a:prstGeom prst="ellipse">
              <a:avLst/>
            </a:prstGeom>
            <a:solidFill>
              <a:srgbClr val="633017"/>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rgbClr val="430405"/>
                </a:solidFill>
                <a:latin typeface="Arial" panose="020B0604020202020204" pitchFamily="34" charset="0"/>
                <a:ea typeface="微软雅黑" panose="020B0503020204020204" charset="-122"/>
                <a:sym typeface="Arial" panose="020B0604020202020204" pitchFamily="34" charset="0"/>
              </a:endParaRPr>
            </a:p>
          </p:txBody>
        </p:sp>
      </p:grpSp>
      <p:grpSp>
        <p:nvGrpSpPr>
          <p:cNvPr id="53" name="组合 52"/>
          <p:cNvGrpSpPr/>
          <p:nvPr/>
        </p:nvGrpSpPr>
        <p:grpSpPr>
          <a:xfrm>
            <a:off x="1703582" y="1583136"/>
            <a:ext cx="2767968" cy="521970"/>
            <a:chOff x="1703707" y="2072537"/>
            <a:chExt cx="2767968" cy="521970"/>
          </a:xfrm>
        </p:grpSpPr>
        <p:sp>
          <p:nvSpPr>
            <p:cNvPr id="54" name="文本框 53"/>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430405"/>
                  </a:solidFill>
                  <a:latin typeface="Impact" panose="020B0806030902050204" pitchFamily="34" charset="0"/>
                </a:rPr>
                <a:t>01</a:t>
              </a:r>
            </a:p>
          </p:txBody>
        </p:sp>
        <p:sp>
          <p:nvSpPr>
            <p:cNvPr id="55" name="文本框 54"/>
            <p:cNvSpPr txBox="1"/>
            <p:nvPr/>
          </p:nvSpPr>
          <p:spPr>
            <a:xfrm>
              <a:off x="2385682" y="2077312"/>
              <a:ext cx="2085993" cy="457200"/>
            </a:xfrm>
            <a:prstGeom prst="rect">
              <a:avLst/>
            </a:prstGeom>
            <a:noFill/>
          </p:spPr>
          <p:txBody>
            <a:bodyPr wrap="square" rtlCol="0">
              <a:spAutoFit/>
            </a:bodyPr>
            <a:lstStyle/>
            <a:p>
              <a:r>
                <a:rPr lang="zh-CN" altLang="en-US" sz="2400" dirty="0">
                  <a:solidFill>
                    <a:srgbClr val="430405"/>
                  </a:solidFill>
                  <a:latin typeface="时尚中黑简体" panose="01010104010101010101" pitchFamily="2" charset="-122"/>
                  <a:ea typeface="时尚中黑简体" panose="01010104010101010101" pitchFamily="2" charset="-122"/>
                </a:rPr>
                <a:t>在此添加标题</a:t>
              </a:r>
            </a:p>
          </p:txBody>
        </p:sp>
      </p:grpSp>
      <p:grpSp>
        <p:nvGrpSpPr>
          <p:cNvPr id="56" name="组合 55"/>
          <p:cNvGrpSpPr/>
          <p:nvPr/>
        </p:nvGrpSpPr>
        <p:grpSpPr>
          <a:xfrm>
            <a:off x="5011559" y="1583136"/>
            <a:ext cx="2767968" cy="521970"/>
            <a:chOff x="1703707" y="2072537"/>
            <a:chExt cx="2767968" cy="521970"/>
          </a:xfrm>
        </p:grpSpPr>
        <p:sp>
          <p:nvSpPr>
            <p:cNvPr id="57" name="文本框 56"/>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430405"/>
                  </a:solidFill>
                  <a:latin typeface="Impact" panose="020B0806030902050204" pitchFamily="34" charset="0"/>
                </a:rPr>
                <a:t>02</a:t>
              </a:r>
            </a:p>
          </p:txBody>
        </p:sp>
        <p:sp>
          <p:nvSpPr>
            <p:cNvPr id="58" name="文本框 57"/>
            <p:cNvSpPr txBox="1"/>
            <p:nvPr/>
          </p:nvSpPr>
          <p:spPr>
            <a:xfrm>
              <a:off x="2385682" y="2077312"/>
              <a:ext cx="2085993" cy="457200"/>
            </a:xfrm>
            <a:prstGeom prst="rect">
              <a:avLst/>
            </a:prstGeom>
            <a:noFill/>
          </p:spPr>
          <p:txBody>
            <a:bodyPr wrap="square" rtlCol="0">
              <a:spAutoFit/>
            </a:bodyPr>
            <a:lstStyle/>
            <a:p>
              <a:r>
                <a:rPr lang="zh-CN" altLang="en-US" sz="2400" dirty="0">
                  <a:solidFill>
                    <a:srgbClr val="430405"/>
                  </a:solidFill>
                  <a:latin typeface="时尚中黑简体" panose="01010104010101010101" pitchFamily="2" charset="-122"/>
                  <a:ea typeface="时尚中黑简体" panose="01010104010101010101" pitchFamily="2" charset="-122"/>
                </a:rPr>
                <a:t>在此添加标题</a:t>
              </a:r>
            </a:p>
          </p:txBody>
        </p:sp>
      </p:grpSp>
      <p:grpSp>
        <p:nvGrpSpPr>
          <p:cNvPr id="59" name="组合 58"/>
          <p:cNvGrpSpPr/>
          <p:nvPr/>
        </p:nvGrpSpPr>
        <p:grpSpPr>
          <a:xfrm>
            <a:off x="8268527" y="1583136"/>
            <a:ext cx="2767968" cy="521970"/>
            <a:chOff x="1703707" y="2072537"/>
            <a:chExt cx="2767968" cy="521970"/>
          </a:xfrm>
        </p:grpSpPr>
        <p:sp>
          <p:nvSpPr>
            <p:cNvPr id="60" name="文本框 59"/>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rgbClr val="430405"/>
                  </a:solidFill>
                  <a:latin typeface="Impact" panose="020B0806030902050204" pitchFamily="34" charset="0"/>
                </a:rPr>
                <a:t>03</a:t>
              </a:r>
            </a:p>
          </p:txBody>
        </p:sp>
        <p:sp>
          <p:nvSpPr>
            <p:cNvPr id="61" name="文本框 60"/>
            <p:cNvSpPr txBox="1"/>
            <p:nvPr/>
          </p:nvSpPr>
          <p:spPr>
            <a:xfrm>
              <a:off x="2385682" y="2077312"/>
              <a:ext cx="2085993" cy="457200"/>
            </a:xfrm>
            <a:prstGeom prst="rect">
              <a:avLst/>
            </a:prstGeom>
            <a:noFill/>
          </p:spPr>
          <p:txBody>
            <a:bodyPr wrap="square" rtlCol="0">
              <a:spAutoFit/>
            </a:bodyPr>
            <a:lstStyle/>
            <a:p>
              <a:r>
                <a:rPr lang="zh-CN" altLang="en-US" sz="2400" dirty="0">
                  <a:solidFill>
                    <a:srgbClr val="430405"/>
                  </a:solidFill>
                  <a:latin typeface="时尚中黑简体" panose="01010104010101010101" pitchFamily="2" charset="-122"/>
                  <a:ea typeface="时尚中黑简体" panose="01010104010101010101" pitchFamily="2" charset="-122"/>
                </a:rPr>
                <a:t>在此添加标题</a:t>
              </a:r>
            </a:p>
          </p:txBody>
        </p:sp>
      </p:grpSp>
      <p:grpSp>
        <p:nvGrpSpPr>
          <p:cNvPr id="62" name="组合 61"/>
          <p:cNvGrpSpPr/>
          <p:nvPr/>
        </p:nvGrpSpPr>
        <p:grpSpPr>
          <a:xfrm>
            <a:off x="1425958" y="2930838"/>
            <a:ext cx="382345" cy="337559"/>
            <a:chOff x="10044251" y="4522834"/>
            <a:chExt cx="745082" cy="657806"/>
          </a:xfrm>
          <a:solidFill>
            <a:schemeClr val="bg1"/>
          </a:solidFill>
          <a:effectLst/>
        </p:grpSpPr>
        <p:sp>
          <p:nvSpPr>
            <p:cNvPr id="63"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64" name="Freeform 424"/>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65" name="Freeform 425"/>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66" name="Freeform 426"/>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67"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68" name="Freeform 428"/>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69"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grpSp>
        <p:nvGrpSpPr>
          <p:cNvPr id="70" name="组合 69"/>
          <p:cNvGrpSpPr/>
          <p:nvPr/>
        </p:nvGrpSpPr>
        <p:grpSpPr>
          <a:xfrm>
            <a:off x="4609034" y="2915412"/>
            <a:ext cx="372723" cy="337931"/>
            <a:chOff x="10054349" y="2685014"/>
            <a:chExt cx="726328" cy="658528"/>
          </a:xfrm>
          <a:solidFill>
            <a:schemeClr val="bg1"/>
          </a:solidFill>
          <a:effectLst/>
        </p:grpSpPr>
        <p:sp>
          <p:nvSpPr>
            <p:cNvPr id="71"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2" name="Freeform 441"/>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3" name="Freeform 442"/>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4" name="Freeform 443"/>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5" name="Freeform 444"/>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6" name="Freeform 445"/>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7" name="Freeform 446"/>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8" name="Freeform 447"/>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79" name="Freeform 448"/>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0" name="Freeform 449"/>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1" name="Freeform 450"/>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2"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3" name="Freeform 452"/>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4"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5" name="Freeform 454"/>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6"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grpSp>
        <p:nvGrpSpPr>
          <p:cNvPr id="87" name="组合 86"/>
          <p:cNvGrpSpPr/>
          <p:nvPr/>
        </p:nvGrpSpPr>
        <p:grpSpPr>
          <a:xfrm>
            <a:off x="7942252" y="2896656"/>
            <a:ext cx="271565" cy="405923"/>
            <a:chOff x="10182016" y="3597432"/>
            <a:chExt cx="481093" cy="719115"/>
          </a:xfrm>
          <a:solidFill>
            <a:schemeClr val="bg1"/>
          </a:solidFill>
          <a:effectLst/>
        </p:grpSpPr>
        <p:sp>
          <p:nvSpPr>
            <p:cNvPr id="88"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89"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90" name="Freeform 458"/>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sp>
          <p:nvSpPr>
            <p:cNvPr id="91"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430405"/>
                </a:solidFill>
              </a:endParaRPr>
            </a:p>
          </p:txBody>
        </p:sp>
      </p:grpSp>
      <p:sp>
        <p:nvSpPr>
          <p:cNvPr id="92" name="文本框 91"/>
          <p:cNvSpPr txBox="1"/>
          <p:nvPr/>
        </p:nvSpPr>
        <p:spPr>
          <a:xfrm>
            <a:off x="2316236" y="2639532"/>
            <a:ext cx="1742449" cy="985520"/>
          </a:xfrm>
          <a:prstGeom prst="rect">
            <a:avLst/>
          </a:prstGeom>
          <a:noFill/>
        </p:spPr>
        <p:txBody>
          <a:bodyPr wrap="square" lIns="91440" tIns="45720" rIns="91440" bIns="45720" rtlCol="0">
            <a:spAutoFit/>
          </a:bodyPr>
          <a:lstStyle/>
          <a:p>
            <a:r>
              <a:rPr lang="zh-CN" altLang="en-US" sz="1465" dirty="0">
                <a:solidFill>
                  <a:srgbClr val="430405"/>
                </a:solidFill>
                <a:latin typeface="黑体" panose="02010600030101010101" pitchFamily="49" charset="-122"/>
                <a:ea typeface="黑体" panose="02010600030101010101" pitchFamily="49" charset="-122"/>
              </a:rPr>
              <a:t>单击此处添加文本单击此处添加单击此处添加文本单击此处加</a:t>
            </a:r>
          </a:p>
        </p:txBody>
      </p:sp>
      <p:sp>
        <p:nvSpPr>
          <p:cNvPr id="93" name="文本框 92"/>
          <p:cNvSpPr txBox="1"/>
          <p:nvPr/>
        </p:nvSpPr>
        <p:spPr>
          <a:xfrm>
            <a:off x="5609803" y="2639532"/>
            <a:ext cx="1742449" cy="1001395"/>
          </a:xfrm>
          <a:prstGeom prst="rect">
            <a:avLst/>
          </a:prstGeom>
          <a:noFill/>
        </p:spPr>
        <p:txBody>
          <a:bodyPr wrap="square" lIns="91440" tIns="45720" rIns="91440" bIns="45720" rtlCol="0">
            <a:spAutoFit/>
          </a:bodyPr>
          <a:lstStyle/>
          <a:p>
            <a:r>
              <a:rPr lang="zh-CN" altLang="en-US" sz="1465" dirty="0">
                <a:solidFill>
                  <a:srgbClr val="430405"/>
                </a:solidFill>
                <a:latin typeface="黑体" panose="02010600030101010101" pitchFamily="49" charset="-122"/>
                <a:ea typeface="黑体" panose="02010600030101010101" pitchFamily="49" charset="-122"/>
              </a:rPr>
              <a:t>单击此处添加文本单击此处添加单击此处添加文本单击此处加</a:t>
            </a:r>
          </a:p>
        </p:txBody>
      </p:sp>
      <p:sp>
        <p:nvSpPr>
          <p:cNvPr id="94" name="文本框 93"/>
          <p:cNvSpPr txBox="1"/>
          <p:nvPr/>
        </p:nvSpPr>
        <p:spPr>
          <a:xfrm>
            <a:off x="8899914" y="2639532"/>
            <a:ext cx="1742449" cy="1001395"/>
          </a:xfrm>
          <a:prstGeom prst="rect">
            <a:avLst/>
          </a:prstGeom>
          <a:noFill/>
        </p:spPr>
        <p:txBody>
          <a:bodyPr wrap="square" lIns="91440" tIns="45720" rIns="91440" bIns="45720" rtlCol="0">
            <a:spAutoFit/>
          </a:bodyPr>
          <a:lstStyle/>
          <a:p>
            <a:r>
              <a:rPr lang="zh-CN" altLang="en-US" sz="1465" dirty="0">
                <a:solidFill>
                  <a:srgbClr val="430405"/>
                </a:solidFill>
                <a:latin typeface="黑体" panose="02010600030101010101" pitchFamily="49" charset="-122"/>
                <a:ea typeface="黑体" panose="02010600030101010101" pitchFamily="49" charset="-122"/>
              </a:rPr>
              <a:t>单击此处添加文本单击此处添加单击此处添加文本单击此处加</a:t>
            </a:r>
          </a:p>
        </p:txBody>
      </p:sp>
      <p:cxnSp>
        <p:nvCxnSpPr>
          <p:cNvPr id="95" name="直接连接符 94"/>
          <p:cNvCxnSpPr/>
          <p:nvPr/>
        </p:nvCxnSpPr>
        <p:spPr>
          <a:xfrm>
            <a:off x="1710791" y="4393658"/>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2628064" y="4680729"/>
            <a:ext cx="8014047" cy="908050"/>
          </a:xfrm>
          <a:prstGeom prst="rect">
            <a:avLst/>
          </a:prstGeom>
        </p:spPr>
        <p:txBody>
          <a:bodyPr wrap="square" lIns="91440" tIns="45720" rIns="91440" bIns="45720">
            <a:spAutoFit/>
          </a:bodyPr>
          <a:lstStyle/>
          <a:p>
            <a:pPr>
              <a:spcBef>
                <a:spcPts val="750"/>
              </a:spcBef>
              <a:buFont typeface="Arial" panose="020B0604020202020204" pitchFamily="34" charset="0"/>
              <a:buChar char="•"/>
            </a:pPr>
            <a:r>
              <a:rPr lang="zh-CN" altLang="en-US" sz="1335" dirty="0">
                <a:solidFill>
                  <a:srgbClr val="430405"/>
                </a:solidFill>
                <a:latin typeface="黑体" panose="02010600030101010101" pitchFamily="49" charset="-122"/>
                <a:ea typeface="黑体" panose="02010600030101010101" pitchFamily="49"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r>
              <a:rPr lang="zh-CN" altLang="en-US" sz="1335" dirty="0">
                <a:solidFill>
                  <a:srgbClr val="430405"/>
                </a:solidFill>
                <a:latin typeface="黑体" panose="02010600030101010101" pitchFamily="49" charset="-122"/>
                <a:ea typeface="黑体" panose="02010600030101010101" pitchFamily="49"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endParaRPr lang="zh-CN" altLang="en-US" sz="1335" dirty="0">
              <a:solidFill>
                <a:srgbClr val="430405"/>
              </a:solidFill>
              <a:latin typeface="黑体" panose="02010600030101010101" pitchFamily="49" charset="-122"/>
              <a:ea typeface="黑体" panose="02010600030101010101" pitchFamily="49" charset="-122"/>
              <a:cs typeface="宋体" panose="02010600030101010101" pitchFamily="2" charset="-122"/>
            </a:endParaRP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1+#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1+#ppt_w/2"/>
                                          </p:val>
                                        </p:tav>
                                        <p:tav tm="100000">
                                          <p:val>
                                            <p:strVal val="#ppt_x"/>
                                          </p:val>
                                        </p:tav>
                                      </p:tavLst>
                                    </p:anim>
                                    <p:anim calcmode="lin" valueType="num">
                                      <p:cBhvr additive="base">
                                        <p:cTn id="24" dur="500" fill="hold"/>
                                        <p:tgtEl>
                                          <p:spTgt spid="4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1+#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1+#ppt_w/2"/>
                                          </p:val>
                                        </p:tav>
                                        <p:tav tm="100000">
                                          <p:val>
                                            <p:strVal val="#ppt_x"/>
                                          </p:val>
                                        </p:tav>
                                      </p:tavLst>
                                    </p:anim>
                                    <p:anim calcmode="lin" valueType="num">
                                      <p:cBhvr additive="base">
                                        <p:cTn id="32" dur="500" fill="hold"/>
                                        <p:tgtEl>
                                          <p:spTgt spid="5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fill="hold"/>
                                        <p:tgtEl>
                                          <p:spTgt spid="56"/>
                                        </p:tgtEl>
                                        <p:attrNameLst>
                                          <p:attrName>ppt_x</p:attrName>
                                        </p:attrNameLst>
                                      </p:cBhvr>
                                      <p:tavLst>
                                        <p:tav tm="0">
                                          <p:val>
                                            <p:strVal val="1+#ppt_w/2"/>
                                          </p:val>
                                        </p:tav>
                                        <p:tav tm="100000">
                                          <p:val>
                                            <p:strVal val="#ppt_x"/>
                                          </p:val>
                                        </p:tav>
                                      </p:tavLst>
                                    </p:anim>
                                    <p:anim calcmode="lin" valueType="num">
                                      <p:cBhvr additive="base">
                                        <p:cTn id="36" dur="500" fill="hold"/>
                                        <p:tgtEl>
                                          <p:spTgt spid="56"/>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additive="base">
                                        <p:cTn id="39" dur="500" fill="hold"/>
                                        <p:tgtEl>
                                          <p:spTgt spid="59"/>
                                        </p:tgtEl>
                                        <p:attrNameLst>
                                          <p:attrName>ppt_x</p:attrName>
                                        </p:attrNameLst>
                                      </p:cBhvr>
                                      <p:tavLst>
                                        <p:tav tm="0">
                                          <p:val>
                                            <p:strVal val="1+#ppt_w/2"/>
                                          </p:val>
                                        </p:tav>
                                        <p:tav tm="100000">
                                          <p:val>
                                            <p:strVal val="#ppt_x"/>
                                          </p:val>
                                        </p:tav>
                                      </p:tavLst>
                                    </p:anim>
                                    <p:anim calcmode="lin" valueType="num">
                                      <p:cBhvr additive="base">
                                        <p:cTn id="40" dur="500" fill="hold"/>
                                        <p:tgtEl>
                                          <p:spTgt spid="5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1+#ppt_w/2"/>
                                          </p:val>
                                        </p:tav>
                                        <p:tav tm="100000">
                                          <p:val>
                                            <p:strVal val="#ppt_x"/>
                                          </p:val>
                                        </p:tav>
                                      </p:tavLst>
                                    </p:anim>
                                    <p:anim calcmode="lin" valueType="num">
                                      <p:cBhvr additive="base">
                                        <p:cTn id="44" dur="500" fill="hold"/>
                                        <p:tgtEl>
                                          <p:spTgt spid="6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1+#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additive="base">
                                        <p:cTn id="51" dur="500" fill="hold"/>
                                        <p:tgtEl>
                                          <p:spTgt spid="87"/>
                                        </p:tgtEl>
                                        <p:attrNameLst>
                                          <p:attrName>ppt_x</p:attrName>
                                        </p:attrNameLst>
                                      </p:cBhvr>
                                      <p:tavLst>
                                        <p:tav tm="0">
                                          <p:val>
                                            <p:strVal val="1+#ppt_w/2"/>
                                          </p:val>
                                        </p:tav>
                                        <p:tav tm="100000">
                                          <p:val>
                                            <p:strVal val="#ppt_x"/>
                                          </p:val>
                                        </p:tav>
                                      </p:tavLst>
                                    </p:anim>
                                    <p:anim calcmode="lin" valueType="num">
                                      <p:cBhvr additive="base">
                                        <p:cTn id="52" dur="500" fill="hold"/>
                                        <p:tgtEl>
                                          <p:spTgt spid="8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additive="base">
                                        <p:cTn id="55" dur="500" fill="hold"/>
                                        <p:tgtEl>
                                          <p:spTgt spid="92"/>
                                        </p:tgtEl>
                                        <p:attrNameLst>
                                          <p:attrName>ppt_x</p:attrName>
                                        </p:attrNameLst>
                                      </p:cBhvr>
                                      <p:tavLst>
                                        <p:tav tm="0">
                                          <p:val>
                                            <p:strVal val="1+#ppt_w/2"/>
                                          </p:val>
                                        </p:tav>
                                        <p:tav tm="100000">
                                          <p:val>
                                            <p:strVal val="#ppt_x"/>
                                          </p:val>
                                        </p:tav>
                                      </p:tavLst>
                                    </p:anim>
                                    <p:anim calcmode="lin" valueType="num">
                                      <p:cBhvr additive="base">
                                        <p:cTn id="56" dur="500" fill="hold"/>
                                        <p:tgtEl>
                                          <p:spTgt spid="92"/>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93"/>
                                        </p:tgtEl>
                                        <p:attrNameLst>
                                          <p:attrName>style.visibility</p:attrName>
                                        </p:attrNameLst>
                                      </p:cBhvr>
                                      <p:to>
                                        <p:strVal val="visible"/>
                                      </p:to>
                                    </p:set>
                                    <p:anim calcmode="lin" valueType="num">
                                      <p:cBhvr additive="base">
                                        <p:cTn id="59" dur="500" fill="hold"/>
                                        <p:tgtEl>
                                          <p:spTgt spid="93"/>
                                        </p:tgtEl>
                                        <p:attrNameLst>
                                          <p:attrName>ppt_x</p:attrName>
                                        </p:attrNameLst>
                                      </p:cBhvr>
                                      <p:tavLst>
                                        <p:tav tm="0">
                                          <p:val>
                                            <p:strVal val="1+#ppt_w/2"/>
                                          </p:val>
                                        </p:tav>
                                        <p:tav tm="100000">
                                          <p:val>
                                            <p:strVal val="#ppt_x"/>
                                          </p:val>
                                        </p:tav>
                                      </p:tavLst>
                                    </p:anim>
                                    <p:anim calcmode="lin" valueType="num">
                                      <p:cBhvr additive="base">
                                        <p:cTn id="60" dur="500" fill="hold"/>
                                        <p:tgtEl>
                                          <p:spTgt spid="9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94"/>
                                        </p:tgtEl>
                                        <p:attrNameLst>
                                          <p:attrName>style.visibility</p:attrName>
                                        </p:attrNameLst>
                                      </p:cBhvr>
                                      <p:to>
                                        <p:strVal val="visible"/>
                                      </p:to>
                                    </p:set>
                                    <p:anim calcmode="lin" valueType="num">
                                      <p:cBhvr additive="base">
                                        <p:cTn id="63" dur="500" fill="hold"/>
                                        <p:tgtEl>
                                          <p:spTgt spid="94"/>
                                        </p:tgtEl>
                                        <p:attrNameLst>
                                          <p:attrName>ppt_x</p:attrName>
                                        </p:attrNameLst>
                                      </p:cBhvr>
                                      <p:tavLst>
                                        <p:tav tm="0">
                                          <p:val>
                                            <p:strVal val="1+#ppt_w/2"/>
                                          </p:val>
                                        </p:tav>
                                        <p:tav tm="100000">
                                          <p:val>
                                            <p:strVal val="#ppt_x"/>
                                          </p:val>
                                        </p:tav>
                                      </p:tavLst>
                                    </p:anim>
                                    <p:anim calcmode="lin" valueType="num">
                                      <p:cBhvr additive="base">
                                        <p:cTn id="64" dur="500" fill="hold"/>
                                        <p:tgtEl>
                                          <p:spTgt spid="94"/>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wipe(left)">
                                      <p:cBhvr>
                                        <p:cTn id="69" dur="500"/>
                                        <p:tgtEl>
                                          <p:spTgt spid="95"/>
                                        </p:tgtEl>
                                      </p:cBhvr>
                                    </p:animEffect>
                                  </p:childTnLst>
                                </p:cTn>
                              </p:par>
                              <p:par>
                                <p:cTn id="70" presetID="2" presetClass="entr" presetSubtype="8" fill="hold" grpId="0" nodeType="with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additive="base">
                                        <p:cTn id="72" dur="500" fill="hold"/>
                                        <p:tgtEl>
                                          <p:spTgt spid="96"/>
                                        </p:tgtEl>
                                        <p:attrNameLst>
                                          <p:attrName>ppt_x</p:attrName>
                                        </p:attrNameLst>
                                      </p:cBhvr>
                                      <p:tavLst>
                                        <p:tav tm="0">
                                          <p:val>
                                            <p:strVal val="0-#ppt_w/2"/>
                                          </p:val>
                                        </p:tav>
                                        <p:tav tm="100000">
                                          <p:val>
                                            <p:strVal val="#ppt_x"/>
                                          </p:val>
                                        </p:tav>
                                      </p:tavLst>
                                    </p:anim>
                                    <p:anim calcmode="lin" valueType="num">
                                      <p:cBhvr additive="base">
                                        <p:cTn id="73" dur="500" fill="hold"/>
                                        <p:tgtEl>
                                          <p:spTgt spid="96"/>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2" presetClass="entr" presetSubtype="1" decel="100000"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 calcmode="lin" valueType="num">
                                      <p:cBhvr additive="base">
                                        <p:cTn id="77" dur="500" fill="hold"/>
                                        <p:tgtEl>
                                          <p:spTgt spid="2"/>
                                        </p:tgtEl>
                                        <p:attrNameLst>
                                          <p:attrName>ppt_x</p:attrName>
                                        </p:attrNameLst>
                                      </p:cBhvr>
                                      <p:tavLst>
                                        <p:tav tm="0">
                                          <p:val>
                                            <p:strVal val="#ppt_x"/>
                                          </p:val>
                                        </p:tav>
                                        <p:tav tm="100000">
                                          <p:val>
                                            <p:strVal val="#ppt_x"/>
                                          </p:val>
                                        </p:tav>
                                      </p:tavLst>
                                    </p:anim>
                                    <p:anim calcmode="lin" valueType="num">
                                      <p:cBhvr additive="base">
                                        <p:cTn id="78" dur="500" fill="hold"/>
                                        <p:tgtEl>
                                          <p:spTgt spid="2"/>
                                        </p:tgtEl>
                                        <p:attrNameLst>
                                          <p:attrName>ppt_y</p:attrName>
                                        </p:attrNameLst>
                                      </p:cBhvr>
                                      <p:tavLst>
                                        <p:tav tm="0">
                                          <p:val>
                                            <p:strVal val="0-#ppt_h/2"/>
                                          </p:val>
                                        </p:tav>
                                        <p:tav tm="100000">
                                          <p:val>
                                            <p:strVal val="#ppt_y"/>
                                          </p:val>
                                        </p:tav>
                                      </p:tavLst>
                                    </p:anim>
                                  </p:childTnLst>
                                </p:cTn>
                              </p:par>
                              <p:par>
                                <p:cTn id="79" presetID="22" presetClass="entr" presetSubtype="8" fill="hold" nodeType="withEffect">
                                  <p:stCondLst>
                                    <p:cond delay="400"/>
                                  </p:stCondLst>
                                  <p:childTnLst>
                                    <p:set>
                                      <p:cBhvr>
                                        <p:cTn id="80" dur="1" fill="hold">
                                          <p:stCondLst>
                                            <p:cond delay="0"/>
                                          </p:stCondLst>
                                        </p:cTn>
                                        <p:tgtEl>
                                          <p:spTgt spid="3"/>
                                        </p:tgtEl>
                                        <p:attrNameLst>
                                          <p:attrName>style.visibility</p:attrName>
                                        </p:attrNameLst>
                                      </p:cBhvr>
                                      <p:to>
                                        <p:strVal val="visible"/>
                                      </p:to>
                                    </p:set>
                                    <p:animEffect transition="in" filter="wipe(left)">
                                      <p:cBhvr>
                                        <p:cTn id="81" dur="500"/>
                                        <p:tgtEl>
                                          <p:spTgt spid="3"/>
                                        </p:tgtEl>
                                      </p:cBhvr>
                                    </p:animEffect>
                                  </p:childTnLst>
                                </p:cTn>
                              </p:par>
                              <p:par>
                                <p:cTn id="82" presetID="22" presetClass="entr" presetSubtype="2" fill="hold" nodeType="withEffect">
                                  <p:stCondLst>
                                    <p:cond delay="400"/>
                                  </p:stCondLst>
                                  <p:childTnLst>
                                    <p:set>
                                      <p:cBhvr>
                                        <p:cTn id="83" dur="1" fill="hold">
                                          <p:stCondLst>
                                            <p:cond delay="0"/>
                                          </p:stCondLst>
                                        </p:cTn>
                                        <p:tgtEl>
                                          <p:spTgt spid="5"/>
                                        </p:tgtEl>
                                        <p:attrNameLst>
                                          <p:attrName>style.visibility</p:attrName>
                                        </p:attrNameLst>
                                      </p:cBhvr>
                                      <p:to>
                                        <p:strVal val="visible"/>
                                      </p:to>
                                    </p:set>
                                    <p:animEffect transition="in" filter="wipe(right)">
                                      <p:cBhvr>
                                        <p:cTn id="84" dur="500"/>
                                        <p:tgtEl>
                                          <p:spTgt spid="5"/>
                                        </p:tgtEl>
                                      </p:cBhvr>
                                    </p:animEffect>
                                  </p:childTnLst>
                                </p:cTn>
                              </p:par>
                            </p:childTnLst>
                          </p:cTn>
                        </p:par>
                        <p:par>
                          <p:cTn id="85" fill="hold">
                            <p:stCondLst>
                              <p:cond delay="1000"/>
                            </p:stCondLst>
                            <p:childTnLst>
                              <p:par>
                                <p:cTn id="86" presetID="22" presetClass="entr" presetSubtype="8" fill="hold" grpId="0" nodeType="after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left)">
                                      <p:cBhvr>
                                        <p:cTn id="88"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92" grpId="0"/>
      <p:bldP spid="93" grpId="0"/>
      <p:bldP spid="94" grpId="0"/>
      <p:bldP spid="96" grpId="0"/>
      <p:bldP spid="2"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C:\Users\Administrator\Desktop\室内设计\u=3178880023,4071943407&amp;fm=23&amp;gp=0.jpgu=3178880023,4071943407&amp;fm=23&amp;gp=0"/>
          <p:cNvPicPr>
            <a:picLocks noChangeAspect="1" noChangeArrowheads="1"/>
          </p:cNvPicPr>
          <p:nvPr/>
        </p:nvPicPr>
        <p:blipFill rotWithShape="1">
          <a:blip r:embed="rId2" cstate="print"/>
          <a:srcRect/>
          <a:stretch>
            <a:fillRect/>
          </a:stretch>
        </p:blipFill>
        <p:spPr bwMode="auto">
          <a:xfrm>
            <a:off x="625123" y="1249680"/>
            <a:ext cx="3890645" cy="53060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8" name="矩形 27"/>
          <p:cNvSpPr/>
          <p:nvPr/>
        </p:nvSpPr>
        <p:spPr>
          <a:xfrm>
            <a:off x="883" y="4175760"/>
            <a:ext cx="4514955" cy="1836000"/>
          </a:xfrm>
          <a:prstGeom prst="rect">
            <a:avLst/>
          </a:prstGeom>
          <a:solidFill>
            <a:srgbClr val="A97B4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9" name="矩形 28"/>
          <p:cNvSpPr/>
          <p:nvPr/>
        </p:nvSpPr>
        <p:spPr>
          <a:xfrm>
            <a:off x="4515839" y="4175760"/>
            <a:ext cx="7677044" cy="1836000"/>
          </a:xfrm>
          <a:prstGeom prst="rect">
            <a:avLst/>
          </a:prstGeom>
          <a:solidFill>
            <a:srgbClr val="6330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pic>
        <p:nvPicPr>
          <p:cNvPr id="30" name="图片 29" descr="C:\Users\Administrator\Desktop\室内设计\9087.jpg9087"/>
          <p:cNvPicPr preferRelativeResize="0"/>
          <p:nvPr/>
        </p:nvPicPr>
        <p:blipFill rotWithShape="1">
          <a:blip r:embed="rId3" cstate="screen">
            <a:extLst>
              <a:ext uri="{28A0092B-C50C-407E-A947-70E740481C1C}">
                <a14:useLocalDpi xmlns:a14="http://schemas.microsoft.com/office/drawing/2010/main"/>
              </a:ext>
            </a:extLst>
          </a:blip>
          <a:srcRect/>
          <a:stretch>
            <a:fillRect/>
          </a:stretch>
        </p:blipFill>
        <p:spPr>
          <a:xfrm>
            <a:off x="4931693" y="1249045"/>
            <a:ext cx="1943735" cy="2680335"/>
          </a:xfrm>
          <a:prstGeom prst="rect">
            <a:avLst/>
          </a:prstGeom>
          <a:noFill/>
          <a:ln>
            <a:noFill/>
          </a:ln>
        </p:spPr>
      </p:pic>
      <p:pic>
        <p:nvPicPr>
          <p:cNvPr id="31" name="图片 30" descr="C:\Users\Administrator\Desktop\室内设计\u=2219587684,2938919766&amp;fm=23&amp;gp=0.jpgu=2219587684,2938919766&amp;fm=23&amp;gp=0"/>
          <p:cNvPicPr preferRelativeResize="0"/>
          <p:nvPr/>
        </p:nvPicPr>
        <p:blipFill rotWithShape="1">
          <a:blip r:embed="rId4" cstate="print"/>
          <a:srcRect/>
          <a:stretch>
            <a:fillRect/>
          </a:stretch>
        </p:blipFill>
        <p:spPr>
          <a:xfrm>
            <a:off x="9652918" y="1249680"/>
            <a:ext cx="1943735" cy="2679700"/>
          </a:xfrm>
          <a:prstGeom prst="rect">
            <a:avLst/>
          </a:prstGeom>
          <a:noFill/>
          <a:ln>
            <a:noFill/>
          </a:ln>
        </p:spPr>
      </p:pic>
      <p:pic>
        <p:nvPicPr>
          <p:cNvPr id="32" name="图片 31" descr="C:\Users\Administrator\Desktop\室内设计\u=1995482768,4201368183&amp;fm=23&amp;gp=0.jpgu=1995482768,4201368183&amp;fm=23&amp;gp=0"/>
          <p:cNvPicPr preferRelativeResize="0"/>
          <p:nvPr/>
        </p:nvPicPr>
        <p:blipFill rotWithShape="1">
          <a:blip r:embed="rId5" cstate="print"/>
          <a:srcRect/>
          <a:stretch>
            <a:fillRect/>
          </a:stretch>
        </p:blipFill>
        <p:spPr>
          <a:xfrm>
            <a:off x="7292623" y="1249680"/>
            <a:ext cx="1943735" cy="2679700"/>
          </a:xfrm>
          <a:prstGeom prst="rect">
            <a:avLst/>
          </a:prstGeom>
          <a:noFill/>
          <a:ln>
            <a:noFill/>
          </a:ln>
        </p:spPr>
      </p:pic>
      <p:sp>
        <p:nvSpPr>
          <p:cNvPr id="33" name="矩形 32"/>
          <p:cNvSpPr/>
          <p:nvPr/>
        </p:nvSpPr>
        <p:spPr>
          <a:xfrm>
            <a:off x="4931650" y="4877254"/>
            <a:ext cx="6622680" cy="895350"/>
          </a:xfrm>
          <a:prstGeom prst="rect">
            <a:avLst/>
          </a:prstGeom>
        </p:spPr>
        <p:txBody>
          <a:bodyPr wrap="square">
            <a:spAutoFit/>
          </a:bodyPr>
          <a:lstStyle/>
          <a:p>
            <a:pPr>
              <a:lnSpc>
                <a:spcPct val="110000"/>
              </a:lnSpc>
            </a:pPr>
            <a:r>
              <a:rPr lang="en-US" altLang="zh-CN" sz="1600" dirty="0">
                <a:solidFill>
                  <a:schemeClr val="bg1"/>
                </a:solidFill>
                <a:latin typeface="黑体" panose="02010600030101010101" pitchFamily="49" charset="-122"/>
                <a:ea typeface="黑体" panose="02010600030101010101" pitchFamily="49" charset="-122"/>
                <a:cs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35" name="文本框 34"/>
          <p:cNvSpPr txBox="1"/>
          <p:nvPr/>
        </p:nvSpPr>
        <p:spPr>
          <a:xfrm>
            <a:off x="4931650" y="4398381"/>
            <a:ext cx="5545455" cy="518160"/>
          </a:xfrm>
          <a:prstGeom prst="rect">
            <a:avLst/>
          </a:prstGeom>
          <a:noFill/>
        </p:spPr>
        <p:txBody>
          <a:bodyPr wrap="none" rtlCol="0">
            <a:spAutoFit/>
          </a:bodyPr>
          <a:lstStyle/>
          <a:p>
            <a:pPr algn="l"/>
            <a:r>
              <a:rPr lang="en-US" altLang="zh-CN" sz="2800" b="1" dirty="0" smtClean="0">
                <a:solidFill>
                  <a:schemeClr val="bg1"/>
                </a:solidFill>
                <a:latin typeface="黑体" panose="02010600030101010101" pitchFamily="49" charset="-122"/>
                <a:ea typeface="黑体" panose="02010600030101010101" pitchFamily="49" charset="-122"/>
              </a:rPr>
              <a:t>请在此粘贴或者输入您的文字内容</a:t>
            </a: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500"/>
                                        <p:tgtEl>
                                          <p:spTgt spid="28"/>
                                        </p:tgtEl>
                                      </p:cBhvr>
                                    </p:animEffect>
                                  </p:childTnLst>
                                </p:cTn>
                              </p:par>
                              <p:par>
                                <p:cTn id="17" presetID="12" presetClass="entr" presetSubtype="8" fill="hold"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p:tgtEl>
                                          <p:spTgt spid="32"/>
                                        </p:tgtEl>
                                        <p:attrNameLst>
                                          <p:attrName>ppt_x</p:attrName>
                                        </p:attrNameLst>
                                      </p:cBhvr>
                                      <p:tavLst>
                                        <p:tav tm="0">
                                          <p:val>
                                            <p:strVal val="#ppt_x-#ppt_w*1.125000"/>
                                          </p:val>
                                        </p:tav>
                                        <p:tav tm="100000">
                                          <p:val>
                                            <p:strVal val="#ppt_x"/>
                                          </p:val>
                                        </p:tav>
                                      </p:tavLst>
                                    </p:anim>
                                    <p:animEffect transition="in" filter="wipe(right)">
                                      <p:cBhvr>
                                        <p:cTn id="20" dur="500"/>
                                        <p:tgtEl>
                                          <p:spTgt spid="32"/>
                                        </p:tgtEl>
                                      </p:cBhvr>
                                    </p:animEffect>
                                  </p:childTnLst>
                                </p:cTn>
                              </p:par>
                              <p:par>
                                <p:cTn id="21" presetID="12" presetClass="entr" presetSubtype="8" fill="hold" nodeType="withEffect">
                                  <p:stCondLst>
                                    <p:cond delay="5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p:tgtEl>
                                          <p:spTgt spid="31"/>
                                        </p:tgtEl>
                                        <p:attrNameLst>
                                          <p:attrName>ppt_x</p:attrName>
                                        </p:attrNameLst>
                                      </p:cBhvr>
                                      <p:tavLst>
                                        <p:tav tm="0">
                                          <p:val>
                                            <p:strVal val="#ppt_x-#ppt_w*1.125000"/>
                                          </p:val>
                                        </p:tav>
                                        <p:tav tm="100000">
                                          <p:val>
                                            <p:strVal val="#ppt_x"/>
                                          </p:val>
                                        </p:tav>
                                      </p:tavLst>
                                    </p:anim>
                                    <p:animEffect transition="in" filter="wipe(right)">
                                      <p:cBhvr>
                                        <p:cTn id="24" dur="500"/>
                                        <p:tgtEl>
                                          <p:spTgt spid="31"/>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par>
                          <p:cTn id="29" fill="hold">
                            <p:stCondLst>
                              <p:cond delay="1500"/>
                            </p:stCondLst>
                            <p:childTnLst>
                              <p:par>
                                <p:cTn id="30" presetID="50" presetClass="entr" presetSubtype="0" decel="100000" fill="hold" grpId="0" nodeType="afterEffect">
                                  <p:stCondLst>
                                    <p:cond delay="0"/>
                                  </p:stCondLst>
                                  <p:iterate type="lt">
                                    <p:tmPct val="10000"/>
                                  </p:iterate>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strVal val="#ppt_w+.3"/>
                                          </p:val>
                                        </p:tav>
                                        <p:tav tm="100000">
                                          <p:val>
                                            <p:strVal val="#ppt_w"/>
                                          </p:val>
                                        </p:tav>
                                      </p:tavLst>
                                    </p:anim>
                                    <p:anim calcmode="lin" valueType="num">
                                      <p:cBhvr>
                                        <p:cTn id="33" dur="500" fill="hold"/>
                                        <p:tgtEl>
                                          <p:spTgt spid="35"/>
                                        </p:tgtEl>
                                        <p:attrNameLst>
                                          <p:attrName>ppt_h</p:attrName>
                                        </p:attrNameLst>
                                      </p:cBhvr>
                                      <p:tavLst>
                                        <p:tav tm="0">
                                          <p:val>
                                            <p:strVal val="#ppt_h"/>
                                          </p:val>
                                        </p:tav>
                                        <p:tav tm="100000">
                                          <p:val>
                                            <p:strVal val="#ppt_h"/>
                                          </p:val>
                                        </p:tav>
                                      </p:tavLst>
                                    </p:anim>
                                    <p:animEffect transition="in" filter="fade">
                                      <p:cBhvr>
                                        <p:cTn id="34" dur="500"/>
                                        <p:tgtEl>
                                          <p:spTgt spid="35"/>
                                        </p:tgtEl>
                                      </p:cBhvr>
                                    </p:animEffect>
                                  </p:childTnLst>
                                </p:cTn>
                              </p:par>
                            </p:childTnLst>
                          </p:cTn>
                        </p:par>
                        <p:par>
                          <p:cTn id="35" fill="hold">
                            <p:stCondLst>
                              <p:cond delay="3200"/>
                            </p:stCondLst>
                            <p:childTnLst>
                              <p:par>
                                <p:cTn id="36" presetID="22" presetClass="entr" presetSubtype="1"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3700"/>
                            </p:stCondLst>
                            <p:childTnLst>
                              <p:par>
                                <p:cTn id="40" presetID="2" presetClass="entr" presetSubtype="1" decel="100000"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0-#ppt_h/2"/>
                                          </p:val>
                                        </p:tav>
                                        <p:tav tm="100000">
                                          <p:val>
                                            <p:strVal val="#ppt_y"/>
                                          </p:val>
                                        </p:tav>
                                      </p:tavLst>
                                    </p:anim>
                                  </p:childTnLst>
                                </p:cTn>
                              </p:par>
                              <p:par>
                                <p:cTn id="44" presetID="22" presetClass="entr" presetSubtype="8" fill="hold" nodeType="withEffect">
                                  <p:stCondLst>
                                    <p:cond delay="40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par>
                                <p:cTn id="47" presetID="22" presetClass="entr" presetSubtype="2" fill="hold" nodeType="withEffect">
                                  <p:stCondLst>
                                    <p:cond delay="400"/>
                                  </p:stCondLst>
                                  <p:childTnLst>
                                    <p:set>
                                      <p:cBhvr>
                                        <p:cTn id="48" dur="1" fill="hold">
                                          <p:stCondLst>
                                            <p:cond delay="0"/>
                                          </p:stCondLst>
                                        </p:cTn>
                                        <p:tgtEl>
                                          <p:spTgt spid="5"/>
                                        </p:tgtEl>
                                        <p:attrNameLst>
                                          <p:attrName>style.visibility</p:attrName>
                                        </p:attrNameLst>
                                      </p:cBhvr>
                                      <p:to>
                                        <p:strVal val="visible"/>
                                      </p:to>
                                    </p:set>
                                    <p:animEffect transition="in" filter="wipe(right)">
                                      <p:cBhvr>
                                        <p:cTn id="49" dur="500"/>
                                        <p:tgtEl>
                                          <p:spTgt spid="5"/>
                                        </p:tgtEl>
                                      </p:cBhvr>
                                    </p:animEffect>
                                  </p:childTnLst>
                                </p:cTn>
                              </p:par>
                            </p:childTnLst>
                          </p:cTn>
                        </p:par>
                        <p:par>
                          <p:cTn id="50" fill="hold">
                            <p:stCondLst>
                              <p:cond delay="42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9" grpId="0" bldLvl="0" animBg="1"/>
      <p:bldP spid="33" grpId="0"/>
      <p:bldP spid="35" grpId="0"/>
      <p:bldP spid="2"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849514" y="1489470"/>
            <a:ext cx="4329040" cy="3901998"/>
            <a:chOff x="2740422" y="1163894"/>
            <a:chExt cx="3812778" cy="3436663"/>
          </a:xfrm>
          <a:solidFill>
            <a:schemeClr val="bg1"/>
          </a:solidFill>
        </p:grpSpPr>
        <p:sp>
          <p:nvSpPr>
            <p:cNvPr id="80" name="Freeform 5"/>
            <p:cNvSpPr/>
            <p:nvPr/>
          </p:nvSpPr>
          <p:spPr bwMode="auto">
            <a:xfrm>
              <a:off x="2740422" y="1975975"/>
              <a:ext cx="1579315" cy="2020938"/>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A97B4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1" name="Freeform 6"/>
            <p:cNvSpPr/>
            <p:nvPr/>
          </p:nvSpPr>
          <p:spPr bwMode="auto">
            <a:xfrm>
              <a:off x="3007540" y="1163894"/>
              <a:ext cx="2254910" cy="1119169"/>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2" name="Freeform 7"/>
            <p:cNvSpPr/>
            <p:nvPr/>
          </p:nvSpPr>
          <p:spPr bwMode="auto">
            <a:xfrm>
              <a:off x="4339235" y="1172858"/>
              <a:ext cx="1607587" cy="1879580"/>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462313"/>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3" name="Freeform 8"/>
            <p:cNvSpPr/>
            <p:nvPr/>
          </p:nvSpPr>
          <p:spPr bwMode="auto">
            <a:xfrm>
              <a:off x="4975835" y="1752726"/>
              <a:ext cx="1577365" cy="2022888"/>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A97B4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4" name="Freeform 9"/>
            <p:cNvSpPr/>
            <p:nvPr/>
          </p:nvSpPr>
          <p:spPr bwMode="auto">
            <a:xfrm>
              <a:off x="3277584" y="2712013"/>
              <a:ext cx="1676804" cy="1879580"/>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63301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sp>
          <p:nvSpPr>
            <p:cNvPr id="85" name="Freeform 10"/>
            <p:cNvSpPr/>
            <p:nvPr/>
          </p:nvSpPr>
          <p:spPr bwMode="auto">
            <a:xfrm>
              <a:off x="4031171" y="3481388"/>
              <a:ext cx="2253936" cy="1119169"/>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430405"/>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ndParaRPr>
            </a:p>
          </p:txBody>
        </p:sp>
        <p:grpSp>
          <p:nvGrpSpPr>
            <p:cNvPr id="86" name="Group 121"/>
            <p:cNvGrpSpPr/>
            <p:nvPr/>
          </p:nvGrpSpPr>
          <p:grpSpPr>
            <a:xfrm>
              <a:off x="5262450" y="1408206"/>
              <a:ext cx="417494" cy="418208"/>
              <a:chOff x="9145588" y="4435475"/>
              <a:chExt cx="464344" cy="465138"/>
            </a:xfrm>
            <a:grpFill/>
          </p:grpSpPr>
          <p:sp>
            <p:nvSpPr>
              <p:cNvPr id="9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0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10" name="Group 131"/>
            <p:cNvGrpSpPr/>
            <p:nvPr/>
          </p:nvGrpSpPr>
          <p:grpSpPr>
            <a:xfrm>
              <a:off x="5971868" y="2724050"/>
              <a:ext cx="417494" cy="405362"/>
              <a:chOff x="8216107" y="4449763"/>
              <a:chExt cx="464344" cy="450850"/>
            </a:xfrm>
            <a:grpFill/>
          </p:grpSpPr>
          <p:sp>
            <p:nvSpPr>
              <p:cNvPr id="111"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2"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grpSp>
          <p:nvGrpSpPr>
            <p:cNvPr id="113" name="Group 134"/>
            <p:cNvGrpSpPr/>
            <p:nvPr/>
          </p:nvGrpSpPr>
          <p:grpSpPr>
            <a:xfrm>
              <a:off x="5104730" y="4072266"/>
              <a:ext cx="418208" cy="351837"/>
              <a:chOff x="5368132" y="2625725"/>
              <a:chExt cx="465138" cy="391319"/>
            </a:xfrm>
            <a:grpFill/>
          </p:grpSpPr>
          <p:sp>
            <p:nvSpPr>
              <p:cNvPr id="11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1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grpSp>
          <p:nvGrpSpPr>
            <p:cNvPr id="117" name="Group 138"/>
            <p:cNvGrpSpPr/>
            <p:nvPr/>
          </p:nvGrpSpPr>
          <p:grpSpPr>
            <a:xfrm>
              <a:off x="3613677" y="3918874"/>
              <a:ext cx="417494" cy="417494"/>
              <a:chOff x="4439444" y="2582069"/>
              <a:chExt cx="464344" cy="464344"/>
            </a:xfrm>
            <a:grpFill/>
          </p:grpSpPr>
          <p:sp>
            <p:nvSpPr>
              <p:cNvPr id="1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21" name="Group 142"/>
            <p:cNvGrpSpPr/>
            <p:nvPr/>
          </p:nvGrpSpPr>
          <p:grpSpPr>
            <a:xfrm>
              <a:off x="2918494" y="2646273"/>
              <a:ext cx="417494" cy="417494"/>
              <a:chOff x="4439444" y="1652588"/>
              <a:chExt cx="464344" cy="464344"/>
            </a:xfrm>
            <a:grpFill/>
          </p:grpSpPr>
          <p:sp>
            <p:nvSpPr>
              <p:cNvPr id="122"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3"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sp>
            <p:nvSpPr>
              <p:cNvPr id="124"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sym typeface="Gill Sans" charset="0"/>
                </a:endParaRPr>
              </a:p>
            </p:txBody>
          </p:sp>
        </p:grpSp>
        <p:grpSp>
          <p:nvGrpSpPr>
            <p:cNvPr id="125" name="Group 146"/>
            <p:cNvGrpSpPr/>
            <p:nvPr/>
          </p:nvGrpSpPr>
          <p:grpSpPr>
            <a:xfrm>
              <a:off x="3768545" y="1369668"/>
              <a:ext cx="417494" cy="326145"/>
              <a:chOff x="2581275" y="1710532"/>
              <a:chExt cx="464344" cy="362744"/>
            </a:xfrm>
            <a:grpFill/>
          </p:grpSpPr>
          <p:sp>
            <p:nvSpPr>
              <p:cNvPr id="12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2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3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44"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sp>
            <p:nvSpPr>
              <p:cNvPr id="155"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Gill Sans" charset="0"/>
                  <a:sym typeface="Gill Sans" charset="0"/>
                </a:endParaRPr>
              </a:p>
            </p:txBody>
          </p:sp>
        </p:grpSp>
        <p:sp>
          <p:nvSpPr>
            <p:cNvPr id="156" name="TextBox 155"/>
            <p:cNvSpPr txBox="1"/>
            <p:nvPr/>
          </p:nvSpPr>
          <p:spPr>
            <a:xfrm>
              <a:off x="4268137" y="3188878"/>
              <a:ext cx="758374" cy="463637"/>
            </a:xfrm>
            <a:prstGeom prst="rect">
              <a:avLst/>
            </a:prstGeom>
            <a:noFill/>
          </p:spPr>
          <p:txBody>
            <a:bodyPr wrap="none" rtlCol="0">
              <a:spAutoFit/>
            </a:bodyPr>
            <a:lstStyle/>
            <a:p>
              <a:pPr algn="ctr"/>
              <a:r>
                <a:rPr lang="zh-CN" altLang="en-US" sz="2665" dirty="0">
                  <a:solidFill>
                    <a:schemeClr val="tx1"/>
                  </a:solidFill>
                  <a:latin typeface="黑体" panose="02010600030101010101" pitchFamily="49" charset="-122"/>
                  <a:ea typeface="黑体" panose="02010600030101010101" pitchFamily="49" charset="-122"/>
                </a:rPr>
                <a:t>标题</a:t>
              </a:r>
            </a:p>
          </p:txBody>
        </p:sp>
        <p:sp>
          <p:nvSpPr>
            <p:cNvPr id="158" name="Oval 2"/>
            <p:cNvSpPr>
              <a:spLocks noChangeAspect="1"/>
            </p:cNvSpPr>
            <p:nvPr/>
          </p:nvSpPr>
          <p:spPr bwMode="auto">
            <a:xfrm>
              <a:off x="4215758" y="2340044"/>
              <a:ext cx="862107" cy="879847"/>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633017"/>
            </a:solidFill>
            <a:ln w="9525" cap="flat" cmpd="sng" algn="ctr">
              <a:noFill/>
              <a:prstDash val="solid"/>
              <a:headEnd type="none" w="med" len="med"/>
              <a:tailEnd type="none" w="med" len="med"/>
            </a:ln>
            <a:effectLst/>
          </p:spPr>
          <p:txBody>
            <a:bodyPr vert="horz" wrap="square" lIns="124341" tIns="62170" rIns="124341" bIns="62170" numCol="1" rtlCol="0" anchor="ctr" anchorCtr="0" compatLnSpc="1"/>
            <a:lstStyle/>
            <a:p>
              <a:pPr algn="ctr" defTabSz="931545" fontAlgn="base">
                <a:lnSpc>
                  <a:spcPct val="90000"/>
                </a:lnSpc>
                <a:spcBef>
                  <a:spcPct val="0"/>
                </a:spcBef>
                <a:spcAft>
                  <a:spcPct val="0"/>
                </a:spcAft>
                <a:defRPr/>
              </a:pPr>
              <a:endParaRPr lang="en-US" sz="2935" kern="0" dirty="0">
                <a:solidFill>
                  <a:schemeClr val="tx1"/>
                </a:solidFill>
                <a:latin typeface="黑体" panose="02010600030101010101" pitchFamily="49" charset="-122"/>
                <a:ea typeface="黑体" panose="02010600030101010101" pitchFamily="49" charset="-122"/>
              </a:endParaRPr>
            </a:p>
          </p:txBody>
        </p:sp>
      </p:grpSp>
      <p:grpSp>
        <p:nvGrpSpPr>
          <p:cNvPr id="171" name="组合 170"/>
          <p:cNvGrpSpPr/>
          <p:nvPr/>
        </p:nvGrpSpPr>
        <p:grpSpPr>
          <a:xfrm>
            <a:off x="970512" y="1520013"/>
            <a:ext cx="2565023" cy="1000537"/>
            <a:chOff x="1072034" y="1783252"/>
            <a:chExt cx="1923767" cy="750403"/>
          </a:xfrm>
        </p:grpSpPr>
        <p:sp>
          <p:nvSpPr>
            <p:cNvPr id="172" name="TextBox 171"/>
            <p:cNvSpPr txBox="1"/>
            <p:nvPr/>
          </p:nvSpPr>
          <p:spPr>
            <a:xfrm>
              <a:off x="1072034" y="2087885"/>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p:txBody>
        </p:sp>
        <p:sp>
          <p:nvSpPr>
            <p:cNvPr id="173" name="TextBox 172"/>
            <p:cNvSpPr txBox="1"/>
            <p:nvPr/>
          </p:nvSpPr>
          <p:spPr>
            <a:xfrm>
              <a:off x="2119788"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pitchFamily="49" charset="-122"/>
                  <a:ea typeface="黑体" panose="02010600030101010101" pitchFamily="49" charset="-122"/>
                </a:rPr>
                <a:t>标题文字</a:t>
              </a:r>
            </a:p>
          </p:txBody>
        </p:sp>
      </p:grpSp>
      <p:grpSp>
        <p:nvGrpSpPr>
          <p:cNvPr id="174" name="组合 173"/>
          <p:cNvGrpSpPr/>
          <p:nvPr/>
        </p:nvGrpSpPr>
        <p:grpSpPr>
          <a:xfrm>
            <a:off x="970512" y="2920631"/>
            <a:ext cx="2565023" cy="1013237"/>
            <a:chOff x="1072034" y="1783252"/>
            <a:chExt cx="1923767" cy="759928"/>
          </a:xfrm>
        </p:grpSpPr>
        <p:sp>
          <p:nvSpPr>
            <p:cNvPr id="175" name="TextBox 174"/>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p:txBody>
        </p:sp>
        <p:sp>
          <p:nvSpPr>
            <p:cNvPr id="176" name="TextBox 175"/>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pitchFamily="49" charset="-122"/>
                  <a:ea typeface="黑体" panose="02010600030101010101" pitchFamily="49" charset="-122"/>
                </a:rPr>
                <a:t>标题文字</a:t>
              </a:r>
            </a:p>
          </p:txBody>
        </p:sp>
      </p:grpSp>
      <p:grpSp>
        <p:nvGrpSpPr>
          <p:cNvPr id="177" name="组合 176"/>
          <p:cNvGrpSpPr/>
          <p:nvPr/>
        </p:nvGrpSpPr>
        <p:grpSpPr>
          <a:xfrm>
            <a:off x="970512" y="4378109"/>
            <a:ext cx="2565023" cy="1013237"/>
            <a:chOff x="1072034" y="1783252"/>
            <a:chExt cx="1923767" cy="759928"/>
          </a:xfrm>
        </p:grpSpPr>
        <p:sp>
          <p:nvSpPr>
            <p:cNvPr id="178" name="TextBox 177"/>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p:txBody>
        </p:sp>
        <p:sp>
          <p:nvSpPr>
            <p:cNvPr id="179" name="TextBox 178"/>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pitchFamily="49" charset="-122"/>
                  <a:ea typeface="黑体" panose="02010600030101010101" pitchFamily="49" charset="-122"/>
                </a:rPr>
                <a:t>标题文字</a:t>
              </a:r>
            </a:p>
          </p:txBody>
        </p:sp>
      </p:grpSp>
      <p:grpSp>
        <p:nvGrpSpPr>
          <p:cNvPr id="180" name="组合 179"/>
          <p:cNvGrpSpPr/>
          <p:nvPr/>
        </p:nvGrpSpPr>
        <p:grpSpPr>
          <a:xfrm>
            <a:off x="8702616" y="1524701"/>
            <a:ext cx="2565023" cy="1000537"/>
            <a:chOff x="1072034" y="1783252"/>
            <a:chExt cx="1923767" cy="750403"/>
          </a:xfrm>
        </p:grpSpPr>
        <p:sp>
          <p:nvSpPr>
            <p:cNvPr id="181" name="TextBox 180"/>
            <p:cNvSpPr txBox="1"/>
            <p:nvPr/>
          </p:nvSpPr>
          <p:spPr>
            <a:xfrm>
              <a:off x="1072034" y="2087885"/>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p:txBody>
        </p:sp>
        <p:sp>
          <p:nvSpPr>
            <p:cNvPr id="182" name="TextBox 181"/>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pitchFamily="49" charset="-122"/>
                  <a:ea typeface="黑体" panose="02010600030101010101" pitchFamily="49" charset="-122"/>
                </a:rPr>
                <a:t>标题文字</a:t>
              </a:r>
            </a:p>
          </p:txBody>
        </p:sp>
      </p:grpSp>
      <p:grpSp>
        <p:nvGrpSpPr>
          <p:cNvPr id="183" name="组合 182"/>
          <p:cNvGrpSpPr/>
          <p:nvPr/>
        </p:nvGrpSpPr>
        <p:grpSpPr>
          <a:xfrm>
            <a:off x="8702616" y="2982180"/>
            <a:ext cx="2565023" cy="1013237"/>
            <a:chOff x="1072034" y="1783252"/>
            <a:chExt cx="1923767" cy="759928"/>
          </a:xfrm>
        </p:grpSpPr>
        <p:sp>
          <p:nvSpPr>
            <p:cNvPr id="184" name="TextBox 183"/>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p:txBody>
        </p:sp>
        <p:sp>
          <p:nvSpPr>
            <p:cNvPr id="185" name="TextBox 184"/>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pitchFamily="49" charset="-122"/>
                  <a:ea typeface="黑体" panose="02010600030101010101" pitchFamily="49" charset="-122"/>
                </a:rPr>
                <a:t>标题文字</a:t>
              </a:r>
            </a:p>
          </p:txBody>
        </p:sp>
      </p:grpSp>
      <p:grpSp>
        <p:nvGrpSpPr>
          <p:cNvPr id="186" name="组合 185"/>
          <p:cNvGrpSpPr/>
          <p:nvPr/>
        </p:nvGrpSpPr>
        <p:grpSpPr>
          <a:xfrm>
            <a:off x="8702616" y="4273421"/>
            <a:ext cx="2565023" cy="1013237"/>
            <a:chOff x="1072034" y="1783252"/>
            <a:chExt cx="1923767" cy="759928"/>
          </a:xfrm>
        </p:grpSpPr>
        <p:sp>
          <p:nvSpPr>
            <p:cNvPr id="187" name="TextBox 186"/>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a:p>
              <a:r>
                <a:rPr lang="zh-CN" altLang="en-US" sz="1200" dirty="0">
                  <a:solidFill>
                    <a:schemeClr val="tx1"/>
                  </a:solidFill>
                  <a:latin typeface="黑体" panose="02010600030101010101" pitchFamily="49" charset="-122"/>
                  <a:ea typeface="黑体" panose="02010600030101010101" pitchFamily="49" charset="-122"/>
                </a:rPr>
                <a:t>单击此处添加文本单击此处添加文本</a:t>
              </a:r>
            </a:p>
          </p:txBody>
        </p:sp>
        <p:sp>
          <p:nvSpPr>
            <p:cNvPr id="188" name="TextBox 187"/>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pitchFamily="49" charset="-122"/>
                  <a:ea typeface="黑体" panose="02010600030101010101" pitchFamily="49" charset="-122"/>
                </a:rPr>
                <a:t>标题文字</a:t>
              </a:r>
            </a:p>
          </p:txBody>
        </p:sp>
      </p:gr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71"/>
                                        </p:tgtEl>
                                        <p:attrNameLst>
                                          <p:attrName>style.visibility</p:attrName>
                                        </p:attrNameLst>
                                      </p:cBhvr>
                                      <p:to>
                                        <p:strVal val="visible"/>
                                      </p:to>
                                    </p:set>
                                    <p:anim calcmode="lin" valueType="num">
                                      <p:cBhvr additive="base">
                                        <p:cTn id="14" dur="500" fill="hold"/>
                                        <p:tgtEl>
                                          <p:spTgt spid="171"/>
                                        </p:tgtEl>
                                        <p:attrNameLst>
                                          <p:attrName>ppt_x</p:attrName>
                                        </p:attrNameLst>
                                      </p:cBhvr>
                                      <p:tavLst>
                                        <p:tav tm="0">
                                          <p:val>
                                            <p:strVal val="0-#ppt_w/2"/>
                                          </p:val>
                                        </p:tav>
                                        <p:tav tm="100000">
                                          <p:val>
                                            <p:strVal val="#ppt_x"/>
                                          </p:val>
                                        </p:tav>
                                      </p:tavLst>
                                    </p:anim>
                                    <p:anim calcmode="lin" valueType="num">
                                      <p:cBhvr additive="base">
                                        <p:cTn id="15" dur="500" fill="hold"/>
                                        <p:tgtEl>
                                          <p:spTgt spid="17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174"/>
                                        </p:tgtEl>
                                        <p:attrNameLst>
                                          <p:attrName>style.visibility</p:attrName>
                                        </p:attrNameLst>
                                      </p:cBhvr>
                                      <p:to>
                                        <p:strVal val="visible"/>
                                      </p:to>
                                    </p:set>
                                    <p:anim calcmode="lin" valueType="num">
                                      <p:cBhvr additive="base">
                                        <p:cTn id="20" dur="500" fill="hold"/>
                                        <p:tgtEl>
                                          <p:spTgt spid="174"/>
                                        </p:tgtEl>
                                        <p:attrNameLst>
                                          <p:attrName>ppt_x</p:attrName>
                                        </p:attrNameLst>
                                      </p:cBhvr>
                                      <p:tavLst>
                                        <p:tav tm="0">
                                          <p:val>
                                            <p:strVal val="0-#ppt_w/2"/>
                                          </p:val>
                                        </p:tav>
                                        <p:tav tm="100000">
                                          <p:val>
                                            <p:strVal val="#ppt_x"/>
                                          </p:val>
                                        </p:tav>
                                      </p:tavLst>
                                    </p:anim>
                                    <p:anim calcmode="lin" valueType="num">
                                      <p:cBhvr additive="base">
                                        <p:cTn id="21" dur="5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77"/>
                                        </p:tgtEl>
                                        <p:attrNameLst>
                                          <p:attrName>style.visibility</p:attrName>
                                        </p:attrNameLst>
                                      </p:cBhvr>
                                      <p:to>
                                        <p:strVal val="visible"/>
                                      </p:to>
                                    </p:set>
                                    <p:anim calcmode="lin" valueType="num">
                                      <p:cBhvr additive="base">
                                        <p:cTn id="26" dur="500" fill="hold"/>
                                        <p:tgtEl>
                                          <p:spTgt spid="177"/>
                                        </p:tgtEl>
                                        <p:attrNameLst>
                                          <p:attrName>ppt_x</p:attrName>
                                        </p:attrNameLst>
                                      </p:cBhvr>
                                      <p:tavLst>
                                        <p:tav tm="0">
                                          <p:val>
                                            <p:strVal val="0-#ppt_w/2"/>
                                          </p:val>
                                        </p:tav>
                                        <p:tav tm="100000">
                                          <p:val>
                                            <p:strVal val="#ppt_x"/>
                                          </p:val>
                                        </p:tav>
                                      </p:tavLst>
                                    </p:anim>
                                    <p:anim calcmode="lin" valueType="num">
                                      <p:cBhvr additive="base">
                                        <p:cTn id="27" dur="500" fill="hold"/>
                                        <p:tgtEl>
                                          <p:spTgt spid="177"/>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80"/>
                                        </p:tgtEl>
                                        <p:attrNameLst>
                                          <p:attrName>style.visibility</p:attrName>
                                        </p:attrNameLst>
                                      </p:cBhvr>
                                      <p:to>
                                        <p:strVal val="visible"/>
                                      </p:to>
                                    </p:set>
                                    <p:anim calcmode="lin" valueType="num">
                                      <p:cBhvr additive="base">
                                        <p:cTn id="30" dur="500" fill="hold"/>
                                        <p:tgtEl>
                                          <p:spTgt spid="180"/>
                                        </p:tgtEl>
                                        <p:attrNameLst>
                                          <p:attrName>ppt_x</p:attrName>
                                        </p:attrNameLst>
                                      </p:cBhvr>
                                      <p:tavLst>
                                        <p:tav tm="0">
                                          <p:val>
                                            <p:strVal val="1+#ppt_w/2"/>
                                          </p:val>
                                        </p:tav>
                                        <p:tav tm="100000">
                                          <p:val>
                                            <p:strVal val="#ppt_x"/>
                                          </p:val>
                                        </p:tav>
                                      </p:tavLst>
                                    </p:anim>
                                    <p:anim calcmode="lin" valueType="num">
                                      <p:cBhvr additive="base">
                                        <p:cTn id="31" dur="5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183"/>
                                        </p:tgtEl>
                                        <p:attrNameLst>
                                          <p:attrName>style.visibility</p:attrName>
                                        </p:attrNameLst>
                                      </p:cBhvr>
                                      <p:to>
                                        <p:strVal val="visible"/>
                                      </p:to>
                                    </p:set>
                                    <p:anim calcmode="lin" valueType="num">
                                      <p:cBhvr additive="base">
                                        <p:cTn id="36" dur="500" fill="hold"/>
                                        <p:tgtEl>
                                          <p:spTgt spid="183"/>
                                        </p:tgtEl>
                                        <p:attrNameLst>
                                          <p:attrName>ppt_x</p:attrName>
                                        </p:attrNameLst>
                                      </p:cBhvr>
                                      <p:tavLst>
                                        <p:tav tm="0">
                                          <p:val>
                                            <p:strVal val="1+#ppt_w/2"/>
                                          </p:val>
                                        </p:tav>
                                        <p:tav tm="100000">
                                          <p:val>
                                            <p:strVal val="#ppt_x"/>
                                          </p:val>
                                        </p:tav>
                                      </p:tavLst>
                                    </p:anim>
                                    <p:anim calcmode="lin" valueType="num">
                                      <p:cBhvr additive="base">
                                        <p:cTn id="37" dur="500" fill="hold"/>
                                        <p:tgtEl>
                                          <p:spTgt spid="183"/>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86"/>
                                        </p:tgtEl>
                                        <p:attrNameLst>
                                          <p:attrName>style.visibility</p:attrName>
                                        </p:attrNameLst>
                                      </p:cBhvr>
                                      <p:to>
                                        <p:strVal val="visible"/>
                                      </p:to>
                                    </p:set>
                                    <p:anim calcmode="lin" valueType="num">
                                      <p:cBhvr additive="base">
                                        <p:cTn id="42" dur="500" fill="hold"/>
                                        <p:tgtEl>
                                          <p:spTgt spid="186"/>
                                        </p:tgtEl>
                                        <p:attrNameLst>
                                          <p:attrName>ppt_x</p:attrName>
                                        </p:attrNameLst>
                                      </p:cBhvr>
                                      <p:tavLst>
                                        <p:tav tm="0">
                                          <p:val>
                                            <p:strVal val="1+#ppt_w/2"/>
                                          </p:val>
                                        </p:tav>
                                        <p:tav tm="100000">
                                          <p:val>
                                            <p:strVal val="#ppt_x"/>
                                          </p:val>
                                        </p:tav>
                                      </p:tavLst>
                                    </p:anim>
                                    <p:anim calcmode="lin" valueType="num">
                                      <p:cBhvr additive="base">
                                        <p:cTn id="43" dur="500" fill="hold"/>
                                        <p:tgtEl>
                                          <p:spTgt spid="186"/>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 presetClass="entr" presetSubtype="1" decel="10000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0-#ppt_h/2"/>
                                          </p:val>
                                        </p:tav>
                                        <p:tav tm="100000">
                                          <p:val>
                                            <p:strVal val="#ppt_y"/>
                                          </p:val>
                                        </p:tav>
                                      </p:tavLst>
                                    </p:anim>
                                  </p:childTnLst>
                                </p:cTn>
                              </p:par>
                              <p:par>
                                <p:cTn id="49" presetID="22" presetClass="entr" presetSubtype="8" fill="hold" nodeType="withEffect">
                                  <p:stCondLst>
                                    <p:cond delay="40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par>
                                <p:cTn id="52" presetID="22" presetClass="entr" presetSubtype="2" fill="hold" nodeType="withEffect">
                                  <p:stCondLst>
                                    <p:cond delay="400"/>
                                  </p:stCondLst>
                                  <p:childTnLst>
                                    <p:set>
                                      <p:cBhvr>
                                        <p:cTn id="53" dur="1" fill="hold">
                                          <p:stCondLst>
                                            <p:cond delay="0"/>
                                          </p:stCondLst>
                                        </p:cTn>
                                        <p:tgtEl>
                                          <p:spTgt spid="5"/>
                                        </p:tgtEl>
                                        <p:attrNameLst>
                                          <p:attrName>style.visibility</p:attrName>
                                        </p:attrNameLst>
                                      </p:cBhvr>
                                      <p:to>
                                        <p:strVal val="visible"/>
                                      </p:to>
                                    </p:set>
                                    <p:animEffect transition="in" filter="wipe(right)">
                                      <p:cBhvr>
                                        <p:cTn id="54" dur="500"/>
                                        <p:tgtEl>
                                          <p:spTgt spid="5"/>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5"/>
          <p:cNvSpPr>
            <a:spLocks noChangeAspect="1"/>
          </p:cNvSpPr>
          <p:nvPr/>
        </p:nvSpPr>
        <p:spPr>
          <a:xfrm>
            <a:off x="783763" y="1454787"/>
            <a:ext cx="1978662" cy="1978662"/>
          </a:xfrm>
          <a:prstGeom prst="ellipse">
            <a:avLst/>
          </a:prstGeom>
          <a:blipFill rotWithShape="1">
            <a:blip r:embed="rId2" cstate="print"/>
            <a:stretch>
              <a:fillRect/>
            </a:stretch>
          </a:blip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30405"/>
              </a:solidFill>
            </a:endParaRPr>
          </a:p>
        </p:txBody>
      </p:sp>
      <p:cxnSp>
        <p:nvCxnSpPr>
          <p:cNvPr id="34" name="Straight Connector 31"/>
          <p:cNvCxnSpPr/>
          <p:nvPr/>
        </p:nvCxnSpPr>
        <p:spPr>
          <a:xfrm>
            <a:off x="1772240" y="3553120"/>
            <a:ext cx="0" cy="448281"/>
          </a:xfrm>
          <a:prstGeom prst="line">
            <a:avLst/>
          </a:prstGeom>
          <a:ln w="19050">
            <a:solidFill>
              <a:schemeClr val="bg1">
                <a:lumMod val="7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Title 13"/>
          <p:cNvSpPr txBox="1"/>
          <p:nvPr/>
        </p:nvSpPr>
        <p:spPr>
          <a:xfrm>
            <a:off x="691538" y="3959145"/>
            <a:ext cx="2163112" cy="10306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smtClean="0">
                <a:solidFill>
                  <a:srgbClr val="430405"/>
                </a:solidFill>
                <a:latin typeface="+mn-lt"/>
                <a:ea typeface="Roboto" panose="02000000000000000000" pitchFamily="2" charset="0"/>
              </a:rPr>
              <a:t>单击此处添加标题</a:t>
            </a:r>
          </a:p>
          <a:p>
            <a:pPr algn="ctr"/>
            <a:r>
              <a:rPr lang="id-ID" sz="1200" dirty="0">
                <a:solidFill>
                  <a:srgbClr val="430405"/>
                </a:solidFill>
                <a:latin typeface="+mn-lt"/>
                <a:ea typeface="Roboto" panose="02000000000000000000" pitchFamily="2" charset="0"/>
              </a:rPr>
              <a:t>请在此粘贴或者输入您的文字内容请在此粘贴或者输入您的文字内容</a:t>
            </a:r>
          </a:p>
        </p:txBody>
      </p:sp>
      <p:sp>
        <p:nvSpPr>
          <p:cNvPr id="30" name="Oval 26"/>
          <p:cNvSpPr>
            <a:spLocks noChangeAspect="1"/>
          </p:cNvSpPr>
          <p:nvPr/>
        </p:nvSpPr>
        <p:spPr>
          <a:xfrm>
            <a:off x="2945658" y="2661759"/>
            <a:ext cx="1978662" cy="1978662"/>
          </a:xfrm>
          <a:prstGeom prst="ellipse">
            <a:avLst/>
          </a:prstGeom>
          <a:blipFill rotWithShape="1">
            <a:blip r:embed="rId3" cstate="screen">
              <a:extLst>
                <a:ext uri="{28A0092B-C50C-407E-A947-70E740481C1C}">
                  <a14:useLocalDpi xmlns:a14="http://schemas.microsoft.com/office/drawing/2010/main"/>
                </a:ext>
              </a:extLst>
            </a:blip>
            <a:stretch>
              <a:fillRect/>
            </a:stretch>
          </a:blip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30405"/>
              </a:solidFill>
            </a:endParaRPr>
          </a:p>
        </p:txBody>
      </p:sp>
      <p:cxnSp>
        <p:nvCxnSpPr>
          <p:cNvPr id="36" name="Straight Connector 33"/>
          <p:cNvCxnSpPr/>
          <p:nvPr/>
        </p:nvCxnSpPr>
        <p:spPr>
          <a:xfrm>
            <a:off x="3934135" y="4802347"/>
            <a:ext cx="0" cy="448281"/>
          </a:xfrm>
          <a:prstGeom prst="line">
            <a:avLst/>
          </a:prstGeom>
          <a:ln w="19050">
            <a:solidFill>
              <a:schemeClr val="bg1">
                <a:lumMod val="7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Title 13"/>
          <p:cNvSpPr txBox="1"/>
          <p:nvPr/>
        </p:nvSpPr>
        <p:spPr>
          <a:xfrm>
            <a:off x="2853433" y="5208373"/>
            <a:ext cx="2163112" cy="10306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a:solidFill>
                  <a:srgbClr val="430405"/>
                </a:solidFill>
                <a:latin typeface="+mn-lt"/>
                <a:ea typeface="Roboto" panose="02000000000000000000" pitchFamily="2" charset="0"/>
              </a:rPr>
              <a:t>单击此处添加标题</a:t>
            </a:r>
          </a:p>
          <a:p>
            <a:pPr algn="ctr"/>
            <a:r>
              <a:rPr lang="id-ID" sz="1200" dirty="0">
                <a:solidFill>
                  <a:srgbClr val="430405"/>
                </a:solidFill>
                <a:latin typeface="+mn-lt"/>
                <a:ea typeface="Roboto" panose="02000000000000000000" pitchFamily="2" charset="0"/>
              </a:rPr>
              <a:t>请在此粘贴或者输入您的文字内容请在此粘贴或者输入您的文字内容</a:t>
            </a:r>
          </a:p>
        </p:txBody>
      </p:sp>
      <p:sp>
        <p:nvSpPr>
          <p:cNvPr id="31" name="Oval 27"/>
          <p:cNvSpPr>
            <a:spLocks noChangeAspect="1"/>
          </p:cNvSpPr>
          <p:nvPr/>
        </p:nvSpPr>
        <p:spPr>
          <a:xfrm>
            <a:off x="5105845" y="1433659"/>
            <a:ext cx="1978662" cy="1978662"/>
          </a:xfrm>
          <a:prstGeom prst="ellipse">
            <a:avLst/>
          </a:prstGeom>
          <a:blipFill rotWithShape="1">
            <a:blip r:embed="rId4" cstate="print"/>
            <a:stretch>
              <a:fillRect/>
            </a:stretch>
          </a:blip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30405"/>
              </a:solidFill>
            </a:endParaRPr>
          </a:p>
        </p:txBody>
      </p:sp>
      <p:cxnSp>
        <p:nvCxnSpPr>
          <p:cNvPr id="38" name="Straight Connector 35"/>
          <p:cNvCxnSpPr/>
          <p:nvPr/>
        </p:nvCxnSpPr>
        <p:spPr>
          <a:xfrm>
            <a:off x="6092614" y="3574247"/>
            <a:ext cx="0" cy="448281"/>
          </a:xfrm>
          <a:prstGeom prst="line">
            <a:avLst/>
          </a:prstGeom>
          <a:ln w="19050">
            <a:solidFill>
              <a:schemeClr val="bg1">
                <a:lumMod val="7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itle 13"/>
          <p:cNvSpPr txBox="1"/>
          <p:nvPr/>
        </p:nvSpPr>
        <p:spPr>
          <a:xfrm>
            <a:off x="5011912" y="3980273"/>
            <a:ext cx="2163112" cy="10306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a:solidFill>
                  <a:srgbClr val="430405"/>
                </a:solidFill>
                <a:latin typeface="+mn-lt"/>
                <a:ea typeface="Roboto" panose="02000000000000000000" pitchFamily="2" charset="0"/>
              </a:rPr>
              <a:t>单击此处添加标题</a:t>
            </a:r>
          </a:p>
          <a:p>
            <a:pPr algn="ctr"/>
            <a:r>
              <a:rPr lang="id-ID" sz="1200" dirty="0">
                <a:solidFill>
                  <a:srgbClr val="430405"/>
                </a:solidFill>
                <a:latin typeface="+mn-lt"/>
                <a:ea typeface="Roboto" panose="02000000000000000000" pitchFamily="2" charset="0"/>
              </a:rPr>
              <a:t>请在此粘贴或者输入您的文字内容请在此粘贴或者输入您的文字内容</a:t>
            </a:r>
          </a:p>
        </p:txBody>
      </p:sp>
      <p:sp>
        <p:nvSpPr>
          <p:cNvPr id="32" name="Oval 28"/>
          <p:cNvSpPr>
            <a:spLocks noChangeAspect="1"/>
          </p:cNvSpPr>
          <p:nvPr/>
        </p:nvSpPr>
        <p:spPr>
          <a:xfrm>
            <a:off x="7269447" y="2640263"/>
            <a:ext cx="1978662" cy="1978662"/>
          </a:xfrm>
          <a:prstGeom prst="ellipse">
            <a:avLst/>
          </a:prstGeom>
          <a:blipFill rotWithShape="1">
            <a:blip r:embed="rId5" cstate="print"/>
            <a:stretch>
              <a:fillRect/>
            </a:stretch>
          </a:blip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30405"/>
              </a:solidFill>
            </a:endParaRPr>
          </a:p>
        </p:txBody>
      </p:sp>
      <p:cxnSp>
        <p:nvCxnSpPr>
          <p:cNvPr id="40" name="Straight Connector 37"/>
          <p:cNvCxnSpPr/>
          <p:nvPr/>
        </p:nvCxnSpPr>
        <p:spPr>
          <a:xfrm>
            <a:off x="8254509" y="4823843"/>
            <a:ext cx="0" cy="448281"/>
          </a:xfrm>
          <a:prstGeom prst="line">
            <a:avLst/>
          </a:prstGeom>
          <a:ln w="19050">
            <a:solidFill>
              <a:schemeClr val="bg1">
                <a:lumMod val="7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42" name="Title 13"/>
          <p:cNvSpPr txBox="1"/>
          <p:nvPr/>
        </p:nvSpPr>
        <p:spPr>
          <a:xfrm>
            <a:off x="7173807" y="5229869"/>
            <a:ext cx="2163112" cy="10306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a:solidFill>
                  <a:srgbClr val="430405"/>
                </a:solidFill>
                <a:latin typeface="+mn-lt"/>
                <a:ea typeface="Roboto" panose="02000000000000000000" pitchFamily="2" charset="0"/>
              </a:rPr>
              <a:t>单击此处添加标题</a:t>
            </a:r>
          </a:p>
          <a:p>
            <a:pPr algn="ctr"/>
            <a:r>
              <a:rPr lang="id-ID" sz="1200" dirty="0">
                <a:solidFill>
                  <a:srgbClr val="430405"/>
                </a:solidFill>
                <a:latin typeface="+mn-lt"/>
                <a:ea typeface="Roboto" panose="02000000000000000000" pitchFamily="2" charset="0"/>
              </a:rPr>
              <a:t>请在此粘贴或者输入您的文字内容请在此粘贴或者输入您的文字内容</a:t>
            </a:r>
          </a:p>
        </p:txBody>
      </p:sp>
      <p:sp>
        <p:nvSpPr>
          <p:cNvPr id="33" name="Oval 29"/>
          <p:cNvSpPr>
            <a:spLocks noChangeAspect="1"/>
          </p:cNvSpPr>
          <p:nvPr/>
        </p:nvSpPr>
        <p:spPr>
          <a:xfrm>
            <a:off x="9431342" y="1412163"/>
            <a:ext cx="1978662" cy="1978662"/>
          </a:xfrm>
          <a:prstGeom prst="ellipse">
            <a:avLst/>
          </a:prstGeom>
          <a:blipFill rotWithShape="1">
            <a:blip r:embed="rId6" cstate="print"/>
            <a:stretch>
              <a:fillRect/>
            </a:stretch>
          </a:blip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30405"/>
              </a:solidFill>
            </a:endParaRPr>
          </a:p>
        </p:txBody>
      </p:sp>
      <p:cxnSp>
        <p:nvCxnSpPr>
          <p:cNvPr id="44" name="Straight Connector 39"/>
          <p:cNvCxnSpPr/>
          <p:nvPr/>
        </p:nvCxnSpPr>
        <p:spPr>
          <a:xfrm>
            <a:off x="10412988" y="3595743"/>
            <a:ext cx="0" cy="448281"/>
          </a:xfrm>
          <a:prstGeom prst="line">
            <a:avLst/>
          </a:prstGeom>
          <a:ln w="19050">
            <a:solidFill>
              <a:schemeClr val="bg1">
                <a:lumMod val="7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Title 13"/>
          <p:cNvSpPr txBox="1"/>
          <p:nvPr/>
        </p:nvSpPr>
        <p:spPr>
          <a:xfrm>
            <a:off x="9332286" y="4001769"/>
            <a:ext cx="2163112" cy="10306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a:solidFill>
                  <a:srgbClr val="430405"/>
                </a:solidFill>
                <a:latin typeface="+mn-lt"/>
                <a:ea typeface="Roboto" panose="02000000000000000000" pitchFamily="2" charset="0"/>
              </a:rPr>
              <a:t>单击此处添加标题</a:t>
            </a:r>
          </a:p>
          <a:p>
            <a:pPr algn="ctr"/>
            <a:r>
              <a:rPr lang="id-ID" sz="1200" dirty="0">
                <a:solidFill>
                  <a:srgbClr val="430405"/>
                </a:solidFill>
                <a:latin typeface="+mn-lt"/>
                <a:ea typeface="Roboto" panose="02000000000000000000" pitchFamily="2" charset="0"/>
              </a:rPr>
              <a:t>请在此粘贴或者输入您的文字内容请在此粘贴或者输入您的文字内容</a:t>
            </a:r>
          </a:p>
        </p:txBody>
      </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6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8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2" presetClass="entr" presetSubtype="1"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par>
                                <p:cTn id="34" presetID="22" presetClass="entr" presetSubtype="1"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up)">
                                      <p:cBhvr>
                                        <p:cTn id="36" dur="500"/>
                                        <p:tgtEl>
                                          <p:spTgt spid="36"/>
                                        </p:tgtEl>
                                      </p:cBhvr>
                                    </p:animEffect>
                                  </p:childTnLst>
                                </p:cTn>
                              </p:par>
                              <p:par>
                                <p:cTn id="37" presetID="22" presetClass="entr" presetSubtype="1"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up)">
                                      <p:cBhvr>
                                        <p:cTn id="42" dur="500"/>
                                        <p:tgtEl>
                                          <p:spTgt spid="40"/>
                                        </p:tgtEl>
                                      </p:cBhvr>
                                    </p:animEffect>
                                  </p:childTnLst>
                                </p:cTn>
                              </p:par>
                              <p:par>
                                <p:cTn id="43" presetID="22" presetClass="entr" presetSubtype="1" fill="hold"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up)">
                                      <p:cBhvr>
                                        <p:cTn id="45" dur="500"/>
                                        <p:tgtEl>
                                          <p:spTgt spid="44"/>
                                        </p:tgtEl>
                                      </p:cBhvr>
                                    </p:animEffect>
                                  </p:childTnLst>
                                </p:cTn>
                              </p:par>
                            </p:childTnLst>
                          </p:cTn>
                        </p:par>
                        <p:par>
                          <p:cTn id="46" fill="hold">
                            <p:stCondLst>
                              <p:cond delay="1500"/>
                            </p:stCondLst>
                            <p:childTnLst>
                              <p:par>
                                <p:cTn id="47" presetID="22" presetClass="entr" presetSubtype="1"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wipe(up)">
                                      <p:cBhvr>
                                        <p:cTn id="49" dur="500"/>
                                        <p:tgtEl>
                                          <p:spTgt spid="35"/>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up)">
                                      <p:cBhvr>
                                        <p:cTn id="53" dur="500"/>
                                        <p:tgtEl>
                                          <p:spTgt spid="37"/>
                                        </p:tgtEl>
                                      </p:cBhvr>
                                    </p:animEffect>
                                  </p:childTnLst>
                                </p:cTn>
                              </p:par>
                            </p:childTnLst>
                          </p:cTn>
                        </p:par>
                        <p:par>
                          <p:cTn id="54" fill="hold">
                            <p:stCondLst>
                              <p:cond delay="2500"/>
                            </p:stCondLst>
                            <p:childTnLst>
                              <p:par>
                                <p:cTn id="55" presetID="22" presetClass="entr" presetSubtype="1"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up)">
                                      <p:cBhvr>
                                        <p:cTn id="57" dur="500"/>
                                        <p:tgtEl>
                                          <p:spTgt spid="39"/>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up)">
                                      <p:cBhvr>
                                        <p:cTn id="61" dur="500"/>
                                        <p:tgtEl>
                                          <p:spTgt spid="42"/>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up)">
                                      <p:cBhvr>
                                        <p:cTn id="65" dur="500"/>
                                        <p:tgtEl>
                                          <p:spTgt spid="45"/>
                                        </p:tgtEl>
                                      </p:cBhvr>
                                    </p:animEffect>
                                  </p:childTnLst>
                                </p:cTn>
                              </p:par>
                            </p:childTnLst>
                          </p:cTn>
                        </p:par>
                        <p:par>
                          <p:cTn id="66" fill="hold">
                            <p:stCondLst>
                              <p:cond delay="4000"/>
                            </p:stCondLst>
                            <p:childTnLst>
                              <p:par>
                                <p:cTn id="67" presetID="2" presetClass="entr" presetSubtype="1" decel="100000"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fill="hold"/>
                                        <p:tgtEl>
                                          <p:spTgt spid="2"/>
                                        </p:tgtEl>
                                        <p:attrNameLst>
                                          <p:attrName>ppt_x</p:attrName>
                                        </p:attrNameLst>
                                      </p:cBhvr>
                                      <p:tavLst>
                                        <p:tav tm="0">
                                          <p:val>
                                            <p:strVal val="#ppt_x"/>
                                          </p:val>
                                        </p:tav>
                                        <p:tav tm="100000">
                                          <p:val>
                                            <p:strVal val="#ppt_x"/>
                                          </p:val>
                                        </p:tav>
                                      </p:tavLst>
                                    </p:anim>
                                    <p:anim calcmode="lin" valueType="num">
                                      <p:cBhvr additive="base">
                                        <p:cTn id="70" dur="500" fill="hold"/>
                                        <p:tgtEl>
                                          <p:spTgt spid="2"/>
                                        </p:tgtEl>
                                        <p:attrNameLst>
                                          <p:attrName>ppt_y</p:attrName>
                                        </p:attrNameLst>
                                      </p:cBhvr>
                                      <p:tavLst>
                                        <p:tav tm="0">
                                          <p:val>
                                            <p:strVal val="0-#ppt_h/2"/>
                                          </p:val>
                                        </p:tav>
                                        <p:tav tm="100000">
                                          <p:val>
                                            <p:strVal val="#ppt_y"/>
                                          </p:val>
                                        </p:tav>
                                      </p:tavLst>
                                    </p:anim>
                                  </p:childTnLst>
                                </p:cTn>
                              </p:par>
                              <p:par>
                                <p:cTn id="71" presetID="22" presetClass="entr" presetSubtype="8" fill="hold" nodeType="withEffect">
                                  <p:stCondLst>
                                    <p:cond delay="400"/>
                                  </p:stCondLst>
                                  <p:childTnLst>
                                    <p:set>
                                      <p:cBhvr>
                                        <p:cTn id="72" dur="1" fill="hold">
                                          <p:stCondLst>
                                            <p:cond delay="0"/>
                                          </p:stCondLst>
                                        </p:cTn>
                                        <p:tgtEl>
                                          <p:spTgt spid="3"/>
                                        </p:tgtEl>
                                        <p:attrNameLst>
                                          <p:attrName>style.visibility</p:attrName>
                                        </p:attrNameLst>
                                      </p:cBhvr>
                                      <p:to>
                                        <p:strVal val="visible"/>
                                      </p:to>
                                    </p:set>
                                    <p:animEffect transition="in" filter="wipe(left)">
                                      <p:cBhvr>
                                        <p:cTn id="73" dur="500"/>
                                        <p:tgtEl>
                                          <p:spTgt spid="3"/>
                                        </p:tgtEl>
                                      </p:cBhvr>
                                    </p:animEffect>
                                  </p:childTnLst>
                                </p:cTn>
                              </p:par>
                              <p:par>
                                <p:cTn id="74" presetID="22" presetClass="entr" presetSubtype="2" fill="hold" nodeType="withEffect">
                                  <p:stCondLst>
                                    <p:cond delay="400"/>
                                  </p:stCondLst>
                                  <p:childTnLst>
                                    <p:set>
                                      <p:cBhvr>
                                        <p:cTn id="75" dur="1" fill="hold">
                                          <p:stCondLst>
                                            <p:cond delay="0"/>
                                          </p:stCondLst>
                                        </p:cTn>
                                        <p:tgtEl>
                                          <p:spTgt spid="5"/>
                                        </p:tgtEl>
                                        <p:attrNameLst>
                                          <p:attrName>style.visibility</p:attrName>
                                        </p:attrNameLst>
                                      </p:cBhvr>
                                      <p:to>
                                        <p:strVal val="visible"/>
                                      </p:to>
                                    </p:set>
                                    <p:animEffect transition="in" filter="wipe(right)">
                                      <p:cBhvr>
                                        <p:cTn id="76" dur="500"/>
                                        <p:tgtEl>
                                          <p:spTgt spid="5"/>
                                        </p:tgtEl>
                                      </p:cBhvr>
                                    </p:animEffect>
                                  </p:childTnLst>
                                </p:cTn>
                              </p:par>
                            </p:childTnLst>
                          </p:cTn>
                        </p:par>
                        <p:par>
                          <p:cTn id="77" fill="hold">
                            <p:stCondLst>
                              <p:cond delay="4500"/>
                            </p:stCondLst>
                            <p:childTnLst>
                              <p:par>
                                <p:cTn id="78" presetID="22" presetClass="entr" presetSubtype="8"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left)">
                                      <p:cBhvr>
                                        <p:cTn id="80"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5" grpId="0"/>
      <p:bldP spid="30" grpId="0" bldLvl="0" animBg="1"/>
      <p:bldP spid="37" grpId="0"/>
      <p:bldP spid="31" grpId="0" bldLvl="0" animBg="1"/>
      <p:bldP spid="39" grpId="0"/>
      <p:bldP spid="32" grpId="0" bldLvl="0" animBg="1"/>
      <p:bldP spid="42" grpId="0"/>
      <p:bldP spid="33" grpId="0" bldLvl="0" animBg="1"/>
      <p:bldP spid="45" grpId="0"/>
      <p:bldP spid="2"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QQ截图20170223162104.jpgQQ截图20170223162104"/>
          <p:cNvPicPr>
            <a:picLocks noChangeAspect="1"/>
          </p:cNvPicPr>
          <p:nvPr/>
        </p:nvPicPr>
        <p:blipFill rotWithShape="1">
          <a:blip r:embed="rId3"/>
          <a:srcRect/>
          <a:stretch>
            <a:fillRect/>
          </a:stretch>
        </p:blipFill>
        <p:spPr>
          <a:xfrm>
            <a:off x="-16510" y="0"/>
            <a:ext cx="12226925" cy="3861435"/>
          </a:xfrm>
          <a:prstGeom prst="rect">
            <a:avLst/>
          </a:prstGeom>
        </p:spPr>
      </p:pic>
      <p:sp>
        <p:nvSpPr>
          <p:cNvPr id="17" name="矩形 16"/>
          <p:cNvSpPr/>
          <p:nvPr/>
        </p:nvSpPr>
        <p:spPr>
          <a:xfrm>
            <a:off x="-16510" y="3862070"/>
            <a:ext cx="12226290" cy="1079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13" name="直角三角形 12"/>
          <p:cNvSpPr/>
          <p:nvPr/>
        </p:nvSpPr>
        <p:spPr>
          <a:xfrm rot="5400000">
            <a:off x="103387" y="-119882"/>
            <a:ext cx="355780" cy="595078"/>
          </a:xfrm>
          <a:prstGeom prst="rtTriangle">
            <a:avLst/>
          </a:prstGeom>
          <a:solidFill>
            <a:srgbClr val="43040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14" name="直角三角形 13"/>
          <p:cNvSpPr/>
          <p:nvPr/>
        </p:nvSpPr>
        <p:spPr>
          <a:xfrm rot="16200000" flipH="1">
            <a:off x="11734597" y="-119883"/>
            <a:ext cx="355780" cy="595080"/>
          </a:xfrm>
          <a:prstGeom prst="rtTriangle">
            <a:avLst/>
          </a:prstGeom>
          <a:solidFill>
            <a:srgbClr val="430405"/>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nvGrpSpPr>
          <p:cNvPr id="2" name="组合 1"/>
          <p:cNvGrpSpPr/>
          <p:nvPr/>
        </p:nvGrpSpPr>
        <p:grpSpPr>
          <a:xfrm>
            <a:off x="5993686" y="3641951"/>
            <a:ext cx="765969" cy="101600"/>
            <a:chOff x="5713016" y="4211546"/>
            <a:chExt cx="765969" cy="101600"/>
          </a:xfrm>
        </p:grpSpPr>
        <p:sp>
          <p:nvSpPr>
            <p:cNvPr id="20" name="椭圆 19"/>
            <p:cNvSpPr/>
            <p:nvPr/>
          </p:nvSpPr>
          <p:spPr>
            <a:xfrm>
              <a:off x="5713016" y="4211546"/>
              <a:ext cx="101600" cy="101600"/>
            </a:xfrm>
            <a:prstGeom prst="ellipse">
              <a:avLst/>
            </a:prstGeom>
            <a:solidFill>
              <a:schemeClr val="bg1">
                <a:lumMod val="95000"/>
              </a:schemeClr>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1" name="椭圆 20"/>
            <p:cNvSpPr/>
            <p:nvPr/>
          </p:nvSpPr>
          <p:spPr>
            <a:xfrm>
              <a:off x="5934472" y="4211546"/>
              <a:ext cx="101600" cy="101600"/>
            </a:xfrm>
            <a:prstGeom prst="ellipse">
              <a:avLst/>
            </a:prstGeom>
            <a:solidFill>
              <a:srgbClr val="430405"/>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2" name="椭圆 21"/>
            <p:cNvSpPr/>
            <p:nvPr/>
          </p:nvSpPr>
          <p:spPr>
            <a:xfrm>
              <a:off x="6155928" y="4211546"/>
              <a:ext cx="101600" cy="101600"/>
            </a:xfrm>
            <a:prstGeom prst="ellipse">
              <a:avLst/>
            </a:prstGeom>
            <a:solidFill>
              <a:schemeClr val="bg1">
                <a:lumMod val="95000"/>
              </a:schemeClr>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23" name="椭圆 22"/>
            <p:cNvSpPr/>
            <p:nvPr/>
          </p:nvSpPr>
          <p:spPr>
            <a:xfrm>
              <a:off x="6377385" y="4211546"/>
              <a:ext cx="101600" cy="101600"/>
            </a:xfrm>
            <a:prstGeom prst="ellipse">
              <a:avLst/>
            </a:prstGeom>
            <a:solidFill>
              <a:schemeClr val="bg1">
                <a:lumMod val="95000"/>
              </a:schemeClr>
            </a:solidFill>
            <a:ln>
              <a:noFill/>
            </a:ln>
            <a:effectLst>
              <a:innerShdw blurRad="254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grpSp>
      <p:sp>
        <p:nvSpPr>
          <p:cNvPr id="25" name="Freeform 71"/>
          <p:cNvSpPr>
            <a:spLocks noEditPoints="1"/>
          </p:cNvSpPr>
          <p:nvPr/>
        </p:nvSpPr>
        <p:spPr bwMode="auto">
          <a:xfrm flipH="1">
            <a:off x="7665732" y="104293"/>
            <a:ext cx="3876361" cy="3298841"/>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55000"/>
            </a:schemeClr>
          </a:solidFill>
          <a:ln>
            <a:noFill/>
          </a:ln>
        </p:spPr>
        <p:txBody>
          <a:bodyPr vert="horz" wrap="square" lIns="91440" tIns="45720" rIns="91440" bIns="45720" numCol="1" anchor="t" anchorCtr="0" compatLnSpc="1"/>
          <a:lstStyle/>
          <a:p>
            <a:endParaRPr lang="id-ID">
              <a:latin typeface="黑体" panose="02010600030101010101" pitchFamily="49" charset="-122"/>
              <a:ea typeface="黑体" panose="02010600030101010101" pitchFamily="49" charset="-122"/>
            </a:endParaRPr>
          </a:p>
        </p:txBody>
      </p:sp>
      <p:sp>
        <p:nvSpPr>
          <p:cNvPr id="50" name="TextBox 49"/>
          <p:cNvSpPr txBox="1"/>
          <p:nvPr/>
        </p:nvSpPr>
        <p:spPr>
          <a:xfrm>
            <a:off x="2854960" y="4301490"/>
            <a:ext cx="6939915" cy="1015663"/>
          </a:xfrm>
          <a:prstGeom prst="rect">
            <a:avLst/>
          </a:prstGeom>
          <a:noFill/>
        </p:spPr>
        <p:txBody>
          <a:bodyPr wrap="square" rtlCol="0">
            <a:spAutoFit/>
          </a:bodyPr>
          <a:lstStyle/>
          <a:p>
            <a:pPr algn="dist"/>
            <a:r>
              <a:rPr lang="zh-CN" sz="6000" b="1" dirty="0" smtClean="0">
                <a:solidFill>
                  <a:srgbClr val="430405"/>
                </a:solidFill>
                <a:effectLst>
                  <a:outerShdw blurRad="38100" dist="38100" dir="2700000" algn="tl">
                    <a:srgbClr val="000000">
                      <a:alpha val="43137"/>
                    </a:srgbClr>
                  </a:outerShdw>
                </a:effectLst>
                <a:latin typeface="微软雅黑" panose="020B0503020204020204" charset="-122"/>
                <a:ea typeface="微软雅黑" panose="020B0503020204020204" charset="-122"/>
              </a:rPr>
              <a:t>感谢您</a:t>
            </a:r>
            <a:r>
              <a:rPr lang="zh-CN" sz="6000" b="1" dirty="0" smtClean="0">
                <a:solidFill>
                  <a:srgbClr val="430405"/>
                </a:solidFill>
                <a:effectLst>
                  <a:outerShdw blurRad="38100" dist="38100" dir="2700000" algn="tl">
                    <a:srgbClr val="000000">
                      <a:alpha val="43137"/>
                    </a:srgbClr>
                  </a:outerShdw>
                </a:effectLst>
                <a:latin typeface="微软雅黑" panose="020B0503020204020204" charset="-122"/>
                <a:ea typeface="微软雅黑" panose="020B0503020204020204" charset="-122"/>
              </a:rPr>
              <a:t>的观看</a:t>
            </a:r>
            <a:r>
              <a:rPr lang="zh-CN" altLang="en-US" sz="6000" b="1" dirty="0" smtClean="0">
                <a:solidFill>
                  <a:srgbClr val="430405"/>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endParaRPr lang="zh-CN" sz="6000" b="1" dirty="0" smtClean="0">
              <a:solidFill>
                <a:srgbClr val="430405"/>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3" name="PA_文本框 45"/>
          <p:cNvSpPr txBox="1"/>
          <p:nvPr>
            <p:custDataLst>
              <p:tags r:id="rId1"/>
            </p:custDataLst>
          </p:nvPr>
        </p:nvSpPr>
        <p:spPr>
          <a:xfrm>
            <a:off x="3890077" y="5797024"/>
            <a:ext cx="4869682" cy="430887"/>
          </a:xfrm>
          <a:prstGeom prst="rect">
            <a:avLst/>
          </a:prstGeom>
          <a:noFill/>
        </p:spPr>
        <p:txBody>
          <a:bodyPr wrap="square" rtlCol="0">
            <a:spAutoFit/>
          </a:bodyPr>
          <a:lstStyle/>
          <a:p>
            <a:pPr algn="ctr"/>
            <a:r>
              <a:rPr lang="en-US" altLang="zh-CN" sz="1100" dirty="0">
                <a:solidFill>
                  <a:srgbClr val="430405"/>
                </a:solidFill>
                <a:latin typeface="微软雅黑" panose="020B0503020204020204" pitchFamily="34" charset="-122"/>
                <a:ea typeface="微软雅黑" panose="020B0503020204020204" pitchFamily="34" charset="-122"/>
              </a:rPr>
              <a:t>Talents come from diligence, </a:t>
            </a:r>
            <a:endParaRPr lang="en-US" altLang="zh-CN" sz="1100" dirty="0" smtClean="0">
              <a:solidFill>
                <a:srgbClr val="430405"/>
              </a:solidFill>
              <a:latin typeface="微软雅黑" panose="020B0503020204020204" pitchFamily="34" charset="-122"/>
              <a:ea typeface="微软雅黑" panose="020B0503020204020204" pitchFamily="34" charset="-122"/>
            </a:endParaRPr>
          </a:p>
          <a:p>
            <a:pPr algn="ctr"/>
            <a:r>
              <a:rPr lang="en-US" altLang="zh-CN" sz="1100" dirty="0" smtClean="0">
                <a:solidFill>
                  <a:srgbClr val="430405"/>
                </a:solidFill>
                <a:latin typeface="微软雅黑" panose="020B0503020204020204" pitchFamily="34" charset="-122"/>
                <a:ea typeface="微软雅黑" panose="020B0503020204020204" pitchFamily="34" charset="-122"/>
              </a:rPr>
              <a:t>and </a:t>
            </a:r>
            <a:r>
              <a:rPr lang="en-US" altLang="zh-CN" sz="1100" dirty="0">
                <a:solidFill>
                  <a:srgbClr val="430405"/>
                </a:solidFill>
                <a:latin typeface="微软雅黑" panose="020B0503020204020204" pitchFamily="34" charset="-122"/>
                <a:ea typeface="微软雅黑" panose="020B0503020204020204" pitchFamily="34" charset="-122"/>
              </a:rPr>
              <a:t>knowledge is gained by accumulation.</a:t>
            </a:r>
            <a:endParaRPr lang="en-US" altLang="zh-CN" sz="1100" b="1" dirty="0">
              <a:solidFill>
                <a:srgbClr val="43040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7" name="直接连接符 6"/>
          <p:cNvCxnSpPr/>
          <p:nvPr/>
        </p:nvCxnSpPr>
        <p:spPr>
          <a:xfrm>
            <a:off x="3420745" y="5357495"/>
            <a:ext cx="5871845" cy="0"/>
          </a:xfrm>
          <a:prstGeom prst="line">
            <a:avLst/>
          </a:prstGeom>
          <a:ln w="19050">
            <a:solidFill>
              <a:srgbClr val="430405"/>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660775" y="5476875"/>
            <a:ext cx="5328285" cy="320040"/>
          </a:xfrm>
          <a:prstGeom prst="rect">
            <a:avLst/>
          </a:prstGeom>
          <a:noFill/>
        </p:spPr>
        <p:txBody>
          <a:bodyPr wrap="square" rtlCol="0">
            <a:spAutoFit/>
          </a:bodyPr>
          <a:lstStyle/>
          <a:p>
            <a:pPr algn="dist"/>
            <a:r>
              <a:rPr lang="zh-CN" altLang="en-US" sz="1500" dirty="0" smtClean="0">
                <a:solidFill>
                  <a:srgbClr val="430405"/>
                </a:solidFill>
                <a:latin typeface="黑体" panose="02010600030101010101" pitchFamily="49" charset="-122"/>
                <a:ea typeface="黑体" panose="02010600030101010101" pitchFamily="49" charset="-122"/>
              </a:rPr>
              <a:t>公司</a:t>
            </a:r>
            <a:r>
              <a:rPr lang="en-US" altLang="zh-CN" sz="1500" dirty="0" smtClean="0">
                <a:solidFill>
                  <a:srgbClr val="430405"/>
                </a:solidFill>
                <a:latin typeface="黑体" panose="02010600030101010101" pitchFamily="49" charset="-122"/>
                <a:ea typeface="黑体" panose="02010600030101010101" pitchFamily="49" charset="-122"/>
              </a:rPr>
              <a:t>LOGO /  </a:t>
            </a:r>
            <a:r>
              <a:rPr lang="zh-CN" altLang="en-US" sz="1500" dirty="0" smtClean="0">
                <a:solidFill>
                  <a:srgbClr val="430405"/>
                </a:solidFill>
                <a:latin typeface="黑体" panose="02010600030101010101" pitchFamily="49" charset="-122"/>
                <a:ea typeface="黑体" panose="02010600030101010101" pitchFamily="49" charset="-122"/>
              </a:rPr>
              <a:t>适合于图片展示、图片混排等演示过程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1000"/>
                                        <p:tgtEl>
                                          <p:spTgt spid="10"/>
                                        </p:tgtEl>
                                      </p:cBhvr>
                                    </p:animEffect>
                                  </p:childTnLst>
                                </p:cTn>
                              </p:par>
                              <p:par>
                                <p:cTn id="8" presetID="42" presetClass="path" presetSubtype="0" decel="100000" fill="hold" nodeType="withEffect">
                                  <p:stCondLst>
                                    <p:cond delay="0"/>
                                  </p:stCondLst>
                                  <p:childTnLst>
                                    <p:animMotion origin="layout" path="M 0 2.96296E-6 L 0 0.8662 " pathEditMode="relative" rAng="0" ptsTypes="AA">
                                      <p:cBhvr>
                                        <p:cTn id="9" dur="1000" spd="-100000" fill="hold"/>
                                        <p:tgtEl>
                                          <p:spTgt spid="10"/>
                                        </p:tgtEl>
                                        <p:attrNameLst>
                                          <p:attrName>ppt_x</p:attrName>
                                          <p:attrName>ppt_y</p:attrName>
                                        </p:attrNameLst>
                                      </p:cBhvr>
                                      <p:rCtr x="0" y="43310"/>
                                    </p:animMotion>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par>
                                <p:cTn id="17" presetID="2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750"/>
                                        <p:tgtEl>
                                          <p:spTgt spid="25"/>
                                        </p:tgtEl>
                                      </p:cBhvr>
                                    </p:animEffect>
                                  </p:childTnLst>
                                </p:cTn>
                              </p:par>
                            </p:childTnLst>
                          </p:cTn>
                        </p:par>
                        <p:par>
                          <p:cTn id="27" fill="hold">
                            <p:stCondLst>
                              <p:cond delay="22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p:stCondLst>
                              <p:cond delay="3050"/>
                            </p:stCondLst>
                            <p:childTnLst>
                              <p:par>
                                <p:cTn id="36" presetID="47" presetClass="entr" presetSubtype="0" fill="hold" grpId="0" nodeType="after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anim calcmode="lin" valueType="num">
                                      <p:cBhvr>
                                        <p:cTn id="39" dur="500" fill="hold"/>
                                        <p:tgtEl>
                                          <p:spTgt spid="3"/>
                                        </p:tgtEl>
                                        <p:attrNameLst>
                                          <p:attrName>ppt_x</p:attrName>
                                        </p:attrNameLst>
                                      </p:cBhvr>
                                      <p:tavLst>
                                        <p:tav tm="0">
                                          <p:val>
                                            <p:strVal val="#ppt_x"/>
                                          </p:val>
                                        </p:tav>
                                        <p:tav tm="100000">
                                          <p:val>
                                            <p:strVal val="#ppt_x"/>
                                          </p:val>
                                        </p:tav>
                                      </p:tavLst>
                                    </p:anim>
                                    <p:anim calcmode="lin" valueType="num">
                                      <p:cBhvr>
                                        <p:cTn id="40" dur="500" fill="hold"/>
                                        <p:tgtEl>
                                          <p:spTgt spid="3"/>
                                        </p:tgtEl>
                                        <p:attrNameLst>
                                          <p:attrName>ppt_y</p:attrName>
                                        </p:attrNameLst>
                                      </p:cBhvr>
                                      <p:tavLst>
                                        <p:tav tm="0">
                                          <p:val>
                                            <p:strVal val="#ppt_y-.1"/>
                                          </p:val>
                                        </p:tav>
                                        <p:tav tm="100000">
                                          <p:val>
                                            <p:strVal val="#ppt_y"/>
                                          </p:val>
                                        </p:tav>
                                      </p:tavLst>
                                    </p:anim>
                                  </p:childTnLst>
                                </p:cTn>
                              </p:par>
                            </p:childTnLst>
                          </p:cTn>
                        </p:par>
                        <p:par>
                          <p:cTn id="41" fill="hold">
                            <p:stCondLst>
                              <p:cond delay="650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7000"/>
                            </p:stCondLst>
                            <p:childTnLst>
                              <p:par>
                                <p:cTn id="46" presetID="22" presetClass="entr" presetSubtype="8"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left)">
                                      <p:cBhvr>
                                        <p:cTn id="48"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3" grpId="0" bldLvl="0" animBg="1"/>
      <p:bldP spid="14" grpId="0" bldLvl="0" animBg="1"/>
      <p:bldP spid="25" grpId="0" bldLvl="0" animBg="1"/>
      <p:bldP spid="50"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4870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6985" y="-12700"/>
            <a:ext cx="12205335" cy="6883400"/>
          </a:xfrm>
          <a:prstGeom prst="rect">
            <a:avLst/>
          </a:prstGeom>
          <a:solidFill>
            <a:srgbClr val="633017">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1"/>
          <p:cNvSpPr>
            <a:spLocks noEditPoints="1"/>
          </p:cNvSpPr>
          <p:nvPr/>
        </p:nvSpPr>
        <p:spPr bwMode="auto">
          <a:xfrm rot="5400000" flipH="1">
            <a:off x="4234952" y="1498134"/>
            <a:ext cx="3554040" cy="3605770"/>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22000"/>
            </a:schemeClr>
          </a:solidFill>
          <a:ln>
            <a:noFill/>
          </a:ln>
        </p:spPr>
        <p:txBody>
          <a:bodyPr vert="horz" wrap="square" lIns="91440" tIns="45720" rIns="91440" bIns="45720" numCol="1" anchor="t" anchorCtr="0" compatLnSpc="1"/>
          <a:lstStyle/>
          <a:p>
            <a:endParaRPr lang="id-ID"/>
          </a:p>
        </p:txBody>
      </p:sp>
      <p:grpSp>
        <p:nvGrpSpPr>
          <p:cNvPr id="6" name="组合 5"/>
          <p:cNvGrpSpPr/>
          <p:nvPr/>
        </p:nvGrpSpPr>
        <p:grpSpPr>
          <a:xfrm>
            <a:off x="3518783" y="2236132"/>
            <a:ext cx="5156200" cy="1914953"/>
            <a:chOff x="3517900" y="1829733"/>
            <a:chExt cx="5156200" cy="1914953"/>
          </a:xfrm>
        </p:grpSpPr>
        <p:sp>
          <p:nvSpPr>
            <p:cNvPr id="2" name="矩形 1"/>
            <p:cNvSpPr/>
            <p:nvPr/>
          </p:nvSpPr>
          <p:spPr>
            <a:xfrm>
              <a:off x="3517900" y="2053243"/>
              <a:ext cx="5156200" cy="1691443"/>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5547361" y="1829733"/>
              <a:ext cx="1097280" cy="457200"/>
            </a:xfrm>
            <a:prstGeom prst="rect">
              <a:avLst/>
            </a:prstGeom>
            <a:solidFill>
              <a:srgbClr val="A97B40"/>
            </a:solidFill>
          </p:spPr>
          <p:txBody>
            <a:bodyPr wrap="none" rtlCol="0">
              <a:spAutoFit/>
            </a:bodyPr>
            <a:lstStyle/>
            <a:p>
              <a:pPr algn="ctr"/>
              <a:r>
                <a:rPr lang="zh-CN" altLang="en-US" sz="2400" dirty="0">
                  <a:solidFill>
                    <a:schemeClr val="bg1"/>
                  </a:solidFill>
                  <a:latin typeface="Arial" panose="020B0604020202020204" pitchFamily="34" charset="0"/>
                  <a:cs typeface="Arial" panose="020B0604020202020204" pitchFamily="34" charset="0"/>
                </a:rPr>
                <a:t>第一章</a:t>
              </a:r>
            </a:p>
          </p:txBody>
        </p:sp>
        <p:grpSp>
          <p:nvGrpSpPr>
            <p:cNvPr id="4" name="组合 3"/>
            <p:cNvGrpSpPr/>
            <p:nvPr/>
          </p:nvGrpSpPr>
          <p:grpSpPr>
            <a:xfrm>
              <a:off x="4208205" y="2288789"/>
              <a:ext cx="3775591" cy="1260916"/>
              <a:chOff x="4309804" y="2374779"/>
              <a:chExt cx="3775591" cy="1260916"/>
            </a:xfrm>
          </p:grpSpPr>
          <p:sp>
            <p:nvSpPr>
              <p:cNvPr id="67" name="文本框 66"/>
              <p:cNvSpPr txBox="1"/>
              <p:nvPr/>
            </p:nvSpPr>
            <p:spPr>
              <a:xfrm>
                <a:off x="4362449" y="3330895"/>
                <a:ext cx="3670300" cy="304800"/>
              </a:xfrm>
              <a:prstGeom prst="rect">
                <a:avLst/>
              </a:prstGeom>
              <a:noFill/>
            </p:spPr>
            <p:txBody>
              <a:bodyPr wrap="square" rtlCol="0">
                <a:spAutoFit/>
              </a:bodyPr>
              <a:lstStyle/>
              <a:p>
                <a:pPr algn="dist"/>
                <a:r>
                  <a:rPr lang="zh-CN" altLang="en-US" sz="1400" dirty="0" smtClean="0">
                    <a:solidFill>
                      <a:schemeClr val="bg1">
                        <a:lumMod val="85000"/>
                      </a:schemeClr>
                    </a:solidFill>
                    <a:latin typeface="黑体" panose="02010600030101010101" pitchFamily="49" charset="-122"/>
                    <a:ea typeface="黑体" panose="02010600030101010101" pitchFamily="49" charset="-122"/>
                  </a:rPr>
                  <a:t>单击此处添加标题</a:t>
                </a:r>
              </a:p>
            </p:txBody>
          </p:sp>
          <p:sp>
            <p:nvSpPr>
              <p:cNvPr id="23" name="文本框 22"/>
              <p:cNvSpPr txBox="1"/>
              <p:nvPr/>
            </p:nvSpPr>
            <p:spPr>
              <a:xfrm>
                <a:off x="4309804" y="2374779"/>
                <a:ext cx="3775591" cy="1005840"/>
              </a:xfrm>
              <a:prstGeom prst="rect">
                <a:avLst/>
              </a:prstGeom>
              <a:noFill/>
            </p:spPr>
            <p:txBody>
              <a:bodyPr wrap="square" rtlCol="0">
                <a:spAutoFit/>
              </a:bodyPr>
              <a:lstStyle/>
              <a:p>
                <a:pPr algn="dist"/>
                <a:r>
                  <a:rPr lang="zh-CN" altLang="en-US" sz="6000" dirty="0" smtClean="0">
                    <a:solidFill>
                      <a:schemeClr val="bg1"/>
                    </a:solidFill>
                    <a:latin typeface="黑体" panose="02010600030101010101" pitchFamily="49" charset="-122"/>
                    <a:ea typeface="黑体" panose="02010600030101010101" pitchFamily="49" charset="-122"/>
                  </a:rPr>
                  <a:t>添加标题</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42"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3176447" y="1203113"/>
            <a:ext cx="3101340" cy="3102187"/>
            <a:chOff x="2987040" y="1497648"/>
            <a:chExt cx="3383280" cy="3383640"/>
          </a:xfrm>
        </p:grpSpPr>
        <p:sp>
          <p:nvSpPr>
            <p:cNvPr id="52" name="任意多边形 51"/>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solidFill>
              <a:srgbClr val="633017"/>
            </a:solidFill>
            <a:ln w="28575" cap="flat" cmpd="sng" algn="ctr">
              <a:gradFill flip="none" rotWithShape="1">
                <a:gsLst>
                  <a:gs pos="0">
                    <a:sysClr val="window" lastClr="FFFFFF"/>
                  </a:gs>
                  <a:gs pos="100000">
                    <a:sysClr val="window" lastClr="FFFFFF">
                      <a:lumMod val="85000"/>
                    </a:sysClr>
                  </a:gs>
                </a:gsLst>
                <a:lin ang="81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53" name="椭圆 52"/>
            <p:cNvSpPr/>
            <p:nvPr/>
          </p:nvSpPr>
          <p:spPr>
            <a:xfrm>
              <a:off x="3197860" y="1708648"/>
              <a:ext cx="2961640" cy="2961640"/>
            </a:xfrm>
            <a:prstGeom prst="ellipse">
              <a:avLst/>
            </a:prstGeom>
            <a:blipFill rotWithShape="1">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135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39" name="组合 38"/>
          <p:cNvGrpSpPr/>
          <p:nvPr/>
        </p:nvGrpSpPr>
        <p:grpSpPr>
          <a:xfrm flipH="1">
            <a:off x="6391240" y="1701800"/>
            <a:ext cx="2603500" cy="2603500"/>
            <a:chOff x="6748780" y="1497648"/>
            <a:chExt cx="3383280" cy="3383640"/>
          </a:xfrm>
        </p:grpSpPr>
        <p:sp>
          <p:nvSpPr>
            <p:cNvPr id="50" name="任意多边形 4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solidFill>
              <a:srgbClr val="A97B40"/>
            </a:soli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51" name="椭圆 50"/>
            <p:cNvSpPr/>
            <p:nvPr/>
          </p:nvSpPr>
          <p:spPr>
            <a:xfrm>
              <a:off x="6959600" y="1708648"/>
              <a:ext cx="2961640" cy="296164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189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40" name="组合 39"/>
          <p:cNvGrpSpPr/>
          <p:nvPr/>
        </p:nvGrpSpPr>
        <p:grpSpPr>
          <a:xfrm flipH="1" flipV="1">
            <a:off x="6391240" y="4404148"/>
            <a:ext cx="2087033" cy="2087033"/>
            <a:chOff x="6748780" y="1497648"/>
            <a:chExt cx="3383280" cy="3383640"/>
          </a:xfrm>
        </p:grpSpPr>
        <p:sp>
          <p:nvSpPr>
            <p:cNvPr id="48" name="任意多边形 4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solidFill>
              <a:srgbClr val="462313"/>
            </a:solidFill>
            <a:ln w="28575" cap="flat" cmpd="sng" algn="ctr">
              <a:gradFill flip="none" rotWithShape="1">
                <a:gsLst>
                  <a:gs pos="0">
                    <a:sysClr val="window" lastClr="FFFFFF"/>
                  </a:gs>
                  <a:gs pos="100000">
                    <a:sysClr val="window" lastClr="FFFFFF">
                      <a:lumMod val="85000"/>
                    </a:sysClr>
                  </a:gs>
                </a:gsLst>
                <a:lin ang="189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9" name="椭圆 48"/>
            <p:cNvSpPr/>
            <p:nvPr/>
          </p:nvSpPr>
          <p:spPr>
            <a:xfrm rot="10800000">
              <a:off x="6959600" y="1708648"/>
              <a:ext cx="2961640" cy="296164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27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41" name="组合 40"/>
          <p:cNvGrpSpPr/>
          <p:nvPr/>
        </p:nvGrpSpPr>
        <p:grpSpPr>
          <a:xfrm flipV="1">
            <a:off x="4710819" y="4404360"/>
            <a:ext cx="1566333" cy="1566333"/>
            <a:chOff x="6748780" y="1497648"/>
            <a:chExt cx="3383280" cy="3383640"/>
          </a:xfrm>
        </p:grpSpPr>
        <p:sp>
          <p:nvSpPr>
            <p:cNvPr id="46" name="任意多边形 45"/>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solidFill>
              <a:srgbClr val="430405"/>
            </a:solidFill>
            <a:ln w="28575" cap="flat" cmpd="sng" algn="ctr">
              <a:gradFill flip="none" rotWithShape="1">
                <a:gsLst>
                  <a:gs pos="0">
                    <a:sysClr val="window" lastClr="FFFFFF"/>
                  </a:gs>
                  <a:gs pos="100000">
                    <a:sysClr val="window" lastClr="FFFFFF">
                      <a:lumMod val="85000"/>
                    </a:sysClr>
                  </a:gs>
                </a:gsLst>
                <a:lin ang="135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7" name="椭圆 46"/>
            <p:cNvSpPr/>
            <p:nvPr/>
          </p:nvSpPr>
          <p:spPr>
            <a:xfrm rot="10800000">
              <a:off x="6959600" y="1708648"/>
              <a:ext cx="2961640" cy="296164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81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54" name="组合 53"/>
          <p:cNvGrpSpPr/>
          <p:nvPr/>
        </p:nvGrpSpPr>
        <p:grpSpPr>
          <a:xfrm>
            <a:off x="2851636" y="4819984"/>
            <a:ext cx="1774865" cy="961388"/>
            <a:chOff x="3756821" y="3849925"/>
            <a:chExt cx="1774865" cy="961388"/>
          </a:xfrm>
        </p:grpSpPr>
        <p:sp>
          <p:nvSpPr>
            <p:cNvPr id="55" name="文本框 46"/>
            <p:cNvSpPr txBox="1"/>
            <p:nvPr/>
          </p:nvSpPr>
          <p:spPr>
            <a:xfrm>
              <a:off x="3756821" y="3849925"/>
              <a:ext cx="1774865" cy="417830"/>
            </a:xfrm>
            <a:prstGeom prst="rect">
              <a:avLst/>
            </a:prstGeom>
            <a:noFill/>
          </p:spPr>
          <p:txBody>
            <a:bodyPr wrap="square" rtlCol="0">
              <a:spAutoFit/>
            </a:bodyPr>
            <a:lstStyle/>
            <a:p>
              <a:r>
                <a:rPr lang="zh-CN" altLang="en-US" sz="2000" dirty="0">
                  <a:solidFill>
                    <a:srgbClr val="430405"/>
                  </a:solidFill>
                  <a:latin typeface="黑体" panose="02010600030101010101" pitchFamily="49" charset="-122"/>
                  <a:ea typeface="黑体" panose="02010600030101010101" pitchFamily="49" charset="-122"/>
                  <a:cs typeface="+mn-ea"/>
                  <a:sym typeface="+mn-lt"/>
                </a:rPr>
                <a:t>在此添加标题</a:t>
              </a:r>
            </a:p>
          </p:txBody>
        </p:sp>
        <p:sp>
          <p:nvSpPr>
            <p:cNvPr id="56" name="文本框 47"/>
            <p:cNvSpPr txBox="1"/>
            <p:nvPr/>
          </p:nvSpPr>
          <p:spPr>
            <a:xfrm>
              <a:off x="3762897" y="4158533"/>
              <a:ext cx="1734230" cy="652780"/>
            </a:xfrm>
            <a:prstGeom prst="rect">
              <a:avLst/>
            </a:prstGeom>
            <a:noFill/>
          </p:spPr>
          <p:txBody>
            <a:bodyPr wrap="square" rtlCol="0">
              <a:spAutoFit/>
            </a:bodyPr>
            <a:lstStyle/>
            <a:p>
              <a:pPr algn="just"/>
              <a:r>
                <a:rPr lang="zh-CN" altLang="en-US" sz="1200" dirty="0">
                  <a:solidFill>
                    <a:srgbClr val="430405"/>
                  </a:solidFill>
                  <a:latin typeface="黑体" panose="02010600030101010101" pitchFamily="49" charset="-122"/>
                  <a:ea typeface="黑体" panose="02010600030101010101" pitchFamily="49" charset="-122"/>
                  <a:cs typeface="+mn-ea"/>
                  <a:sym typeface="+mn-lt"/>
                </a:rPr>
                <a:t>此处添加文本内容此处添加文本内容此处添加文本信息内容</a:t>
              </a:r>
            </a:p>
          </p:txBody>
        </p:sp>
      </p:grpSp>
      <p:grpSp>
        <p:nvGrpSpPr>
          <p:cNvPr id="57" name="组合 56"/>
          <p:cNvGrpSpPr/>
          <p:nvPr/>
        </p:nvGrpSpPr>
        <p:grpSpPr>
          <a:xfrm>
            <a:off x="8725407" y="4819984"/>
            <a:ext cx="1774865" cy="961388"/>
            <a:chOff x="3756821" y="3849925"/>
            <a:chExt cx="1774865" cy="961388"/>
          </a:xfrm>
        </p:grpSpPr>
        <p:sp>
          <p:nvSpPr>
            <p:cNvPr id="58" name="文本框 50"/>
            <p:cNvSpPr txBox="1"/>
            <p:nvPr/>
          </p:nvSpPr>
          <p:spPr>
            <a:xfrm>
              <a:off x="3756821" y="3849925"/>
              <a:ext cx="1774865" cy="417830"/>
            </a:xfrm>
            <a:prstGeom prst="rect">
              <a:avLst/>
            </a:prstGeom>
            <a:noFill/>
          </p:spPr>
          <p:txBody>
            <a:bodyPr wrap="square" rtlCol="0">
              <a:spAutoFit/>
            </a:bodyPr>
            <a:lstStyle/>
            <a:p>
              <a:r>
                <a:rPr lang="zh-CN" altLang="en-US" sz="2000" dirty="0">
                  <a:solidFill>
                    <a:srgbClr val="430405"/>
                  </a:solidFill>
                  <a:latin typeface="黑体" panose="02010600030101010101" pitchFamily="49" charset="-122"/>
                  <a:ea typeface="黑体" panose="02010600030101010101" pitchFamily="49" charset="-122"/>
                  <a:cs typeface="+mn-ea"/>
                  <a:sym typeface="+mn-lt"/>
                </a:rPr>
                <a:t>在此添加标题</a:t>
              </a:r>
            </a:p>
          </p:txBody>
        </p:sp>
        <p:sp>
          <p:nvSpPr>
            <p:cNvPr id="59" name="文本框 51"/>
            <p:cNvSpPr txBox="1"/>
            <p:nvPr/>
          </p:nvSpPr>
          <p:spPr>
            <a:xfrm>
              <a:off x="3762897" y="4158533"/>
              <a:ext cx="1734230" cy="652780"/>
            </a:xfrm>
            <a:prstGeom prst="rect">
              <a:avLst/>
            </a:prstGeom>
            <a:noFill/>
          </p:spPr>
          <p:txBody>
            <a:bodyPr wrap="square" rtlCol="0">
              <a:spAutoFit/>
            </a:bodyPr>
            <a:lstStyle/>
            <a:p>
              <a:pPr algn="just"/>
              <a:r>
                <a:rPr lang="zh-CN" altLang="en-US" sz="1200" dirty="0">
                  <a:solidFill>
                    <a:srgbClr val="430405"/>
                  </a:solidFill>
                  <a:latin typeface="黑体" panose="02010600030101010101" pitchFamily="49" charset="-122"/>
                  <a:ea typeface="黑体" panose="02010600030101010101" pitchFamily="49" charset="-122"/>
                  <a:cs typeface="+mn-ea"/>
                  <a:sym typeface="+mn-lt"/>
                </a:rPr>
                <a:t>此处添加文本内容此处添加文本内容此处添加文本信息内容</a:t>
              </a:r>
            </a:p>
          </p:txBody>
        </p:sp>
      </p:grpSp>
      <p:grpSp>
        <p:nvGrpSpPr>
          <p:cNvPr id="60" name="组合 59"/>
          <p:cNvGrpSpPr/>
          <p:nvPr/>
        </p:nvGrpSpPr>
        <p:grpSpPr>
          <a:xfrm>
            <a:off x="9171744" y="2537631"/>
            <a:ext cx="1774865" cy="961388"/>
            <a:chOff x="3756821" y="3849925"/>
            <a:chExt cx="1774865" cy="961388"/>
          </a:xfrm>
        </p:grpSpPr>
        <p:sp>
          <p:nvSpPr>
            <p:cNvPr id="61" name="文本框 53"/>
            <p:cNvSpPr txBox="1"/>
            <p:nvPr/>
          </p:nvSpPr>
          <p:spPr>
            <a:xfrm>
              <a:off x="3756821" y="3849925"/>
              <a:ext cx="1774865" cy="417830"/>
            </a:xfrm>
            <a:prstGeom prst="rect">
              <a:avLst/>
            </a:prstGeom>
            <a:noFill/>
          </p:spPr>
          <p:txBody>
            <a:bodyPr wrap="square" rtlCol="0">
              <a:spAutoFit/>
            </a:bodyPr>
            <a:lstStyle/>
            <a:p>
              <a:r>
                <a:rPr lang="zh-CN" altLang="en-US" sz="2000" dirty="0">
                  <a:solidFill>
                    <a:srgbClr val="430405"/>
                  </a:solidFill>
                  <a:latin typeface="黑体" panose="02010600030101010101" pitchFamily="49" charset="-122"/>
                  <a:ea typeface="黑体" panose="02010600030101010101" pitchFamily="49" charset="-122"/>
                  <a:cs typeface="+mn-ea"/>
                  <a:sym typeface="+mn-lt"/>
                </a:rPr>
                <a:t>在此添加标题</a:t>
              </a:r>
            </a:p>
          </p:txBody>
        </p:sp>
        <p:sp>
          <p:nvSpPr>
            <p:cNvPr id="62" name="文本框 54"/>
            <p:cNvSpPr txBox="1"/>
            <p:nvPr/>
          </p:nvSpPr>
          <p:spPr>
            <a:xfrm>
              <a:off x="3762897" y="4158533"/>
              <a:ext cx="1734230" cy="652780"/>
            </a:xfrm>
            <a:prstGeom prst="rect">
              <a:avLst/>
            </a:prstGeom>
            <a:noFill/>
          </p:spPr>
          <p:txBody>
            <a:bodyPr wrap="square" rtlCol="0">
              <a:spAutoFit/>
            </a:bodyPr>
            <a:lstStyle/>
            <a:p>
              <a:pPr algn="just"/>
              <a:r>
                <a:rPr lang="zh-CN" altLang="en-US" sz="1200" dirty="0">
                  <a:solidFill>
                    <a:srgbClr val="430405"/>
                  </a:solidFill>
                  <a:latin typeface="黑体" panose="02010600030101010101" pitchFamily="49" charset="-122"/>
                  <a:ea typeface="黑体" panose="02010600030101010101" pitchFamily="49" charset="-122"/>
                  <a:cs typeface="+mn-ea"/>
                  <a:sym typeface="+mn-lt"/>
                </a:rPr>
                <a:t>此处添加文本内容此处添加文本内容此处添加文本信息内容</a:t>
              </a:r>
            </a:p>
          </p:txBody>
        </p:sp>
      </p:grpSp>
      <p:grpSp>
        <p:nvGrpSpPr>
          <p:cNvPr id="63" name="组合 62"/>
          <p:cNvGrpSpPr/>
          <p:nvPr/>
        </p:nvGrpSpPr>
        <p:grpSpPr>
          <a:xfrm>
            <a:off x="1246595" y="2235044"/>
            <a:ext cx="1774865" cy="961388"/>
            <a:chOff x="3756821" y="3849925"/>
            <a:chExt cx="1774865" cy="961388"/>
          </a:xfrm>
        </p:grpSpPr>
        <p:sp>
          <p:nvSpPr>
            <p:cNvPr id="64" name="文本框 56"/>
            <p:cNvSpPr txBox="1"/>
            <p:nvPr/>
          </p:nvSpPr>
          <p:spPr>
            <a:xfrm>
              <a:off x="3756821" y="3849925"/>
              <a:ext cx="1774865" cy="396240"/>
            </a:xfrm>
            <a:prstGeom prst="rect">
              <a:avLst/>
            </a:prstGeom>
            <a:noFill/>
          </p:spPr>
          <p:txBody>
            <a:bodyPr wrap="square" rtlCol="0">
              <a:spAutoFit/>
            </a:bodyPr>
            <a:lstStyle/>
            <a:p>
              <a:r>
                <a:rPr lang="zh-CN" altLang="en-US" sz="2000" dirty="0">
                  <a:solidFill>
                    <a:srgbClr val="430405"/>
                  </a:solidFill>
                  <a:latin typeface="黑体" panose="02010600030101010101" pitchFamily="49" charset="-122"/>
                  <a:ea typeface="黑体" panose="02010600030101010101" pitchFamily="49" charset="-122"/>
                  <a:cs typeface="+mn-ea"/>
                  <a:sym typeface="+mn-lt"/>
                </a:rPr>
                <a:t>在此添加标题</a:t>
              </a:r>
            </a:p>
          </p:txBody>
        </p:sp>
        <p:sp>
          <p:nvSpPr>
            <p:cNvPr id="65" name="文本框 57"/>
            <p:cNvSpPr txBox="1"/>
            <p:nvPr/>
          </p:nvSpPr>
          <p:spPr>
            <a:xfrm>
              <a:off x="3762897" y="4158533"/>
              <a:ext cx="1734230" cy="652780"/>
            </a:xfrm>
            <a:prstGeom prst="rect">
              <a:avLst/>
            </a:prstGeom>
            <a:noFill/>
          </p:spPr>
          <p:txBody>
            <a:bodyPr wrap="square" rtlCol="0">
              <a:spAutoFit/>
            </a:bodyPr>
            <a:lstStyle/>
            <a:p>
              <a:pPr algn="just"/>
              <a:r>
                <a:rPr lang="zh-CN" altLang="en-US" sz="1200" dirty="0">
                  <a:solidFill>
                    <a:srgbClr val="430405"/>
                  </a:solidFill>
                  <a:latin typeface="黑体" panose="02010600030101010101" pitchFamily="49" charset="-122"/>
                  <a:ea typeface="黑体" panose="02010600030101010101" pitchFamily="49" charset="-122"/>
                  <a:cs typeface="+mn-ea"/>
                  <a:sym typeface="+mn-lt"/>
                </a:rPr>
                <a:t>此处添加文本内容此处添加文本内容此处添加文本信息内容</a:t>
              </a:r>
            </a:p>
          </p:txBody>
        </p:sp>
      </p:grpSp>
      <p:sp>
        <p:nvSpPr>
          <p:cNvPr id="2"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3" name="直接连接符 2"/>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strVal val="#ppt_w+.3"/>
                                          </p:val>
                                        </p:tav>
                                        <p:tav tm="100000">
                                          <p:val>
                                            <p:strVal val="#ppt_w"/>
                                          </p:val>
                                        </p:tav>
                                      </p:tavLst>
                                    </p:anim>
                                    <p:anim calcmode="lin" valueType="num">
                                      <p:cBhvr>
                                        <p:cTn id="8" dur="500" fill="hold"/>
                                        <p:tgtEl>
                                          <p:spTgt spid="39"/>
                                        </p:tgtEl>
                                        <p:attrNameLst>
                                          <p:attrName>ppt_h</p:attrName>
                                        </p:attrNameLst>
                                      </p:cBhvr>
                                      <p:tavLst>
                                        <p:tav tm="0">
                                          <p:val>
                                            <p:strVal val="#ppt_h"/>
                                          </p:val>
                                        </p:tav>
                                        <p:tav tm="100000">
                                          <p:val>
                                            <p:strVal val="#ppt_h"/>
                                          </p:val>
                                        </p:tav>
                                      </p:tavLst>
                                    </p:anim>
                                    <p:animEffect transition="in" filter="fade">
                                      <p:cBhvr>
                                        <p:cTn id="9" dur="500"/>
                                        <p:tgtEl>
                                          <p:spTgt spid="39"/>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strVal val="#ppt_w+.3"/>
                                          </p:val>
                                        </p:tav>
                                        <p:tav tm="100000">
                                          <p:val>
                                            <p:strVal val="#ppt_w"/>
                                          </p:val>
                                        </p:tav>
                                      </p:tavLst>
                                    </p:anim>
                                    <p:anim calcmode="lin" valueType="num">
                                      <p:cBhvr>
                                        <p:cTn id="13" dur="500" fill="hold"/>
                                        <p:tgtEl>
                                          <p:spTgt spid="38"/>
                                        </p:tgtEl>
                                        <p:attrNameLst>
                                          <p:attrName>ppt_h</p:attrName>
                                        </p:attrNameLst>
                                      </p:cBhvr>
                                      <p:tavLst>
                                        <p:tav tm="0">
                                          <p:val>
                                            <p:strVal val="#ppt_h"/>
                                          </p:val>
                                        </p:tav>
                                        <p:tav tm="100000">
                                          <p:val>
                                            <p:strVal val="#ppt_h"/>
                                          </p:val>
                                        </p:tav>
                                      </p:tavLst>
                                    </p:anim>
                                    <p:animEffect transition="in" filter="fade">
                                      <p:cBhvr>
                                        <p:cTn id="14" dur="500"/>
                                        <p:tgtEl>
                                          <p:spTgt spid="38"/>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strVal val="#ppt_w+.3"/>
                                          </p:val>
                                        </p:tav>
                                        <p:tav tm="100000">
                                          <p:val>
                                            <p:strVal val="#ppt_w"/>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animEffect transition="in" filter="fade">
                                      <p:cBhvr>
                                        <p:cTn id="19" dur="500"/>
                                        <p:tgtEl>
                                          <p:spTgt spid="41"/>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strVal val="#ppt_w+.3"/>
                                          </p:val>
                                        </p:tav>
                                        <p:tav tm="100000">
                                          <p:val>
                                            <p:strVal val="#ppt_w"/>
                                          </p:val>
                                        </p:tav>
                                      </p:tavLst>
                                    </p:anim>
                                    <p:anim calcmode="lin" valueType="num">
                                      <p:cBhvr>
                                        <p:cTn id="23" dur="500" fill="hold"/>
                                        <p:tgtEl>
                                          <p:spTgt spid="40"/>
                                        </p:tgtEl>
                                        <p:attrNameLst>
                                          <p:attrName>ppt_h</p:attrName>
                                        </p:attrNameLst>
                                      </p:cBhvr>
                                      <p:tavLst>
                                        <p:tav tm="0">
                                          <p:val>
                                            <p:strVal val="#ppt_h"/>
                                          </p:val>
                                        </p:tav>
                                        <p:tav tm="100000">
                                          <p:val>
                                            <p:strVal val="#ppt_h"/>
                                          </p:val>
                                        </p:tav>
                                      </p:tavLst>
                                    </p:anim>
                                    <p:animEffect transition="in" filter="fade">
                                      <p:cBhvr>
                                        <p:cTn id="24" dur="500"/>
                                        <p:tgtEl>
                                          <p:spTgt spid="40"/>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p:tgtEl>
                                          <p:spTgt spid="63"/>
                                        </p:tgtEl>
                                        <p:attrNameLst>
                                          <p:attrName>ppt_y</p:attrName>
                                        </p:attrNameLst>
                                      </p:cBhvr>
                                      <p:tavLst>
                                        <p:tav tm="0">
                                          <p:val>
                                            <p:strVal val="#ppt_y+#ppt_h*1.125000"/>
                                          </p:val>
                                        </p:tav>
                                        <p:tav tm="100000">
                                          <p:val>
                                            <p:strVal val="#ppt_y"/>
                                          </p:val>
                                        </p:tav>
                                      </p:tavLst>
                                    </p:anim>
                                    <p:animEffect transition="in" filter="wipe(up)">
                                      <p:cBhvr>
                                        <p:cTn id="30" dur="500"/>
                                        <p:tgtEl>
                                          <p:spTgt spid="63"/>
                                        </p:tgtEl>
                                      </p:cBhvr>
                                    </p:animEffect>
                                  </p:childTnLst>
                                </p:cTn>
                              </p:par>
                              <p:par>
                                <p:cTn id="31" presetID="12" presetClass="entr" presetSubtype="4"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p:tgtEl>
                                          <p:spTgt spid="54"/>
                                        </p:tgtEl>
                                        <p:attrNameLst>
                                          <p:attrName>ppt_y</p:attrName>
                                        </p:attrNameLst>
                                      </p:cBhvr>
                                      <p:tavLst>
                                        <p:tav tm="0">
                                          <p:val>
                                            <p:strVal val="#ppt_y+#ppt_h*1.125000"/>
                                          </p:val>
                                        </p:tav>
                                        <p:tav tm="100000">
                                          <p:val>
                                            <p:strVal val="#ppt_y"/>
                                          </p:val>
                                        </p:tav>
                                      </p:tavLst>
                                    </p:anim>
                                    <p:animEffect transition="in" filter="wipe(up)">
                                      <p:cBhvr>
                                        <p:cTn id="34" dur="500"/>
                                        <p:tgtEl>
                                          <p:spTgt spid="54"/>
                                        </p:tgtEl>
                                      </p:cBhvr>
                                    </p:animEffect>
                                  </p:childTnLst>
                                </p:cTn>
                              </p:par>
                              <p:par>
                                <p:cTn id="35" presetID="12" presetClass="entr" presetSubtype="4"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p:tgtEl>
                                          <p:spTgt spid="60"/>
                                        </p:tgtEl>
                                        <p:attrNameLst>
                                          <p:attrName>ppt_y</p:attrName>
                                        </p:attrNameLst>
                                      </p:cBhvr>
                                      <p:tavLst>
                                        <p:tav tm="0">
                                          <p:val>
                                            <p:strVal val="#ppt_y+#ppt_h*1.125000"/>
                                          </p:val>
                                        </p:tav>
                                        <p:tav tm="100000">
                                          <p:val>
                                            <p:strVal val="#ppt_y"/>
                                          </p:val>
                                        </p:tav>
                                      </p:tavLst>
                                    </p:anim>
                                    <p:animEffect transition="in" filter="wipe(up)">
                                      <p:cBhvr>
                                        <p:cTn id="38" dur="500"/>
                                        <p:tgtEl>
                                          <p:spTgt spid="60"/>
                                        </p:tgtEl>
                                      </p:cBhvr>
                                    </p:animEffect>
                                  </p:childTnLst>
                                </p:cTn>
                              </p:par>
                              <p:par>
                                <p:cTn id="39" presetID="12" presetClass="entr" presetSubtype="4"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p:tgtEl>
                                          <p:spTgt spid="57"/>
                                        </p:tgtEl>
                                        <p:attrNameLst>
                                          <p:attrName>ppt_y</p:attrName>
                                        </p:attrNameLst>
                                      </p:cBhvr>
                                      <p:tavLst>
                                        <p:tav tm="0">
                                          <p:val>
                                            <p:strVal val="#ppt_y+#ppt_h*1.125000"/>
                                          </p:val>
                                        </p:tav>
                                        <p:tav tm="100000">
                                          <p:val>
                                            <p:strVal val="#ppt_y"/>
                                          </p:val>
                                        </p:tav>
                                      </p:tavLst>
                                    </p:anim>
                                    <p:animEffect transition="in" filter="wipe(up)">
                                      <p:cBhvr>
                                        <p:cTn id="42" dur="500"/>
                                        <p:tgtEl>
                                          <p:spTgt spid="57"/>
                                        </p:tgtEl>
                                      </p:cBhvr>
                                    </p:animEffect>
                                  </p:childTnLst>
                                </p:cTn>
                              </p:par>
                            </p:childTnLst>
                          </p:cTn>
                        </p:par>
                        <p:par>
                          <p:cTn id="43" fill="hold">
                            <p:stCondLst>
                              <p:cond delay="500"/>
                            </p:stCondLst>
                            <p:childTnLst>
                              <p:par>
                                <p:cTn id="44" presetID="2" presetClass="entr" presetSubtype="1" decel="100000"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500" fill="hold"/>
                                        <p:tgtEl>
                                          <p:spTgt spid="2"/>
                                        </p:tgtEl>
                                        <p:attrNameLst>
                                          <p:attrName>ppt_x</p:attrName>
                                        </p:attrNameLst>
                                      </p:cBhvr>
                                      <p:tavLst>
                                        <p:tav tm="0">
                                          <p:val>
                                            <p:strVal val="#ppt_x"/>
                                          </p:val>
                                        </p:tav>
                                        <p:tav tm="100000">
                                          <p:val>
                                            <p:strVal val="#ppt_x"/>
                                          </p:val>
                                        </p:tav>
                                      </p:tavLst>
                                    </p:anim>
                                    <p:anim calcmode="lin" valueType="num">
                                      <p:cBhvr additive="base">
                                        <p:cTn id="47" dur="500" fill="hold"/>
                                        <p:tgtEl>
                                          <p:spTgt spid="2"/>
                                        </p:tgtEl>
                                        <p:attrNameLst>
                                          <p:attrName>ppt_y</p:attrName>
                                        </p:attrNameLst>
                                      </p:cBhvr>
                                      <p:tavLst>
                                        <p:tav tm="0">
                                          <p:val>
                                            <p:strVal val="0-#ppt_h/2"/>
                                          </p:val>
                                        </p:tav>
                                        <p:tav tm="100000">
                                          <p:val>
                                            <p:strVal val="#ppt_y"/>
                                          </p:val>
                                        </p:tav>
                                      </p:tavLst>
                                    </p:anim>
                                  </p:childTnLst>
                                </p:cTn>
                              </p:par>
                              <p:par>
                                <p:cTn id="48" presetID="22" presetClass="entr" presetSubtype="8" fill="hold" nodeType="withEffect">
                                  <p:stCondLst>
                                    <p:cond delay="400"/>
                                  </p:stCondLst>
                                  <p:childTnLst>
                                    <p:set>
                                      <p:cBhvr>
                                        <p:cTn id="49" dur="1" fill="hold">
                                          <p:stCondLst>
                                            <p:cond delay="0"/>
                                          </p:stCondLst>
                                        </p:cTn>
                                        <p:tgtEl>
                                          <p:spTgt spid="3"/>
                                        </p:tgtEl>
                                        <p:attrNameLst>
                                          <p:attrName>style.visibility</p:attrName>
                                        </p:attrNameLst>
                                      </p:cBhvr>
                                      <p:to>
                                        <p:strVal val="visible"/>
                                      </p:to>
                                    </p:set>
                                    <p:animEffect transition="in" filter="wipe(left)">
                                      <p:cBhvr>
                                        <p:cTn id="50" dur="500"/>
                                        <p:tgtEl>
                                          <p:spTgt spid="3"/>
                                        </p:tgtEl>
                                      </p:cBhvr>
                                    </p:animEffect>
                                  </p:childTnLst>
                                </p:cTn>
                              </p:par>
                              <p:par>
                                <p:cTn id="51" presetID="22" presetClass="entr" presetSubtype="2" fill="hold" nodeType="withEffect">
                                  <p:stCondLst>
                                    <p:cond delay="400"/>
                                  </p:stCondLst>
                                  <p:childTnLst>
                                    <p:set>
                                      <p:cBhvr>
                                        <p:cTn id="52" dur="1" fill="hold">
                                          <p:stCondLst>
                                            <p:cond delay="0"/>
                                          </p:stCondLst>
                                        </p:cTn>
                                        <p:tgtEl>
                                          <p:spTgt spid="5"/>
                                        </p:tgtEl>
                                        <p:attrNameLst>
                                          <p:attrName>style.visibility</p:attrName>
                                        </p:attrNameLst>
                                      </p:cBhvr>
                                      <p:to>
                                        <p:strVal val="visible"/>
                                      </p:to>
                                    </p:set>
                                    <p:animEffect transition="in" filter="wipe(right)">
                                      <p:cBhvr>
                                        <p:cTn id="53" dur="500"/>
                                        <p:tgtEl>
                                          <p:spTgt spid="5"/>
                                        </p:tgtEl>
                                      </p:cBhvr>
                                    </p:animEffect>
                                  </p:childTnLst>
                                </p:cTn>
                              </p:par>
                            </p:childTnLst>
                          </p:cTn>
                        </p:par>
                        <p:par>
                          <p:cTn id="54" fill="hold">
                            <p:stCondLst>
                              <p:cond delay="1000"/>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9" descr="C:\Users\Administrator\Desktop\室内设计\u=3178880023,4071943407&amp;fm=23&amp;gp=0.jpgu=3178880023,4071943407&amp;fm=23&amp;gp=0"/>
          <p:cNvPicPr>
            <a:picLocks noChangeAspect="1"/>
          </p:cNvPicPr>
          <p:nvPr/>
        </p:nvPicPr>
        <p:blipFill>
          <a:blip r:embed="rId2" cstate="print"/>
          <a:srcRect/>
          <a:stretch>
            <a:fillRect/>
          </a:stretch>
        </p:blipFill>
        <p:spPr>
          <a:xfrm>
            <a:off x="6110888" y="4580255"/>
            <a:ext cx="6082030" cy="2277745"/>
          </a:xfrm>
          <a:prstGeom prst="rect">
            <a:avLst/>
          </a:prstGeom>
        </p:spPr>
      </p:pic>
      <p:pic>
        <p:nvPicPr>
          <p:cNvPr id="5" name="图片占位符 7" descr="C:\Users\Administrator\Desktop\室内设计\3.jpg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111523" y="0"/>
            <a:ext cx="6078220" cy="2278380"/>
          </a:xfrm>
          <a:prstGeom prst="rect">
            <a:avLst/>
          </a:prstGeom>
        </p:spPr>
      </p:pic>
      <p:pic>
        <p:nvPicPr>
          <p:cNvPr id="6" name="图片占位符 8" descr="C:\Users\Administrator\Desktop\室内设计\7.jpg7"/>
          <p:cNvPicPr>
            <a:picLocks noChangeAspect="1"/>
          </p:cNvPicPr>
          <p:nvPr/>
        </p:nvPicPr>
        <p:blipFill>
          <a:blip r:embed="rId4" cstate="print"/>
          <a:srcRect/>
          <a:stretch>
            <a:fillRect/>
          </a:stretch>
        </p:blipFill>
        <p:spPr>
          <a:xfrm>
            <a:off x="-2257" y="2292350"/>
            <a:ext cx="6099175" cy="2278380"/>
          </a:xfrm>
          <a:prstGeom prst="rect">
            <a:avLst/>
          </a:prstGeom>
        </p:spPr>
      </p:pic>
      <p:sp>
        <p:nvSpPr>
          <p:cNvPr id="7" name="Rectangle 50"/>
          <p:cNvSpPr/>
          <p:nvPr/>
        </p:nvSpPr>
        <p:spPr>
          <a:xfrm>
            <a:off x="9087" y="4558109"/>
            <a:ext cx="6094412" cy="23109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黑体" panose="02010600030101010101" pitchFamily="49" charset="-122"/>
              <a:ea typeface="黑体" panose="02010600030101010101" pitchFamily="49" charset="-122"/>
            </a:endParaRPr>
          </a:p>
        </p:txBody>
      </p:sp>
      <p:sp>
        <p:nvSpPr>
          <p:cNvPr id="8" name="Rectangle 25"/>
          <p:cNvSpPr/>
          <p:nvPr/>
        </p:nvSpPr>
        <p:spPr>
          <a:xfrm>
            <a:off x="-2292" y="-492"/>
            <a:ext cx="6096000" cy="22946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黑体" panose="02010600030101010101" pitchFamily="49" charset="-122"/>
              <a:ea typeface="黑体" panose="02010600030101010101" pitchFamily="49" charset="-122"/>
            </a:endParaRPr>
          </a:p>
        </p:txBody>
      </p:sp>
      <p:sp>
        <p:nvSpPr>
          <p:cNvPr id="9" name="Rectangle 26"/>
          <p:cNvSpPr/>
          <p:nvPr/>
        </p:nvSpPr>
        <p:spPr>
          <a:xfrm>
            <a:off x="6096883" y="2278063"/>
            <a:ext cx="6094412" cy="22908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黑体" panose="02010600030101010101" pitchFamily="49" charset="-122"/>
              <a:ea typeface="黑体" panose="02010600030101010101" pitchFamily="49" charset="-122"/>
            </a:endParaRPr>
          </a:p>
        </p:txBody>
      </p:sp>
      <p:sp>
        <p:nvSpPr>
          <p:cNvPr id="10" name="Freeform 71"/>
          <p:cNvSpPr>
            <a:spLocks noEditPoints="1"/>
          </p:cNvSpPr>
          <p:nvPr/>
        </p:nvSpPr>
        <p:spPr bwMode="auto">
          <a:xfrm flipH="1">
            <a:off x="2043258" y="55362"/>
            <a:ext cx="7778049" cy="6619235"/>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lumMod val="50000"/>
              <a:alpha val="14000"/>
            </a:schemeClr>
          </a:solidFill>
          <a:ln>
            <a:noFill/>
          </a:ln>
        </p:spPr>
        <p:txBody>
          <a:bodyPr vert="horz" wrap="square" lIns="91440" tIns="45720" rIns="91440" bIns="45720" numCol="1" anchor="t" anchorCtr="0" compatLnSpc="1"/>
          <a:lstStyle/>
          <a:p>
            <a:endParaRPr lang="id-ID">
              <a:latin typeface="黑体" panose="02010600030101010101" pitchFamily="49" charset="-122"/>
              <a:ea typeface="黑体" panose="02010600030101010101" pitchFamily="49" charset="-122"/>
            </a:endParaRPr>
          </a:p>
        </p:txBody>
      </p:sp>
      <p:grpSp>
        <p:nvGrpSpPr>
          <p:cNvPr id="3" name="组合 2"/>
          <p:cNvGrpSpPr/>
          <p:nvPr/>
        </p:nvGrpSpPr>
        <p:grpSpPr>
          <a:xfrm>
            <a:off x="883" y="3954593"/>
            <a:ext cx="6096000" cy="614328"/>
            <a:chOff x="0" y="3954593"/>
            <a:chExt cx="6096000" cy="614328"/>
          </a:xfrm>
        </p:grpSpPr>
        <p:sp>
          <p:nvSpPr>
            <p:cNvPr id="11" name="Rectangle 16"/>
            <p:cNvSpPr/>
            <p:nvPr/>
          </p:nvSpPr>
          <p:spPr>
            <a:xfrm>
              <a:off x="0" y="3954593"/>
              <a:ext cx="6096000" cy="614328"/>
            </a:xfrm>
            <a:prstGeom prst="rect">
              <a:avLst/>
            </a:prstGeom>
            <a:solidFill>
              <a:srgbClr val="633017">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黑体" panose="02010600030101010101" pitchFamily="49" charset="-122"/>
                <a:ea typeface="黑体" panose="02010600030101010101" pitchFamily="49" charset="-122"/>
              </a:endParaRPr>
            </a:p>
          </p:txBody>
        </p:sp>
        <p:grpSp>
          <p:nvGrpSpPr>
            <p:cNvPr id="12" name="Group 17"/>
            <p:cNvGrpSpPr/>
            <p:nvPr/>
          </p:nvGrpSpPr>
          <p:grpSpPr>
            <a:xfrm>
              <a:off x="208454" y="4010555"/>
              <a:ext cx="2468880" cy="499726"/>
              <a:chOff x="1253920" y="5294963"/>
              <a:chExt cx="2468880" cy="499726"/>
            </a:xfrm>
          </p:grpSpPr>
          <p:sp>
            <p:nvSpPr>
              <p:cNvPr id="13" name="TextBox 18"/>
              <p:cNvSpPr txBox="1"/>
              <p:nvPr/>
            </p:nvSpPr>
            <p:spPr>
              <a:xfrm>
                <a:off x="1253920" y="5294963"/>
                <a:ext cx="1615440" cy="304800"/>
              </a:xfrm>
              <a:prstGeom prst="rect">
                <a:avLst/>
              </a:prstGeom>
              <a:noFill/>
            </p:spPr>
            <p:txBody>
              <a:bodyPr wrap="none" rtlCol="0">
                <a:spAutoFit/>
              </a:bodyPr>
              <a:lstStyle/>
              <a:p>
                <a:pPr algn="l"/>
                <a:r>
                  <a:rPr lang="id-ID" sz="1400" b="1" dirty="0" smtClean="0">
                    <a:solidFill>
                      <a:schemeClr val="bg1"/>
                    </a:solidFill>
                    <a:latin typeface="黑体" panose="02010600030101010101" pitchFamily="49" charset="-122"/>
                    <a:ea typeface="黑体" panose="02010600030101010101" pitchFamily="49" charset="-122"/>
                  </a:rPr>
                  <a:t>单击此处添加标题</a:t>
                </a:r>
              </a:p>
            </p:txBody>
          </p:sp>
          <p:sp>
            <p:nvSpPr>
              <p:cNvPr id="14" name="TextBox 19"/>
              <p:cNvSpPr txBox="1"/>
              <p:nvPr/>
            </p:nvSpPr>
            <p:spPr>
              <a:xfrm>
                <a:off x="1253920" y="5520369"/>
                <a:ext cx="2468880" cy="274320"/>
              </a:xfrm>
              <a:prstGeom prst="rect">
                <a:avLst/>
              </a:prstGeom>
              <a:noFill/>
            </p:spPr>
            <p:txBody>
              <a:bodyPr wrap="none" rtlCol="0">
                <a:spAutoFit/>
              </a:bodyPr>
              <a:lstStyle/>
              <a:p>
                <a:pPr algn="l"/>
                <a:r>
                  <a:rPr lang="id-ID" sz="1200" dirty="0" smtClean="0">
                    <a:solidFill>
                      <a:schemeClr val="bg1"/>
                    </a:solidFill>
                    <a:latin typeface="黑体" panose="02010600030101010101" pitchFamily="49" charset="-122"/>
                    <a:ea typeface="黑体" panose="02010600030101010101" pitchFamily="49" charset="-122"/>
                  </a:rPr>
                  <a:t>请在此粘贴或者输入您的文字内容</a:t>
                </a:r>
              </a:p>
            </p:txBody>
          </p:sp>
        </p:grpSp>
        <p:grpSp>
          <p:nvGrpSpPr>
            <p:cNvPr id="15" name="Group 1"/>
            <p:cNvGrpSpPr/>
            <p:nvPr/>
          </p:nvGrpSpPr>
          <p:grpSpPr>
            <a:xfrm>
              <a:off x="5078713" y="4107869"/>
              <a:ext cx="740904" cy="304800"/>
              <a:chOff x="5078713" y="4107869"/>
              <a:chExt cx="740904" cy="304800"/>
            </a:xfrm>
          </p:grpSpPr>
          <p:grpSp>
            <p:nvGrpSpPr>
              <p:cNvPr id="16" name="Group 21"/>
              <p:cNvGrpSpPr/>
              <p:nvPr/>
            </p:nvGrpSpPr>
            <p:grpSpPr>
              <a:xfrm>
                <a:off x="5078713" y="4136173"/>
                <a:ext cx="251169" cy="251169"/>
                <a:chOff x="8121650" y="-184150"/>
                <a:chExt cx="1181100" cy="1181100"/>
              </a:xfrm>
              <a:solidFill>
                <a:schemeClr val="tx1"/>
              </a:solidFill>
            </p:grpSpPr>
            <p:sp>
              <p:nvSpPr>
                <p:cNvPr id="18" name="Freeform 5"/>
                <p:cNvSpPr>
                  <a:spLocks noEditPoints="1"/>
                </p:cNvSpPr>
                <p:nvPr/>
              </p:nvSpPr>
              <p:spPr bwMode="auto">
                <a:xfrm>
                  <a:off x="8121650" y="-184150"/>
                  <a:ext cx="1181100" cy="1181100"/>
                </a:xfrm>
                <a:custGeom>
                  <a:avLst/>
                  <a:gdLst>
                    <a:gd name="T0" fmla="*/ 202 w 312"/>
                    <a:gd name="T1" fmla="*/ 98 h 312"/>
                    <a:gd name="T2" fmla="*/ 156 w 312"/>
                    <a:gd name="T3" fmla="*/ 0 h 312"/>
                    <a:gd name="T4" fmla="*/ 88 w 312"/>
                    <a:gd name="T5" fmla="*/ 100 h 312"/>
                    <a:gd name="T6" fmla="*/ 78 w 312"/>
                    <a:gd name="T7" fmla="*/ 105 h 312"/>
                    <a:gd name="T8" fmla="*/ 29 w 312"/>
                    <a:gd name="T9" fmla="*/ 98 h 312"/>
                    <a:gd name="T10" fmla="*/ 0 w 312"/>
                    <a:gd name="T11" fmla="*/ 283 h 312"/>
                    <a:gd name="T12" fmla="*/ 59 w 312"/>
                    <a:gd name="T13" fmla="*/ 312 h 312"/>
                    <a:gd name="T14" fmla="*/ 85 w 312"/>
                    <a:gd name="T15" fmla="*/ 295 h 312"/>
                    <a:gd name="T16" fmla="*/ 88 w 312"/>
                    <a:gd name="T17" fmla="*/ 296 h 312"/>
                    <a:gd name="T18" fmla="*/ 186 w 312"/>
                    <a:gd name="T19" fmla="*/ 312 h 312"/>
                    <a:gd name="T20" fmla="*/ 274 w 312"/>
                    <a:gd name="T21" fmla="*/ 293 h 312"/>
                    <a:gd name="T22" fmla="*/ 278 w 312"/>
                    <a:gd name="T23" fmla="*/ 266 h 312"/>
                    <a:gd name="T24" fmla="*/ 294 w 312"/>
                    <a:gd name="T25" fmla="*/ 214 h 312"/>
                    <a:gd name="T26" fmla="*/ 303 w 312"/>
                    <a:gd name="T27" fmla="*/ 164 h 312"/>
                    <a:gd name="T28" fmla="*/ 312 w 312"/>
                    <a:gd name="T29" fmla="*/ 140 h 312"/>
                    <a:gd name="T30" fmla="*/ 284 w 312"/>
                    <a:gd name="T31" fmla="*/ 102 h 312"/>
                    <a:gd name="T32" fmla="*/ 59 w 312"/>
                    <a:gd name="T33" fmla="*/ 293 h 312"/>
                    <a:gd name="T34" fmla="*/ 20 w 312"/>
                    <a:gd name="T35" fmla="*/ 283 h 312"/>
                    <a:gd name="T36" fmla="*/ 29 w 312"/>
                    <a:gd name="T37" fmla="*/ 117 h 312"/>
                    <a:gd name="T38" fmla="*/ 68 w 312"/>
                    <a:gd name="T39" fmla="*/ 127 h 312"/>
                    <a:gd name="T40" fmla="*/ 292 w 312"/>
                    <a:gd name="T41" fmla="*/ 142 h 312"/>
                    <a:gd name="T42" fmla="*/ 254 w 312"/>
                    <a:gd name="T43" fmla="*/ 156 h 312"/>
                    <a:gd name="T44" fmla="*/ 254 w 312"/>
                    <a:gd name="T45" fmla="*/ 166 h 312"/>
                    <a:gd name="T46" fmla="*/ 288 w 312"/>
                    <a:gd name="T47" fmla="*/ 184 h 312"/>
                    <a:gd name="T48" fmla="*/ 244 w 312"/>
                    <a:gd name="T49" fmla="*/ 205 h 312"/>
                    <a:gd name="T50" fmla="*/ 244 w 312"/>
                    <a:gd name="T51" fmla="*/ 215 h 312"/>
                    <a:gd name="T52" fmla="*/ 276 w 312"/>
                    <a:gd name="T53" fmla="*/ 235 h 312"/>
                    <a:gd name="T54" fmla="*/ 234 w 312"/>
                    <a:gd name="T55" fmla="*/ 254 h 312"/>
                    <a:gd name="T56" fmla="*/ 234 w 312"/>
                    <a:gd name="T57" fmla="*/ 263 h 312"/>
                    <a:gd name="T58" fmla="*/ 259 w 312"/>
                    <a:gd name="T59" fmla="*/ 277 h 312"/>
                    <a:gd name="T60" fmla="*/ 239 w 312"/>
                    <a:gd name="T61" fmla="*/ 293 h 312"/>
                    <a:gd name="T62" fmla="*/ 132 w 312"/>
                    <a:gd name="T63" fmla="*/ 286 h 312"/>
                    <a:gd name="T64" fmla="*/ 78 w 312"/>
                    <a:gd name="T65" fmla="*/ 267 h 312"/>
                    <a:gd name="T66" fmla="*/ 86 w 312"/>
                    <a:gd name="T67" fmla="*/ 122 h 312"/>
                    <a:gd name="T68" fmla="*/ 146 w 312"/>
                    <a:gd name="T69" fmla="*/ 29 h 312"/>
                    <a:gd name="T70" fmla="*/ 185 w 312"/>
                    <a:gd name="T71" fmla="*/ 66 h 312"/>
                    <a:gd name="T72" fmla="*/ 281 w 312"/>
                    <a:gd name="T73" fmla="*/ 121 h 312"/>
                    <a:gd name="T74" fmla="*/ 292 w 312"/>
                    <a:gd name="T75" fmla="*/ 14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2" h="312">
                      <a:moveTo>
                        <a:pt x="284" y="102"/>
                      </a:moveTo>
                      <a:cubicBezTo>
                        <a:pt x="272" y="99"/>
                        <a:pt x="244" y="99"/>
                        <a:pt x="202" y="98"/>
                      </a:cubicBezTo>
                      <a:cubicBezTo>
                        <a:pt x="204" y="89"/>
                        <a:pt x="204" y="80"/>
                        <a:pt x="204" y="66"/>
                      </a:cubicBezTo>
                      <a:cubicBezTo>
                        <a:pt x="204" y="31"/>
                        <a:pt x="179" y="0"/>
                        <a:pt x="156" y="0"/>
                      </a:cubicBezTo>
                      <a:cubicBezTo>
                        <a:pt x="140" y="0"/>
                        <a:pt x="127" y="13"/>
                        <a:pt x="127" y="29"/>
                      </a:cubicBezTo>
                      <a:cubicBezTo>
                        <a:pt x="127" y="49"/>
                        <a:pt x="120" y="83"/>
                        <a:pt x="88" y="100"/>
                      </a:cubicBezTo>
                      <a:cubicBezTo>
                        <a:pt x="85" y="101"/>
                        <a:pt x="78" y="104"/>
                        <a:pt x="77" y="105"/>
                      </a:cubicBezTo>
                      <a:cubicBezTo>
                        <a:pt x="78" y="105"/>
                        <a:pt x="78" y="105"/>
                        <a:pt x="78" y="105"/>
                      </a:cubicBezTo>
                      <a:cubicBezTo>
                        <a:pt x="73" y="101"/>
                        <a:pt x="66" y="98"/>
                        <a:pt x="59" y="98"/>
                      </a:cubicBezTo>
                      <a:cubicBezTo>
                        <a:pt x="29" y="98"/>
                        <a:pt x="29" y="98"/>
                        <a:pt x="29" y="98"/>
                      </a:cubicBezTo>
                      <a:cubicBezTo>
                        <a:pt x="13" y="98"/>
                        <a:pt x="0" y="111"/>
                        <a:pt x="0" y="127"/>
                      </a:cubicBezTo>
                      <a:cubicBezTo>
                        <a:pt x="0" y="283"/>
                        <a:pt x="0" y="283"/>
                        <a:pt x="0" y="283"/>
                      </a:cubicBezTo>
                      <a:cubicBezTo>
                        <a:pt x="0" y="299"/>
                        <a:pt x="13" y="312"/>
                        <a:pt x="29" y="312"/>
                      </a:cubicBezTo>
                      <a:cubicBezTo>
                        <a:pt x="59" y="312"/>
                        <a:pt x="59" y="312"/>
                        <a:pt x="59" y="312"/>
                      </a:cubicBezTo>
                      <a:cubicBezTo>
                        <a:pt x="70" y="312"/>
                        <a:pt x="80" y="305"/>
                        <a:pt x="85" y="295"/>
                      </a:cubicBezTo>
                      <a:cubicBezTo>
                        <a:pt x="85" y="295"/>
                        <a:pt x="85" y="295"/>
                        <a:pt x="85" y="295"/>
                      </a:cubicBezTo>
                      <a:cubicBezTo>
                        <a:pt x="86" y="295"/>
                        <a:pt x="86" y="296"/>
                        <a:pt x="87" y="296"/>
                      </a:cubicBezTo>
                      <a:cubicBezTo>
                        <a:pt x="87" y="296"/>
                        <a:pt x="88" y="296"/>
                        <a:pt x="88" y="296"/>
                      </a:cubicBezTo>
                      <a:cubicBezTo>
                        <a:pt x="93" y="297"/>
                        <a:pt x="104" y="300"/>
                        <a:pt x="127" y="305"/>
                      </a:cubicBezTo>
                      <a:cubicBezTo>
                        <a:pt x="132" y="306"/>
                        <a:pt x="158" y="312"/>
                        <a:pt x="186" y="312"/>
                      </a:cubicBezTo>
                      <a:cubicBezTo>
                        <a:pt x="239" y="312"/>
                        <a:pt x="239" y="312"/>
                        <a:pt x="239" y="312"/>
                      </a:cubicBezTo>
                      <a:cubicBezTo>
                        <a:pt x="255" y="312"/>
                        <a:pt x="267" y="306"/>
                        <a:pt x="274" y="293"/>
                      </a:cubicBezTo>
                      <a:cubicBezTo>
                        <a:pt x="274" y="293"/>
                        <a:pt x="276" y="289"/>
                        <a:pt x="278" y="283"/>
                      </a:cubicBezTo>
                      <a:cubicBezTo>
                        <a:pt x="279" y="278"/>
                        <a:pt x="280" y="272"/>
                        <a:pt x="278" y="266"/>
                      </a:cubicBezTo>
                      <a:cubicBezTo>
                        <a:pt x="289" y="258"/>
                        <a:pt x="292" y="247"/>
                        <a:pt x="294" y="240"/>
                      </a:cubicBezTo>
                      <a:cubicBezTo>
                        <a:pt x="298" y="229"/>
                        <a:pt x="297" y="220"/>
                        <a:pt x="294" y="214"/>
                      </a:cubicBezTo>
                      <a:cubicBezTo>
                        <a:pt x="300" y="208"/>
                        <a:pt x="305" y="200"/>
                        <a:pt x="307" y="187"/>
                      </a:cubicBezTo>
                      <a:cubicBezTo>
                        <a:pt x="309" y="179"/>
                        <a:pt x="307" y="171"/>
                        <a:pt x="303" y="164"/>
                      </a:cubicBezTo>
                      <a:cubicBezTo>
                        <a:pt x="309" y="158"/>
                        <a:pt x="311" y="150"/>
                        <a:pt x="312" y="143"/>
                      </a:cubicBezTo>
                      <a:cubicBezTo>
                        <a:pt x="312" y="140"/>
                        <a:pt x="312" y="140"/>
                        <a:pt x="312" y="140"/>
                      </a:cubicBezTo>
                      <a:cubicBezTo>
                        <a:pt x="312" y="139"/>
                        <a:pt x="312" y="138"/>
                        <a:pt x="312" y="136"/>
                      </a:cubicBezTo>
                      <a:cubicBezTo>
                        <a:pt x="312" y="123"/>
                        <a:pt x="303" y="108"/>
                        <a:pt x="284" y="102"/>
                      </a:cubicBezTo>
                      <a:close/>
                      <a:moveTo>
                        <a:pt x="68" y="283"/>
                      </a:moveTo>
                      <a:cubicBezTo>
                        <a:pt x="68" y="288"/>
                        <a:pt x="64" y="293"/>
                        <a:pt x="59" y="293"/>
                      </a:cubicBezTo>
                      <a:cubicBezTo>
                        <a:pt x="29" y="293"/>
                        <a:pt x="29" y="293"/>
                        <a:pt x="29" y="293"/>
                      </a:cubicBezTo>
                      <a:cubicBezTo>
                        <a:pt x="24" y="293"/>
                        <a:pt x="20" y="288"/>
                        <a:pt x="20" y="283"/>
                      </a:cubicBezTo>
                      <a:cubicBezTo>
                        <a:pt x="20" y="127"/>
                        <a:pt x="20" y="127"/>
                        <a:pt x="20" y="127"/>
                      </a:cubicBezTo>
                      <a:cubicBezTo>
                        <a:pt x="20" y="121"/>
                        <a:pt x="24" y="117"/>
                        <a:pt x="29" y="117"/>
                      </a:cubicBezTo>
                      <a:cubicBezTo>
                        <a:pt x="59" y="117"/>
                        <a:pt x="59" y="117"/>
                        <a:pt x="59" y="117"/>
                      </a:cubicBezTo>
                      <a:cubicBezTo>
                        <a:pt x="64" y="117"/>
                        <a:pt x="68" y="121"/>
                        <a:pt x="68" y="127"/>
                      </a:cubicBezTo>
                      <a:lnTo>
                        <a:pt x="68" y="283"/>
                      </a:lnTo>
                      <a:close/>
                      <a:moveTo>
                        <a:pt x="292" y="142"/>
                      </a:moveTo>
                      <a:cubicBezTo>
                        <a:pt x="292" y="147"/>
                        <a:pt x="290" y="156"/>
                        <a:pt x="273" y="156"/>
                      </a:cubicBezTo>
                      <a:cubicBezTo>
                        <a:pt x="258" y="156"/>
                        <a:pt x="254" y="156"/>
                        <a:pt x="254" y="156"/>
                      </a:cubicBezTo>
                      <a:cubicBezTo>
                        <a:pt x="251" y="156"/>
                        <a:pt x="249" y="158"/>
                        <a:pt x="249" y="161"/>
                      </a:cubicBezTo>
                      <a:cubicBezTo>
                        <a:pt x="249" y="164"/>
                        <a:pt x="251" y="166"/>
                        <a:pt x="254" y="166"/>
                      </a:cubicBezTo>
                      <a:cubicBezTo>
                        <a:pt x="254" y="166"/>
                        <a:pt x="258" y="166"/>
                        <a:pt x="272" y="166"/>
                      </a:cubicBezTo>
                      <a:cubicBezTo>
                        <a:pt x="287" y="166"/>
                        <a:pt x="289" y="178"/>
                        <a:pt x="288" y="184"/>
                      </a:cubicBezTo>
                      <a:cubicBezTo>
                        <a:pt x="287" y="191"/>
                        <a:pt x="283" y="205"/>
                        <a:pt x="267" y="205"/>
                      </a:cubicBezTo>
                      <a:cubicBezTo>
                        <a:pt x="250" y="205"/>
                        <a:pt x="244" y="205"/>
                        <a:pt x="244" y="205"/>
                      </a:cubicBezTo>
                      <a:cubicBezTo>
                        <a:pt x="241" y="205"/>
                        <a:pt x="239" y="207"/>
                        <a:pt x="239" y="210"/>
                      </a:cubicBezTo>
                      <a:cubicBezTo>
                        <a:pt x="239" y="212"/>
                        <a:pt x="241" y="215"/>
                        <a:pt x="244" y="215"/>
                      </a:cubicBezTo>
                      <a:cubicBezTo>
                        <a:pt x="244" y="215"/>
                        <a:pt x="255" y="215"/>
                        <a:pt x="263" y="215"/>
                      </a:cubicBezTo>
                      <a:cubicBezTo>
                        <a:pt x="279" y="215"/>
                        <a:pt x="278" y="227"/>
                        <a:pt x="276" y="235"/>
                      </a:cubicBezTo>
                      <a:cubicBezTo>
                        <a:pt x="272" y="244"/>
                        <a:pt x="271" y="254"/>
                        <a:pt x="250" y="254"/>
                      </a:cubicBezTo>
                      <a:cubicBezTo>
                        <a:pt x="243" y="254"/>
                        <a:pt x="234" y="254"/>
                        <a:pt x="234" y="254"/>
                      </a:cubicBezTo>
                      <a:cubicBezTo>
                        <a:pt x="231" y="254"/>
                        <a:pt x="229" y="256"/>
                        <a:pt x="229" y="258"/>
                      </a:cubicBezTo>
                      <a:cubicBezTo>
                        <a:pt x="229" y="261"/>
                        <a:pt x="231" y="263"/>
                        <a:pt x="234" y="263"/>
                      </a:cubicBezTo>
                      <a:cubicBezTo>
                        <a:pt x="234" y="263"/>
                        <a:pt x="241" y="263"/>
                        <a:pt x="249" y="263"/>
                      </a:cubicBezTo>
                      <a:cubicBezTo>
                        <a:pt x="260" y="263"/>
                        <a:pt x="260" y="273"/>
                        <a:pt x="259" y="277"/>
                      </a:cubicBezTo>
                      <a:cubicBezTo>
                        <a:pt x="258" y="281"/>
                        <a:pt x="257" y="284"/>
                        <a:pt x="257" y="284"/>
                      </a:cubicBezTo>
                      <a:cubicBezTo>
                        <a:pt x="254" y="289"/>
                        <a:pt x="249" y="293"/>
                        <a:pt x="239" y="293"/>
                      </a:cubicBezTo>
                      <a:cubicBezTo>
                        <a:pt x="186" y="293"/>
                        <a:pt x="186" y="293"/>
                        <a:pt x="186" y="293"/>
                      </a:cubicBezTo>
                      <a:cubicBezTo>
                        <a:pt x="159" y="293"/>
                        <a:pt x="132" y="286"/>
                        <a:pt x="132" y="286"/>
                      </a:cubicBezTo>
                      <a:cubicBezTo>
                        <a:pt x="91" y="277"/>
                        <a:pt x="89" y="276"/>
                        <a:pt x="86" y="275"/>
                      </a:cubicBezTo>
                      <a:cubicBezTo>
                        <a:pt x="86" y="275"/>
                        <a:pt x="78" y="274"/>
                        <a:pt x="78" y="267"/>
                      </a:cubicBezTo>
                      <a:cubicBezTo>
                        <a:pt x="78" y="132"/>
                        <a:pt x="78" y="132"/>
                        <a:pt x="78" y="132"/>
                      </a:cubicBezTo>
                      <a:cubicBezTo>
                        <a:pt x="78" y="128"/>
                        <a:pt x="81" y="124"/>
                        <a:pt x="86" y="122"/>
                      </a:cubicBezTo>
                      <a:cubicBezTo>
                        <a:pt x="86" y="122"/>
                        <a:pt x="87" y="122"/>
                        <a:pt x="88" y="121"/>
                      </a:cubicBezTo>
                      <a:cubicBezTo>
                        <a:pt x="132" y="103"/>
                        <a:pt x="146" y="62"/>
                        <a:pt x="146" y="29"/>
                      </a:cubicBezTo>
                      <a:cubicBezTo>
                        <a:pt x="146" y="25"/>
                        <a:pt x="150" y="20"/>
                        <a:pt x="156" y="20"/>
                      </a:cubicBezTo>
                      <a:cubicBezTo>
                        <a:pt x="166" y="20"/>
                        <a:pt x="185" y="40"/>
                        <a:pt x="185" y="66"/>
                      </a:cubicBezTo>
                      <a:cubicBezTo>
                        <a:pt x="185" y="89"/>
                        <a:pt x="184" y="93"/>
                        <a:pt x="176" y="117"/>
                      </a:cubicBezTo>
                      <a:cubicBezTo>
                        <a:pt x="273" y="117"/>
                        <a:pt x="272" y="118"/>
                        <a:pt x="281" y="121"/>
                      </a:cubicBezTo>
                      <a:cubicBezTo>
                        <a:pt x="292" y="124"/>
                        <a:pt x="293" y="133"/>
                        <a:pt x="293" y="136"/>
                      </a:cubicBezTo>
                      <a:cubicBezTo>
                        <a:pt x="293" y="139"/>
                        <a:pt x="292" y="138"/>
                        <a:pt x="292" y="1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solidFill>
                    <a:latin typeface="黑体" panose="02010600030101010101" pitchFamily="49" charset="-122"/>
                    <a:ea typeface="黑体" panose="02010600030101010101" pitchFamily="49" charset="-122"/>
                  </a:endParaRPr>
                </a:p>
              </p:txBody>
            </p:sp>
            <p:sp>
              <p:nvSpPr>
                <p:cNvPr id="19" name="Freeform 6"/>
                <p:cNvSpPr>
                  <a:spLocks noEditPoints="1"/>
                </p:cNvSpPr>
                <p:nvPr/>
              </p:nvSpPr>
              <p:spPr bwMode="auto">
                <a:xfrm>
                  <a:off x="8231188" y="777875"/>
                  <a:ext cx="112713" cy="109538"/>
                </a:xfrm>
                <a:custGeom>
                  <a:avLst/>
                  <a:gdLst>
                    <a:gd name="T0" fmla="*/ 15 w 30"/>
                    <a:gd name="T1" fmla="*/ 0 h 29"/>
                    <a:gd name="T2" fmla="*/ 0 w 30"/>
                    <a:gd name="T3" fmla="*/ 14 h 29"/>
                    <a:gd name="T4" fmla="*/ 15 w 30"/>
                    <a:gd name="T5" fmla="*/ 29 h 29"/>
                    <a:gd name="T6" fmla="*/ 30 w 30"/>
                    <a:gd name="T7" fmla="*/ 14 h 29"/>
                    <a:gd name="T8" fmla="*/ 15 w 30"/>
                    <a:gd name="T9" fmla="*/ 0 h 29"/>
                    <a:gd name="T10" fmla="*/ 15 w 30"/>
                    <a:gd name="T11" fmla="*/ 19 h 29"/>
                    <a:gd name="T12" fmla="*/ 10 w 30"/>
                    <a:gd name="T13" fmla="*/ 14 h 29"/>
                    <a:gd name="T14" fmla="*/ 15 w 30"/>
                    <a:gd name="T15" fmla="*/ 9 h 29"/>
                    <a:gd name="T16" fmla="*/ 20 w 30"/>
                    <a:gd name="T17" fmla="*/ 14 h 29"/>
                    <a:gd name="T18" fmla="*/ 15 w 30"/>
                    <a:gd name="T19"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9">
                      <a:moveTo>
                        <a:pt x="15" y="0"/>
                      </a:moveTo>
                      <a:cubicBezTo>
                        <a:pt x="7" y="0"/>
                        <a:pt x="0" y="6"/>
                        <a:pt x="0" y="14"/>
                      </a:cubicBezTo>
                      <a:cubicBezTo>
                        <a:pt x="0" y="22"/>
                        <a:pt x="7" y="29"/>
                        <a:pt x="15" y="29"/>
                      </a:cubicBezTo>
                      <a:cubicBezTo>
                        <a:pt x="23" y="29"/>
                        <a:pt x="30" y="22"/>
                        <a:pt x="30" y="14"/>
                      </a:cubicBezTo>
                      <a:cubicBezTo>
                        <a:pt x="30" y="6"/>
                        <a:pt x="23" y="0"/>
                        <a:pt x="15" y="0"/>
                      </a:cubicBezTo>
                      <a:close/>
                      <a:moveTo>
                        <a:pt x="15" y="19"/>
                      </a:moveTo>
                      <a:cubicBezTo>
                        <a:pt x="12" y="19"/>
                        <a:pt x="10" y="17"/>
                        <a:pt x="10" y="14"/>
                      </a:cubicBezTo>
                      <a:cubicBezTo>
                        <a:pt x="10" y="11"/>
                        <a:pt x="12" y="9"/>
                        <a:pt x="15" y="9"/>
                      </a:cubicBezTo>
                      <a:cubicBezTo>
                        <a:pt x="18" y="9"/>
                        <a:pt x="20" y="11"/>
                        <a:pt x="20" y="14"/>
                      </a:cubicBezTo>
                      <a:cubicBezTo>
                        <a:pt x="20" y="17"/>
                        <a:pt x="18" y="19"/>
                        <a:pt x="1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solidFill>
                    <a:latin typeface="黑体" panose="02010600030101010101" pitchFamily="49" charset="-122"/>
                    <a:ea typeface="黑体" panose="02010600030101010101" pitchFamily="49" charset="-122"/>
                  </a:endParaRPr>
                </a:p>
              </p:txBody>
            </p:sp>
          </p:grpSp>
          <p:sp>
            <p:nvSpPr>
              <p:cNvPr id="17" name="TextBox 22"/>
              <p:cNvSpPr txBox="1"/>
              <p:nvPr/>
            </p:nvSpPr>
            <p:spPr>
              <a:xfrm>
                <a:off x="5370037" y="4107869"/>
                <a:ext cx="449580" cy="304800"/>
              </a:xfrm>
              <a:prstGeom prst="rect">
                <a:avLst/>
              </a:prstGeom>
              <a:noFill/>
            </p:spPr>
            <p:txBody>
              <a:bodyPr wrap="none" rtlCol="0">
                <a:spAutoFit/>
              </a:bodyPr>
              <a:lstStyle/>
              <a:p>
                <a:r>
                  <a:rPr lang="id-ID" sz="1400" dirty="0" smtClean="0">
                    <a:solidFill>
                      <a:schemeClr val="bg1"/>
                    </a:solidFill>
                    <a:latin typeface="黑体" panose="02010600030101010101" pitchFamily="49" charset="-122"/>
                    <a:ea typeface="黑体" panose="02010600030101010101" pitchFamily="49" charset="-122"/>
                  </a:rPr>
                  <a:t>535</a:t>
                </a:r>
              </a:p>
            </p:txBody>
          </p:sp>
        </p:grpSp>
      </p:grpSp>
      <p:grpSp>
        <p:nvGrpSpPr>
          <p:cNvPr id="41" name="组合 40"/>
          <p:cNvGrpSpPr/>
          <p:nvPr/>
        </p:nvGrpSpPr>
        <p:grpSpPr>
          <a:xfrm>
            <a:off x="6096883" y="1669405"/>
            <a:ext cx="6096000" cy="614328"/>
            <a:chOff x="6096000" y="1669405"/>
            <a:chExt cx="6096000" cy="614328"/>
          </a:xfrm>
        </p:grpSpPr>
        <p:sp>
          <p:nvSpPr>
            <p:cNvPr id="20" name="Rectangle 27"/>
            <p:cNvSpPr/>
            <p:nvPr/>
          </p:nvSpPr>
          <p:spPr>
            <a:xfrm>
              <a:off x="6096000" y="1669405"/>
              <a:ext cx="6096000" cy="614328"/>
            </a:xfrm>
            <a:prstGeom prst="rect">
              <a:avLst/>
            </a:prstGeom>
            <a:solidFill>
              <a:srgbClr val="633017">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黑体" panose="02010600030101010101" pitchFamily="49" charset="-122"/>
                <a:ea typeface="黑体" panose="02010600030101010101" pitchFamily="49" charset="-122"/>
              </a:endParaRPr>
            </a:p>
          </p:txBody>
        </p:sp>
        <p:grpSp>
          <p:nvGrpSpPr>
            <p:cNvPr id="21" name="Group 28"/>
            <p:cNvGrpSpPr/>
            <p:nvPr/>
          </p:nvGrpSpPr>
          <p:grpSpPr>
            <a:xfrm>
              <a:off x="6304454" y="1725367"/>
              <a:ext cx="2468880" cy="499726"/>
              <a:chOff x="1253920" y="5294963"/>
              <a:chExt cx="2468880" cy="499726"/>
            </a:xfrm>
          </p:grpSpPr>
          <p:sp>
            <p:nvSpPr>
              <p:cNvPr id="22" name="TextBox 29"/>
              <p:cNvSpPr txBox="1"/>
              <p:nvPr/>
            </p:nvSpPr>
            <p:spPr>
              <a:xfrm>
                <a:off x="1253920" y="5294963"/>
                <a:ext cx="1615440" cy="304800"/>
              </a:xfrm>
              <a:prstGeom prst="rect">
                <a:avLst/>
              </a:prstGeom>
              <a:noFill/>
            </p:spPr>
            <p:txBody>
              <a:bodyPr wrap="none" rtlCol="0">
                <a:spAutoFit/>
              </a:bodyPr>
              <a:lstStyle/>
              <a:p>
                <a:pPr algn="l"/>
                <a:r>
                  <a:rPr lang="id-ID" sz="1400" b="1" dirty="0" smtClean="0">
                    <a:solidFill>
                      <a:schemeClr val="bg1"/>
                    </a:solidFill>
                    <a:latin typeface="黑体" panose="02010600030101010101" pitchFamily="49" charset="-122"/>
                    <a:ea typeface="黑体" panose="02010600030101010101" pitchFamily="49" charset="-122"/>
                  </a:rPr>
                  <a:t>单击此处添加标题</a:t>
                </a:r>
              </a:p>
            </p:txBody>
          </p:sp>
          <p:sp>
            <p:nvSpPr>
              <p:cNvPr id="23" name="TextBox 30"/>
              <p:cNvSpPr txBox="1"/>
              <p:nvPr/>
            </p:nvSpPr>
            <p:spPr>
              <a:xfrm>
                <a:off x="1253920" y="5520369"/>
                <a:ext cx="2468880" cy="274320"/>
              </a:xfrm>
              <a:prstGeom prst="rect">
                <a:avLst/>
              </a:prstGeom>
              <a:noFill/>
            </p:spPr>
            <p:txBody>
              <a:bodyPr wrap="none" rtlCol="0">
                <a:spAutoFit/>
              </a:bodyPr>
              <a:lstStyle/>
              <a:p>
                <a:pPr algn="l"/>
                <a:r>
                  <a:rPr lang="id-ID" sz="1200" dirty="0" smtClean="0">
                    <a:solidFill>
                      <a:schemeClr val="bg1"/>
                    </a:solidFill>
                    <a:latin typeface="黑体" panose="02010600030101010101" pitchFamily="49" charset="-122"/>
                    <a:ea typeface="黑体" panose="02010600030101010101" pitchFamily="49" charset="-122"/>
                  </a:rPr>
                  <a:t>请在此粘贴或者输入您的文字内容</a:t>
                </a:r>
              </a:p>
            </p:txBody>
          </p:sp>
        </p:grpSp>
        <p:grpSp>
          <p:nvGrpSpPr>
            <p:cNvPr id="24" name="Group 2"/>
            <p:cNvGrpSpPr/>
            <p:nvPr/>
          </p:nvGrpSpPr>
          <p:grpSpPr>
            <a:xfrm>
              <a:off x="11179542" y="1822681"/>
              <a:ext cx="736075" cy="304800"/>
              <a:chOff x="11179542" y="1822681"/>
              <a:chExt cx="736075" cy="304800"/>
            </a:xfrm>
          </p:grpSpPr>
          <p:sp>
            <p:nvSpPr>
              <p:cNvPr id="25" name="TextBox 34"/>
              <p:cNvSpPr txBox="1"/>
              <p:nvPr/>
            </p:nvSpPr>
            <p:spPr>
              <a:xfrm>
                <a:off x="11466037" y="1822681"/>
                <a:ext cx="449580" cy="304800"/>
              </a:xfrm>
              <a:prstGeom prst="rect">
                <a:avLst/>
              </a:prstGeom>
              <a:noFill/>
            </p:spPr>
            <p:txBody>
              <a:bodyPr wrap="none" rtlCol="0">
                <a:spAutoFit/>
              </a:bodyPr>
              <a:lstStyle/>
              <a:p>
                <a:r>
                  <a:rPr lang="id-ID" sz="1400" dirty="0" smtClean="0">
                    <a:solidFill>
                      <a:schemeClr val="bg1"/>
                    </a:solidFill>
                    <a:latin typeface="黑体" panose="02010600030101010101" pitchFamily="49" charset="-122"/>
                    <a:ea typeface="黑体" panose="02010600030101010101" pitchFamily="49" charset="-122"/>
                  </a:rPr>
                  <a:t>535</a:t>
                </a:r>
              </a:p>
            </p:txBody>
          </p:sp>
          <p:grpSp>
            <p:nvGrpSpPr>
              <p:cNvPr id="26" name="Group 35"/>
              <p:cNvGrpSpPr/>
              <p:nvPr/>
            </p:nvGrpSpPr>
            <p:grpSpPr>
              <a:xfrm>
                <a:off x="11179542" y="1853021"/>
                <a:ext cx="286495" cy="247097"/>
                <a:chOff x="6577013" y="-1389063"/>
                <a:chExt cx="3567113" cy="3076576"/>
              </a:xfrm>
              <a:solidFill>
                <a:schemeClr val="bg1"/>
              </a:solidFill>
            </p:grpSpPr>
            <p:sp>
              <p:nvSpPr>
                <p:cNvPr id="27" name="Freeform 10"/>
                <p:cNvSpPr>
                  <a:spLocks noEditPoints="1"/>
                </p:cNvSpPr>
                <p:nvPr/>
              </p:nvSpPr>
              <p:spPr bwMode="auto">
                <a:xfrm>
                  <a:off x="6577013" y="-1389063"/>
                  <a:ext cx="3567113" cy="3076576"/>
                </a:xfrm>
                <a:custGeom>
                  <a:avLst/>
                  <a:gdLst>
                    <a:gd name="T0" fmla="*/ 843 w 948"/>
                    <a:gd name="T1" fmla="*/ 102 h 817"/>
                    <a:gd name="T2" fmla="*/ 474 w 948"/>
                    <a:gd name="T3" fmla="*/ 94 h 817"/>
                    <a:gd name="T4" fmla="*/ 105 w 948"/>
                    <a:gd name="T5" fmla="*/ 102 h 817"/>
                    <a:gd name="T6" fmla="*/ 105 w 948"/>
                    <a:gd name="T7" fmla="*/ 478 h 817"/>
                    <a:gd name="T8" fmla="*/ 414 w 948"/>
                    <a:gd name="T9" fmla="*/ 784 h 817"/>
                    <a:gd name="T10" fmla="*/ 534 w 948"/>
                    <a:gd name="T11" fmla="*/ 784 h 817"/>
                    <a:gd name="T12" fmla="*/ 843 w 948"/>
                    <a:gd name="T13" fmla="*/ 478 h 817"/>
                    <a:gd name="T14" fmla="*/ 843 w 948"/>
                    <a:gd name="T15" fmla="*/ 102 h 817"/>
                    <a:gd name="T16" fmla="*/ 803 w 948"/>
                    <a:gd name="T17" fmla="*/ 438 h 817"/>
                    <a:gd name="T18" fmla="*/ 494 w 948"/>
                    <a:gd name="T19" fmla="*/ 745 h 817"/>
                    <a:gd name="T20" fmla="*/ 454 w 948"/>
                    <a:gd name="T21" fmla="*/ 745 h 817"/>
                    <a:gd name="T22" fmla="*/ 145 w 948"/>
                    <a:gd name="T23" fmla="*/ 438 h 817"/>
                    <a:gd name="T24" fmla="*/ 145 w 948"/>
                    <a:gd name="T25" fmla="*/ 142 h 817"/>
                    <a:gd name="T26" fmla="*/ 436 w 948"/>
                    <a:gd name="T27" fmla="*/ 136 h 817"/>
                    <a:gd name="T28" fmla="*/ 474 w 948"/>
                    <a:gd name="T29" fmla="*/ 170 h 817"/>
                    <a:gd name="T30" fmla="*/ 512 w 948"/>
                    <a:gd name="T31" fmla="*/ 136 h 817"/>
                    <a:gd name="T32" fmla="*/ 803 w 948"/>
                    <a:gd name="T33" fmla="*/ 142 h 817"/>
                    <a:gd name="T34" fmla="*/ 803 w 948"/>
                    <a:gd name="T35" fmla="*/ 438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8" h="817">
                      <a:moveTo>
                        <a:pt x="843" y="102"/>
                      </a:moveTo>
                      <a:cubicBezTo>
                        <a:pt x="742" y="2"/>
                        <a:pt x="579" y="0"/>
                        <a:pt x="474" y="94"/>
                      </a:cubicBezTo>
                      <a:cubicBezTo>
                        <a:pt x="369" y="0"/>
                        <a:pt x="206" y="2"/>
                        <a:pt x="105" y="102"/>
                      </a:cubicBezTo>
                      <a:cubicBezTo>
                        <a:pt x="0" y="206"/>
                        <a:pt x="0" y="374"/>
                        <a:pt x="105" y="478"/>
                      </a:cubicBezTo>
                      <a:cubicBezTo>
                        <a:pt x="135" y="508"/>
                        <a:pt x="414" y="784"/>
                        <a:pt x="414" y="784"/>
                      </a:cubicBezTo>
                      <a:cubicBezTo>
                        <a:pt x="447" y="817"/>
                        <a:pt x="501" y="817"/>
                        <a:pt x="534" y="784"/>
                      </a:cubicBezTo>
                      <a:cubicBezTo>
                        <a:pt x="534" y="784"/>
                        <a:pt x="840" y="481"/>
                        <a:pt x="843" y="478"/>
                      </a:cubicBezTo>
                      <a:cubicBezTo>
                        <a:pt x="948" y="374"/>
                        <a:pt x="948" y="206"/>
                        <a:pt x="843" y="102"/>
                      </a:cubicBezTo>
                      <a:close/>
                      <a:moveTo>
                        <a:pt x="803" y="438"/>
                      </a:moveTo>
                      <a:cubicBezTo>
                        <a:pt x="494" y="745"/>
                        <a:pt x="494" y="745"/>
                        <a:pt x="494" y="745"/>
                      </a:cubicBezTo>
                      <a:cubicBezTo>
                        <a:pt x="483" y="756"/>
                        <a:pt x="465" y="756"/>
                        <a:pt x="454" y="745"/>
                      </a:cubicBezTo>
                      <a:cubicBezTo>
                        <a:pt x="145" y="438"/>
                        <a:pt x="145" y="438"/>
                        <a:pt x="145" y="438"/>
                      </a:cubicBezTo>
                      <a:cubicBezTo>
                        <a:pt x="62" y="357"/>
                        <a:pt x="62" y="224"/>
                        <a:pt x="145" y="142"/>
                      </a:cubicBezTo>
                      <a:cubicBezTo>
                        <a:pt x="224" y="63"/>
                        <a:pt x="352" y="60"/>
                        <a:pt x="436" y="136"/>
                      </a:cubicBezTo>
                      <a:cubicBezTo>
                        <a:pt x="474" y="170"/>
                        <a:pt x="474" y="170"/>
                        <a:pt x="474" y="170"/>
                      </a:cubicBezTo>
                      <a:cubicBezTo>
                        <a:pt x="512" y="136"/>
                        <a:pt x="512" y="136"/>
                        <a:pt x="512" y="136"/>
                      </a:cubicBezTo>
                      <a:cubicBezTo>
                        <a:pt x="596" y="60"/>
                        <a:pt x="724" y="63"/>
                        <a:pt x="803" y="142"/>
                      </a:cubicBezTo>
                      <a:cubicBezTo>
                        <a:pt x="886" y="224"/>
                        <a:pt x="886" y="357"/>
                        <a:pt x="803" y="4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pitchFamily="49" charset="-122"/>
                    <a:ea typeface="黑体" panose="02010600030101010101" pitchFamily="49" charset="-122"/>
                  </a:endParaRPr>
                </a:p>
              </p:txBody>
            </p:sp>
            <p:sp>
              <p:nvSpPr>
                <p:cNvPr id="28" name="Freeform 11"/>
                <p:cNvSpPr/>
                <p:nvPr/>
              </p:nvSpPr>
              <p:spPr bwMode="auto">
                <a:xfrm>
                  <a:off x="7200900" y="-766763"/>
                  <a:ext cx="500063" cy="500063"/>
                </a:xfrm>
                <a:custGeom>
                  <a:avLst/>
                  <a:gdLst>
                    <a:gd name="T0" fmla="*/ 119 w 133"/>
                    <a:gd name="T1" fmla="*/ 0 h 133"/>
                    <a:gd name="T2" fmla="*/ 119 w 133"/>
                    <a:gd name="T3" fmla="*/ 0 h 133"/>
                    <a:gd name="T4" fmla="*/ 0 w 133"/>
                    <a:gd name="T5" fmla="*/ 119 h 133"/>
                    <a:gd name="T6" fmla="*/ 0 w 133"/>
                    <a:gd name="T7" fmla="*/ 119 h 133"/>
                    <a:gd name="T8" fmla="*/ 14 w 133"/>
                    <a:gd name="T9" fmla="*/ 133 h 133"/>
                    <a:gd name="T10" fmla="*/ 28 w 133"/>
                    <a:gd name="T11" fmla="*/ 119 h 133"/>
                    <a:gd name="T12" fmla="*/ 28 w 133"/>
                    <a:gd name="T13" fmla="*/ 119 h 133"/>
                    <a:gd name="T14" fmla="*/ 119 w 133"/>
                    <a:gd name="T15" fmla="*/ 28 h 133"/>
                    <a:gd name="T16" fmla="*/ 119 w 133"/>
                    <a:gd name="T17" fmla="*/ 28 h 133"/>
                    <a:gd name="T18" fmla="*/ 133 w 133"/>
                    <a:gd name="T19" fmla="*/ 14 h 133"/>
                    <a:gd name="T20" fmla="*/ 119 w 133"/>
                    <a:gd name="T2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133">
                      <a:moveTo>
                        <a:pt x="119" y="0"/>
                      </a:moveTo>
                      <a:cubicBezTo>
                        <a:pt x="119" y="0"/>
                        <a:pt x="119" y="0"/>
                        <a:pt x="119" y="0"/>
                      </a:cubicBezTo>
                      <a:cubicBezTo>
                        <a:pt x="53" y="0"/>
                        <a:pt x="0" y="53"/>
                        <a:pt x="0" y="119"/>
                      </a:cubicBezTo>
                      <a:cubicBezTo>
                        <a:pt x="0" y="119"/>
                        <a:pt x="0" y="119"/>
                        <a:pt x="0" y="119"/>
                      </a:cubicBezTo>
                      <a:cubicBezTo>
                        <a:pt x="0" y="127"/>
                        <a:pt x="6" y="133"/>
                        <a:pt x="14" y="133"/>
                      </a:cubicBezTo>
                      <a:cubicBezTo>
                        <a:pt x="22" y="133"/>
                        <a:pt x="28" y="127"/>
                        <a:pt x="28" y="119"/>
                      </a:cubicBezTo>
                      <a:cubicBezTo>
                        <a:pt x="28" y="119"/>
                        <a:pt x="28" y="119"/>
                        <a:pt x="28" y="119"/>
                      </a:cubicBezTo>
                      <a:cubicBezTo>
                        <a:pt x="28" y="69"/>
                        <a:pt x="69" y="28"/>
                        <a:pt x="119" y="28"/>
                      </a:cubicBezTo>
                      <a:cubicBezTo>
                        <a:pt x="119" y="28"/>
                        <a:pt x="119" y="28"/>
                        <a:pt x="119" y="28"/>
                      </a:cubicBezTo>
                      <a:cubicBezTo>
                        <a:pt x="127" y="28"/>
                        <a:pt x="133" y="22"/>
                        <a:pt x="133" y="14"/>
                      </a:cubicBezTo>
                      <a:cubicBezTo>
                        <a:pt x="133" y="6"/>
                        <a:pt x="127" y="0"/>
                        <a:pt x="1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pitchFamily="49" charset="-122"/>
                    <a:ea typeface="黑体" panose="02010600030101010101" pitchFamily="49" charset="-122"/>
                  </a:endParaRPr>
                </a:p>
              </p:txBody>
            </p:sp>
          </p:grpSp>
        </p:grpSp>
      </p:grpSp>
      <p:grpSp>
        <p:nvGrpSpPr>
          <p:cNvPr id="2" name="组合 1"/>
          <p:cNvGrpSpPr/>
          <p:nvPr/>
        </p:nvGrpSpPr>
        <p:grpSpPr>
          <a:xfrm>
            <a:off x="6093708" y="6251121"/>
            <a:ext cx="6096000" cy="614328"/>
            <a:chOff x="6092825" y="6251121"/>
            <a:chExt cx="6096000" cy="614328"/>
          </a:xfrm>
        </p:grpSpPr>
        <p:sp>
          <p:nvSpPr>
            <p:cNvPr id="29" name="Rectangle 39"/>
            <p:cNvSpPr/>
            <p:nvPr/>
          </p:nvSpPr>
          <p:spPr>
            <a:xfrm>
              <a:off x="6092825" y="6251121"/>
              <a:ext cx="6096000" cy="614328"/>
            </a:xfrm>
            <a:prstGeom prst="rect">
              <a:avLst/>
            </a:prstGeom>
            <a:solidFill>
              <a:srgbClr val="633017">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黑体" panose="02010600030101010101" pitchFamily="49" charset="-122"/>
                <a:ea typeface="黑体" panose="02010600030101010101" pitchFamily="49" charset="-122"/>
              </a:endParaRPr>
            </a:p>
          </p:txBody>
        </p:sp>
        <p:grpSp>
          <p:nvGrpSpPr>
            <p:cNvPr id="30" name="Group 40"/>
            <p:cNvGrpSpPr/>
            <p:nvPr/>
          </p:nvGrpSpPr>
          <p:grpSpPr>
            <a:xfrm>
              <a:off x="6301279" y="6307083"/>
              <a:ext cx="2468880" cy="499726"/>
              <a:chOff x="1253920" y="5294963"/>
              <a:chExt cx="2468880" cy="499726"/>
            </a:xfrm>
          </p:grpSpPr>
          <p:sp>
            <p:nvSpPr>
              <p:cNvPr id="31" name="TextBox 41"/>
              <p:cNvSpPr txBox="1"/>
              <p:nvPr/>
            </p:nvSpPr>
            <p:spPr>
              <a:xfrm>
                <a:off x="1253920" y="5294963"/>
                <a:ext cx="1615440" cy="304800"/>
              </a:xfrm>
              <a:prstGeom prst="rect">
                <a:avLst/>
              </a:prstGeom>
              <a:noFill/>
            </p:spPr>
            <p:txBody>
              <a:bodyPr wrap="none" rtlCol="0">
                <a:spAutoFit/>
              </a:bodyPr>
              <a:lstStyle/>
              <a:p>
                <a:pPr algn="l"/>
                <a:r>
                  <a:rPr lang="id-ID" sz="1400" b="1" dirty="0" smtClean="0">
                    <a:solidFill>
                      <a:schemeClr val="bg1"/>
                    </a:solidFill>
                    <a:latin typeface="黑体" panose="02010600030101010101" pitchFamily="49" charset="-122"/>
                    <a:ea typeface="黑体" panose="02010600030101010101" pitchFamily="49" charset="-122"/>
                  </a:rPr>
                  <a:t>单击此处添加标题</a:t>
                </a:r>
              </a:p>
            </p:txBody>
          </p:sp>
          <p:sp>
            <p:nvSpPr>
              <p:cNvPr id="32" name="TextBox 42"/>
              <p:cNvSpPr txBox="1"/>
              <p:nvPr/>
            </p:nvSpPr>
            <p:spPr>
              <a:xfrm>
                <a:off x="1253920" y="5520369"/>
                <a:ext cx="2468880" cy="274320"/>
              </a:xfrm>
              <a:prstGeom prst="rect">
                <a:avLst/>
              </a:prstGeom>
              <a:noFill/>
            </p:spPr>
            <p:txBody>
              <a:bodyPr wrap="none" rtlCol="0">
                <a:spAutoFit/>
              </a:bodyPr>
              <a:lstStyle/>
              <a:p>
                <a:pPr algn="l"/>
                <a:r>
                  <a:rPr lang="id-ID" sz="1200" dirty="0" smtClean="0">
                    <a:solidFill>
                      <a:schemeClr val="bg1"/>
                    </a:solidFill>
                    <a:latin typeface="黑体" panose="02010600030101010101" pitchFamily="49" charset="-122"/>
                    <a:ea typeface="黑体" panose="02010600030101010101" pitchFamily="49" charset="-122"/>
                  </a:rPr>
                  <a:t>请在此粘贴或者输入您的文字内容</a:t>
                </a:r>
              </a:p>
            </p:txBody>
          </p:sp>
        </p:grpSp>
        <p:grpSp>
          <p:nvGrpSpPr>
            <p:cNvPr id="33" name="Group 3"/>
            <p:cNvGrpSpPr/>
            <p:nvPr/>
          </p:nvGrpSpPr>
          <p:grpSpPr>
            <a:xfrm>
              <a:off x="11171538" y="6404397"/>
              <a:ext cx="740904" cy="304800"/>
              <a:chOff x="11171538" y="6404397"/>
              <a:chExt cx="740904" cy="304800"/>
            </a:xfrm>
          </p:grpSpPr>
          <p:grpSp>
            <p:nvGrpSpPr>
              <p:cNvPr id="34" name="Group 43"/>
              <p:cNvGrpSpPr/>
              <p:nvPr/>
            </p:nvGrpSpPr>
            <p:grpSpPr>
              <a:xfrm>
                <a:off x="11171538" y="6432701"/>
                <a:ext cx="251169" cy="251169"/>
                <a:chOff x="8121650" y="-184150"/>
                <a:chExt cx="1181100" cy="1181100"/>
              </a:xfrm>
              <a:solidFill>
                <a:schemeClr val="tx1"/>
              </a:solidFill>
            </p:grpSpPr>
            <p:sp>
              <p:nvSpPr>
                <p:cNvPr id="36" name="Freeform 5"/>
                <p:cNvSpPr>
                  <a:spLocks noEditPoints="1"/>
                </p:cNvSpPr>
                <p:nvPr/>
              </p:nvSpPr>
              <p:spPr bwMode="auto">
                <a:xfrm>
                  <a:off x="8121650" y="-184150"/>
                  <a:ext cx="1181100" cy="1181100"/>
                </a:xfrm>
                <a:custGeom>
                  <a:avLst/>
                  <a:gdLst>
                    <a:gd name="T0" fmla="*/ 202 w 312"/>
                    <a:gd name="T1" fmla="*/ 98 h 312"/>
                    <a:gd name="T2" fmla="*/ 156 w 312"/>
                    <a:gd name="T3" fmla="*/ 0 h 312"/>
                    <a:gd name="T4" fmla="*/ 88 w 312"/>
                    <a:gd name="T5" fmla="*/ 100 h 312"/>
                    <a:gd name="T6" fmla="*/ 78 w 312"/>
                    <a:gd name="T7" fmla="*/ 105 h 312"/>
                    <a:gd name="T8" fmla="*/ 29 w 312"/>
                    <a:gd name="T9" fmla="*/ 98 h 312"/>
                    <a:gd name="T10" fmla="*/ 0 w 312"/>
                    <a:gd name="T11" fmla="*/ 283 h 312"/>
                    <a:gd name="T12" fmla="*/ 59 w 312"/>
                    <a:gd name="T13" fmla="*/ 312 h 312"/>
                    <a:gd name="T14" fmla="*/ 85 w 312"/>
                    <a:gd name="T15" fmla="*/ 295 h 312"/>
                    <a:gd name="T16" fmla="*/ 88 w 312"/>
                    <a:gd name="T17" fmla="*/ 296 h 312"/>
                    <a:gd name="T18" fmla="*/ 186 w 312"/>
                    <a:gd name="T19" fmla="*/ 312 h 312"/>
                    <a:gd name="T20" fmla="*/ 274 w 312"/>
                    <a:gd name="T21" fmla="*/ 293 h 312"/>
                    <a:gd name="T22" fmla="*/ 278 w 312"/>
                    <a:gd name="T23" fmla="*/ 266 h 312"/>
                    <a:gd name="T24" fmla="*/ 294 w 312"/>
                    <a:gd name="T25" fmla="*/ 214 h 312"/>
                    <a:gd name="T26" fmla="*/ 303 w 312"/>
                    <a:gd name="T27" fmla="*/ 164 h 312"/>
                    <a:gd name="T28" fmla="*/ 312 w 312"/>
                    <a:gd name="T29" fmla="*/ 140 h 312"/>
                    <a:gd name="T30" fmla="*/ 284 w 312"/>
                    <a:gd name="T31" fmla="*/ 102 h 312"/>
                    <a:gd name="T32" fmla="*/ 59 w 312"/>
                    <a:gd name="T33" fmla="*/ 293 h 312"/>
                    <a:gd name="T34" fmla="*/ 20 w 312"/>
                    <a:gd name="T35" fmla="*/ 283 h 312"/>
                    <a:gd name="T36" fmla="*/ 29 w 312"/>
                    <a:gd name="T37" fmla="*/ 117 h 312"/>
                    <a:gd name="T38" fmla="*/ 68 w 312"/>
                    <a:gd name="T39" fmla="*/ 127 h 312"/>
                    <a:gd name="T40" fmla="*/ 292 w 312"/>
                    <a:gd name="T41" fmla="*/ 142 h 312"/>
                    <a:gd name="T42" fmla="*/ 254 w 312"/>
                    <a:gd name="T43" fmla="*/ 156 h 312"/>
                    <a:gd name="T44" fmla="*/ 254 w 312"/>
                    <a:gd name="T45" fmla="*/ 166 h 312"/>
                    <a:gd name="T46" fmla="*/ 288 w 312"/>
                    <a:gd name="T47" fmla="*/ 184 h 312"/>
                    <a:gd name="T48" fmla="*/ 244 w 312"/>
                    <a:gd name="T49" fmla="*/ 205 h 312"/>
                    <a:gd name="T50" fmla="*/ 244 w 312"/>
                    <a:gd name="T51" fmla="*/ 215 h 312"/>
                    <a:gd name="T52" fmla="*/ 276 w 312"/>
                    <a:gd name="T53" fmla="*/ 235 h 312"/>
                    <a:gd name="T54" fmla="*/ 234 w 312"/>
                    <a:gd name="T55" fmla="*/ 254 h 312"/>
                    <a:gd name="T56" fmla="*/ 234 w 312"/>
                    <a:gd name="T57" fmla="*/ 263 h 312"/>
                    <a:gd name="T58" fmla="*/ 259 w 312"/>
                    <a:gd name="T59" fmla="*/ 277 h 312"/>
                    <a:gd name="T60" fmla="*/ 239 w 312"/>
                    <a:gd name="T61" fmla="*/ 293 h 312"/>
                    <a:gd name="T62" fmla="*/ 132 w 312"/>
                    <a:gd name="T63" fmla="*/ 286 h 312"/>
                    <a:gd name="T64" fmla="*/ 78 w 312"/>
                    <a:gd name="T65" fmla="*/ 267 h 312"/>
                    <a:gd name="T66" fmla="*/ 86 w 312"/>
                    <a:gd name="T67" fmla="*/ 122 h 312"/>
                    <a:gd name="T68" fmla="*/ 146 w 312"/>
                    <a:gd name="T69" fmla="*/ 29 h 312"/>
                    <a:gd name="T70" fmla="*/ 185 w 312"/>
                    <a:gd name="T71" fmla="*/ 66 h 312"/>
                    <a:gd name="T72" fmla="*/ 281 w 312"/>
                    <a:gd name="T73" fmla="*/ 121 h 312"/>
                    <a:gd name="T74" fmla="*/ 292 w 312"/>
                    <a:gd name="T75" fmla="*/ 14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2" h="312">
                      <a:moveTo>
                        <a:pt x="284" y="102"/>
                      </a:moveTo>
                      <a:cubicBezTo>
                        <a:pt x="272" y="99"/>
                        <a:pt x="244" y="99"/>
                        <a:pt x="202" y="98"/>
                      </a:cubicBezTo>
                      <a:cubicBezTo>
                        <a:pt x="204" y="89"/>
                        <a:pt x="204" y="80"/>
                        <a:pt x="204" y="66"/>
                      </a:cubicBezTo>
                      <a:cubicBezTo>
                        <a:pt x="204" y="31"/>
                        <a:pt x="179" y="0"/>
                        <a:pt x="156" y="0"/>
                      </a:cubicBezTo>
                      <a:cubicBezTo>
                        <a:pt x="140" y="0"/>
                        <a:pt x="127" y="13"/>
                        <a:pt x="127" y="29"/>
                      </a:cubicBezTo>
                      <a:cubicBezTo>
                        <a:pt x="127" y="49"/>
                        <a:pt x="120" y="83"/>
                        <a:pt x="88" y="100"/>
                      </a:cubicBezTo>
                      <a:cubicBezTo>
                        <a:pt x="85" y="101"/>
                        <a:pt x="78" y="104"/>
                        <a:pt x="77" y="105"/>
                      </a:cubicBezTo>
                      <a:cubicBezTo>
                        <a:pt x="78" y="105"/>
                        <a:pt x="78" y="105"/>
                        <a:pt x="78" y="105"/>
                      </a:cubicBezTo>
                      <a:cubicBezTo>
                        <a:pt x="73" y="101"/>
                        <a:pt x="66" y="98"/>
                        <a:pt x="59" y="98"/>
                      </a:cubicBezTo>
                      <a:cubicBezTo>
                        <a:pt x="29" y="98"/>
                        <a:pt x="29" y="98"/>
                        <a:pt x="29" y="98"/>
                      </a:cubicBezTo>
                      <a:cubicBezTo>
                        <a:pt x="13" y="98"/>
                        <a:pt x="0" y="111"/>
                        <a:pt x="0" y="127"/>
                      </a:cubicBezTo>
                      <a:cubicBezTo>
                        <a:pt x="0" y="283"/>
                        <a:pt x="0" y="283"/>
                        <a:pt x="0" y="283"/>
                      </a:cubicBezTo>
                      <a:cubicBezTo>
                        <a:pt x="0" y="299"/>
                        <a:pt x="13" y="312"/>
                        <a:pt x="29" y="312"/>
                      </a:cubicBezTo>
                      <a:cubicBezTo>
                        <a:pt x="59" y="312"/>
                        <a:pt x="59" y="312"/>
                        <a:pt x="59" y="312"/>
                      </a:cubicBezTo>
                      <a:cubicBezTo>
                        <a:pt x="70" y="312"/>
                        <a:pt x="80" y="305"/>
                        <a:pt x="85" y="295"/>
                      </a:cubicBezTo>
                      <a:cubicBezTo>
                        <a:pt x="85" y="295"/>
                        <a:pt x="85" y="295"/>
                        <a:pt x="85" y="295"/>
                      </a:cubicBezTo>
                      <a:cubicBezTo>
                        <a:pt x="86" y="295"/>
                        <a:pt x="86" y="296"/>
                        <a:pt x="87" y="296"/>
                      </a:cubicBezTo>
                      <a:cubicBezTo>
                        <a:pt x="87" y="296"/>
                        <a:pt x="88" y="296"/>
                        <a:pt x="88" y="296"/>
                      </a:cubicBezTo>
                      <a:cubicBezTo>
                        <a:pt x="93" y="297"/>
                        <a:pt x="104" y="300"/>
                        <a:pt x="127" y="305"/>
                      </a:cubicBezTo>
                      <a:cubicBezTo>
                        <a:pt x="132" y="306"/>
                        <a:pt x="158" y="312"/>
                        <a:pt x="186" y="312"/>
                      </a:cubicBezTo>
                      <a:cubicBezTo>
                        <a:pt x="239" y="312"/>
                        <a:pt x="239" y="312"/>
                        <a:pt x="239" y="312"/>
                      </a:cubicBezTo>
                      <a:cubicBezTo>
                        <a:pt x="255" y="312"/>
                        <a:pt x="267" y="306"/>
                        <a:pt x="274" y="293"/>
                      </a:cubicBezTo>
                      <a:cubicBezTo>
                        <a:pt x="274" y="293"/>
                        <a:pt x="276" y="289"/>
                        <a:pt x="278" y="283"/>
                      </a:cubicBezTo>
                      <a:cubicBezTo>
                        <a:pt x="279" y="278"/>
                        <a:pt x="280" y="272"/>
                        <a:pt x="278" y="266"/>
                      </a:cubicBezTo>
                      <a:cubicBezTo>
                        <a:pt x="289" y="258"/>
                        <a:pt x="292" y="247"/>
                        <a:pt x="294" y="240"/>
                      </a:cubicBezTo>
                      <a:cubicBezTo>
                        <a:pt x="298" y="229"/>
                        <a:pt x="297" y="220"/>
                        <a:pt x="294" y="214"/>
                      </a:cubicBezTo>
                      <a:cubicBezTo>
                        <a:pt x="300" y="208"/>
                        <a:pt x="305" y="200"/>
                        <a:pt x="307" y="187"/>
                      </a:cubicBezTo>
                      <a:cubicBezTo>
                        <a:pt x="309" y="179"/>
                        <a:pt x="307" y="171"/>
                        <a:pt x="303" y="164"/>
                      </a:cubicBezTo>
                      <a:cubicBezTo>
                        <a:pt x="309" y="158"/>
                        <a:pt x="311" y="150"/>
                        <a:pt x="312" y="143"/>
                      </a:cubicBezTo>
                      <a:cubicBezTo>
                        <a:pt x="312" y="140"/>
                        <a:pt x="312" y="140"/>
                        <a:pt x="312" y="140"/>
                      </a:cubicBezTo>
                      <a:cubicBezTo>
                        <a:pt x="312" y="139"/>
                        <a:pt x="312" y="138"/>
                        <a:pt x="312" y="136"/>
                      </a:cubicBezTo>
                      <a:cubicBezTo>
                        <a:pt x="312" y="123"/>
                        <a:pt x="303" y="108"/>
                        <a:pt x="284" y="102"/>
                      </a:cubicBezTo>
                      <a:close/>
                      <a:moveTo>
                        <a:pt x="68" y="283"/>
                      </a:moveTo>
                      <a:cubicBezTo>
                        <a:pt x="68" y="288"/>
                        <a:pt x="64" y="293"/>
                        <a:pt x="59" y="293"/>
                      </a:cubicBezTo>
                      <a:cubicBezTo>
                        <a:pt x="29" y="293"/>
                        <a:pt x="29" y="293"/>
                        <a:pt x="29" y="293"/>
                      </a:cubicBezTo>
                      <a:cubicBezTo>
                        <a:pt x="24" y="293"/>
                        <a:pt x="20" y="288"/>
                        <a:pt x="20" y="283"/>
                      </a:cubicBezTo>
                      <a:cubicBezTo>
                        <a:pt x="20" y="127"/>
                        <a:pt x="20" y="127"/>
                        <a:pt x="20" y="127"/>
                      </a:cubicBezTo>
                      <a:cubicBezTo>
                        <a:pt x="20" y="121"/>
                        <a:pt x="24" y="117"/>
                        <a:pt x="29" y="117"/>
                      </a:cubicBezTo>
                      <a:cubicBezTo>
                        <a:pt x="59" y="117"/>
                        <a:pt x="59" y="117"/>
                        <a:pt x="59" y="117"/>
                      </a:cubicBezTo>
                      <a:cubicBezTo>
                        <a:pt x="64" y="117"/>
                        <a:pt x="68" y="121"/>
                        <a:pt x="68" y="127"/>
                      </a:cubicBezTo>
                      <a:lnTo>
                        <a:pt x="68" y="283"/>
                      </a:lnTo>
                      <a:close/>
                      <a:moveTo>
                        <a:pt x="292" y="142"/>
                      </a:moveTo>
                      <a:cubicBezTo>
                        <a:pt x="292" y="147"/>
                        <a:pt x="290" y="156"/>
                        <a:pt x="273" y="156"/>
                      </a:cubicBezTo>
                      <a:cubicBezTo>
                        <a:pt x="258" y="156"/>
                        <a:pt x="254" y="156"/>
                        <a:pt x="254" y="156"/>
                      </a:cubicBezTo>
                      <a:cubicBezTo>
                        <a:pt x="251" y="156"/>
                        <a:pt x="249" y="158"/>
                        <a:pt x="249" y="161"/>
                      </a:cubicBezTo>
                      <a:cubicBezTo>
                        <a:pt x="249" y="164"/>
                        <a:pt x="251" y="166"/>
                        <a:pt x="254" y="166"/>
                      </a:cubicBezTo>
                      <a:cubicBezTo>
                        <a:pt x="254" y="166"/>
                        <a:pt x="258" y="166"/>
                        <a:pt x="272" y="166"/>
                      </a:cubicBezTo>
                      <a:cubicBezTo>
                        <a:pt x="287" y="166"/>
                        <a:pt x="289" y="178"/>
                        <a:pt x="288" y="184"/>
                      </a:cubicBezTo>
                      <a:cubicBezTo>
                        <a:pt x="287" y="191"/>
                        <a:pt x="283" y="205"/>
                        <a:pt x="267" y="205"/>
                      </a:cubicBezTo>
                      <a:cubicBezTo>
                        <a:pt x="250" y="205"/>
                        <a:pt x="244" y="205"/>
                        <a:pt x="244" y="205"/>
                      </a:cubicBezTo>
                      <a:cubicBezTo>
                        <a:pt x="241" y="205"/>
                        <a:pt x="239" y="207"/>
                        <a:pt x="239" y="210"/>
                      </a:cubicBezTo>
                      <a:cubicBezTo>
                        <a:pt x="239" y="212"/>
                        <a:pt x="241" y="215"/>
                        <a:pt x="244" y="215"/>
                      </a:cubicBezTo>
                      <a:cubicBezTo>
                        <a:pt x="244" y="215"/>
                        <a:pt x="255" y="215"/>
                        <a:pt x="263" y="215"/>
                      </a:cubicBezTo>
                      <a:cubicBezTo>
                        <a:pt x="279" y="215"/>
                        <a:pt x="278" y="227"/>
                        <a:pt x="276" y="235"/>
                      </a:cubicBezTo>
                      <a:cubicBezTo>
                        <a:pt x="272" y="244"/>
                        <a:pt x="271" y="254"/>
                        <a:pt x="250" y="254"/>
                      </a:cubicBezTo>
                      <a:cubicBezTo>
                        <a:pt x="243" y="254"/>
                        <a:pt x="234" y="254"/>
                        <a:pt x="234" y="254"/>
                      </a:cubicBezTo>
                      <a:cubicBezTo>
                        <a:pt x="231" y="254"/>
                        <a:pt x="229" y="256"/>
                        <a:pt x="229" y="258"/>
                      </a:cubicBezTo>
                      <a:cubicBezTo>
                        <a:pt x="229" y="261"/>
                        <a:pt x="231" y="263"/>
                        <a:pt x="234" y="263"/>
                      </a:cubicBezTo>
                      <a:cubicBezTo>
                        <a:pt x="234" y="263"/>
                        <a:pt x="241" y="263"/>
                        <a:pt x="249" y="263"/>
                      </a:cubicBezTo>
                      <a:cubicBezTo>
                        <a:pt x="260" y="263"/>
                        <a:pt x="260" y="273"/>
                        <a:pt x="259" y="277"/>
                      </a:cubicBezTo>
                      <a:cubicBezTo>
                        <a:pt x="258" y="281"/>
                        <a:pt x="257" y="284"/>
                        <a:pt x="257" y="284"/>
                      </a:cubicBezTo>
                      <a:cubicBezTo>
                        <a:pt x="254" y="289"/>
                        <a:pt x="249" y="293"/>
                        <a:pt x="239" y="293"/>
                      </a:cubicBezTo>
                      <a:cubicBezTo>
                        <a:pt x="186" y="293"/>
                        <a:pt x="186" y="293"/>
                        <a:pt x="186" y="293"/>
                      </a:cubicBezTo>
                      <a:cubicBezTo>
                        <a:pt x="159" y="293"/>
                        <a:pt x="132" y="286"/>
                        <a:pt x="132" y="286"/>
                      </a:cubicBezTo>
                      <a:cubicBezTo>
                        <a:pt x="91" y="277"/>
                        <a:pt x="89" y="276"/>
                        <a:pt x="86" y="275"/>
                      </a:cubicBezTo>
                      <a:cubicBezTo>
                        <a:pt x="86" y="275"/>
                        <a:pt x="78" y="274"/>
                        <a:pt x="78" y="267"/>
                      </a:cubicBezTo>
                      <a:cubicBezTo>
                        <a:pt x="78" y="132"/>
                        <a:pt x="78" y="132"/>
                        <a:pt x="78" y="132"/>
                      </a:cubicBezTo>
                      <a:cubicBezTo>
                        <a:pt x="78" y="128"/>
                        <a:pt x="81" y="124"/>
                        <a:pt x="86" y="122"/>
                      </a:cubicBezTo>
                      <a:cubicBezTo>
                        <a:pt x="86" y="122"/>
                        <a:pt x="87" y="122"/>
                        <a:pt x="88" y="121"/>
                      </a:cubicBezTo>
                      <a:cubicBezTo>
                        <a:pt x="132" y="103"/>
                        <a:pt x="146" y="62"/>
                        <a:pt x="146" y="29"/>
                      </a:cubicBezTo>
                      <a:cubicBezTo>
                        <a:pt x="146" y="25"/>
                        <a:pt x="150" y="20"/>
                        <a:pt x="156" y="20"/>
                      </a:cubicBezTo>
                      <a:cubicBezTo>
                        <a:pt x="166" y="20"/>
                        <a:pt x="185" y="40"/>
                        <a:pt x="185" y="66"/>
                      </a:cubicBezTo>
                      <a:cubicBezTo>
                        <a:pt x="185" y="89"/>
                        <a:pt x="184" y="93"/>
                        <a:pt x="176" y="117"/>
                      </a:cubicBezTo>
                      <a:cubicBezTo>
                        <a:pt x="273" y="117"/>
                        <a:pt x="272" y="118"/>
                        <a:pt x="281" y="121"/>
                      </a:cubicBezTo>
                      <a:cubicBezTo>
                        <a:pt x="292" y="124"/>
                        <a:pt x="293" y="133"/>
                        <a:pt x="293" y="136"/>
                      </a:cubicBezTo>
                      <a:cubicBezTo>
                        <a:pt x="293" y="139"/>
                        <a:pt x="292" y="138"/>
                        <a:pt x="292" y="1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solidFill>
                    <a:latin typeface="黑体" panose="02010600030101010101" pitchFamily="49" charset="-122"/>
                    <a:ea typeface="黑体" panose="02010600030101010101" pitchFamily="49" charset="-122"/>
                  </a:endParaRPr>
                </a:p>
              </p:txBody>
            </p:sp>
            <p:sp>
              <p:nvSpPr>
                <p:cNvPr id="37" name="Freeform 6"/>
                <p:cNvSpPr>
                  <a:spLocks noEditPoints="1"/>
                </p:cNvSpPr>
                <p:nvPr/>
              </p:nvSpPr>
              <p:spPr bwMode="auto">
                <a:xfrm>
                  <a:off x="8231188" y="777875"/>
                  <a:ext cx="112713" cy="109538"/>
                </a:xfrm>
                <a:custGeom>
                  <a:avLst/>
                  <a:gdLst>
                    <a:gd name="T0" fmla="*/ 15 w 30"/>
                    <a:gd name="T1" fmla="*/ 0 h 29"/>
                    <a:gd name="T2" fmla="*/ 0 w 30"/>
                    <a:gd name="T3" fmla="*/ 14 h 29"/>
                    <a:gd name="T4" fmla="*/ 15 w 30"/>
                    <a:gd name="T5" fmla="*/ 29 h 29"/>
                    <a:gd name="T6" fmla="*/ 30 w 30"/>
                    <a:gd name="T7" fmla="*/ 14 h 29"/>
                    <a:gd name="T8" fmla="*/ 15 w 30"/>
                    <a:gd name="T9" fmla="*/ 0 h 29"/>
                    <a:gd name="T10" fmla="*/ 15 w 30"/>
                    <a:gd name="T11" fmla="*/ 19 h 29"/>
                    <a:gd name="T12" fmla="*/ 10 w 30"/>
                    <a:gd name="T13" fmla="*/ 14 h 29"/>
                    <a:gd name="T14" fmla="*/ 15 w 30"/>
                    <a:gd name="T15" fmla="*/ 9 h 29"/>
                    <a:gd name="T16" fmla="*/ 20 w 30"/>
                    <a:gd name="T17" fmla="*/ 14 h 29"/>
                    <a:gd name="T18" fmla="*/ 15 w 30"/>
                    <a:gd name="T19"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9">
                      <a:moveTo>
                        <a:pt x="15" y="0"/>
                      </a:moveTo>
                      <a:cubicBezTo>
                        <a:pt x="7" y="0"/>
                        <a:pt x="0" y="6"/>
                        <a:pt x="0" y="14"/>
                      </a:cubicBezTo>
                      <a:cubicBezTo>
                        <a:pt x="0" y="22"/>
                        <a:pt x="7" y="29"/>
                        <a:pt x="15" y="29"/>
                      </a:cubicBezTo>
                      <a:cubicBezTo>
                        <a:pt x="23" y="29"/>
                        <a:pt x="30" y="22"/>
                        <a:pt x="30" y="14"/>
                      </a:cubicBezTo>
                      <a:cubicBezTo>
                        <a:pt x="30" y="6"/>
                        <a:pt x="23" y="0"/>
                        <a:pt x="15" y="0"/>
                      </a:cubicBezTo>
                      <a:close/>
                      <a:moveTo>
                        <a:pt x="15" y="19"/>
                      </a:moveTo>
                      <a:cubicBezTo>
                        <a:pt x="12" y="19"/>
                        <a:pt x="10" y="17"/>
                        <a:pt x="10" y="14"/>
                      </a:cubicBezTo>
                      <a:cubicBezTo>
                        <a:pt x="10" y="11"/>
                        <a:pt x="12" y="9"/>
                        <a:pt x="15" y="9"/>
                      </a:cubicBezTo>
                      <a:cubicBezTo>
                        <a:pt x="18" y="9"/>
                        <a:pt x="20" y="11"/>
                        <a:pt x="20" y="14"/>
                      </a:cubicBezTo>
                      <a:cubicBezTo>
                        <a:pt x="20" y="17"/>
                        <a:pt x="18" y="19"/>
                        <a:pt x="1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bg1"/>
                    </a:solidFill>
                    <a:latin typeface="黑体" panose="02010600030101010101" pitchFamily="49" charset="-122"/>
                    <a:ea typeface="黑体" panose="02010600030101010101" pitchFamily="49" charset="-122"/>
                  </a:endParaRPr>
                </a:p>
              </p:txBody>
            </p:sp>
          </p:grpSp>
          <p:sp>
            <p:nvSpPr>
              <p:cNvPr id="35" name="TextBox 46"/>
              <p:cNvSpPr txBox="1"/>
              <p:nvPr/>
            </p:nvSpPr>
            <p:spPr>
              <a:xfrm>
                <a:off x="11462862" y="6404397"/>
                <a:ext cx="449580" cy="304800"/>
              </a:xfrm>
              <a:prstGeom prst="rect">
                <a:avLst/>
              </a:prstGeom>
              <a:noFill/>
            </p:spPr>
            <p:txBody>
              <a:bodyPr wrap="none" rtlCol="0">
                <a:spAutoFit/>
              </a:bodyPr>
              <a:lstStyle/>
              <a:p>
                <a:r>
                  <a:rPr lang="id-ID" sz="1400" dirty="0" smtClean="0">
                    <a:solidFill>
                      <a:schemeClr val="bg1"/>
                    </a:solidFill>
                    <a:latin typeface="黑体" panose="02010600030101010101" pitchFamily="49" charset="-122"/>
                    <a:ea typeface="黑体" panose="02010600030101010101" pitchFamily="49" charset="-122"/>
                  </a:rPr>
                  <a:t>535</a:t>
                </a:r>
              </a:p>
            </p:txBody>
          </p:sp>
        </p:grpSp>
      </p:grpSp>
      <p:sp>
        <p:nvSpPr>
          <p:cNvPr id="38" name="Rectangle 47"/>
          <p:cNvSpPr/>
          <p:nvPr/>
        </p:nvSpPr>
        <p:spPr>
          <a:xfrm>
            <a:off x="6708960" y="2884883"/>
            <a:ext cx="4870259" cy="895350"/>
          </a:xfrm>
          <a:prstGeom prst="rect">
            <a:avLst/>
          </a:prstGeom>
        </p:spPr>
        <p:txBody>
          <a:bodyPr wrap="square">
            <a:spAutoFit/>
          </a:bodyPr>
          <a:lstStyle/>
          <a:p>
            <a:pPr>
              <a:lnSpc>
                <a:spcPct val="110000"/>
              </a:lnSpc>
            </a:pPr>
            <a:r>
              <a:rPr sz="16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sp>
        <p:nvSpPr>
          <p:cNvPr id="39" name="Rectangle 48"/>
          <p:cNvSpPr/>
          <p:nvPr/>
        </p:nvSpPr>
        <p:spPr>
          <a:xfrm>
            <a:off x="610579" y="5180360"/>
            <a:ext cx="4870259" cy="895350"/>
          </a:xfrm>
          <a:prstGeom prst="rect">
            <a:avLst/>
          </a:prstGeom>
        </p:spPr>
        <p:txBody>
          <a:bodyPr wrap="square">
            <a:spAutoFit/>
          </a:bodyPr>
          <a:lstStyle/>
          <a:p>
            <a:pPr algn="r">
              <a:lnSpc>
                <a:spcPct val="110000"/>
              </a:lnSpc>
            </a:pPr>
            <a:r>
              <a:rPr sz="16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sp>
        <p:nvSpPr>
          <p:cNvPr id="40" name="Rectangle 49"/>
          <p:cNvSpPr/>
          <p:nvPr/>
        </p:nvSpPr>
        <p:spPr>
          <a:xfrm>
            <a:off x="610579" y="614822"/>
            <a:ext cx="4870259" cy="895350"/>
          </a:xfrm>
          <a:prstGeom prst="rect">
            <a:avLst/>
          </a:prstGeom>
        </p:spPr>
        <p:txBody>
          <a:bodyPr wrap="square">
            <a:spAutoFit/>
          </a:bodyPr>
          <a:lstStyle/>
          <a:p>
            <a:pPr algn="r">
              <a:lnSpc>
                <a:spcPct val="110000"/>
              </a:lnSpc>
            </a:pPr>
            <a:r>
              <a:rPr sz="16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500"/>
                                        <p:tgtEl>
                                          <p:spTgt spid="41"/>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right)">
                                      <p:cBhvr>
                                        <p:cTn id="21" dur="500"/>
                                        <p:tgtEl>
                                          <p:spTgt spid="4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2000"/>
                            </p:stCondLst>
                            <p:childTnLst>
                              <p:par>
                                <p:cTn id="26" presetID="37"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900" decel="100000" fill="hold"/>
                                        <p:tgtEl>
                                          <p:spTgt spid="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000"/>
                            </p:stCondLst>
                            <p:childTnLst>
                              <p:par>
                                <p:cTn id="44" presetID="37" presetClass="entr" presetSubtype="0"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1000"/>
                                        <p:tgtEl>
                                          <p:spTgt spid="4"/>
                                        </p:tgtEl>
                                      </p:cBhvr>
                                    </p:animEffect>
                                    <p:anim calcmode="lin" valueType="num">
                                      <p:cBhvr>
                                        <p:cTn id="47" dur="1000" fill="hold"/>
                                        <p:tgtEl>
                                          <p:spTgt spid="4"/>
                                        </p:tgtEl>
                                        <p:attrNameLst>
                                          <p:attrName>ppt_x</p:attrName>
                                        </p:attrNameLst>
                                      </p:cBhvr>
                                      <p:tavLst>
                                        <p:tav tm="0">
                                          <p:val>
                                            <p:strVal val="#ppt_x"/>
                                          </p:val>
                                        </p:tav>
                                        <p:tav tm="100000">
                                          <p:val>
                                            <p:strVal val="#ppt_x"/>
                                          </p:val>
                                        </p:tav>
                                      </p:tavLst>
                                    </p:anim>
                                    <p:anim calcmode="lin" valueType="num">
                                      <p:cBhvr>
                                        <p:cTn id="48" dur="900" decel="100000" fill="hold"/>
                                        <p:tgtEl>
                                          <p:spTgt spid="4"/>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down)">
                                      <p:cBhvr>
                                        <p:cTn id="53" dur="500"/>
                                        <p:tgtEl>
                                          <p:spTgt spid="2"/>
                                        </p:tgtEl>
                                      </p:cBhvr>
                                    </p:animEffect>
                                  </p:childTnLst>
                                </p:cTn>
                              </p:par>
                            </p:childTnLst>
                          </p:cTn>
                        </p:par>
                        <p:par>
                          <p:cTn id="54" fill="hold">
                            <p:stCondLst>
                              <p:cond delay="5500"/>
                            </p:stCondLst>
                            <p:childTnLst>
                              <p:par>
                                <p:cTn id="55" presetID="22" presetClass="entr" presetSubtype="2"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right)">
                                      <p:cBhvr>
                                        <p:cTn id="57" dur="500"/>
                                        <p:tgtEl>
                                          <p:spTgt spid="3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38"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71"/>
          <p:cNvSpPr>
            <a:spLocks noEditPoints="1"/>
          </p:cNvSpPr>
          <p:nvPr/>
        </p:nvSpPr>
        <p:spPr bwMode="auto">
          <a:xfrm flipH="1">
            <a:off x="8553575" y="3760896"/>
            <a:ext cx="3639308" cy="3097104"/>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rgbClr val="633017">
              <a:alpha val="76000"/>
            </a:srgbClr>
          </a:solidFill>
          <a:ln>
            <a:noFill/>
          </a:ln>
        </p:spPr>
        <p:txBody>
          <a:bodyPr vert="horz" wrap="square" lIns="91440" tIns="45720" rIns="91440" bIns="45720" numCol="1" anchor="t" anchorCtr="0" compatLnSpc="1"/>
          <a:lstStyle/>
          <a:p>
            <a:endParaRPr lang="id-ID">
              <a:latin typeface="黑体" panose="02010600030101010101" pitchFamily="49" charset="-122"/>
              <a:ea typeface="黑体" panose="02010600030101010101" pitchFamily="49" charset="-122"/>
            </a:endParaRPr>
          </a:p>
        </p:txBody>
      </p:sp>
      <p:pic>
        <p:nvPicPr>
          <p:cNvPr id="2" name="图片 1" descr="C:\Users\Administrator\Desktop\室内设计\u=1995482768,4201368183&amp;fm=23&amp;gp=0.jpgu=1995482768,4201368183&amp;fm=23&amp;gp=0"/>
          <p:cNvPicPr>
            <a:picLocks noChangeAspect="1"/>
          </p:cNvPicPr>
          <p:nvPr/>
        </p:nvPicPr>
        <p:blipFill rotWithShape="1">
          <a:blip r:embed="rId2" cstate="print"/>
          <a:srcRect/>
          <a:stretch>
            <a:fillRect/>
          </a:stretch>
        </p:blipFill>
        <p:spPr>
          <a:xfrm>
            <a:off x="5046628" y="3976370"/>
            <a:ext cx="2167255" cy="2094230"/>
          </a:xfrm>
          <a:prstGeom prst="rect">
            <a:avLst/>
          </a:prstGeom>
        </p:spPr>
      </p:pic>
      <p:pic>
        <p:nvPicPr>
          <p:cNvPr id="3" name="图片 2" descr="C:\Users\Administrator\Desktop\室内设计\u=3290526680,1900635184&amp;fm=21&amp;gp=0.jpgu=3290526680,1900635184&amp;fm=21&amp;gp=0"/>
          <p:cNvPicPr>
            <a:picLocks noChangeAspect="1"/>
          </p:cNvPicPr>
          <p:nvPr/>
        </p:nvPicPr>
        <p:blipFill rotWithShape="1">
          <a:blip r:embed="rId3" cstate="print"/>
          <a:srcRect/>
          <a:stretch>
            <a:fillRect/>
          </a:stretch>
        </p:blipFill>
        <p:spPr>
          <a:xfrm>
            <a:off x="918" y="3977005"/>
            <a:ext cx="2879090" cy="2197735"/>
          </a:xfrm>
          <a:prstGeom prst="rect">
            <a:avLst/>
          </a:prstGeom>
        </p:spPr>
      </p:pic>
      <p:pic>
        <p:nvPicPr>
          <p:cNvPr id="4" name="图片 3" descr="C:\Users\Administrator\Desktop\室内设计\u=3178880023,4071943407&amp;fm=23&amp;gp=0.jpgu=3178880023,4071943407&amp;fm=23&amp;gp=0"/>
          <p:cNvPicPr>
            <a:picLocks noChangeAspect="1"/>
          </p:cNvPicPr>
          <p:nvPr/>
        </p:nvPicPr>
        <p:blipFill rotWithShape="1">
          <a:blip r:embed="rId4" cstate="print"/>
          <a:srcRect/>
          <a:stretch>
            <a:fillRect/>
          </a:stretch>
        </p:blipFill>
        <p:spPr>
          <a:xfrm>
            <a:off x="2880008" y="3977005"/>
            <a:ext cx="2167255" cy="2094230"/>
          </a:xfrm>
          <a:prstGeom prst="rect">
            <a:avLst/>
          </a:prstGeom>
        </p:spPr>
      </p:pic>
      <p:pic>
        <p:nvPicPr>
          <p:cNvPr id="5" name="图片 4" descr="C:\Users\Administrator\Desktop\室内设计\9087.jpg9087"/>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7214518" y="3977005"/>
            <a:ext cx="2166620" cy="2094230"/>
          </a:xfrm>
          <a:prstGeom prst="rect">
            <a:avLst/>
          </a:prstGeom>
        </p:spPr>
      </p:pic>
      <p:pic>
        <p:nvPicPr>
          <p:cNvPr id="6" name="图片 5" descr="C:\Users\Administrator\Desktop\室内设计\QQ截图20170206150654.jpgQQ截图20170206150654"/>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9381330" y="1441333"/>
            <a:ext cx="2166382" cy="1503045"/>
          </a:xfrm>
          <a:prstGeom prst="rect">
            <a:avLst/>
          </a:prstGeom>
        </p:spPr>
      </p:pic>
      <p:pic>
        <p:nvPicPr>
          <p:cNvPr id="7" name="图片 6" descr="C:\Users\Administrator\Desktop\室内设计\QQ截图20170206150557.jpgQQ截图20170206150557"/>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7213883" y="2356485"/>
            <a:ext cx="2167255" cy="1587500"/>
          </a:xfrm>
          <a:prstGeom prst="rect">
            <a:avLst/>
          </a:prstGeom>
        </p:spPr>
      </p:pic>
      <p:pic>
        <p:nvPicPr>
          <p:cNvPr id="8" name="图片 7" descr="C:\Users\Administrator\Desktop\室内设计\98.jpg98"/>
          <p:cNvPicPr>
            <a:picLocks noChangeAspect="1"/>
          </p:cNvPicPr>
          <p:nvPr/>
        </p:nvPicPr>
        <p:blipFill rotWithShape="1">
          <a:blip r:embed="rId8" cstate="print"/>
          <a:srcRect/>
          <a:stretch>
            <a:fillRect/>
          </a:stretch>
        </p:blipFill>
        <p:spPr>
          <a:xfrm>
            <a:off x="9381138" y="2944495"/>
            <a:ext cx="2166620" cy="1839595"/>
          </a:xfrm>
          <a:prstGeom prst="rect">
            <a:avLst/>
          </a:prstGeom>
        </p:spPr>
      </p:pic>
      <p:sp>
        <p:nvSpPr>
          <p:cNvPr id="10" name="文本框 35"/>
          <p:cNvSpPr txBox="1"/>
          <p:nvPr/>
        </p:nvSpPr>
        <p:spPr>
          <a:xfrm>
            <a:off x="1793655" y="1899634"/>
            <a:ext cx="2621280" cy="45720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2400" dirty="0" smtClean="0">
                <a:solidFill>
                  <a:srgbClr val="430405"/>
                </a:solidFill>
                <a:latin typeface="黑体" panose="02010600030101010101" pitchFamily="49" charset="-122"/>
                <a:ea typeface="黑体" panose="02010600030101010101" pitchFamily="49" charset="-122"/>
                <a:cs typeface="Arial" panose="020B0604020202020204" pitchFamily="34" charset="0"/>
              </a:rPr>
              <a:t>单击此处添加标题</a:t>
            </a:r>
          </a:p>
        </p:txBody>
      </p:sp>
      <p:sp>
        <p:nvSpPr>
          <p:cNvPr id="11" name="Freeform 73"/>
          <p:cNvSpPr>
            <a:spLocks noEditPoints="1"/>
          </p:cNvSpPr>
          <p:nvPr/>
        </p:nvSpPr>
        <p:spPr bwMode="auto">
          <a:xfrm>
            <a:off x="713180" y="1995169"/>
            <a:ext cx="814980" cy="86905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462313"/>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黑体" panose="02010600030101010101" pitchFamily="49" charset="-122"/>
              <a:ea typeface="黑体" panose="02010600030101010101" pitchFamily="49" charset="-122"/>
            </a:endParaRPr>
          </a:p>
        </p:txBody>
      </p:sp>
      <p:sp>
        <p:nvSpPr>
          <p:cNvPr id="12" name="矩形 11"/>
          <p:cNvSpPr/>
          <p:nvPr/>
        </p:nvSpPr>
        <p:spPr>
          <a:xfrm>
            <a:off x="1793654" y="2310039"/>
            <a:ext cx="5420543" cy="155448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430405"/>
                </a:solidFill>
                <a:latin typeface="黑体" panose="02010600030101010101" pitchFamily="49" charset="-122"/>
                <a:ea typeface="黑体" panose="02010600030101010101" pitchFamily="49"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26" name="Group 59"/>
          <p:cNvGrpSpPr/>
          <p:nvPr/>
        </p:nvGrpSpPr>
        <p:grpSpPr>
          <a:xfrm flipH="1">
            <a:off x="-149179" y="-222934"/>
            <a:ext cx="2748481" cy="2811216"/>
            <a:chOff x="9648826" y="1458912"/>
            <a:chExt cx="4799012" cy="4908551"/>
          </a:xfrm>
          <a:solidFill>
            <a:srgbClr val="633017">
              <a:alpha val="72000"/>
            </a:srgbClr>
          </a:solidFill>
        </p:grpSpPr>
        <p:sp>
          <p:nvSpPr>
            <p:cNvPr id="27" name="Freeform 6"/>
            <p:cNvSpPr/>
            <p:nvPr/>
          </p:nvSpPr>
          <p:spPr bwMode="auto">
            <a:xfrm>
              <a:off x="13439775" y="1571625"/>
              <a:ext cx="895350" cy="1233488"/>
            </a:xfrm>
            <a:custGeom>
              <a:avLst/>
              <a:gdLst>
                <a:gd name="T0" fmla="*/ 131 w 238"/>
                <a:gd name="T1" fmla="*/ 180 h 328"/>
                <a:gd name="T2" fmla="*/ 186 w 238"/>
                <a:gd name="T3" fmla="*/ 0 h 328"/>
                <a:gd name="T4" fmla="*/ 184 w 238"/>
                <a:gd name="T5" fmla="*/ 0 h 328"/>
                <a:gd name="T6" fmla="*/ 129 w 238"/>
                <a:gd name="T7" fmla="*/ 179 h 328"/>
                <a:gd name="T8" fmla="*/ 0 w 238"/>
                <a:gd name="T9" fmla="*/ 154 h 328"/>
                <a:gd name="T10" fmla="*/ 0 w 238"/>
                <a:gd name="T11" fmla="*/ 155 h 328"/>
                <a:gd name="T12" fmla="*/ 129 w 238"/>
                <a:gd name="T13" fmla="*/ 181 h 328"/>
                <a:gd name="T14" fmla="*/ 84 w 238"/>
                <a:gd name="T15" fmla="*/ 328 h 328"/>
                <a:gd name="T16" fmla="*/ 85 w 238"/>
                <a:gd name="T17" fmla="*/ 328 h 328"/>
                <a:gd name="T18" fmla="*/ 130 w 238"/>
                <a:gd name="T19" fmla="*/ 181 h 328"/>
                <a:gd name="T20" fmla="*/ 238 w 238"/>
                <a:gd name="T21" fmla="*/ 203 h 328"/>
                <a:gd name="T22" fmla="*/ 238 w 238"/>
                <a:gd name="T23" fmla="*/ 201 h 328"/>
                <a:gd name="T24" fmla="*/ 131 w 238"/>
                <a:gd name="T25" fmla="*/ 18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328">
                  <a:moveTo>
                    <a:pt x="131" y="180"/>
                  </a:moveTo>
                  <a:cubicBezTo>
                    <a:pt x="186" y="0"/>
                    <a:pt x="186" y="0"/>
                    <a:pt x="186" y="0"/>
                  </a:cubicBezTo>
                  <a:cubicBezTo>
                    <a:pt x="185" y="0"/>
                    <a:pt x="185" y="0"/>
                    <a:pt x="184" y="0"/>
                  </a:cubicBezTo>
                  <a:cubicBezTo>
                    <a:pt x="129" y="179"/>
                    <a:pt x="129" y="179"/>
                    <a:pt x="129" y="179"/>
                  </a:cubicBezTo>
                  <a:cubicBezTo>
                    <a:pt x="0" y="154"/>
                    <a:pt x="0" y="154"/>
                    <a:pt x="0" y="154"/>
                  </a:cubicBezTo>
                  <a:cubicBezTo>
                    <a:pt x="0" y="154"/>
                    <a:pt x="0" y="155"/>
                    <a:pt x="0" y="155"/>
                  </a:cubicBezTo>
                  <a:cubicBezTo>
                    <a:pt x="129" y="181"/>
                    <a:pt x="129" y="181"/>
                    <a:pt x="129" y="181"/>
                  </a:cubicBezTo>
                  <a:cubicBezTo>
                    <a:pt x="84" y="328"/>
                    <a:pt x="84" y="328"/>
                    <a:pt x="84" y="328"/>
                  </a:cubicBezTo>
                  <a:cubicBezTo>
                    <a:pt x="84" y="328"/>
                    <a:pt x="85" y="328"/>
                    <a:pt x="85" y="328"/>
                  </a:cubicBezTo>
                  <a:cubicBezTo>
                    <a:pt x="130" y="181"/>
                    <a:pt x="130" y="181"/>
                    <a:pt x="130" y="181"/>
                  </a:cubicBezTo>
                  <a:cubicBezTo>
                    <a:pt x="238" y="203"/>
                    <a:pt x="238" y="203"/>
                    <a:pt x="238" y="203"/>
                  </a:cubicBezTo>
                  <a:cubicBezTo>
                    <a:pt x="238" y="202"/>
                    <a:pt x="238" y="202"/>
                    <a:pt x="238" y="201"/>
                  </a:cubicBezTo>
                  <a:lnTo>
                    <a:pt x="131"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28" name="Freeform 7"/>
            <p:cNvSpPr/>
            <p:nvPr/>
          </p:nvSpPr>
          <p:spPr bwMode="auto">
            <a:xfrm>
              <a:off x="11903075" y="2940050"/>
              <a:ext cx="1401762" cy="2011363"/>
            </a:xfrm>
            <a:custGeom>
              <a:avLst/>
              <a:gdLst>
                <a:gd name="T0" fmla="*/ 235 w 373"/>
                <a:gd name="T1" fmla="*/ 86 h 535"/>
                <a:gd name="T2" fmla="*/ 279 w 373"/>
                <a:gd name="T3" fmla="*/ 1 h 535"/>
                <a:gd name="T4" fmla="*/ 278 w 373"/>
                <a:gd name="T5" fmla="*/ 0 h 535"/>
                <a:gd name="T6" fmla="*/ 234 w 373"/>
                <a:gd name="T7" fmla="*/ 85 h 535"/>
                <a:gd name="T8" fmla="*/ 118 w 373"/>
                <a:gd name="T9" fmla="*/ 15 h 535"/>
                <a:gd name="T10" fmla="*/ 118 w 373"/>
                <a:gd name="T11" fmla="*/ 16 h 535"/>
                <a:gd name="T12" fmla="*/ 233 w 373"/>
                <a:gd name="T13" fmla="*/ 86 h 535"/>
                <a:gd name="T14" fmla="*/ 0 w 373"/>
                <a:gd name="T15" fmla="*/ 535 h 535"/>
                <a:gd name="T16" fmla="*/ 1 w 373"/>
                <a:gd name="T17" fmla="*/ 535 h 535"/>
                <a:gd name="T18" fmla="*/ 234 w 373"/>
                <a:gd name="T19" fmla="*/ 87 h 535"/>
                <a:gd name="T20" fmla="*/ 372 w 373"/>
                <a:gd name="T21" fmla="*/ 170 h 535"/>
                <a:gd name="T22" fmla="*/ 373 w 373"/>
                <a:gd name="T23" fmla="*/ 169 h 535"/>
                <a:gd name="T24" fmla="*/ 235 w 373"/>
                <a:gd name="T25" fmla="*/ 86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535">
                  <a:moveTo>
                    <a:pt x="235" y="86"/>
                  </a:moveTo>
                  <a:cubicBezTo>
                    <a:pt x="279" y="1"/>
                    <a:pt x="279" y="1"/>
                    <a:pt x="279" y="1"/>
                  </a:cubicBezTo>
                  <a:cubicBezTo>
                    <a:pt x="279" y="1"/>
                    <a:pt x="278" y="1"/>
                    <a:pt x="278" y="0"/>
                  </a:cubicBezTo>
                  <a:cubicBezTo>
                    <a:pt x="234" y="85"/>
                    <a:pt x="234" y="85"/>
                    <a:pt x="234" y="85"/>
                  </a:cubicBezTo>
                  <a:cubicBezTo>
                    <a:pt x="118" y="15"/>
                    <a:pt x="118" y="15"/>
                    <a:pt x="118" y="15"/>
                  </a:cubicBezTo>
                  <a:cubicBezTo>
                    <a:pt x="118" y="15"/>
                    <a:pt x="118" y="16"/>
                    <a:pt x="118" y="16"/>
                  </a:cubicBezTo>
                  <a:cubicBezTo>
                    <a:pt x="233" y="86"/>
                    <a:pt x="233" y="86"/>
                    <a:pt x="233" y="86"/>
                  </a:cubicBezTo>
                  <a:cubicBezTo>
                    <a:pt x="0" y="535"/>
                    <a:pt x="0" y="535"/>
                    <a:pt x="0" y="535"/>
                  </a:cubicBezTo>
                  <a:cubicBezTo>
                    <a:pt x="0" y="535"/>
                    <a:pt x="1" y="535"/>
                    <a:pt x="1" y="535"/>
                  </a:cubicBezTo>
                  <a:cubicBezTo>
                    <a:pt x="234" y="87"/>
                    <a:pt x="234" y="87"/>
                    <a:pt x="234" y="87"/>
                  </a:cubicBezTo>
                  <a:cubicBezTo>
                    <a:pt x="372" y="170"/>
                    <a:pt x="372" y="170"/>
                    <a:pt x="372" y="170"/>
                  </a:cubicBezTo>
                  <a:cubicBezTo>
                    <a:pt x="373" y="170"/>
                    <a:pt x="373" y="169"/>
                    <a:pt x="373" y="169"/>
                  </a:cubicBezTo>
                  <a:lnTo>
                    <a:pt x="235"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29" name="Freeform 8"/>
            <p:cNvSpPr/>
            <p:nvPr/>
          </p:nvSpPr>
          <p:spPr bwMode="auto">
            <a:xfrm>
              <a:off x="9750425" y="5213350"/>
              <a:ext cx="1506537" cy="1063625"/>
            </a:xfrm>
            <a:custGeom>
              <a:avLst/>
              <a:gdLst>
                <a:gd name="T0" fmla="*/ 0 w 401"/>
                <a:gd name="T1" fmla="*/ 281 h 283"/>
                <a:gd name="T2" fmla="*/ 0 w 401"/>
                <a:gd name="T3" fmla="*/ 283 h 283"/>
                <a:gd name="T4" fmla="*/ 1 w 401"/>
                <a:gd name="T5" fmla="*/ 283 h 283"/>
                <a:gd name="T6" fmla="*/ 401 w 401"/>
                <a:gd name="T7" fmla="*/ 1 h 283"/>
                <a:gd name="T8" fmla="*/ 400 w 401"/>
                <a:gd name="T9" fmla="*/ 0 h 283"/>
                <a:gd name="T10" fmla="*/ 0 w 401"/>
                <a:gd name="T11" fmla="*/ 281 h 283"/>
              </a:gdLst>
              <a:ahLst/>
              <a:cxnLst>
                <a:cxn ang="0">
                  <a:pos x="T0" y="T1"/>
                </a:cxn>
                <a:cxn ang="0">
                  <a:pos x="T2" y="T3"/>
                </a:cxn>
                <a:cxn ang="0">
                  <a:pos x="T4" y="T5"/>
                </a:cxn>
                <a:cxn ang="0">
                  <a:pos x="T6" y="T7"/>
                </a:cxn>
                <a:cxn ang="0">
                  <a:pos x="T8" y="T9"/>
                </a:cxn>
                <a:cxn ang="0">
                  <a:pos x="T10" y="T11"/>
                </a:cxn>
              </a:cxnLst>
              <a:rect l="0" t="0" r="r" b="b"/>
              <a:pathLst>
                <a:path w="401" h="283">
                  <a:moveTo>
                    <a:pt x="0" y="281"/>
                  </a:moveTo>
                  <a:cubicBezTo>
                    <a:pt x="0" y="282"/>
                    <a:pt x="0" y="282"/>
                    <a:pt x="0" y="283"/>
                  </a:cubicBezTo>
                  <a:cubicBezTo>
                    <a:pt x="1" y="283"/>
                    <a:pt x="1" y="283"/>
                    <a:pt x="1" y="283"/>
                  </a:cubicBezTo>
                  <a:cubicBezTo>
                    <a:pt x="401" y="1"/>
                    <a:pt x="401" y="1"/>
                    <a:pt x="401" y="1"/>
                  </a:cubicBezTo>
                  <a:cubicBezTo>
                    <a:pt x="401" y="0"/>
                    <a:pt x="400" y="0"/>
                    <a:pt x="400" y="0"/>
                  </a:cubicBezTo>
                  <a:lnTo>
                    <a:pt x="0" y="2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0" name="Freeform 9"/>
            <p:cNvSpPr/>
            <p:nvPr/>
          </p:nvSpPr>
          <p:spPr bwMode="auto">
            <a:xfrm>
              <a:off x="13027025" y="2209800"/>
              <a:ext cx="676275" cy="1343025"/>
            </a:xfrm>
            <a:custGeom>
              <a:avLst/>
              <a:gdLst>
                <a:gd name="T0" fmla="*/ 90 w 180"/>
                <a:gd name="T1" fmla="*/ 175 h 357"/>
                <a:gd name="T2" fmla="*/ 94 w 180"/>
                <a:gd name="T3" fmla="*/ 0 h 357"/>
                <a:gd name="T4" fmla="*/ 92 w 180"/>
                <a:gd name="T5" fmla="*/ 0 h 357"/>
                <a:gd name="T6" fmla="*/ 89 w 180"/>
                <a:gd name="T7" fmla="*/ 175 h 357"/>
                <a:gd name="T8" fmla="*/ 0 w 180"/>
                <a:gd name="T9" fmla="*/ 181 h 357"/>
                <a:gd name="T10" fmla="*/ 0 w 180"/>
                <a:gd name="T11" fmla="*/ 182 h 357"/>
                <a:gd name="T12" fmla="*/ 89 w 180"/>
                <a:gd name="T13" fmla="*/ 176 h 357"/>
                <a:gd name="T14" fmla="*/ 85 w 180"/>
                <a:gd name="T15" fmla="*/ 357 h 357"/>
                <a:gd name="T16" fmla="*/ 87 w 180"/>
                <a:gd name="T17" fmla="*/ 357 h 357"/>
                <a:gd name="T18" fmla="*/ 90 w 180"/>
                <a:gd name="T19" fmla="*/ 176 h 357"/>
                <a:gd name="T20" fmla="*/ 179 w 180"/>
                <a:gd name="T21" fmla="*/ 170 h 357"/>
                <a:gd name="T22" fmla="*/ 180 w 180"/>
                <a:gd name="T23" fmla="*/ 169 h 357"/>
                <a:gd name="T24" fmla="*/ 90 w 180"/>
                <a:gd name="T25" fmla="*/ 17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57">
                  <a:moveTo>
                    <a:pt x="90" y="175"/>
                  </a:moveTo>
                  <a:cubicBezTo>
                    <a:pt x="94" y="0"/>
                    <a:pt x="94" y="0"/>
                    <a:pt x="94" y="0"/>
                  </a:cubicBezTo>
                  <a:cubicBezTo>
                    <a:pt x="93" y="0"/>
                    <a:pt x="93" y="0"/>
                    <a:pt x="92" y="0"/>
                  </a:cubicBezTo>
                  <a:cubicBezTo>
                    <a:pt x="89" y="175"/>
                    <a:pt x="89" y="175"/>
                    <a:pt x="89" y="175"/>
                  </a:cubicBezTo>
                  <a:cubicBezTo>
                    <a:pt x="0" y="181"/>
                    <a:pt x="0" y="181"/>
                    <a:pt x="0" y="181"/>
                  </a:cubicBezTo>
                  <a:cubicBezTo>
                    <a:pt x="0" y="181"/>
                    <a:pt x="0" y="182"/>
                    <a:pt x="0" y="182"/>
                  </a:cubicBezTo>
                  <a:cubicBezTo>
                    <a:pt x="89" y="176"/>
                    <a:pt x="89" y="176"/>
                    <a:pt x="89" y="176"/>
                  </a:cubicBezTo>
                  <a:cubicBezTo>
                    <a:pt x="85" y="357"/>
                    <a:pt x="85" y="357"/>
                    <a:pt x="85" y="357"/>
                  </a:cubicBezTo>
                  <a:cubicBezTo>
                    <a:pt x="86" y="357"/>
                    <a:pt x="86" y="357"/>
                    <a:pt x="87" y="357"/>
                  </a:cubicBezTo>
                  <a:cubicBezTo>
                    <a:pt x="90" y="176"/>
                    <a:pt x="90" y="176"/>
                    <a:pt x="90" y="176"/>
                  </a:cubicBezTo>
                  <a:cubicBezTo>
                    <a:pt x="179" y="170"/>
                    <a:pt x="179" y="170"/>
                    <a:pt x="179" y="170"/>
                  </a:cubicBezTo>
                  <a:cubicBezTo>
                    <a:pt x="179" y="170"/>
                    <a:pt x="180" y="169"/>
                    <a:pt x="180" y="169"/>
                  </a:cubicBezTo>
                  <a:lnTo>
                    <a:pt x="90"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1" name="Freeform 10"/>
            <p:cNvSpPr/>
            <p:nvPr/>
          </p:nvSpPr>
          <p:spPr bwMode="auto">
            <a:xfrm>
              <a:off x="11166475" y="3022600"/>
              <a:ext cx="1112837" cy="2108200"/>
            </a:xfrm>
            <a:custGeom>
              <a:avLst/>
              <a:gdLst>
                <a:gd name="T0" fmla="*/ 114 w 296"/>
                <a:gd name="T1" fmla="*/ 400 h 561"/>
                <a:gd name="T2" fmla="*/ 296 w 296"/>
                <a:gd name="T3" fmla="*/ 1 h 561"/>
                <a:gd name="T4" fmla="*/ 295 w 296"/>
                <a:gd name="T5" fmla="*/ 0 h 561"/>
                <a:gd name="T6" fmla="*/ 113 w 296"/>
                <a:gd name="T7" fmla="*/ 398 h 561"/>
                <a:gd name="T8" fmla="*/ 1 w 296"/>
                <a:gd name="T9" fmla="*/ 222 h 561"/>
                <a:gd name="T10" fmla="*/ 0 w 296"/>
                <a:gd name="T11" fmla="*/ 223 h 561"/>
                <a:gd name="T12" fmla="*/ 112 w 296"/>
                <a:gd name="T13" fmla="*/ 400 h 561"/>
                <a:gd name="T14" fmla="*/ 39 w 296"/>
                <a:gd name="T15" fmla="*/ 560 h 561"/>
                <a:gd name="T16" fmla="*/ 40 w 296"/>
                <a:gd name="T17" fmla="*/ 561 h 561"/>
                <a:gd name="T18" fmla="*/ 113 w 296"/>
                <a:gd name="T19" fmla="*/ 401 h 561"/>
                <a:gd name="T20" fmla="*/ 182 w 296"/>
                <a:gd name="T21" fmla="*/ 511 h 561"/>
                <a:gd name="T22" fmla="*/ 184 w 296"/>
                <a:gd name="T23" fmla="*/ 510 h 561"/>
                <a:gd name="T24" fmla="*/ 114 w 296"/>
                <a:gd name="T25" fmla="*/ 40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6" h="561">
                  <a:moveTo>
                    <a:pt x="114" y="400"/>
                  </a:moveTo>
                  <a:cubicBezTo>
                    <a:pt x="296" y="1"/>
                    <a:pt x="296" y="1"/>
                    <a:pt x="296" y="1"/>
                  </a:cubicBezTo>
                  <a:cubicBezTo>
                    <a:pt x="296" y="1"/>
                    <a:pt x="295" y="0"/>
                    <a:pt x="295" y="0"/>
                  </a:cubicBezTo>
                  <a:cubicBezTo>
                    <a:pt x="113" y="398"/>
                    <a:pt x="113" y="398"/>
                    <a:pt x="113" y="398"/>
                  </a:cubicBezTo>
                  <a:cubicBezTo>
                    <a:pt x="1" y="222"/>
                    <a:pt x="1" y="222"/>
                    <a:pt x="1" y="222"/>
                  </a:cubicBezTo>
                  <a:cubicBezTo>
                    <a:pt x="1" y="222"/>
                    <a:pt x="0" y="223"/>
                    <a:pt x="0" y="223"/>
                  </a:cubicBezTo>
                  <a:cubicBezTo>
                    <a:pt x="112" y="400"/>
                    <a:pt x="112" y="400"/>
                    <a:pt x="112" y="400"/>
                  </a:cubicBezTo>
                  <a:cubicBezTo>
                    <a:pt x="39" y="560"/>
                    <a:pt x="39" y="560"/>
                    <a:pt x="39" y="560"/>
                  </a:cubicBezTo>
                  <a:cubicBezTo>
                    <a:pt x="39" y="560"/>
                    <a:pt x="40" y="560"/>
                    <a:pt x="40" y="561"/>
                  </a:cubicBezTo>
                  <a:cubicBezTo>
                    <a:pt x="113" y="401"/>
                    <a:pt x="113" y="401"/>
                    <a:pt x="113" y="401"/>
                  </a:cubicBezTo>
                  <a:cubicBezTo>
                    <a:pt x="182" y="511"/>
                    <a:pt x="182" y="511"/>
                    <a:pt x="182" y="511"/>
                  </a:cubicBezTo>
                  <a:cubicBezTo>
                    <a:pt x="183" y="510"/>
                    <a:pt x="183" y="510"/>
                    <a:pt x="184" y="510"/>
                  </a:cubicBezTo>
                  <a:lnTo>
                    <a:pt x="114" y="4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2" name="Freeform 11"/>
            <p:cNvSpPr/>
            <p:nvPr/>
          </p:nvSpPr>
          <p:spPr bwMode="auto">
            <a:xfrm>
              <a:off x="14087475" y="1458912"/>
              <a:ext cx="119062" cy="112713"/>
            </a:xfrm>
            <a:custGeom>
              <a:avLst/>
              <a:gdLst>
                <a:gd name="T0" fmla="*/ 24 w 32"/>
                <a:gd name="T1" fmla="*/ 28 h 30"/>
                <a:gd name="T2" fmla="*/ 27 w 32"/>
                <a:gd name="T3" fmla="*/ 8 h 30"/>
                <a:gd name="T4" fmla="*/ 8 w 32"/>
                <a:gd name="T5" fmla="*/ 5 h 30"/>
                <a:gd name="T6" fmla="*/ 4 w 32"/>
                <a:gd name="T7" fmla="*/ 24 h 30"/>
                <a:gd name="T8" fmla="*/ 12 w 32"/>
                <a:gd name="T9" fmla="*/ 30 h 30"/>
                <a:gd name="T10" fmla="*/ 14 w 32"/>
                <a:gd name="T11" fmla="*/ 30 h 30"/>
                <a:gd name="T12" fmla="*/ 24 w 32"/>
                <a:gd name="T13" fmla="*/ 28 h 30"/>
              </a:gdLst>
              <a:ahLst/>
              <a:cxnLst>
                <a:cxn ang="0">
                  <a:pos x="T0" y="T1"/>
                </a:cxn>
                <a:cxn ang="0">
                  <a:pos x="T2" y="T3"/>
                </a:cxn>
                <a:cxn ang="0">
                  <a:pos x="T4" y="T5"/>
                </a:cxn>
                <a:cxn ang="0">
                  <a:pos x="T6" y="T7"/>
                </a:cxn>
                <a:cxn ang="0">
                  <a:pos x="T8" y="T9"/>
                </a:cxn>
                <a:cxn ang="0">
                  <a:pos x="T10" y="T11"/>
                </a:cxn>
                <a:cxn ang="0">
                  <a:pos x="T12" y="T13"/>
                </a:cxn>
              </a:cxnLst>
              <a:rect l="0" t="0" r="r" b="b"/>
              <a:pathLst>
                <a:path w="32" h="30">
                  <a:moveTo>
                    <a:pt x="24" y="28"/>
                  </a:moveTo>
                  <a:cubicBezTo>
                    <a:pt x="30" y="23"/>
                    <a:pt x="32" y="14"/>
                    <a:pt x="27" y="8"/>
                  </a:cubicBezTo>
                  <a:cubicBezTo>
                    <a:pt x="23" y="2"/>
                    <a:pt x="14" y="0"/>
                    <a:pt x="8" y="5"/>
                  </a:cubicBezTo>
                  <a:cubicBezTo>
                    <a:pt x="1" y="9"/>
                    <a:pt x="0" y="18"/>
                    <a:pt x="4" y="24"/>
                  </a:cubicBezTo>
                  <a:cubicBezTo>
                    <a:pt x="6" y="27"/>
                    <a:pt x="9" y="29"/>
                    <a:pt x="12" y="30"/>
                  </a:cubicBezTo>
                  <a:cubicBezTo>
                    <a:pt x="13" y="30"/>
                    <a:pt x="13" y="30"/>
                    <a:pt x="14" y="30"/>
                  </a:cubicBezTo>
                  <a:cubicBezTo>
                    <a:pt x="17" y="30"/>
                    <a:pt x="21" y="30"/>
                    <a:pt x="2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3" name="Freeform 12"/>
            <p:cNvSpPr/>
            <p:nvPr/>
          </p:nvSpPr>
          <p:spPr bwMode="auto">
            <a:xfrm>
              <a:off x="14330363" y="2281238"/>
              <a:ext cx="117475" cy="120650"/>
            </a:xfrm>
            <a:custGeom>
              <a:avLst/>
              <a:gdLst>
                <a:gd name="T0" fmla="*/ 26 w 31"/>
                <a:gd name="T1" fmla="*/ 8 h 32"/>
                <a:gd name="T2" fmla="*/ 7 w 31"/>
                <a:gd name="T3" fmla="*/ 4 h 32"/>
                <a:gd name="T4" fmla="*/ 1 w 31"/>
                <a:gd name="T5" fmla="*/ 12 h 32"/>
                <a:gd name="T6" fmla="*/ 1 w 31"/>
                <a:gd name="T7" fmla="*/ 14 h 32"/>
                <a:gd name="T8" fmla="*/ 3 w 31"/>
                <a:gd name="T9" fmla="*/ 24 h 32"/>
                <a:gd name="T10" fmla="*/ 23 w 31"/>
                <a:gd name="T11" fmla="*/ 27 h 32"/>
                <a:gd name="T12" fmla="*/ 26 w 31"/>
                <a:gd name="T13" fmla="*/ 8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26" y="8"/>
                  </a:moveTo>
                  <a:cubicBezTo>
                    <a:pt x="22" y="1"/>
                    <a:pt x="13" y="0"/>
                    <a:pt x="7" y="4"/>
                  </a:cubicBezTo>
                  <a:cubicBezTo>
                    <a:pt x="4" y="6"/>
                    <a:pt x="2" y="9"/>
                    <a:pt x="1" y="12"/>
                  </a:cubicBezTo>
                  <a:cubicBezTo>
                    <a:pt x="1" y="13"/>
                    <a:pt x="1" y="13"/>
                    <a:pt x="1" y="14"/>
                  </a:cubicBezTo>
                  <a:cubicBezTo>
                    <a:pt x="0" y="17"/>
                    <a:pt x="1" y="21"/>
                    <a:pt x="3" y="24"/>
                  </a:cubicBezTo>
                  <a:cubicBezTo>
                    <a:pt x="8" y="30"/>
                    <a:pt x="16" y="32"/>
                    <a:pt x="23" y="27"/>
                  </a:cubicBezTo>
                  <a:cubicBezTo>
                    <a:pt x="29" y="23"/>
                    <a:pt x="31" y="14"/>
                    <a:pt x="2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4" name="Freeform 13"/>
            <p:cNvSpPr/>
            <p:nvPr/>
          </p:nvSpPr>
          <p:spPr bwMode="auto">
            <a:xfrm>
              <a:off x="13327063" y="2097088"/>
              <a:ext cx="112712" cy="117475"/>
            </a:xfrm>
            <a:custGeom>
              <a:avLst/>
              <a:gdLst>
                <a:gd name="T0" fmla="*/ 24 w 30"/>
                <a:gd name="T1" fmla="*/ 28 h 31"/>
                <a:gd name="T2" fmla="*/ 30 w 30"/>
                <a:gd name="T3" fmla="*/ 15 h 31"/>
                <a:gd name="T4" fmla="*/ 30 w 30"/>
                <a:gd name="T5" fmla="*/ 14 h 31"/>
                <a:gd name="T6" fmla="*/ 27 w 30"/>
                <a:gd name="T7" fmla="*/ 8 h 31"/>
                <a:gd name="T8" fmla="*/ 8 w 30"/>
                <a:gd name="T9" fmla="*/ 5 h 31"/>
                <a:gd name="T10" fmla="*/ 4 w 30"/>
                <a:gd name="T11" fmla="*/ 25 h 31"/>
                <a:gd name="T12" fmla="*/ 12 w 30"/>
                <a:gd name="T13" fmla="*/ 30 h 31"/>
                <a:gd name="T14" fmla="*/ 14 w 30"/>
                <a:gd name="T15" fmla="*/ 30 h 31"/>
                <a:gd name="T16" fmla="*/ 24 w 3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24" y="28"/>
                  </a:moveTo>
                  <a:cubicBezTo>
                    <a:pt x="28" y="25"/>
                    <a:pt x="30" y="20"/>
                    <a:pt x="30" y="15"/>
                  </a:cubicBezTo>
                  <a:cubicBezTo>
                    <a:pt x="30" y="15"/>
                    <a:pt x="30" y="14"/>
                    <a:pt x="30" y="14"/>
                  </a:cubicBezTo>
                  <a:cubicBezTo>
                    <a:pt x="29" y="12"/>
                    <a:pt x="28" y="10"/>
                    <a:pt x="27" y="8"/>
                  </a:cubicBezTo>
                  <a:cubicBezTo>
                    <a:pt x="23" y="2"/>
                    <a:pt x="14" y="0"/>
                    <a:pt x="8" y="5"/>
                  </a:cubicBezTo>
                  <a:cubicBezTo>
                    <a:pt x="1" y="9"/>
                    <a:pt x="0" y="18"/>
                    <a:pt x="4" y="25"/>
                  </a:cubicBezTo>
                  <a:cubicBezTo>
                    <a:pt x="6" y="27"/>
                    <a:pt x="9" y="29"/>
                    <a:pt x="12" y="30"/>
                  </a:cubicBezTo>
                  <a:cubicBezTo>
                    <a:pt x="13" y="30"/>
                    <a:pt x="13" y="30"/>
                    <a:pt x="14" y="30"/>
                  </a:cubicBezTo>
                  <a:cubicBezTo>
                    <a:pt x="17" y="31"/>
                    <a:pt x="21" y="30"/>
                    <a:pt x="2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5" name="Freeform 14"/>
            <p:cNvSpPr/>
            <p:nvPr/>
          </p:nvSpPr>
          <p:spPr bwMode="auto">
            <a:xfrm>
              <a:off x="13700125" y="2805113"/>
              <a:ext cx="112712" cy="112713"/>
            </a:xfrm>
            <a:custGeom>
              <a:avLst/>
              <a:gdLst>
                <a:gd name="T0" fmla="*/ 6 w 30"/>
                <a:gd name="T1" fmla="*/ 2 h 30"/>
                <a:gd name="T2" fmla="*/ 1 w 30"/>
                <a:gd name="T3" fmla="*/ 11 h 30"/>
                <a:gd name="T4" fmla="*/ 0 w 30"/>
                <a:gd name="T5" fmla="*/ 12 h 30"/>
                <a:gd name="T6" fmla="*/ 3 w 30"/>
                <a:gd name="T7" fmla="*/ 22 h 30"/>
                <a:gd name="T8" fmla="*/ 22 w 30"/>
                <a:gd name="T9" fmla="*/ 25 h 30"/>
                <a:gd name="T10" fmla="*/ 26 w 30"/>
                <a:gd name="T11" fmla="*/ 6 h 30"/>
                <a:gd name="T12" fmla="*/ 16 w 30"/>
                <a:gd name="T13" fmla="*/ 0 h 30"/>
                <a:gd name="T14" fmla="*/ 15 w 30"/>
                <a:gd name="T15" fmla="*/ 0 h 30"/>
                <a:gd name="T16" fmla="*/ 6 w 30"/>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6" y="2"/>
                  </a:moveTo>
                  <a:cubicBezTo>
                    <a:pt x="3" y="4"/>
                    <a:pt x="1" y="7"/>
                    <a:pt x="1" y="11"/>
                  </a:cubicBezTo>
                  <a:cubicBezTo>
                    <a:pt x="1" y="11"/>
                    <a:pt x="0" y="12"/>
                    <a:pt x="0" y="12"/>
                  </a:cubicBezTo>
                  <a:cubicBezTo>
                    <a:pt x="0" y="16"/>
                    <a:pt x="1" y="19"/>
                    <a:pt x="3" y="22"/>
                  </a:cubicBezTo>
                  <a:cubicBezTo>
                    <a:pt x="7" y="28"/>
                    <a:pt x="16" y="30"/>
                    <a:pt x="22" y="25"/>
                  </a:cubicBezTo>
                  <a:cubicBezTo>
                    <a:pt x="29" y="21"/>
                    <a:pt x="30" y="12"/>
                    <a:pt x="26" y="6"/>
                  </a:cubicBezTo>
                  <a:cubicBezTo>
                    <a:pt x="24" y="2"/>
                    <a:pt x="20" y="0"/>
                    <a:pt x="16" y="0"/>
                  </a:cubicBezTo>
                  <a:cubicBezTo>
                    <a:pt x="16" y="0"/>
                    <a:pt x="15" y="0"/>
                    <a:pt x="15" y="0"/>
                  </a:cubicBezTo>
                  <a:cubicBezTo>
                    <a:pt x="12" y="0"/>
                    <a:pt x="9" y="1"/>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6" name="Freeform 15"/>
            <p:cNvSpPr/>
            <p:nvPr/>
          </p:nvSpPr>
          <p:spPr bwMode="auto">
            <a:xfrm>
              <a:off x="12914313" y="2835275"/>
              <a:ext cx="112712" cy="115888"/>
            </a:xfrm>
            <a:custGeom>
              <a:avLst/>
              <a:gdLst>
                <a:gd name="T0" fmla="*/ 24 w 30"/>
                <a:gd name="T1" fmla="*/ 28 h 31"/>
                <a:gd name="T2" fmla="*/ 30 w 30"/>
                <a:gd name="T3" fmla="*/ 16 h 31"/>
                <a:gd name="T4" fmla="*/ 30 w 30"/>
                <a:gd name="T5" fmla="*/ 15 h 31"/>
                <a:gd name="T6" fmla="*/ 27 w 30"/>
                <a:gd name="T7" fmla="*/ 8 h 31"/>
                <a:gd name="T8" fmla="*/ 8 w 30"/>
                <a:gd name="T9" fmla="*/ 5 h 31"/>
                <a:gd name="T10" fmla="*/ 4 w 30"/>
                <a:gd name="T11" fmla="*/ 24 h 31"/>
                <a:gd name="T12" fmla="*/ 9 w 30"/>
                <a:gd name="T13" fmla="*/ 28 h 31"/>
                <a:gd name="T14" fmla="*/ 10 w 30"/>
                <a:gd name="T15" fmla="*/ 29 h 31"/>
                <a:gd name="T16" fmla="*/ 24 w 3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24" y="28"/>
                  </a:moveTo>
                  <a:cubicBezTo>
                    <a:pt x="28" y="25"/>
                    <a:pt x="30" y="21"/>
                    <a:pt x="30" y="16"/>
                  </a:cubicBezTo>
                  <a:cubicBezTo>
                    <a:pt x="30" y="16"/>
                    <a:pt x="30" y="15"/>
                    <a:pt x="30" y="15"/>
                  </a:cubicBezTo>
                  <a:cubicBezTo>
                    <a:pt x="30" y="12"/>
                    <a:pt x="29" y="10"/>
                    <a:pt x="27" y="8"/>
                  </a:cubicBezTo>
                  <a:cubicBezTo>
                    <a:pt x="23" y="2"/>
                    <a:pt x="14" y="0"/>
                    <a:pt x="8" y="5"/>
                  </a:cubicBezTo>
                  <a:cubicBezTo>
                    <a:pt x="1" y="9"/>
                    <a:pt x="0" y="18"/>
                    <a:pt x="4" y="24"/>
                  </a:cubicBezTo>
                  <a:cubicBezTo>
                    <a:pt x="6" y="26"/>
                    <a:pt x="7" y="27"/>
                    <a:pt x="9" y="28"/>
                  </a:cubicBezTo>
                  <a:cubicBezTo>
                    <a:pt x="9" y="29"/>
                    <a:pt x="10" y="29"/>
                    <a:pt x="10" y="29"/>
                  </a:cubicBezTo>
                  <a:cubicBezTo>
                    <a:pt x="15" y="31"/>
                    <a:pt x="20" y="31"/>
                    <a:pt x="2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7" name="Freeform 16"/>
            <p:cNvSpPr/>
            <p:nvPr/>
          </p:nvSpPr>
          <p:spPr bwMode="auto">
            <a:xfrm>
              <a:off x="13293725" y="3552825"/>
              <a:ext cx="115887" cy="112713"/>
            </a:xfrm>
            <a:custGeom>
              <a:avLst/>
              <a:gdLst>
                <a:gd name="T0" fmla="*/ 14 w 31"/>
                <a:gd name="T1" fmla="*/ 0 h 30"/>
                <a:gd name="T2" fmla="*/ 7 w 31"/>
                <a:gd name="T3" fmla="*/ 2 h 30"/>
                <a:gd name="T4" fmla="*/ 3 w 31"/>
                <a:gd name="T5" fmla="*/ 6 h 30"/>
                <a:gd name="T6" fmla="*/ 2 w 31"/>
                <a:gd name="T7" fmla="*/ 7 h 30"/>
                <a:gd name="T8" fmla="*/ 3 w 31"/>
                <a:gd name="T9" fmla="*/ 22 h 30"/>
                <a:gd name="T10" fmla="*/ 23 w 31"/>
                <a:gd name="T11" fmla="*/ 25 h 30"/>
                <a:gd name="T12" fmla="*/ 26 w 31"/>
                <a:gd name="T13" fmla="*/ 6 h 30"/>
                <a:gd name="T14" fmla="*/ 16 w 31"/>
                <a:gd name="T15" fmla="*/ 0 h 30"/>
                <a:gd name="T16" fmla="*/ 14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4" y="0"/>
                  </a:moveTo>
                  <a:cubicBezTo>
                    <a:pt x="12" y="0"/>
                    <a:pt x="9" y="1"/>
                    <a:pt x="7" y="2"/>
                  </a:cubicBezTo>
                  <a:cubicBezTo>
                    <a:pt x="5" y="3"/>
                    <a:pt x="4" y="4"/>
                    <a:pt x="3" y="6"/>
                  </a:cubicBezTo>
                  <a:cubicBezTo>
                    <a:pt x="3" y="6"/>
                    <a:pt x="3" y="7"/>
                    <a:pt x="2" y="7"/>
                  </a:cubicBezTo>
                  <a:cubicBezTo>
                    <a:pt x="0" y="12"/>
                    <a:pt x="0" y="17"/>
                    <a:pt x="3" y="22"/>
                  </a:cubicBezTo>
                  <a:cubicBezTo>
                    <a:pt x="8" y="28"/>
                    <a:pt x="17" y="30"/>
                    <a:pt x="23" y="25"/>
                  </a:cubicBezTo>
                  <a:cubicBezTo>
                    <a:pt x="29" y="21"/>
                    <a:pt x="31" y="12"/>
                    <a:pt x="26" y="6"/>
                  </a:cubicBezTo>
                  <a:cubicBezTo>
                    <a:pt x="24" y="2"/>
                    <a:pt x="20" y="0"/>
                    <a:pt x="16" y="0"/>
                  </a:cubicBezTo>
                  <a:cubicBezTo>
                    <a:pt x="15" y="0"/>
                    <a:pt x="15"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8" name="Freeform 17"/>
            <p:cNvSpPr/>
            <p:nvPr/>
          </p:nvSpPr>
          <p:spPr bwMode="auto">
            <a:xfrm>
              <a:off x="12238038" y="2917825"/>
              <a:ext cx="115887" cy="112713"/>
            </a:xfrm>
            <a:custGeom>
              <a:avLst/>
              <a:gdLst>
                <a:gd name="T0" fmla="*/ 24 w 31"/>
                <a:gd name="T1" fmla="*/ 27 h 30"/>
                <a:gd name="T2" fmla="*/ 29 w 31"/>
                <a:gd name="T3" fmla="*/ 22 h 30"/>
                <a:gd name="T4" fmla="*/ 29 w 31"/>
                <a:gd name="T5" fmla="*/ 21 h 30"/>
                <a:gd name="T6" fmla="*/ 28 w 31"/>
                <a:gd name="T7" fmla="*/ 8 h 30"/>
                <a:gd name="T8" fmla="*/ 8 w 31"/>
                <a:gd name="T9" fmla="*/ 4 h 30"/>
                <a:gd name="T10" fmla="*/ 5 w 31"/>
                <a:gd name="T11" fmla="*/ 24 h 30"/>
                <a:gd name="T12" fmla="*/ 10 w 31"/>
                <a:gd name="T13" fmla="*/ 28 h 30"/>
                <a:gd name="T14" fmla="*/ 11 w 31"/>
                <a:gd name="T15" fmla="*/ 29 h 30"/>
                <a:gd name="T16" fmla="*/ 24 w 31"/>
                <a:gd name="T1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24" y="27"/>
                  </a:moveTo>
                  <a:cubicBezTo>
                    <a:pt x="26" y="26"/>
                    <a:pt x="28" y="24"/>
                    <a:pt x="29" y="22"/>
                  </a:cubicBezTo>
                  <a:cubicBezTo>
                    <a:pt x="29" y="22"/>
                    <a:pt x="29" y="21"/>
                    <a:pt x="29" y="21"/>
                  </a:cubicBezTo>
                  <a:cubicBezTo>
                    <a:pt x="31" y="17"/>
                    <a:pt x="31" y="12"/>
                    <a:pt x="28" y="8"/>
                  </a:cubicBezTo>
                  <a:cubicBezTo>
                    <a:pt x="23" y="1"/>
                    <a:pt x="15" y="0"/>
                    <a:pt x="8" y="4"/>
                  </a:cubicBezTo>
                  <a:cubicBezTo>
                    <a:pt x="2" y="9"/>
                    <a:pt x="0" y="17"/>
                    <a:pt x="5" y="24"/>
                  </a:cubicBezTo>
                  <a:cubicBezTo>
                    <a:pt x="6" y="26"/>
                    <a:pt x="8" y="27"/>
                    <a:pt x="10" y="28"/>
                  </a:cubicBezTo>
                  <a:cubicBezTo>
                    <a:pt x="10" y="28"/>
                    <a:pt x="11" y="29"/>
                    <a:pt x="11" y="29"/>
                  </a:cubicBezTo>
                  <a:cubicBezTo>
                    <a:pt x="15" y="30"/>
                    <a:pt x="20" y="30"/>
                    <a:pt x="2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39" name="Freeform 18"/>
            <p:cNvSpPr/>
            <p:nvPr/>
          </p:nvSpPr>
          <p:spPr bwMode="auto">
            <a:xfrm>
              <a:off x="11809413" y="4935538"/>
              <a:ext cx="120650" cy="117475"/>
            </a:xfrm>
            <a:custGeom>
              <a:avLst/>
              <a:gdLst>
                <a:gd name="T0" fmla="*/ 25 w 32"/>
                <a:gd name="T1" fmla="*/ 4 h 31"/>
                <a:gd name="T2" fmla="*/ 13 w 32"/>
                <a:gd name="T3" fmla="*/ 1 h 31"/>
                <a:gd name="T4" fmla="*/ 11 w 32"/>
                <a:gd name="T5" fmla="*/ 2 h 31"/>
                <a:gd name="T6" fmla="*/ 8 w 32"/>
                <a:gd name="T7" fmla="*/ 3 h 31"/>
                <a:gd name="T8" fmla="*/ 5 w 32"/>
                <a:gd name="T9" fmla="*/ 23 h 31"/>
                <a:gd name="T10" fmla="*/ 24 w 32"/>
                <a:gd name="T11" fmla="*/ 26 h 31"/>
                <a:gd name="T12" fmla="*/ 28 w 32"/>
                <a:gd name="T13" fmla="*/ 7 h 31"/>
                <a:gd name="T14" fmla="*/ 26 w 32"/>
                <a:gd name="T15" fmla="*/ 4 h 31"/>
                <a:gd name="T16" fmla="*/ 25 w 32"/>
                <a:gd name="T17"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1">
                  <a:moveTo>
                    <a:pt x="25" y="4"/>
                  </a:moveTo>
                  <a:cubicBezTo>
                    <a:pt x="21" y="1"/>
                    <a:pt x="17" y="0"/>
                    <a:pt x="13" y="1"/>
                  </a:cubicBezTo>
                  <a:cubicBezTo>
                    <a:pt x="12" y="1"/>
                    <a:pt x="12" y="1"/>
                    <a:pt x="11" y="2"/>
                  </a:cubicBezTo>
                  <a:cubicBezTo>
                    <a:pt x="10" y="2"/>
                    <a:pt x="9" y="2"/>
                    <a:pt x="8" y="3"/>
                  </a:cubicBezTo>
                  <a:cubicBezTo>
                    <a:pt x="2" y="8"/>
                    <a:pt x="0" y="16"/>
                    <a:pt x="5" y="23"/>
                  </a:cubicBezTo>
                  <a:cubicBezTo>
                    <a:pt x="9" y="29"/>
                    <a:pt x="18" y="31"/>
                    <a:pt x="24" y="26"/>
                  </a:cubicBezTo>
                  <a:cubicBezTo>
                    <a:pt x="31" y="22"/>
                    <a:pt x="32" y="13"/>
                    <a:pt x="28" y="7"/>
                  </a:cubicBezTo>
                  <a:cubicBezTo>
                    <a:pt x="27" y="6"/>
                    <a:pt x="27" y="5"/>
                    <a:pt x="26" y="4"/>
                  </a:cubicBezTo>
                  <a:cubicBezTo>
                    <a:pt x="26" y="4"/>
                    <a:pt x="25" y="4"/>
                    <a:pt x="2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40" name="Freeform 19"/>
            <p:cNvSpPr/>
            <p:nvPr/>
          </p:nvSpPr>
          <p:spPr bwMode="auto">
            <a:xfrm>
              <a:off x="11223625" y="5111750"/>
              <a:ext cx="119062" cy="112713"/>
            </a:xfrm>
            <a:custGeom>
              <a:avLst/>
              <a:gdLst>
                <a:gd name="T0" fmla="*/ 8 w 32"/>
                <a:gd name="T1" fmla="*/ 4 h 30"/>
                <a:gd name="T2" fmla="*/ 4 w 32"/>
                <a:gd name="T3" fmla="*/ 23 h 30"/>
                <a:gd name="T4" fmla="*/ 8 w 32"/>
                <a:gd name="T5" fmla="*/ 27 h 30"/>
                <a:gd name="T6" fmla="*/ 9 w 32"/>
                <a:gd name="T7" fmla="*/ 28 h 30"/>
                <a:gd name="T8" fmla="*/ 24 w 32"/>
                <a:gd name="T9" fmla="*/ 27 h 30"/>
                <a:gd name="T10" fmla="*/ 27 w 32"/>
                <a:gd name="T11" fmla="*/ 7 h 30"/>
                <a:gd name="T12" fmla="*/ 25 w 32"/>
                <a:gd name="T13" fmla="*/ 5 h 30"/>
                <a:gd name="T14" fmla="*/ 24 w 32"/>
                <a:gd name="T15" fmla="*/ 4 h 30"/>
                <a:gd name="T16" fmla="*/ 8 w 32"/>
                <a:gd name="T17"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8" y="4"/>
                  </a:moveTo>
                  <a:cubicBezTo>
                    <a:pt x="1" y="8"/>
                    <a:pt x="0" y="17"/>
                    <a:pt x="4" y="23"/>
                  </a:cubicBezTo>
                  <a:cubicBezTo>
                    <a:pt x="5" y="25"/>
                    <a:pt x="6" y="26"/>
                    <a:pt x="8" y="27"/>
                  </a:cubicBezTo>
                  <a:cubicBezTo>
                    <a:pt x="8" y="27"/>
                    <a:pt x="9" y="27"/>
                    <a:pt x="9" y="28"/>
                  </a:cubicBezTo>
                  <a:cubicBezTo>
                    <a:pt x="14" y="30"/>
                    <a:pt x="19" y="30"/>
                    <a:pt x="24" y="27"/>
                  </a:cubicBezTo>
                  <a:cubicBezTo>
                    <a:pt x="30" y="22"/>
                    <a:pt x="32" y="13"/>
                    <a:pt x="27" y="7"/>
                  </a:cubicBezTo>
                  <a:cubicBezTo>
                    <a:pt x="27" y="6"/>
                    <a:pt x="26" y="5"/>
                    <a:pt x="25" y="5"/>
                  </a:cubicBezTo>
                  <a:cubicBezTo>
                    <a:pt x="25" y="4"/>
                    <a:pt x="24" y="4"/>
                    <a:pt x="24" y="4"/>
                  </a:cubicBezTo>
                  <a:cubicBezTo>
                    <a:pt x="19" y="0"/>
                    <a:pt x="13" y="0"/>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41" name="Freeform 20"/>
            <p:cNvSpPr/>
            <p:nvPr/>
          </p:nvSpPr>
          <p:spPr bwMode="auto">
            <a:xfrm>
              <a:off x="11069638" y="3762375"/>
              <a:ext cx="115887" cy="120650"/>
            </a:xfrm>
            <a:custGeom>
              <a:avLst/>
              <a:gdLst>
                <a:gd name="T0" fmla="*/ 27 w 31"/>
                <a:gd name="T1" fmla="*/ 25 h 32"/>
                <a:gd name="T2" fmla="*/ 28 w 31"/>
                <a:gd name="T3" fmla="*/ 8 h 32"/>
                <a:gd name="T4" fmla="*/ 8 w 31"/>
                <a:gd name="T5" fmla="*/ 5 h 32"/>
                <a:gd name="T6" fmla="*/ 5 w 31"/>
                <a:gd name="T7" fmla="*/ 24 h 32"/>
                <a:gd name="T8" fmla="*/ 24 w 31"/>
                <a:gd name="T9" fmla="*/ 28 h 32"/>
                <a:gd name="T10" fmla="*/ 26 w 31"/>
                <a:gd name="T11" fmla="*/ 26 h 32"/>
                <a:gd name="T12" fmla="*/ 27 w 31"/>
                <a:gd name="T13" fmla="*/ 25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27" y="25"/>
                  </a:moveTo>
                  <a:cubicBezTo>
                    <a:pt x="31" y="20"/>
                    <a:pt x="31" y="13"/>
                    <a:pt x="28" y="8"/>
                  </a:cubicBezTo>
                  <a:cubicBezTo>
                    <a:pt x="23" y="2"/>
                    <a:pt x="14" y="0"/>
                    <a:pt x="8" y="5"/>
                  </a:cubicBezTo>
                  <a:cubicBezTo>
                    <a:pt x="2" y="9"/>
                    <a:pt x="0" y="18"/>
                    <a:pt x="5" y="24"/>
                  </a:cubicBezTo>
                  <a:cubicBezTo>
                    <a:pt x="9" y="31"/>
                    <a:pt x="18" y="32"/>
                    <a:pt x="24" y="28"/>
                  </a:cubicBezTo>
                  <a:cubicBezTo>
                    <a:pt x="25" y="27"/>
                    <a:pt x="25" y="27"/>
                    <a:pt x="26" y="26"/>
                  </a:cubicBezTo>
                  <a:cubicBezTo>
                    <a:pt x="26" y="26"/>
                    <a:pt x="27" y="25"/>
                    <a:pt x="2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sp>
          <p:nvSpPr>
            <p:cNvPr id="42" name="Freeform 21"/>
            <p:cNvSpPr/>
            <p:nvPr/>
          </p:nvSpPr>
          <p:spPr bwMode="auto">
            <a:xfrm>
              <a:off x="9648826" y="6248400"/>
              <a:ext cx="120650" cy="119063"/>
            </a:xfrm>
            <a:custGeom>
              <a:avLst/>
              <a:gdLst>
                <a:gd name="T0" fmla="*/ 27 w 32"/>
                <a:gd name="T1" fmla="*/ 6 h 32"/>
                <a:gd name="T2" fmla="*/ 8 w 32"/>
                <a:gd name="T3" fmla="*/ 4 h 32"/>
                <a:gd name="T4" fmla="*/ 4 w 32"/>
                <a:gd name="T5" fmla="*/ 24 h 32"/>
                <a:gd name="T6" fmla="*/ 24 w 32"/>
                <a:gd name="T7" fmla="*/ 27 h 32"/>
                <a:gd name="T8" fmla="*/ 28 w 32"/>
                <a:gd name="T9" fmla="*/ 8 h 32"/>
                <a:gd name="T10" fmla="*/ 27 w 32"/>
                <a:gd name="T11" fmla="*/ 8 h 32"/>
                <a:gd name="T12" fmla="*/ 27 w 32"/>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27" y="6"/>
                  </a:moveTo>
                  <a:cubicBezTo>
                    <a:pt x="22" y="1"/>
                    <a:pt x="14" y="0"/>
                    <a:pt x="8" y="4"/>
                  </a:cubicBezTo>
                  <a:cubicBezTo>
                    <a:pt x="1" y="8"/>
                    <a:pt x="0" y="17"/>
                    <a:pt x="4" y="24"/>
                  </a:cubicBezTo>
                  <a:cubicBezTo>
                    <a:pt x="9" y="30"/>
                    <a:pt x="18" y="32"/>
                    <a:pt x="24" y="27"/>
                  </a:cubicBezTo>
                  <a:cubicBezTo>
                    <a:pt x="30" y="23"/>
                    <a:pt x="32" y="14"/>
                    <a:pt x="28" y="8"/>
                  </a:cubicBezTo>
                  <a:cubicBezTo>
                    <a:pt x="28" y="8"/>
                    <a:pt x="28" y="8"/>
                    <a:pt x="27" y="8"/>
                  </a:cubicBezTo>
                  <a:cubicBezTo>
                    <a:pt x="27" y="7"/>
                    <a:pt x="27" y="7"/>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pitchFamily="49" charset="-122"/>
                <a:ea typeface="黑体" panose="02010600030101010101" pitchFamily="49" charset="-122"/>
              </a:endParaRPr>
            </a:p>
          </p:txBody>
        </p:sp>
      </p:grpSp>
      <p:sp>
        <p:nvSpPr>
          <p:cNvPr id="9"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3"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14" name="直接连接符 13"/>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par>
                                <p:cTn id="15" presetID="9" presetClass="entr" presetSubtype="0" fill="hold" nodeType="withEffect">
                                  <p:stCondLst>
                                    <p:cond delay="20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par>
                                <p:cTn id="18" presetID="9" presetClass="entr" presetSubtype="0" fill="hold" nodeType="withEffect">
                                  <p:stCondLst>
                                    <p:cond delay="200"/>
                                  </p:stCondLst>
                                  <p:childTnLst>
                                    <p:set>
                                      <p:cBhvr>
                                        <p:cTn id="19" dur="1" fill="hold">
                                          <p:stCondLst>
                                            <p:cond delay="0"/>
                                          </p:stCondLst>
                                        </p:cTn>
                                        <p:tgtEl>
                                          <p:spTgt spid="2"/>
                                        </p:tgtEl>
                                        <p:attrNameLst>
                                          <p:attrName>style.visibility</p:attrName>
                                        </p:attrNameLst>
                                      </p:cBhvr>
                                      <p:to>
                                        <p:strVal val="visible"/>
                                      </p:to>
                                    </p:set>
                                    <p:animEffect transition="in" filter="dissolve">
                                      <p:cBhvr>
                                        <p:cTn id="20" dur="500"/>
                                        <p:tgtEl>
                                          <p:spTgt spid="2"/>
                                        </p:tgtEl>
                                      </p:cBhvr>
                                    </p:animEffect>
                                  </p:childTnLst>
                                </p:cTn>
                              </p:par>
                              <p:par>
                                <p:cTn id="21" presetID="9" presetClass="entr" presetSubtype="0" fill="hold" nodeType="withEffect">
                                  <p:stCondLst>
                                    <p:cond delay="10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500"/>
                                        <p:tgtEl>
                                          <p:spTgt spid="5"/>
                                        </p:tgtEl>
                                      </p:cBhvr>
                                    </p:animEffect>
                                  </p:childTnLst>
                                </p:cTn>
                              </p:par>
                              <p:par>
                                <p:cTn id="24" presetID="9" presetClass="entr" presetSubtype="0" fill="hold" nodeType="withEffect">
                                  <p:stCondLst>
                                    <p:cond delay="300"/>
                                  </p:stCondLst>
                                  <p:childTnLst>
                                    <p:set>
                                      <p:cBhvr>
                                        <p:cTn id="25" dur="1" fill="hold">
                                          <p:stCondLst>
                                            <p:cond delay="0"/>
                                          </p:stCondLst>
                                        </p:cTn>
                                        <p:tgtEl>
                                          <p:spTgt spid="7"/>
                                        </p:tgtEl>
                                        <p:attrNameLst>
                                          <p:attrName>style.visibility</p:attrName>
                                        </p:attrNameLst>
                                      </p:cBhvr>
                                      <p:to>
                                        <p:strVal val="visible"/>
                                      </p:to>
                                    </p:set>
                                    <p:animEffect transition="in" filter="dissolve">
                                      <p:cBhvr>
                                        <p:cTn id="26" dur="500"/>
                                        <p:tgtEl>
                                          <p:spTgt spid="7"/>
                                        </p:tgtEl>
                                      </p:cBhvr>
                                    </p:animEffect>
                                  </p:childTnLst>
                                </p:cTn>
                              </p:par>
                              <p:par>
                                <p:cTn id="27" presetID="9" presetClass="entr" presetSubtype="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par>
                                <p:cTn id="30" presetID="9" presetClass="entr" presetSubtype="0" fill="hold" nodeType="withEffect">
                                  <p:stCondLst>
                                    <p:cond delay="20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par>
                          <p:cTn id="33" fill="hold">
                            <p:stCondLst>
                              <p:cond delay="1000"/>
                            </p:stCondLst>
                            <p:childTnLst>
                              <p:par>
                                <p:cTn id="34" presetID="49" presetClass="entr" presetSubtype="0" decel="10000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 calcmode="lin" valueType="num">
                                      <p:cBhvr>
                                        <p:cTn id="38" dur="500" fill="hold"/>
                                        <p:tgtEl>
                                          <p:spTgt spid="11"/>
                                        </p:tgtEl>
                                        <p:attrNameLst>
                                          <p:attrName>style.rotation</p:attrName>
                                        </p:attrNameLst>
                                      </p:cBhvr>
                                      <p:tavLst>
                                        <p:tav tm="0">
                                          <p:val>
                                            <p:fltVal val="360"/>
                                          </p:val>
                                        </p:tav>
                                        <p:tav tm="100000">
                                          <p:val>
                                            <p:fltVal val="0"/>
                                          </p:val>
                                        </p:tav>
                                      </p:tavLst>
                                    </p:anim>
                                    <p:animEffect transition="in" filter="fade">
                                      <p:cBhvr>
                                        <p:cTn id="39" dur="500"/>
                                        <p:tgtEl>
                                          <p:spTgt spid="11"/>
                                        </p:tgtEl>
                                      </p:cBhvr>
                                    </p:animEffect>
                                  </p:childTnLst>
                                </p:cTn>
                              </p:par>
                            </p:childTnLst>
                          </p:cTn>
                        </p:par>
                        <p:par>
                          <p:cTn id="40" fill="hold">
                            <p:stCondLst>
                              <p:cond delay="1500"/>
                            </p:stCondLst>
                            <p:childTnLst>
                              <p:par>
                                <p:cTn id="41" presetID="12" presetClass="entr" presetSubtype="4" fill="hold" grpId="1"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p:tgtEl>
                                          <p:spTgt spid="10"/>
                                        </p:tgtEl>
                                        <p:attrNameLst>
                                          <p:attrName>ppt_y</p:attrName>
                                        </p:attrNameLst>
                                      </p:cBhvr>
                                      <p:tavLst>
                                        <p:tav tm="0">
                                          <p:val>
                                            <p:strVal val="#ppt_y+#ppt_h*1.125000"/>
                                          </p:val>
                                        </p:tav>
                                        <p:tav tm="100000">
                                          <p:val>
                                            <p:strVal val="#ppt_y"/>
                                          </p:val>
                                        </p:tav>
                                      </p:tavLst>
                                    </p:anim>
                                    <p:animEffect transition="in" filter="wipe(up)">
                                      <p:cBhvr>
                                        <p:cTn id="44" dur="500"/>
                                        <p:tgtEl>
                                          <p:spTgt spid="10"/>
                                        </p:tgtEl>
                                      </p:cBhvr>
                                    </p:animEffect>
                                  </p:childTnLst>
                                </p:cTn>
                              </p:par>
                            </p:childTnLst>
                          </p:cTn>
                        </p:par>
                        <p:par>
                          <p:cTn id="45" fill="hold">
                            <p:stCondLst>
                              <p:cond delay="2000"/>
                            </p:stCondLst>
                            <p:childTnLst>
                              <p:par>
                                <p:cTn id="46" presetID="22" presetClass="entr" presetSubtype="1"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500"/>
                                        <p:tgtEl>
                                          <p:spTgt spid="12"/>
                                        </p:tgtEl>
                                      </p:cBhvr>
                                    </p:animEffect>
                                  </p:childTnLst>
                                </p:cTn>
                              </p:par>
                            </p:childTnLst>
                          </p:cTn>
                        </p:par>
                        <p:par>
                          <p:cTn id="49" fill="hold">
                            <p:stCondLst>
                              <p:cond delay="2500"/>
                            </p:stCondLst>
                            <p:childTnLst>
                              <p:par>
                                <p:cTn id="50" presetID="2" presetClass="entr" presetSubtype="1" decel="10000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ppt_x"/>
                                          </p:val>
                                        </p:tav>
                                        <p:tav tm="100000">
                                          <p:val>
                                            <p:strVal val="#ppt_x"/>
                                          </p:val>
                                        </p:tav>
                                      </p:tavLst>
                                    </p:anim>
                                    <p:anim calcmode="lin" valueType="num">
                                      <p:cBhvr additive="base">
                                        <p:cTn id="53" dur="500" fill="hold"/>
                                        <p:tgtEl>
                                          <p:spTgt spid="9"/>
                                        </p:tgtEl>
                                        <p:attrNameLst>
                                          <p:attrName>ppt_y</p:attrName>
                                        </p:attrNameLst>
                                      </p:cBhvr>
                                      <p:tavLst>
                                        <p:tav tm="0">
                                          <p:val>
                                            <p:strVal val="0-#ppt_h/2"/>
                                          </p:val>
                                        </p:tav>
                                        <p:tav tm="100000">
                                          <p:val>
                                            <p:strVal val="#ppt_y"/>
                                          </p:val>
                                        </p:tav>
                                      </p:tavLst>
                                    </p:anim>
                                  </p:childTnLst>
                                </p:cTn>
                              </p:par>
                              <p:par>
                                <p:cTn id="54" presetID="22" presetClass="entr" presetSubtype="8" fill="hold" nodeType="withEffect">
                                  <p:stCondLst>
                                    <p:cond delay="40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par>
                                <p:cTn id="57" presetID="22" presetClass="entr" presetSubtype="2" fill="hold" nodeType="withEffect">
                                  <p:stCondLst>
                                    <p:cond delay="40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6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10" grpId="1"/>
      <p:bldP spid="11" grpId="0" bldLvl="0" animBg="1"/>
      <p:bldP spid="12" grpId="0"/>
      <p:bldP spid="9"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椭圆 44"/>
          <p:cNvPicPr>
            <a:picLocks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19800" y="1947863"/>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3" name="空心弧 40"/>
          <p:cNvSpPr/>
          <p:nvPr/>
        </p:nvSpPr>
        <p:spPr bwMode="auto">
          <a:xfrm rot="5400000">
            <a:off x="991200" y="1676400"/>
            <a:ext cx="4090988" cy="4090988"/>
          </a:xfrm>
          <a:custGeom>
            <a:avLst/>
            <a:gdLst>
              <a:gd name="T0" fmla="*/ 25488 w 4091171"/>
              <a:gd name="T1" fmla="*/ 2045583 h 4091173"/>
              <a:gd name="T2" fmla="*/ 4065677 w 4091171"/>
              <a:gd name="T3" fmla="*/ 2049671 h 4091173"/>
              <a:gd name="T4" fmla="*/ 2045586 w 4091171"/>
              <a:gd name="T5" fmla="*/ 2045587 h 4091173"/>
              <a:gd name="T6" fmla="*/ 5898240 60000 65536"/>
              <a:gd name="T7" fmla="*/ 5898240 60000 65536"/>
              <a:gd name="T8" fmla="*/ 5898240 60000 65536"/>
              <a:gd name="T9" fmla="*/ 0 w 4091171"/>
              <a:gd name="T10" fmla="*/ 0 h 4091173"/>
              <a:gd name="T11" fmla="*/ 4091171 w 4091171"/>
              <a:gd name="T12" fmla="*/ 2049724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chemeClr val="bg1">
              <a:lumMod val="65000"/>
            </a:schemeClr>
          </a:solidFill>
          <a:ln>
            <a:noFill/>
          </a:ln>
        </p:spPr>
        <p:txBody>
          <a:bodyPr lIns="91430" tIns="45716" rIns="91430" bIns="45716"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430405"/>
              </a:solidFill>
              <a:effectLst/>
              <a:uLnTx/>
              <a:uFillTx/>
              <a:cs typeface="+mn-ea"/>
              <a:sym typeface="+mn-lt"/>
            </a:endParaRPr>
          </a:p>
        </p:txBody>
      </p:sp>
      <p:sp>
        <p:nvSpPr>
          <p:cNvPr id="10" name="椭圆 41"/>
          <p:cNvSpPr>
            <a:spLocks noChangeArrowheads="1"/>
          </p:cNvSpPr>
          <p:nvPr/>
        </p:nvSpPr>
        <p:spPr bwMode="auto">
          <a:xfrm>
            <a:off x="3799488" y="1700213"/>
            <a:ext cx="512763" cy="512763"/>
          </a:xfrm>
          <a:prstGeom prst="ellipse">
            <a:avLst/>
          </a:prstGeom>
          <a:solidFill>
            <a:srgbClr val="633017"/>
          </a:solidFill>
          <a:ln>
            <a:noFill/>
          </a:ln>
        </p:spPr>
        <p:txBody>
          <a:bodyPr lIns="91430" tIns="45716" rIns="91430" bIns="45716" anchor="ctr"/>
          <a:lstStyle/>
          <a:p>
            <a:pPr algn="ctr" defTabSz="683895"/>
            <a:endParaRPr lang="zh-CN" altLang="en-US" sz="2400">
              <a:solidFill>
                <a:srgbClr val="430405"/>
              </a:solidFill>
              <a:cs typeface="+mn-ea"/>
              <a:sym typeface="+mn-lt"/>
            </a:endParaRPr>
          </a:p>
        </p:txBody>
      </p:sp>
      <p:sp>
        <p:nvSpPr>
          <p:cNvPr id="13" name="椭圆 42"/>
          <p:cNvSpPr>
            <a:spLocks noChangeArrowheads="1"/>
          </p:cNvSpPr>
          <p:nvPr/>
        </p:nvSpPr>
        <p:spPr bwMode="auto">
          <a:xfrm>
            <a:off x="4663088" y="2786063"/>
            <a:ext cx="512763" cy="512763"/>
          </a:xfrm>
          <a:prstGeom prst="ellipse">
            <a:avLst/>
          </a:prstGeom>
          <a:solidFill>
            <a:srgbClr val="462313"/>
          </a:solidFill>
          <a:ln>
            <a:noFill/>
          </a:ln>
        </p:spPr>
        <p:txBody>
          <a:bodyPr lIns="91430" tIns="45716" rIns="91430" bIns="45716" anchor="ctr"/>
          <a:lstStyle/>
          <a:p>
            <a:pPr algn="ctr" defTabSz="683895"/>
            <a:endParaRPr lang="zh-CN" altLang="en-US" sz="2400">
              <a:solidFill>
                <a:srgbClr val="430405"/>
              </a:solidFill>
              <a:cs typeface="+mn-ea"/>
              <a:sym typeface="+mn-lt"/>
            </a:endParaRPr>
          </a:p>
        </p:txBody>
      </p:sp>
      <p:sp>
        <p:nvSpPr>
          <p:cNvPr id="14" name="椭圆 43"/>
          <p:cNvSpPr>
            <a:spLocks noChangeArrowheads="1"/>
          </p:cNvSpPr>
          <p:nvPr/>
        </p:nvSpPr>
        <p:spPr bwMode="auto">
          <a:xfrm>
            <a:off x="4674202" y="4054476"/>
            <a:ext cx="512763" cy="512763"/>
          </a:xfrm>
          <a:prstGeom prst="ellipse">
            <a:avLst/>
          </a:prstGeom>
          <a:solidFill>
            <a:srgbClr val="633017"/>
          </a:solidFill>
          <a:ln>
            <a:noFill/>
          </a:ln>
        </p:spPr>
        <p:txBody>
          <a:bodyPr lIns="91430" tIns="45716" rIns="91430" bIns="45716" anchor="ctr"/>
          <a:lstStyle/>
          <a:p>
            <a:pPr algn="ctr" defTabSz="683895"/>
            <a:endParaRPr lang="zh-CN" altLang="en-US" sz="2400">
              <a:solidFill>
                <a:srgbClr val="430405"/>
              </a:solidFill>
              <a:cs typeface="+mn-ea"/>
              <a:sym typeface="+mn-lt"/>
            </a:endParaRPr>
          </a:p>
        </p:txBody>
      </p:sp>
      <p:sp>
        <p:nvSpPr>
          <p:cNvPr id="15" name="椭圆 44"/>
          <p:cNvSpPr>
            <a:spLocks noChangeArrowheads="1"/>
          </p:cNvSpPr>
          <p:nvPr/>
        </p:nvSpPr>
        <p:spPr bwMode="auto">
          <a:xfrm>
            <a:off x="3804251" y="5170488"/>
            <a:ext cx="512763" cy="512763"/>
          </a:xfrm>
          <a:prstGeom prst="ellipse">
            <a:avLst/>
          </a:prstGeom>
          <a:solidFill>
            <a:srgbClr val="A97B40"/>
          </a:solidFill>
          <a:ln>
            <a:noFill/>
          </a:ln>
        </p:spPr>
        <p:txBody>
          <a:bodyPr lIns="91430" tIns="45716" rIns="91430" bIns="45716" anchor="ctr"/>
          <a:lstStyle/>
          <a:p>
            <a:pPr algn="ctr" defTabSz="683895"/>
            <a:endParaRPr lang="zh-CN" altLang="en-US" sz="2400">
              <a:solidFill>
                <a:srgbClr val="430405"/>
              </a:solidFill>
              <a:cs typeface="+mn-ea"/>
              <a:sym typeface="+mn-lt"/>
            </a:endParaRPr>
          </a:p>
        </p:txBody>
      </p:sp>
      <p:cxnSp>
        <p:nvCxnSpPr>
          <p:cNvPr id="17" name="直接连接符 52"/>
          <p:cNvCxnSpPr>
            <a:cxnSpLocks noChangeShapeType="1"/>
          </p:cNvCxnSpPr>
          <p:nvPr/>
        </p:nvCxnSpPr>
        <p:spPr bwMode="auto">
          <a:xfrm>
            <a:off x="4344000" y="1992313"/>
            <a:ext cx="1441451"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8" name="椭圆 4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25114" y="1358900"/>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接连接符 58"/>
          <p:cNvCxnSpPr>
            <a:cxnSpLocks noChangeShapeType="1"/>
          </p:cNvCxnSpPr>
          <p:nvPr/>
        </p:nvCxnSpPr>
        <p:spPr bwMode="auto">
          <a:xfrm>
            <a:off x="4344002" y="5430839"/>
            <a:ext cx="1439863"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20" name="椭圆 4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25114" y="4802188"/>
            <a:ext cx="1370012" cy="1370012"/>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直接连接符 62"/>
          <p:cNvCxnSpPr>
            <a:cxnSpLocks noChangeShapeType="1"/>
          </p:cNvCxnSpPr>
          <p:nvPr/>
        </p:nvCxnSpPr>
        <p:spPr bwMode="auto">
          <a:xfrm flipV="1">
            <a:off x="5182200" y="3048000"/>
            <a:ext cx="2414588" cy="7939"/>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22" name="椭圆 4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34863" y="2406651"/>
            <a:ext cx="1370012" cy="1370013"/>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66"/>
          <p:cNvCxnSpPr>
            <a:cxnSpLocks noChangeShapeType="1"/>
          </p:cNvCxnSpPr>
          <p:nvPr/>
        </p:nvCxnSpPr>
        <p:spPr bwMode="auto">
          <a:xfrm>
            <a:off x="5182200" y="4343400"/>
            <a:ext cx="2371725"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24" name="椭圆 4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22163" y="3700463"/>
            <a:ext cx="1370012" cy="1370012"/>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6858600" y="1352551"/>
            <a:ext cx="1705610" cy="394970"/>
          </a:xfrm>
          <a:prstGeom prst="rect">
            <a:avLst/>
          </a:prstGeom>
        </p:spPr>
        <p:txBody>
          <a:bodyPr wrap="none" lIns="91430" tIns="45716" rIns="91430" bIns="45716">
            <a:spAutoFit/>
          </a:bodyPr>
          <a:lstStyle/>
          <a:p>
            <a:pPr defTabSz="683895"/>
            <a:r>
              <a:rPr lang="zh-CN" altLang="en-US" sz="2000" dirty="0">
                <a:solidFill>
                  <a:srgbClr val="430405"/>
                </a:solidFill>
                <a:latin typeface="黑体" panose="02010600030101010101" pitchFamily="49" charset="-122"/>
                <a:ea typeface="黑体" panose="02010600030101010101" pitchFamily="49" charset="-122"/>
                <a:cs typeface="+mn-ea"/>
                <a:sym typeface="+mn-lt"/>
              </a:rPr>
              <a:t>添加标题内容</a:t>
            </a:r>
          </a:p>
        </p:txBody>
      </p:sp>
      <p:sp>
        <p:nvSpPr>
          <p:cNvPr id="26" name="矩形 47"/>
          <p:cNvSpPr>
            <a:spLocks noChangeArrowheads="1"/>
          </p:cNvSpPr>
          <p:nvPr/>
        </p:nvSpPr>
        <p:spPr bwMode="auto">
          <a:xfrm>
            <a:off x="6861775" y="1719263"/>
            <a:ext cx="3043239" cy="829310"/>
          </a:xfrm>
          <a:prstGeom prst="rect">
            <a:avLst/>
          </a:prstGeom>
          <a:noFill/>
          <a:ln>
            <a:noFill/>
          </a:ln>
        </p:spPr>
        <p:txBody>
          <a:bodyPr lIns="91430" tIns="45716" rIns="91430" bIns="45716">
            <a:spAutoFit/>
          </a:bodyPr>
          <a:lstStyle/>
          <a:p>
            <a:pPr defTabSz="683895">
              <a:lnSpc>
                <a:spcPct val="110000"/>
              </a:lnSpc>
            </a:pPr>
            <a:r>
              <a:rPr lang="zh-CN" altLang="en-US" sz="1465">
                <a:solidFill>
                  <a:srgbClr val="430405"/>
                </a:solidFill>
                <a:latin typeface="黑体" panose="02010600030101010101" pitchFamily="49" charset="-122"/>
                <a:ea typeface="黑体" panose="02010600030101010101" pitchFamily="49" charset="-122"/>
                <a:cs typeface="+mn-ea"/>
                <a:sym typeface="+mn-lt"/>
              </a:rPr>
              <a:t>在此录入图表的描述说明，在此录入图表的描述说明，在此录入上述图表的描述说明。</a:t>
            </a:r>
          </a:p>
        </p:txBody>
      </p:sp>
      <p:sp>
        <p:nvSpPr>
          <p:cNvPr id="27" name="矩形 26"/>
          <p:cNvSpPr/>
          <p:nvPr/>
        </p:nvSpPr>
        <p:spPr>
          <a:xfrm>
            <a:off x="6858600" y="4902201"/>
            <a:ext cx="1705610" cy="394970"/>
          </a:xfrm>
          <a:prstGeom prst="rect">
            <a:avLst/>
          </a:prstGeom>
        </p:spPr>
        <p:txBody>
          <a:bodyPr wrap="none" lIns="91430" tIns="45716" rIns="91430" bIns="45716">
            <a:spAutoFit/>
          </a:bodyPr>
          <a:lstStyle/>
          <a:p>
            <a:pPr defTabSz="683895"/>
            <a:r>
              <a:rPr lang="zh-CN" altLang="en-US" sz="2000">
                <a:solidFill>
                  <a:srgbClr val="430405"/>
                </a:solidFill>
                <a:latin typeface="黑体" panose="02010600030101010101" pitchFamily="49" charset="-122"/>
                <a:ea typeface="黑体" panose="02010600030101010101" pitchFamily="49" charset="-122"/>
                <a:cs typeface="+mn-ea"/>
                <a:sym typeface="+mn-lt"/>
              </a:rPr>
              <a:t>添加标题内容</a:t>
            </a:r>
          </a:p>
        </p:txBody>
      </p:sp>
      <p:sp>
        <p:nvSpPr>
          <p:cNvPr id="28" name="矩形 47"/>
          <p:cNvSpPr>
            <a:spLocks noChangeArrowheads="1"/>
          </p:cNvSpPr>
          <p:nvPr/>
        </p:nvSpPr>
        <p:spPr bwMode="auto">
          <a:xfrm>
            <a:off x="6861775" y="5270501"/>
            <a:ext cx="3043239" cy="829310"/>
          </a:xfrm>
          <a:prstGeom prst="rect">
            <a:avLst/>
          </a:prstGeom>
          <a:noFill/>
          <a:ln>
            <a:noFill/>
          </a:ln>
        </p:spPr>
        <p:txBody>
          <a:bodyPr lIns="91430" tIns="45716" rIns="91430" bIns="45716">
            <a:spAutoFit/>
          </a:bodyPr>
          <a:lstStyle/>
          <a:p>
            <a:pPr defTabSz="683895">
              <a:lnSpc>
                <a:spcPct val="110000"/>
              </a:lnSpc>
            </a:pPr>
            <a:r>
              <a:rPr lang="zh-CN" altLang="en-US" sz="1465">
                <a:solidFill>
                  <a:srgbClr val="430405"/>
                </a:solidFill>
                <a:latin typeface="黑体" panose="02010600030101010101" pitchFamily="49" charset="-122"/>
                <a:ea typeface="黑体" panose="02010600030101010101" pitchFamily="49" charset="-122"/>
                <a:cs typeface="+mn-ea"/>
                <a:sym typeface="+mn-lt"/>
              </a:rPr>
              <a:t>在此录入图表的描述说明，在此录入上述图表的描述说明，在此录入上述图表的描述说明。</a:t>
            </a:r>
          </a:p>
        </p:txBody>
      </p:sp>
      <p:sp>
        <p:nvSpPr>
          <p:cNvPr id="29" name="矩形 28"/>
          <p:cNvSpPr/>
          <p:nvPr/>
        </p:nvSpPr>
        <p:spPr>
          <a:xfrm>
            <a:off x="8685814" y="2590800"/>
            <a:ext cx="1705610" cy="394970"/>
          </a:xfrm>
          <a:prstGeom prst="rect">
            <a:avLst/>
          </a:prstGeom>
        </p:spPr>
        <p:txBody>
          <a:bodyPr wrap="none" lIns="91430" tIns="45716" rIns="91430" bIns="45716">
            <a:spAutoFit/>
          </a:bodyPr>
          <a:lstStyle/>
          <a:p>
            <a:pPr defTabSz="683895"/>
            <a:r>
              <a:rPr lang="zh-CN" altLang="en-US" sz="2000" dirty="0">
                <a:solidFill>
                  <a:srgbClr val="430405"/>
                </a:solidFill>
                <a:latin typeface="黑体" panose="02010600030101010101" pitchFamily="49" charset="-122"/>
                <a:ea typeface="黑体" panose="02010600030101010101" pitchFamily="49" charset="-122"/>
                <a:cs typeface="+mn-ea"/>
                <a:sym typeface="+mn-lt"/>
              </a:rPr>
              <a:t>添加标题内容</a:t>
            </a:r>
          </a:p>
        </p:txBody>
      </p:sp>
      <p:sp>
        <p:nvSpPr>
          <p:cNvPr id="30" name="矩形 47"/>
          <p:cNvSpPr>
            <a:spLocks noChangeArrowheads="1"/>
          </p:cNvSpPr>
          <p:nvPr/>
        </p:nvSpPr>
        <p:spPr bwMode="auto">
          <a:xfrm>
            <a:off x="8688988" y="2957513"/>
            <a:ext cx="2549525" cy="582930"/>
          </a:xfrm>
          <a:prstGeom prst="rect">
            <a:avLst/>
          </a:prstGeom>
          <a:noFill/>
          <a:ln>
            <a:noFill/>
          </a:ln>
        </p:spPr>
        <p:txBody>
          <a:bodyPr lIns="91430" tIns="45716" rIns="91430" bIns="45716">
            <a:spAutoFit/>
          </a:bodyPr>
          <a:lstStyle/>
          <a:p>
            <a:pPr defTabSz="683895">
              <a:lnSpc>
                <a:spcPct val="110000"/>
              </a:lnSpc>
            </a:pPr>
            <a:r>
              <a:rPr lang="zh-CN" altLang="en-US" sz="1465">
                <a:solidFill>
                  <a:srgbClr val="430405"/>
                </a:solidFill>
                <a:latin typeface="黑体" panose="02010600030101010101" pitchFamily="49" charset="-122"/>
                <a:ea typeface="黑体" panose="02010600030101010101" pitchFamily="49" charset="-122"/>
                <a:cs typeface="+mn-ea"/>
                <a:sym typeface="+mn-lt"/>
              </a:rPr>
              <a:t>在此录入图表的描述说明，在此录入图表的描述说明。</a:t>
            </a:r>
          </a:p>
        </p:txBody>
      </p:sp>
      <p:sp>
        <p:nvSpPr>
          <p:cNvPr id="31" name="矩形 30"/>
          <p:cNvSpPr/>
          <p:nvPr/>
        </p:nvSpPr>
        <p:spPr>
          <a:xfrm>
            <a:off x="8685814" y="3935413"/>
            <a:ext cx="1705610" cy="394970"/>
          </a:xfrm>
          <a:prstGeom prst="rect">
            <a:avLst/>
          </a:prstGeom>
        </p:spPr>
        <p:txBody>
          <a:bodyPr wrap="none" lIns="91430" tIns="45716" rIns="91430" bIns="45716">
            <a:spAutoFit/>
          </a:bodyPr>
          <a:lstStyle/>
          <a:p>
            <a:pPr defTabSz="683895"/>
            <a:r>
              <a:rPr lang="zh-CN" altLang="en-US" sz="2000" dirty="0">
                <a:solidFill>
                  <a:srgbClr val="430405"/>
                </a:solidFill>
                <a:latin typeface="黑体" panose="02010600030101010101" pitchFamily="49" charset="-122"/>
                <a:ea typeface="黑体" panose="02010600030101010101" pitchFamily="49" charset="-122"/>
                <a:cs typeface="+mn-ea"/>
                <a:sym typeface="+mn-lt"/>
              </a:rPr>
              <a:t>添加标题内容</a:t>
            </a:r>
          </a:p>
        </p:txBody>
      </p:sp>
      <p:sp>
        <p:nvSpPr>
          <p:cNvPr id="32" name="矩形 47"/>
          <p:cNvSpPr>
            <a:spLocks noChangeArrowheads="1"/>
          </p:cNvSpPr>
          <p:nvPr/>
        </p:nvSpPr>
        <p:spPr bwMode="auto">
          <a:xfrm>
            <a:off x="8688988" y="4302125"/>
            <a:ext cx="2549525" cy="582930"/>
          </a:xfrm>
          <a:prstGeom prst="rect">
            <a:avLst/>
          </a:prstGeom>
          <a:noFill/>
          <a:ln>
            <a:noFill/>
          </a:ln>
        </p:spPr>
        <p:txBody>
          <a:bodyPr lIns="91430" tIns="45716" rIns="91430" bIns="45716">
            <a:spAutoFit/>
          </a:bodyPr>
          <a:lstStyle/>
          <a:p>
            <a:pPr defTabSz="683895">
              <a:lnSpc>
                <a:spcPct val="110000"/>
              </a:lnSpc>
            </a:pPr>
            <a:r>
              <a:rPr lang="zh-CN" altLang="en-US" sz="1465" dirty="0">
                <a:solidFill>
                  <a:srgbClr val="430405"/>
                </a:solidFill>
                <a:latin typeface="黑体" panose="02010600030101010101" pitchFamily="49" charset="-122"/>
                <a:ea typeface="黑体" panose="02010600030101010101" pitchFamily="49" charset="-122"/>
                <a:cs typeface="+mn-ea"/>
                <a:sym typeface="+mn-lt"/>
              </a:rPr>
              <a:t>在此录入图表的描述说明，在此录入图表的描述说明。</a:t>
            </a:r>
          </a:p>
        </p:txBody>
      </p:sp>
      <p:sp>
        <p:nvSpPr>
          <p:cNvPr id="33" name="矩形 71"/>
          <p:cNvSpPr>
            <a:spLocks noChangeArrowheads="1"/>
          </p:cNvSpPr>
          <p:nvPr/>
        </p:nvSpPr>
        <p:spPr bwMode="auto">
          <a:xfrm>
            <a:off x="6056914" y="1676401"/>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dirty="0">
                <a:solidFill>
                  <a:srgbClr val="430405"/>
                </a:solidFill>
                <a:cs typeface="+mn-ea"/>
                <a:sym typeface="+mn-lt"/>
              </a:rPr>
              <a:t>1</a:t>
            </a:r>
          </a:p>
        </p:txBody>
      </p:sp>
      <p:sp>
        <p:nvSpPr>
          <p:cNvPr id="34" name="矩形 71"/>
          <p:cNvSpPr>
            <a:spLocks noChangeArrowheads="1"/>
          </p:cNvSpPr>
          <p:nvPr/>
        </p:nvSpPr>
        <p:spPr bwMode="auto">
          <a:xfrm>
            <a:off x="7847614" y="2743201"/>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dirty="0">
                <a:solidFill>
                  <a:srgbClr val="430405"/>
                </a:solidFill>
                <a:cs typeface="+mn-ea"/>
                <a:sym typeface="+mn-lt"/>
              </a:rPr>
              <a:t>2</a:t>
            </a:r>
          </a:p>
        </p:txBody>
      </p:sp>
      <p:sp>
        <p:nvSpPr>
          <p:cNvPr id="35" name="矩形 71"/>
          <p:cNvSpPr>
            <a:spLocks noChangeArrowheads="1"/>
          </p:cNvSpPr>
          <p:nvPr/>
        </p:nvSpPr>
        <p:spPr bwMode="auto">
          <a:xfrm>
            <a:off x="7847614" y="4038601"/>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a:solidFill>
                  <a:srgbClr val="430405"/>
                </a:solidFill>
                <a:cs typeface="+mn-ea"/>
                <a:sym typeface="+mn-lt"/>
              </a:rPr>
              <a:t>3</a:t>
            </a:r>
          </a:p>
        </p:txBody>
      </p:sp>
      <p:sp>
        <p:nvSpPr>
          <p:cNvPr id="36" name="矩形 71"/>
          <p:cNvSpPr>
            <a:spLocks noChangeArrowheads="1"/>
          </p:cNvSpPr>
          <p:nvPr/>
        </p:nvSpPr>
        <p:spPr bwMode="auto">
          <a:xfrm>
            <a:off x="6056914" y="5165725"/>
            <a:ext cx="419100"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defTabSz="683895"/>
            <a:r>
              <a:rPr lang="en-US" altLang="zh-CN" sz="3065" b="1">
                <a:solidFill>
                  <a:srgbClr val="430405"/>
                </a:solidFill>
                <a:cs typeface="+mn-ea"/>
                <a:sym typeface="+mn-lt"/>
              </a:rPr>
              <a:t>4</a:t>
            </a:r>
          </a:p>
        </p:txBody>
      </p:sp>
      <p:sp>
        <p:nvSpPr>
          <p:cNvPr id="184" name=" 184"/>
          <p:cNvSpPr/>
          <p:nvPr/>
        </p:nvSpPr>
        <p:spPr>
          <a:xfrm>
            <a:off x="1467874" y="2193713"/>
            <a:ext cx="2971800" cy="2971800"/>
          </a:xfrm>
          <a:prstGeom prst="ellipse">
            <a:avLst/>
          </a:prstGeom>
          <a:blipFill rotWithShape="1">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solidFill>
                <a:srgbClr val="430405"/>
              </a:solidFill>
            </a:endParaRPr>
          </a:p>
        </p:txBody>
      </p:sp>
      <p:sp>
        <p:nvSpPr>
          <p:cNvPr id="4"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1"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5" name="直接连接符 4"/>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500" fill="hold"/>
                                        <p:tgtEl>
                                          <p:spTgt spid="184"/>
                                        </p:tgtEl>
                                        <p:attrNameLst>
                                          <p:attrName>ppt_w</p:attrName>
                                        </p:attrNameLst>
                                      </p:cBhvr>
                                      <p:tavLst>
                                        <p:tav tm="0">
                                          <p:val>
                                            <p:fltVal val="0"/>
                                          </p:val>
                                        </p:tav>
                                        <p:tav tm="100000">
                                          <p:val>
                                            <p:strVal val="#ppt_w"/>
                                          </p:val>
                                        </p:tav>
                                      </p:tavLst>
                                    </p:anim>
                                    <p:anim calcmode="lin" valueType="num">
                                      <p:cBhvr>
                                        <p:cTn id="8" dur="500" fill="hold"/>
                                        <p:tgtEl>
                                          <p:spTgt spid="184"/>
                                        </p:tgtEl>
                                        <p:attrNameLst>
                                          <p:attrName>ppt_h</p:attrName>
                                        </p:attrNameLst>
                                      </p:cBhvr>
                                      <p:tavLst>
                                        <p:tav tm="0">
                                          <p:val>
                                            <p:fltVal val="0"/>
                                          </p:val>
                                        </p:tav>
                                        <p:tav tm="100000">
                                          <p:val>
                                            <p:strVal val="#ppt_h"/>
                                          </p:val>
                                        </p:tav>
                                      </p:tavLst>
                                    </p:anim>
                                    <p:anim calcmode="lin" valueType="num">
                                      <p:cBhvr>
                                        <p:cTn id="9" dur="500" fill="hold"/>
                                        <p:tgtEl>
                                          <p:spTgt spid="184"/>
                                        </p:tgtEl>
                                        <p:attrNameLst>
                                          <p:attrName>style.rotation</p:attrName>
                                        </p:attrNameLst>
                                      </p:cBhvr>
                                      <p:tavLst>
                                        <p:tav tm="0">
                                          <p:val>
                                            <p:fltVal val="360"/>
                                          </p:val>
                                        </p:tav>
                                        <p:tav tm="100000">
                                          <p:val>
                                            <p:fltVal val="0"/>
                                          </p:val>
                                        </p:tav>
                                      </p:tavLst>
                                    </p:anim>
                                    <p:animEffect transition="in" filter="fade">
                                      <p:cBhvr>
                                        <p:cTn id="10" dur="500"/>
                                        <p:tgtEl>
                                          <p:spTgt spid="184"/>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2" presetClass="entr" presetSubtype="1" fill="hold" grpId="0" nodeType="withEffect">
                                  <p:stCondLst>
                                    <p:cond delay="75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350"/>
                                        <p:tgtEl>
                                          <p:spTgt spid="3"/>
                                        </p:tgtEl>
                                      </p:cBhvr>
                                    </p:animEffect>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7"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1+#ppt_w/2"/>
                                          </p:val>
                                        </p:tav>
                                        <p:tav tm="100000">
                                          <p:val>
                                            <p:strVal val="#ppt_x"/>
                                          </p:val>
                                        </p:tav>
                                      </p:tavLst>
                                    </p:anim>
                                    <p:anim calcmode="lin" valueType="num">
                                      <p:cBhvr additive="base">
                                        <p:cTn id="51" dur="500" fill="hold"/>
                                        <p:tgtEl>
                                          <p:spTgt spid="18"/>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12" presetClass="entr" presetSubtype="4"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slide(fromBottom)">
                                      <p:cBhvr>
                                        <p:cTn id="55" dur="500"/>
                                        <p:tgtEl>
                                          <p:spTgt spid="33"/>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1+#ppt_w/2"/>
                                          </p:val>
                                        </p:tav>
                                        <p:tav tm="100000">
                                          <p:val>
                                            <p:strVal val="#ppt_x"/>
                                          </p:val>
                                        </p:tav>
                                      </p:tavLst>
                                    </p:anim>
                                    <p:anim calcmode="lin" valueType="num">
                                      <p:cBhvr additive="base">
                                        <p:cTn id="68" dur="500" fill="hold"/>
                                        <p:tgtEl>
                                          <p:spTgt spid="21"/>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1+#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childTnLst>
                          </p:cTn>
                        </p:par>
                        <p:par>
                          <p:cTn id="73" fill="hold">
                            <p:stCondLst>
                              <p:cond delay="7500"/>
                            </p:stCondLst>
                            <p:childTnLst>
                              <p:par>
                                <p:cTn id="74" presetID="12" presetClass="entr" presetSubtype="4"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slide(fromBottom)">
                                      <p:cBhvr>
                                        <p:cTn id="76" dur="500"/>
                                        <p:tgtEl>
                                          <p:spTgt spid="34"/>
                                        </p:tgtEl>
                                      </p:cBhvr>
                                    </p:animEffect>
                                  </p:childTnLst>
                                </p:cTn>
                              </p:par>
                            </p:childTnLst>
                          </p:cTn>
                        </p:par>
                        <p:par>
                          <p:cTn id="77" fill="hold">
                            <p:stCondLst>
                              <p:cond delay="8000"/>
                            </p:stCondLst>
                            <p:childTnLst>
                              <p:par>
                                <p:cTn id="78" presetID="22" presetClass="entr" presetSubtype="8"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wipe(left)">
                                      <p:cBhvr>
                                        <p:cTn id="80" dur="500"/>
                                        <p:tgtEl>
                                          <p:spTgt spid="29"/>
                                        </p:tgtEl>
                                      </p:cBhvr>
                                    </p:animEffect>
                                  </p:childTnLst>
                                </p:cTn>
                              </p:par>
                            </p:childTnLst>
                          </p:cTn>
                        </p:par>
                        <p:par>
                          <p:cTn id="81" fill="hold">
                            <p:stCondLst>
                              <p:cond delay="8500"/>
                            </p:stCondLst>
                            <p:childTnLst>
                              <p:par>
                                <p:cTn id="82" presetID="22" presetClass="entr" presetSubtype="8"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left)">
                                      <p:cBhvr>
                                        <p:cTn id="84" dur="500"/>
                                        <p:tgtEl>
                                          <p:spTgt spid="30"/>
                                        </p:tgtEl>
                                      </p:cBhvr>
                                    </p:animEffect>
                                  </p:childTnLst>
                                </p:cTn>
                              </p:par>
                              <p:par>
                                <p:cTn id="85" presetID="2" presetClass="entr" presetSubtype="2" fill="hold"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1+#ppt_w/2"/>
                                          </p:val>
                                        </p:tav>
                                        <p:tav tm="100000">
                                          <p:val>
                                            <p:strVal val="#ppt_x"/>
                                          </p:val>
                                        </p:tav>
                                      </p:tavLst>
                                    </p:anim>
                                    <p:anim calcmode="lin" valueType="num">
                                      <p:cBhvr additive="base">
                                        <p:cTn id="88" dur="500" fill="hold"/>
                                        <p:tgtEl>
                                          <p:spTgt spid="23"/>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1+#ppt_w/2"/>
                                          </p:val>
                                        </p:tav>
                                        <p:tav tm="100000">
                                          <p:val>
                                            <p:strVal val="#ppt_x"/>
                                          </p:val>
                                        </p:tav>
                                      </p:tavLst>
                                    </p:anim>
                                    <p:anim calcmode="lin" valueType="num">
                                      <p:cBhvr additive="base">
                                        <p:cTn id="92" dur="500" fill="hold"/>
                                        <p:tgtEl>
                                          <p:spTgt spid="24"/>
                                        </p:tgtEl>
                                        <p:attrNameLst>
                                          <p:attrName>ppt_y</p:attrName>
                                        </p:attrNameLst>
                                      </p:cBhvr>
                                      <p:tavLst>
                                        <p:tav tm="0">
                                          <p:val>
                                            <p:strVal val="#ppt_y"/>
                                          </p:val>
                                        </p:tav>
                                        <p:tav tm="100000">
                                          <p:val>
                                            <p:strVal val="#ppt_y"/>
                                          </p:val>
                                        </p:tav>
                                      </p:tavLst>
                                    </p:anim>
                                  </p:childTnLst>
                                </p:cTn>
                              </p:par>
                            </p:childTnLst>
                          </p:cTn>
                        </p:par>
                        <p:par>
                          <p:cTn id="93" fill="hold">
                            <p:stCondLst>
                              <p:cond delay="9000"/>
                            </p:stCondLst>
                            <p:childTnLst>
                              <p:par>
                                <p:cTn id="94" presetID="12" presetClass="entr" presetSubtype="4"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animEffect transition="in" filter="slide(fromBottom)">
                                      <p:cBhvr>
                                        <p:cTn id="96" dur="500"/>
                                        <p:tgtEl>
                                          <p:spTgt spid="35"/>
                                        </p:tgtEl>
                                      </p:cBhvr>
                                    </p:animEffect>
                                  </p:childTnLst>
                                </p:cTn>
                              </p:par>
                            </p:childTnLst>
                          </p:cTn>
                        </p:par>
                        <p:par>
                          <p:cTn id="97" fill="hold">
                            <p:stCondLst>
                              <p:cond delay="9500"/>
                            </p:stCondLst>
                            <p:childTnLst>
                              <p:par>
                                <p:cTn id="98" presetID="22" presetClass="entr" presetSubtype="8" fill="hold" grpId="0"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wipe(left)">
                                      <p:cBhvr>
                                        <p:cTn id="100" dur="500"/>
                                        <p:tgtEl>
                                          <p:spTgt spid="31"/>
                                        </p:tgtEl>
                                      </p:cBhvr>
                                    </p:animEffect>
                                  </p:childTnLst>
                                </p:cTn>
                              </p:par>
                            </p:childTnLst>
                          </p:cTn>
                        </p:par>
                        <p:par>
                          <p:cTn id="101" fill="hold">
                            <p:stCondLst>
                              <p:cond delay="10000"/>
                            </p:stCondLst>
                            <p:childTnLst>
                              <p:par>
                                <p:cTn id="102" presetID="22" presetClass="entr" presetSubtype="8" fill="hold" grpId="0"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left)">
                                      <p:cBhvr>
                                        <p:cTn id="104" dur="500"/>
                                        <p:tgtEl>
                                          <p:spTgt spid="32"/>
                                        </p:tgtEl>
                                      </p:cBhvr>
                                    </p:animEffect>
                                  </p:childTnLst>
                                </p:cTn>
                              </p:par>
                            </p:childTnLst>
                          </p:cTn>
                        </p:par>
                        <p:par>
                          <p:cTn id="105" fill="hold">
                            <p:stCondLst>
                              <p:cond delay="10500"/>
                            </p:stCondLst>
                            <p:childTnLst>
                              <p:par>
                                <p:cTn id="106" presetID="2" presetClass="entr" presetSubtype="2" fill="hold" nodeType="afterEffect">
                                  <p:stCondLst>
                                    <p:cond delay="0"/>
                                  </p:stCondLst>
                                  <p:childTnLst>
                                    <p:set>
                                      <p:cBhvr>
                                        <p:cTn id="107" dur="1" fill="hold">
                                          <p:stCondLst>
                                            <p:cond delay="0"/>
                                          </p:stCondLst>
                                        </p:cTn>
                                        <p:tgtEl>
                                          <p:spTgt spid="19"/>
                                        </p:tgtEl>
                                        <p:attrNameLst>
                                          <p:attrName>style.visibility</p:attrName>
                                        </p:attrNameLst>
                                      </p:cBhvr>
                                      <p:to>
                                        <p:strVal val="visible"/>
                                      </p:to>
                                    </p:set>
                                    <p:anim calcmode="lin" valueType="num">
                                      <p:cBhvr additive="base">
                                        <p:cTn id="108" dur="500" fill="hold"/>
                                        <p:tgtEl>
                                          <p:spTgt spid="19"/>
                                        </p:tgtEl>
                                        <p:attrNameLst>
                                          <p:attrName>ppt_x</p:attrName>
                                        </p:attrNameLst>
                                      </p:cBhvr>
                                      <p:tavLst>
                                        <p:tav tm="0">
                                          <p:val>
                                            <p:strVal val="1+#ppt_w/2"/>
                                          </p:val>
                                        </p:tav>
                                        <p:tav tm="100000">
                                          <p:val>
                                            <p:strVal val="#ppt_x"/>
                                          </p:val>
                                        </p:tav>
                                      </p:tavLst>
                                    </p:anim>
                                    <p:anim calcmode="lin" valueType="num">
                                      <p:cBhvr additive="base">
                                        <p:cTn id="109" dur="500" fill="hold"/>
                                        <p:tgtEl>
                                          <p:spTgt spid="19"/>
                                        </p:tgtEl>
                                        <p:attrNameLst>
                                          <p:attrName>ppt_y</p:attrName>
                                        </p:attrNameLst>
                                      </p:cBhvr>
                                      <p:tavLst>
                                        <p:tav tm="0">
                                          <p:val>
                                            <p:strVal val="#ppt_y"/>
                                          </p:val>
                                        </p:tav>
                                        <p:tav tm="100000">
                                          <p:val>
                                            <p:strVal val="#ppt_y"/>
                                          </p:val>
                                        </p:tav>
                                      </p:tavLst>
                                    </p:anim>
                                  </p:childTnLst>
                                </p:cTn>
                              </p:par>
                              <p:par>
                                <p:cTn id="110" presetID="2" presetClass="entr" presetSubtype="2" fill="hold" nodeType="with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additive="base">
                                        <p:cTn id="112" dur="500" fill="hold"/>
                                        <p:tgtEl>
                                          <p:spTgt spid="20"/>
                                        </p:tgtEl>
                                        <p:attrNameLst>
                                          <p:attrName>ppt_x</p:attrName>
                                        </p:attrNameLst>
                                      </p:cBhvr>
                                      <p:tavLst>
                                        <p:tav tm="0">
                                          <p:val>
                                            <p:strVal val="1+#ppt_w/2"/>
                                          </p:val>
                                        </p:tav>
                                        <p:tav tm="100000">
                                          <p:val>
                                            <p:strVal val="#ppt_x"/>
                                          </p:val>
                                        </p:tav>
                                      </p:tavLst>
                                    </p:anim>
                                    <p:anim calcmode="lin" valueType="num">
                                      <p:cBhvr additive="base">
                                        <p:cTn id="113" dur="500" fill="hold"/>
                                        <p:tgtEl>
                                          <p:spTgt spid="20"/>
                                        </p:tgtEl>
                                        <p:attrNameLst>
                                          <p:attrName>ppt_y</p:attrName>
                                        </p:attrNameLst>
                                      </p:cBhvr>
                                      <p:tavLst>
                                        <p:tav tm="0">
                                          <p:val>
                                            <p:strVal val="#ppt_y"/>
                                          </p:val>
                                        </p:tav>
                                        <p:tav tm="100000">
                                          <p:val>
                                            <p:strVal val="#ppt_y"/>
                                          </p:val>
                                        </p:tav>
                                      </p:tavLst>
                                    </p:anim>
                                  </p:childTnLst>
                                </p:cTn>
                              </p:par>
                            </p:childTnLst>
                          </p:cTn>
                        </p:par>
                        <p:par>
                          <p:cTn id="114" fill="hold">
                            <p:stCondLst>
                              <p:cond delay="11000"/>
                            </p:stCondLst>
                            <p:childTnLst>
                              <p:par>
                                <p:cTn id="115" presetID="12" presetClass="entr" presetSubtype="4" fill="hold" grpId="0" nodeType="after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slide(fromBottom)">
                                      <p:cBhvr>
                                        <p:cTn id="117" dur="500"/>
                                        <p:tgtEl>
                                          <p:spTgt spid="36"/>
                                        </p:tgtEl>
                                      </p:cBhvr>
                                    </p:animEffect>
                                  </p:childTnLst>
                                </p:cTn>
                              </p:par>
                            </p:childTnLst>
                          </p:cTn>
                        </p:par>
                        <p:par>
                          <p:cTn id="118" fill="hold">
                            <p:stCondLst>
                              <p:cond delay="11500"/>
                            </p:stCondLst>
                            <p:childTnLst>
                              <p:par>
                                <p:cTn id="119" presetID="22" presetClass="entr" presetSubtype="8" fill="hold" grpId="0" nodeType="afterEffect">
                                  <p:stCondLst>
                                    <p:cond delay="0"/>
                                  </p:stCondLst>
                                  <p:childTnLst>
                                    <p:set>
                                      <p:cBhvr>
                                        <p:cTn id="120" dur="1" fill="hold">
                                          <p:stCondLst>
                                            <p:cond delay="0"/>
                                          </p:stCondLst>
                                        </p:cTn>
                                        <p:tgtEl>
                                          <p:spTgt spid="27"/>
                                        </p:tgtEl>
                                        <p:attrNameLst>
                                          <p:attrName>style.visibility</p:attrName>
                                        </p:attrNameLst>
                                      </p:cBhvr>
                                      <p:to>
                                        <p:strVal val="visible"/>
                                      </p:to>
                                    </p:set>
                                    <p:animEffect transition="in" filter="wipe(left)">
                                      <p:cBhvr>
                                        <p:cTn id="121" dur="500"/>
                                        <p:tgtEl>
                                          <p:spTgt spid="27"/>
                                        </p:tgtEl>
                                      </p:cBhvr>
                                    </p:animEffect>
                                  </p:childTnLst>
                                </p:cTn>
                              </p:par>
                            </p:childTnLst>
                          </p:cTn>
                        </p:par>
                        <p:par>
                          <p:cTn id="122" fill="hold">
                            <p:stCondLst>
                              <p:cond delay="12000"/>
                            </p:stCondLst>
                            <p:childTnLst>
                              <p:par>
                                <p:cTn id="123" presetID="22" presetClass="entr" presetSubtype="8" fill="hold" grpId="0" nodeType="afterEffect">
                                  <p:stCondLst>
                                    <p:cond delay="0"/>
                                  </p:stCondLst>
                                  <p:childTnLst>
                                    <p:set>
                                      <p:cBhvr>
                                        <p:cTn id="124" dur="1" fill="hold">
                                          <p:stCondLst>
                                            <p:cond delay="0"/>
                                          </p:stCondLst>
                                        </p:cTn>
                                        <p:tgtEl>
                                          <p:spTgt spid="28"/>
                                        </p:tgtEl>
                                        <p:attrNameLst>
                                          <p:attrName>style.visibility</p:attrName>
                                        </p:attrNameLst>
                                      </p:cBhvr>
                                      <p:to>
                                        <p:strVal val="visible"/>
                                      </p:to>
                                    </p:set>
                                    <p:animEffect transition="in" filter="wipe(left)">
                                      <p:cBhvr>
                                        <p:cTn id="125" dur="500"/>
                                        <p:tgtEl>
                                          <p:spTgt spid="28"/>
                                        </p:tgtEl>
                                      </p:cBhvr>
                                    </p:animEffect>
                                  </p:childTnLst>
                                </p:cTn>
                              </p:par>
                            </p:childTnLst>
                          </p:cTn>
                        </p:par>
                        <p:par>
                          <p:cTn id="126" fill="hold">
                            <p:stCondLst>
                              <p:cond delay="12500"/>
                            </p:stCondLst>
                            <p:childTnLst>
                              <p:par>
                                <p:cTn id="127" presetID="2" presetClass="entr" presetSubtype="1" decel="100000" fill="hold" grpId="0" nodeType="afterEffect">
                                  <p:stCondLst>
                                    <p:cond delay="0"/>
                                  </p:stCondLst>
                                  <p:childTnLst>
                                    <p:set>
                                      <p:cBhvr>
                                        <p:cTn id="128" dur="1" fill="hold">
                                          <p:stCondLst>
                                            <p:cond delay="0"/>
                                          </p:stCondLst>
                                        </p:cTn>
                                        <p:tgtEl>
                                          <p:spTgt spid="4"/>
                                        </p:tgtEl>
                                        <p:attrNameLst>
                                          <p:attrName>style.visibility</p:attrName>
                                        </p:attrNameLst>
                                      </p:cBhvr>
                                      <p:to>
                                        <p:strVal val="visible"/>
                                      </p:to>
                                    </p:set>
                                    <p:anim calcmode="lin" valueType="num">
                                      <p:cBhvr additive="base">
                                        <p:cTn id="129" dur="500" fill="hold"/>
                                        <p:tgtEl>
                                          <p:spTgt spid="4"/>
                                        </p:tgtEl>
                                        <p:attrNameLst>
                                          <p:attrName>ppt_x</p:attrName>
                                        </p:attrNameLst>
                                      </p:cBhvr>
                                      <p:tavLst>
                                        <p:tav tm="0">
                                          <p:val>
                                            <p:strVal val="#ppt_x"/>
                                          </p:val>
                                        </p:tav>
                                        <p:tav tm="100000">
                                          <p:val>
                                            <p:strVal val="#ppt_x"/>
                                          </p:val>
                                        </p:tav>
                                      </p:tavLst>
                                    </p:anim>
                                    <p:anim calcmode="lin" valueType="num">
                                      <p:cBhvr additive="base">
                                        <p:cTn id="130" dur="500" fill="hold"/>
                                        <p:tgtEl>
                                          <p:spTgt spid="4"/>
                                        </p:tgtEl>
                                        <p:attrNameLst>
                                          <p:attrName>ppt_y</p:attrName>
                                        </p:attrNameLst>
                                      </p:cBhvr>
                                      <p:tavLst>
                                        <p:tav tm="0">
                                          <p:val>
                                            <p:strVal val="0-#ppt_h/2"/>
                                          </p:val>
                                        </p:tav>
                                        <p:tav tm="100000">
                                          <p:val>
                                            <p:strVal val="#ppt_y"/>
                                          </p:val>
                                        </p:tav>
                                      </p:tavLst>
                                    </p:anim>
                                  </p:childTnLst>
                                </p:cTn>
                              </p:par>
                              <p:par>
                                <p:cTn id="131" presetID="22" presetClass="entr" presetSubtype="8" fill="hold" nodeType="withEffect">
                                  <p:stCondLst>
                                    <p:cond delay="400"/>
                                  </p:stCondLst>
                                  <p:childTnLst>
                                    <p:set>
                                      <p:cBhvr>
                                        <p:cTn id="132" dur="1" fill="hold">
                                          <p:stCondLst>
                                            <p:cond delay="0"/>
                                          </p:stCondLst>
                                        </p:cTn>
                                        <p:tgtEl>
                                          <p:spTgt spid="5"/>
                                        </p:tgtEl>
                                        <p:attrNameLst>
                                          <p:attrName>style.visibility</p:attrName>
                                        </p:attrNameLst>
                                      </p:cBhvr>
                                      <p:to>
                                        <p:strVal val="visible"/>
                                      </p:to>
                                    </p:set>
                                    <p:animEffect transition="in" filter="wipe(left)">
                                      <p:cBhvr>
                                        <p:cTn id="133" dur="500"/>
                                        <p:tgtEl>
                                          <p:spTgt spid="5"/>
                                        </p:tgtEl>
                                      </p:cBhvr>
                                    </p:animEffect>
                                  </p:childTnLst>
                                </p:cTn>
                              </p:par>
                              <p:par>
                                <p:cTn id="134" presetID="22" presetClass="entr" presetSubtype="2" fill="hold" nodeType="withEffect">
                                  <p:stCondLst>
                                    <p:cond delay="400"/>
                                  </p:stCondLst>
                                  <p:childTnLst>
                                    <p:set>
                                      <p:cBhvr>
                                        <p:cTn id="135" dur="1" fill="hold">
                                          <p:stCondLst>
                                            <p:cond delay="0"/>
                                          </p:stCondLst>
                                        </p:cTn>
                                        <p:tgtEl>
                                          <p:spTgt spid="6"/>
                                        </p:tgtEl>
                                        <p:attrNameLst>
                                          <p:attrName>style.visibility</p:attrName>
                                        </p:attrNameLst>
                                      </p:cBhvr>
                                      <p:to>
                                        <p:strVal val="visible"/>
                                      </p:to>
                                    </p:set>
                                    <p:animEffect transition="in" filter="wipe(right)">
                                      <p:cBhvr>
                                        <p:cTn id="136" dur="500"/>
                                        <p:tgtEl>
                                          <p:spTgt spid="6"/>
                                        </p:tgtEl>
                                      </p:cBhvr>
                                    </p:animEffect>
                                  </p:childTnLst>
                                </p:cTn>
                              </p:par>
                            </p:childTnLst>
                          </p:cTn>
                        </p:par>
                        <p:par>
                          <p:cTn id="137" fill="hold">
                            <p:stCondLst>
                              <p:cond delay="13000"/>
                            </p:stCondLst>
                            <p:childTnLst>
                              <p:par>
                                <p:cTn id="138" presetID="22" presetClass="entr" presetSubtype="8" fill="hold" grpId="0" nodeType="afterEffect">
                                  <p:stCondLst>
                                    <p:cond delay="0"/>
                                  </p:stCondLst>
                                  <p:childTnLst>
                                    <p:set>
                                      <p:cBhvr>
                                        <p:cTn id="139" dur="1" fill="hold">
                                          <p:stCondLst>
                                            <p:cond delay="0"/>
                                          </p:stCondLst>
                                        </p:cTn>
                                        <p:tgtEl>
                                          <p:spTgt spid="11"/>
                                        </p:tgtEl>
                                        <p:attrNameLst>
                                          <p:attrName>style.visibility</p:attrName>
                                        </p:attrNameLst>
                                      </p:cBhvr>
                                      <p:to>
                                        <p:strVal val="visible"/>
                                      </p:to>
                                    </p:set>
                                    <p:animEffect transition="in" filter="wipe(left)">
                                      <p:cBhvr>
                                        <p:cTn id="140"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4" grpId="0" bldLvl="0" animBg="1"/>
      <p:bldP spid="15" grpId="0" bldLvl="0" animBg="1"/>
      <p:bldP spid="26" grpId="0"/>
      <p:bldP spid="27" grpId="0"/>
      <p:bldP spid="28" grpId="0"/>
      <p:bldP spid="29" grpId="0"/>
      <p:bldP spid="30" grpId="0"/>
      <p:bldP spid="31" grpId="0"/>
      <p:bldP spid="32" grpId="0"/>
      <p:bldP spid="33" grpId="0"/>
      <p:bldP spid="34" grpId="0"/>
      <p:bldP spid="35" grpId="0"/>
      <p:bldP spid="36" grpId="0"/>
      <p:bldP spid="184" grpId="0" bldLvl="0" animBg="1"/>
      <p:bldP spid="4"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6985" y="-12700"/>
            <a:ext cx="12205335" cy="6883400"/>
          </a:xfrm>
          <a:prstGeom prst="rect">
            <a:avLst/>
          </a:prstGeom>
          <a:solidFill>
            <a:srgbClr val="633017">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1"/>
          <p:cNvSpPr>
            <a:spLocks noEditPoints="1"/>
          </p:cNvSpPr>
          <p:nvPr/>
        </p:nvSpPr>
        <p:spPr bwMode="auto">
          <a:xfrm rot="5400000" flipH="1">
            <a:off x="4234952" y="1498134"/>
            <a:ext cx="3554040" cy="3605770"/>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22000"/>
            </a:schemeClr>
          </a:solidFill>
          <a:ln>
            <a:noFill/>
          </a:ln>
        </p:spPr>
        <p:txBody>
          <a:bodyPr vert="horz" wrap="square" lIns="91440" tIns="45720" rIns="91440" bIns="45720" numCol="1" anchor="t" anchorCtr="0" compatLnSpc="1"/>
          <a:lstStyle/>
          <a:p>
            <a:endParaRPr lang="id-ID"/>
          </a:p>
        </p:txBody>
      </p:sp>
      <p:grpSp>
        <p:nvGrpSpPr>
          <p:cNvPr id="6" name="组合 5"/>
          <p:cNvGrpSpPr/>
          <p:nvPr/>
        </p:nvGrpSpPr>
        <p:grpSpPr>
          <a:xfrm>
            <a:off x="3518783" y="2236132"/>
            <a:ext cx="5156200" cy="1914953"/>
            <a:chOff x="3517900" y="1829733"/>
            <a:chExt cx="5156200" cy="1914953"/>
          </a:xfrm>
        </p:grpSpPr>
        <p:sp>
          <p:nvSpPr>
            <p:cNvPr id="2" name="矩形 1"/>
            <p:cNvSpPr/>
            <p:nvPr/>
          </p:nvSpPr>
          <p:spPr>
            <a:xfrm>
              <a:off x="3517900" y="2053243"/>
              <a:ext cx="5156200" cy="1691443"/>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5547361" y="1829733"/>
              <a:ext cx="1097280" cy="457200"/>
            </a:xfrm>
            <a:prstGeom prst="rect">
              <a:avLst/>
            </a:prstGeom>
            <a:solidFill>
              <a:srgbClr val="A97B40"/>
            </a:solidFill>
          </p:spPr>
          <p:txBody>
            <a:bodyPr wrap="none" rtlCol="0">
              <a:spAutoFit/>
            </a:bodyPr>
            <a:lstStyle/>
            <a:p>
              <a:pPr algn="ctr"/>
              <a:r>
                <a:rPr lang="zh-CN" altLang="en-US" sz="2400" dirty="0">
                  <a:solidFill>
                    <a:schemeClr val="bg1"/>
                  </a:solidFill>
                  <a:latin typeface="Arial" panose="020B0604020202020204" pitchFamily="34" charset="0"/>
                  <a:cs typeface="Arial" panose="020B0604020202020204" pitchFamily="34" charset="0"/>
                </a:rPr>
                <a:t>第二章</a:t>
              </a:r>
            </a:p>
          </p:txBody>
        </p:sp>
        <p:grpSp>
          <p:nvGrpSpPr>
            <p:cNvPr id="4" name="组合 3"/>
            <p:cNvGrpSpPr/>
            <p:nvPr/>
          </p:nvGrpSpPr>
          <p:grpSpPr>
            <a:xfrm>
              <a:off x="4208205" y="2288789"/>
              <a:ext cx="3775591" cy="1260916"/>
              <a:chOff x="4309804" y="2374779"/>
              <a:chExt cx="3775591" cy="1260916"/>
            </a:xfrm>
          </p:grpSpPr>
          <p:sp>
            <p:nvSpPr>
              <p:cNvPr id="67" name="文本框 66"/>
              <p:cNvSpPr txBox="1"/>
              <p:nvPr/>
            </p:nvSpPr>
            <p:spPr>
              <a:xfrm>
                <a:off x="4362449" y="3330895"/>
                <a:ext cx="3670300" cy="304800"/>
              </a:xfrm>
              <a:prstGeom prst="rect">
                <a:avLst/>
              </a:prstGeom>
              <a:noFill/>
            </p:spPr>
            <p:txBody>
              <a:bodyPr wrap="square" rtlCol="0">
                <a:spAutoFit/>
              </a:bodyPr>
              <a:lstStyle/>
              <a:p>
                <a:pPr algn="dist"/>
                <a:r>
                  <a:rPr lang="zh-CN" altLang="en-US" sz="1400" dirty="0" smtClean="0">
                    <a:solidFill>
                      <a:schemeClr val="bg1">
                        <a:lumMod val="85000"/>
                      </a:schemeClr>
                    </a:solidFill>
                    <a:latin typeface="黑体" panose="02010600030101010101" pitchFamily="49" charset="-122"/>
                    <a:ea typeface="黑体" panose="02010600030101010101" pitchFamily="49" charset="-122"/>
                  </a:rPr>
                  <a:t>单击此处添加标题</a:t>
                </a:r>
              </a:p>
            </p:txBody>
          </p:sp>
          <p:sp>
            <p:nvSpPr>
              <p:cNvPr id="23" name="文本框 22"/>
              <p:cNvSpPr txBox="1"/>
              <p:nvPr/>
            </p:nvSpPr>
            <p:spPr>
              <a:xfrm>
                <a:off x="4309804" y="2374779"/>
                <a:ext cx="3775591" cy="1005840"/>
              </a:xfrm>
              <a:prstGeom prst="rect">
                <a:avLst/>
              </a:prstGeom>
              <a:noFill/>
            </p:spPr>
            <p:txBody>
              <a:bodyPr wrap="square" rtlCol="0">
                <a:spAutoFit/>
              </a:bodyPr>
              <a:lstStyle/>
              <a:p>
                <a:pPr algn="dist"/>
                <a:r>
                  <a:rPr lang="zh-CN" altLang="en-US" sz="6000" dirty="0" smtClean="0">
                    <a:solidFill>
                      <a:schemeClr val="bg1"/>
                    </a:solidFill>
                    <a:latin typeface="黑体" panose="02010600030101010101" pitchFamily="49" charset="-122"/>
                    <a:ea typeface="黑体" panose="02010600030101010101" pitchFamily="49" charset="-122"/>
                  </a:rPr>
                  <a:t>添加标题</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42"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48"/>
          <p:cNvSpPr/>
          <p:nvPr/>
        </p:nvSpPr>
        <p:spPr>
          <a:xfrm>
            <a:off x="883" y="3792837"/>
            <a:ext cx="2664253" cy="2144996"/>
          </a:xfrm>
          <a:prstGeom prst="rect">
            <a:avLst/>
          </a:prstGeom>
          <a:solidFill>
            <a:srgbClr val="A97B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黑体" panose="02010600030101010101" pitchFamily="49" charset="-122"/>
              <a:ea typeface="黑体" panose="02010600030101010101" pitchFamily="49" charset="-122"/>
            </a:endParaRPr>
          </a:p>
        </p:txBody>
      </p:sp>
      <p:pic>
        <p:nvPicPr>
          <p:cNvPr id="2" name="图片占位符 11" descr="C:\Users\Administrator\Desktop\室内设计\7.jpg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759993" y="3793490"/>
            <a:ext cx="2286635" cy="2144395"/>
          </a:xfrm>
          <a:prstGeom prst="rect">
            <a:avLst/>
          </a:prstGeom>
        </p:spPr>
      </p:pic>
      <p:pic>
        <p:nvPicPr>
          <p:cNvPr id="3" name="图片占位符 13" descr="C:\Users\Administrator\Desktop\室内设计\下载.jpg下载"/>
          <p:cNvPicPr>
            <a:picLocks noChangeAspect="1"/>
          </p:cNvPicPr>
          <p:nvPr/>
        </p:nvPicPr>
        <p:blipFill>
          <a:blip r:embed="rId3" cstate="print"/>
          <a:srcRect/>
          <a:stretch>
            <a:fillRect/>
          </a:stretch>
        </p:blipFill>
        <p:spPr>
          <a:xfrm>
            <a:off x="9906283" y="3793490"/>
            <a:ext cx="2286635" cy="2144395"/>
          </a:xfrm>
          <a:prstGeom prst="rect">
            <a:avLst/>
          </a:prstGeom>
        </p:spPr>
      </p:pic>
      <p:pic>
        <p:nvPicPr>
          <p:cNvPr id="4" name="图片占位符 10" descr="C:\Users\Administrator\Desktop\室内设计\3.jpg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906283" y="1528445"/>
            <a:ext cx="2286635" cy="2143760"/>
          </a:xfrm>
          <a:prstGeom prst="rect">
            <a:avLst/>
          </a:prstGeom>
        </p:spPr>
      </p:pic>
      <p:pic>
        <p:nvPicPr>
          <p:cNvPr id="5" name="图片占位符 8" descr="C:\Users\Administrator\Desktop\室内设计\1.jpg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128543" y="1527810"/>
            <a:ext cx="2286635" cy="2144395"/>
          </a:xfrm>
          <a:prstGeom prst="rect">
            <a:avLst/>
          </a:prstGeom>
        </p:spPr>
      </p:pic>
      <p:pic>
        <p:nvPicPr>
          <p:cNvPr id="6" name="图片占位符 12" descr="C:\Users\Administrator\Desktop\室内设计\u=3178880023,4071943407&amp;fm=23&amp;gp=0.jpgu=3178880023,4071943407&amp;fm=23&amp;gp=0"/>
          <p:cNvPicPr>
            <a:picLocks noChangeAspect="1"/>
          </p:cNvPicPr>
          <p:nvPr/>
        </p:nvPicPr>
        <p:blipFill>
          <a:blip r:embed="rId6" cstate="print"/>
          <a:srcRect/>
          <a:stretch>
            <a:fillRect/>
          </a:stretch>
        </p:blipFill>
        <p:spPr>
          <a:xfrm>
            <a:off x="5128543" y="3792855"/>
            <a:ext cx="2286635" cy="2145665"/>
          </a:xfrm>
          <a:prstGeom prst="rect">
            <a:avLst/>
          </a:prstGeom>
        </p:spPr>
      </p:pic>
      <p:grpSp>
        <p:nvGrpSpPr>
          <p:cNvPr id="7" name="组合 6"/>
          <p:cNvGrpSpPr/>
          <p:nvPr/>
        </p:nvGrpSpPr>
        <p:grpSpPr>
          <a:xfrm>
            <a:off x="7165876" y="3792837"/>
            <a:ext cx="2602230" cy="2144996"/>
            <a:chOff x="7164993" y="3792837"/>
            <a:chExt cx="2602230" cy="2144996"/>
          </a:xfrm>
        </p:grpSpPr>
        <p:sp>
          <p:nvSpPr>
            <p:cNvPr id="8" name="Rectangle 55"/>
            <p:cNvSpPr/>
            <p:nvPr/>
          </p:nvSpPr>
          <p:spPr>
            <a:xfrm>
              <a:off x="7451558" y="3792837"/>
              <a:ext cx="2286298" cy="2144996"/>
            </a:xfrm>
            <a:prstGeom prst="rect">
              <a:avLst/>
            </a:prstGeom>
            <a:solidFill>
              <a:srgbClr val="63301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黑体" panose="02010600030101010101" pitchFamily="49" charset="-122"/>
                <a:ea typeface="黑体" panose="02010600030101010101" pitchFamily="49" charset="-122"/>
              </a:endParaRPr>
            </a:p>
          </p:txBody>
        </p:sp>
        <p:sp>
          <p:nvSpPr>
            <p:cNvPr id="9" name="TextBox 75"/>
            <p:cNvSpPr txBox="1"/>
            <p:nvPr/>
          </p:nvSpPr>
          <p:spPr>
            <a:xfrm>
              <a:off x="7164993" y="3792837"/>
              <a:ext cx="472308" cy="1097280"/>
            </a:xfrm>
            <a:prstGeom prst="rect">
              <a:avLst/>
            </a:prstGeom>
            <a:noFill/>
          </p:spPr>
          <p:txBody>
            <a:bodyPr wrap="square" rtlCol="0">
              <a:spAutoFit/>
            </a:bodyPr>
            <a:lstStyle/>
            <a:p>
              <a:r>
                <a:rPr lang="en-US" sz="6600" dirty="0">
                  <a:solidFill>
                    <a:schemeClr val="bg1"/>
                  </a:solidFill>
                  <a:latin typeface="黑体" panose="02010600030101010101" pitchFamily="49" charset="-122"/>
                  <a:ea typeface="黑体" panose="02010600030101010101" pitchFamily="49" charset="-122"/>
                  <a:cs typeface="Lato Bold"/>
                </a:rPr>
                <a:t>“</a:t>
              </a:r>
            </a:p>
          </p:txBody>
        </p:sp>
        <p:sp>
          <p:nvSpPr>
            <p:cNvPr id="11" name="文本框 10"/>
            <p:cNvSpPr txBox="1"/>
            <p:nvPr/>
          </p:nvSpPr>
          <p:spPr>
            <a:xfrm>
              <a:off x="7716808" y="4201777"/>
              <a:ext cx="2050415" cy="1551940"/>
            </a:xfrm>
            <a:prstGeom prst="rect">
              <a:avLst/>
            </a:prstGeom>
            <a:noFill/>
          </p:spPr>
          <p:txBody>
            <a:bodyPr wrap="square" rtlCol="0">
              <a:spAutoFit/>
            </a:bodyPr>
            <a:lstStyle>
              <a:defPPr>
                <a:defRPr lang="zh-CN"/>
              </a:defPPr>
              <a:lvl1pPr algn="ctr">
                <a:lnSpc>
                  <a:spcPct val="120000"/>
                </a:lnSpc>
                <a:defRPr sz="1600">
                  <a:solidFill>
                    <a:schemeClr val="tx1">
                      <a:lumMod val="75000"/>
                      <a:lumOff val="25000"/>
                    </a:schemeClr>
                  </a:solidFill>
                </a:defRPr>
              </a:lvl1pPr>
            </a:lstStyle>
            <a:p>
              <a:pPr algn="l"/>
              <a:r>
                <a:rPr lang="en-US" altLang="zh-CN" dirty="0">
                  <a:solidFill>
                    <a:schemeClr val="bg1"/>
                  </a:solidFill>
                  <a:latin typeface="黑体" panose="02010600030101010101" pitchFamily="49" charset="-122"/>
                  <a:ea typeface="黑体" panose="02010600030101010101" pitchFamily="49" charset="-122"/>
                </a:rPr>
                <a:t>请在此粘贴或者输入您的文字内容请在此粘贴或者输入您的文字内容请在此粘贴或者输入您的文字内容</a:t>
              </a:r>
            </a:p>
          </p:txBody>
        </p:sp>
      </p:grpSp>
      <p:grpSp>
        <p:nvGrpSpPr>
          <p:cNvPr id="14" name="组合 13"/>
          <p:cNvGrpSpPr/>
          <p:nvPr/>
        </p:nvGrpSpPr>
        <p:grpSpPr>
          <a:xfrm>
            <a:off x="883" y="1528009"/>
            <a:ext cx="5046407" cy="2144996"/>
            <a:chOff x="0" y="1528009"/>
            <a:chExt cx="5046407" cy="2144996"/>
          </a:xfrm>
        </p:grpSpPr>
        <p:sp>
          <p:nvSpPr>
            <p:cNvPr id="71" name="Rectangle 6"/>
            <p:cNvSpPr/>
            <p:nvPr/>
          </p:nvSpPr>
          <p:spPr>
            <a:xfrm>
              <a:off x="0" y="1528009"/>
              <a:ext cx="5046407" cy="2144996"/>
            </a:xfrm>
            <a:prstGeom prst="rect">
              <a:avLst/>
            </a:prstGeom>
            <a:solidFill>
              <a:srgbClr val="46231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黑体" panose="02010600030101010101" pitchFamily="49" charset="-122"/>
                <a:ea typeface="黑体" panose="02010600030101010101" pitchFamily="49" charset="-122"/>
              </a:endParaRPr>
            </a:p>
          </p:txBody>
        </p:sp>
        <p:grpSp>
          <p:nvGrpSpPr>
            <p:cNvPr id="13" name="组合 12"/>
            <p:cNvGrpSpPr/>
            <p:nvPr/>
          </p:nvGrpSpPr>
          <p:grpSpPr>
            <a:xfrm>
              <a:off x="141834" y="1862117"/>
              <a:ext cx="4762738" cy="1450423"/>
              <a:chOff x="75962" y="1968168"/>
              <a:chExt cx="4762738" cy="1450423"/>
            </a:xfrm>
          </p:grpSpPr>
          <p:sp>
            <p:nvSpPr>
              <p:cNvPr id="85" name="矩形 84"/>
              <p:cNvSpPr/>
              <p:nvPr/>
            </p:nvSpPr>
            <p:spPr>
              <a:xfrm>
                <a:off x="75962" y="2523241"/>
                <a:ext cx="4762738" cy="895350"/>
              </a:xfrm>
              <a:prstGeom prst="rect">
                <a:avLst/>
              </a:prstGeom>
            </p:spPr>
            <p:txBody>
              <a:bodyPr wrap="square">
                <a:spAutoFit/>
              </a:bodyPr>
              <a:lstStyle/>
              <a:p>
                <a:pPr algn="ctr">
                  <a:lnSpc>
                    <a:spcPct val="110000"/>
                  </a:lnSpc>
                </a:pPr>
                <a:r>
                  <a:rPr lang="en-US" altLang="zh-CN" sz="1600" dirty="0">
                    <a:solidFill>
                      <a:schemeClr val="bg1"/>
                    </a:solidFill>
                    <a:latin typeface="黑体" panose="02010600030101010101" pitchFamily="49" charset="-122"/>
                    <a:ea typeface="黑体" panose="02010600030101010101" pitchFamily="49" charset="-122"/>
                    <a:cs typeface="Arial" panose="020B0604020202020204" pitchFamily="34" charset="0"/>
                  </a:rPr>
                  <a:t>请在此粘贴或者输入您的文字内容请在此粘贴或者输入您的文字内容请在此粘贴或者输入您的文字内容请在此粘贴或者输入您的文字内容</a:t>
                </a:r>
              </a:p>
            </p:txBody>
          </p:sp>
          <p:sp>
            <p:nvSpPr>
              <p:cNvPr id="87" name="文本框 86"/>
              <p:cNvSpPr txBox="1"/>
              <p:nvPr/>
            </p:nvSpPr>
            <p:spPr>
              <a:xfrm>
                <a:off x="935872" y="1968168"/>
                <a:ext cx="3042920" cy="518160"/>
              </a:xfrm>
              <a:prstGeom prst="rect">
                <a:avLst/>
              </a:prstGeom>
              <a:noFill/>
            </p:spPr>
            <p:txBody>
              <a:bodyPr wrap="none" rtlCol="0">
                <a:spAutoFit/>
              </a:bodyPr>
              <a:lstStyle/>
              <a:p>
                <a:pPr algn="ctr"/>
                <a:r>
                  <a:rPr lang="en-US" altLang="zh-CN" sz="2800" b="1" dirty="0" smtClean="0">
                    <a:solidFill>
                      <a:schemeClr val="bg1"/>
                    </a:solidFill>
                    <a:latin typeface="黑体" panose="02010600030101010101" pitchFamily="49" charset="-122"/>
                    <a:ea typeface="黑体" panose="02010600030101010101" pitchFamily="49" charset="-122"/>
                  </a:rPr>
                  <a:t>单击此处添加标题</a:t>
                </a:r>
              </a:p>
            </p:txBody>
          </p:sp>
        </p:grpSp>
      </p:grpSp>
      <p:pic>
        <p:nvPicPr>
          <p:cNvPr id="12" name="图片占位符 9" descr="C:\Users\Administrator\Desktop\室内设计\2.jpg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511063" y="1527810"/>
            <a:ext cx="2286635" cy="2144395"/>
          </a:xfrm>
          <a:prstGeom prst="rect">
            <a:avLst/>
          </a:prstGeom>
        </p:spPr>
      </p:pic>
      <p:sp>
        <p:nvSpPr>
          <p:cNvPr id="15" name="文本框 48"/>
          <p:cNvSpPr txBox="1">
            <a:spLocks noChangeArrowheads="1"/>
          </p:cNvSpPr>
          <p:nvPr/>
        </p:nvSpPr>
        <p:spPr bwMode="auto">
          <a:xfrm>
            <a:off x="5134152" y="112607"/>
            <a:ext cx="1888067"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charset="-122"/>
              </a:defRPr>
            </a:lvl1pPr>
            <a:lvl2pPr marL="742950" indent="-285750">
              <a:defRPr sz="1300">
                <a:solidFill>
                  <a:schemeClr val="tx1"/>
                </a:solidFill>
                <a:latin typeface="Lao UI" panose="020B0502040204020203" pitchFamily="34" charset="0"/>
                <a:ea typeface="微软雅黑" panose="020B0503020204020204" charset="-122"/>
              </a:defRPr>
            </a:lvl2pPr>
            <a:lvl3pPr marL="1143000" indent="-228600">
              <a:defRPr sz="1300">
                <a:solidFill>
                  <a:schemeClr val="tx1"/>
                </a:solidFill>
                <a:latin typeface="Lao UI" panose="020B0502040204020203" pitchFamily="34" charset="0"/>
                <a:ea typeface="微软雅黑" panose="020B0503020204020204" charset="-122"/>
              </a:defRPr>
            </a:lvl3pPr>
            <a:lvl4pPr marL="1600200" indent="-228600">
              <a:defRPr sz="1300">
                <a:solidFill>
                  <a:schemeClr val="tx1"/>
                </a:solidFill>
                <a:latin typeface="Lao UI" panose="020B0502040204020203" pitchFamily="34" charset="0"/>
                <a:ea typeface="微软雅黑" panose="020B0503020204020204" charset="-122"/>
              </a:defRPr>
            </a:lvl4pPr>
            <a:lvl5pPr marL="2057400" indent="-228600">
              <a:defRPr sz="1300">
                <a:solidFill>
                  <a:schemeClr val="tx1"/>
                </a:solidFill>
                <a:latin typeface="Lao UI" panose="020B0502040204020203" pitchFamily="34" charset="0"/>
                <a:ea typeface="微软雅黑" panose="020B050302020402020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charset="-122"/>
              </a:defRPr>
            </a:lvl9pPr>
          </a:lstStyle>
          <a:p>
            <a:pPr eaLnBrk="1" fontAlgn="auto" hangingPunct="1">
              <a:spcBef>
                <a:spcPts val="0"/>
              </a:spcBef>
              <a:spcAft>
                <a:spcPts val="0"/>
              </a:spcAft>
              <a:defRPr/>
            </a:pPr>
            <a:r>
              <a:rPr lang="zh-CN" altLang="en-US" sz="3200" dirty="0" smtClean="0">
                <a:solidFill>
                  <a:srgbClr val="430405"/>
                </a:solidFill>
                <a:latin typeface="微软雅黑" panose="020B0503020204020204" charset="-122"/>
              </a:rPr>
              <a:t>添加标题</a:t>
            </a:r>
          </a:p>
        </p:txBody>
      </p:sp>
      <p:sp>
        <p:nvSpPr>
          <p:cNvPr id="16" name="Content Placeholder 2"/>
          <p:cNvSpPr txBox="1"/>
          <p:nvPr/>
        </p:nvSpPr>
        <p:spPr>
          <a:xfrm>
            <a:off x="2329569" y="637964"/>
            <a:ext cx="7497233" cy="3407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087755" fontAlgn="auto">
              <a:lnSpc>
                <a:spcPct val="120000"/>
              </a:lnSpc>
              <a:spcBef>
                <a:spcPts val="0"/>
              </a:spcBef>
              <a:spcAft>
                <a:spcPts val="0"/>
              </a:spcAft>
              <a:buFont typeface="Arial" panose="020B0604020202020204" pitchFamily="34" charset="0"/>
              <a:buNone/>
              <a:defRPr/>
            </a:pPr>
            <a:r>
              <a:rPr lang="zh-CN" altLang="en-US" sz="1335" dirty="0">
                <a:solidFill>
                  <a:srgbClr val="430405"/>
                </a:solidFill>
                <a:latin typeface="+mn-ea"/>
                <a:cs typeface="Arial" panose="020B0604020202020204" pitchFamily="34" charset="0"/>
              </a:rPr>
              <a:t>请在此粘贴或者输入您的文字内容</a:t>
            </a:r>
          </a:p>
        </p:txBody>
      </p:sp>
      <p:cxnSp>
        <p:nvCxnSpPr>
          <p:cNvPr id="17" name="直接连接符 16"/>
          <p:cNvCxnSpPr/>
          <p:nvPr/>
        </p:nvCxnSpPr>
        <p:spPr>
          <a:xfrm>
            <a:off x="7085719"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77885" y="421640"/>
            <a:ext cx="1392767" cy="0"/>
          </a:xfrm>
          <a:prstGeom prst="line">
            <a:avLst/>
          </a:prstGeom>
          <a:ln>
            <a:solidFill>
              <a:srgbClr val="633017"/>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decel="10000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25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5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75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1+#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1+#ppt_w/2"/>
                                          </p:val>
                                        </p:tav>
                                        <p:tav tm="100000">
                                          <p:val>
                                            <p:strVal val="#ppt_x"/>
                                          </p:val>
                                        </p:tav>
                                      </p:tavLst>
                                    </p:anim>
                                    <p:anim calcmode="lin" valueType="num">
                                      <p:cBhvr additive="base">
                                        <p:cTn id="41" dur="500" fill="hold"/>
                                        <p:tgtEl>
                                          <p:spTgt spid="72"/>
                                        </p:tgtEl>
                                        <p:attrNameLst>
                                          <p:attrName>ppt_y</p:attrName>
                                        </p:attrNameLst>
                                      </p:cBhvr>
                                      <p:tavLst>
                                        <p:tav tm="0">
                                          <p:val>
                                            <p:strVal val="#ppt_y"/>
                                          </p:val>
                                        </p:tav>
                                        <p:tav tm="100000">
                                          <p:val>
                                            <p:strVal val="#ppt_y"/>
                                          </p:val>
                                        </p:tav>
                                      </p:tavLst>
                                    </p:anim>
                                  </p:childTnLst>
                                </p:cTn>
                              </p:par>
                            </p:childTnLst>
                          </p:cTn>
                        </p:par>
                        <p:par>
                          <p:cTn id="42" fill="hold">
                            <p:stCondLst>
                              <p:cond delay="1000"/>
                            </p:stCondLst>
                            <p:childTnLst>
                              <p:par>
                                <p:cTn id="43" presetID="2" presetClass="entr" presetSubtype="1" decel="10000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0-#ppt_h/2"/>
                                          </p:val>
                                        </p:tav>
                                        <p:tav tm="100000">
                                          <p:val>
                                            <p:strVal val="#ppt_y"/>
                                          </p:val>
                                        </p:tav>
                                      </p:tavLst>
                                    </p:anim>
                                  </p:childTnLst>
                                </p:cTn>
                              </p:par>
                              <p:par>
                                <p:cTn id="47" presetID="22" presetClass="entr" presetSubtype="8" fill="hold" nodeType="withEffect">
                                  <p:stCondLst>
                                    <p:cond delay="40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par>
                                <p:cTn id="50" presetID="22" presetClass="entr" presetSubtype="2" fill="hold" nodeType="withEffect">
                                  <p:stCondLst>
                                    <p:cond delay="400"/>
                                  </p:stCondLst>
                                  <p:childTnLst>
                                    <p:set>
                                      <p:cBhvr>
                                        <p:cTn id="51" dur="1" fill="hold">
                                          <p:stCondLst>
                                            <p:cond delay="0"/>
                                          </p:stCondLst>
                                        </p:cTn>
                                        <p:tgtEl>
                                          <p:spTgt spid="18"/>
                                        </p:tgtEl>
                                        <p:attrNameLst>
                                          <p:attrName>style.visibility</p:attrName>
                                        </p:attrNameLst>
                                      </p:cBhvr>
                                      <p:to>
                                        <p:strVal val="visible"/>
                                      </p:to>
                                    </p:set>
                                    <p:animEffect transition="in" filter="wipe(right)">
                                      <p:cBhvr>
                                        <p:cTn id="52" dur="500"/>
                                        <p:tgtEl>
                                          <p:spTgt spid="18"/>
                                        </p:tgtEl>
                                      </p:cBhvr>
                                    </p:animEffect>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6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bldLvl="0" animBg="1"/>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2823</Words>
  <Application>Microsoft Office PowerPoint</Application>
  <PresentationFormat>自定义</PresentationFormat>
  <Paragraphs>281</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酒店</dc:title>
  <dc:creator>第一PPT</dc:creator>
  <cp:keywords>www.1ppt.com</cp:keywords>
  <cp:lastModifiedBy>Windows User</cp:lastModifiedBy>
  <cp:revision>7</cp:revision>
  <dcterms:created xsi:type="dcterms:W3CDTF">2017-02-23T07:37:00Z</dcterms:created>
  <dcterms:modified xsi:type="dcterms:W3CDTF">2019-05-27T12:39:39Z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