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4.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7.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notesSlides/notesSlide8.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notesSlides/notesSlide9.xml" ContentType="application/vnd.openxmlformats-officedocument.presentationml.notesSlide+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notesSlides/notesSlide16.xml" ContentType="application/vnd.openxmlformats-officedocument.presentationml.notesSlide+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notesSlides/notesSlide17.xml" ContentType="application/vnd.openxmlformats-officedocument.presentationml.notesSlide+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notesSlides/notesSlide18.xml" ContentType="application/vnd.openxmlformats-officedocument.presentationml.notesSlide+xml"/>
  <Override PartName="/ppt/tags/tag174.xml" ContentType="application/vnd.openxmlformats-officedocument.presentationml.tags+xml"/>
  <Override PartName="/ppt/tags/tag175.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notesSlides/notesSlide21.xml" ContentType="application/vnd.openxmlformats-officedocument.presentationml.notesSlide+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notesSlides/notesSlide22.xml" ContentType="application/vnd.openxmlformats-officedocument.presentationml.notesSlide+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notesSlides/notesSlide25.xml" ContentType="application/vnd.openxmlformats-officedocument.presentationml.notesSlide+xml"/>
  <Override PartName="/ppt/tags/tag240.xml" ContentType="application/vnd.openxmlformats-officedocument.presentationml.tags+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265" r:id="rId1"/>
    <p:sldMasterId id="2147484288" r:id="rId2"/>
  </p:sldMasterIdLst>
  <p:notesMasterIdLst>
    <p:notesMasterId r:id="rId31"/>
  </p:notesMasterIdLst>
  <p:sldIdLst>
    <p:sldId id="256" r:id="rId3"/>
    <p:sldId id="277" r:id="rId4"/>
    <p:sldId id="278" r:id="rId5"/>
    <p:sldId id="261" r:id="rId6"/>
    <p:sldId id="262" r:id="rId7"/>
    <p:sldId id="263" r:id="rId8"/>
    <p:sldId id="260" r:id="rId9"/>
    <p:sldId id="264" r:id="rId10"/>
    <p:sldId id="279" r:id="rId11"/>
    <p:sldId id="265" r:id="rId12"/>
    <p:sldId id="266" r:id="rId13"/>
    <p:sldId id="269" r:id="rId14"/>
    <p:sldId id="270" r:id="rId15"/>
    <p:sldId id="271" r:id="rId16"/>
    <p:sldId id="280" r:id="rId17"/>
    <p:sldId id="273" r:id="rId18"/>
    <p:sldId id="274" r:id="rId19"/>
    <p:sldId id="257" r:id="rId20"/>
    <p:sldId id="276" r:id="rId21"/>
    <p:sldId id="281" r:id="rId22"/>
    <p:sldId id="258" r:id="rId23"/>
    <p:sldId id="259" r:id="rId24"/>
    <p:sldId id="267" r:id="rId25"/>
    <p:sldId id="268" r:id="rId26"/>
    <p:sldId id="272" r:id="rId27"/>
    <p:sldId id="275" r:id="rId28"/>
    <p:sldId id="282" r:id="rId29"/>
    <p:sldId id="283" r:id="rId30"/>
  </p:sldIdLst>
  <p:sldSz cx="9144000" cy="5143500" type="screen16x9"/>
  <p:notesSz cx="6858000" cy="9144000"/>
  <p:custShowLst>
    <p:custShow name="自定义放映 1" id="0">
      <p:sldLst>
        <p:sld r:id="rId3"/>
        <p:sld r:id="rId29"/>
      </p:sldLst>
    </p:custShow>
  </p:custShowLst>
  <p:defaultTextStyle>
    <a:defPPr>
      <a:defRPr lang="en-US"/>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xmlns="">
        <p15:guide id="1" orient="horz" pos="1511" userDrawn="1">
          <p15:clr>
            <a:srgbClr val="A4A3A4"/>
          </p15:clr>
        </p15:guide>
        <p15:guide id="2" pos="294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23A3DF"/>
    <a:srgbClr val="AE43A0"/>
    <a:srgbClr val="71B657"/>
    <a:srgbClr val="001655"/>
    <a:srgbClr val="002050"/>
    <a:srgbClr val="FDD903"/>
    <a:srgbClr val="DC3C00"/>
    <a:srgbClr val="70D34D"/>
    <a:srgbClr val="126ABA"/>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17" autoAdjust="0"/>
    <p:restoredTop sz="81732" autoAdjust="0"/>
  </p:normalViewPr>
  <p:slideViewPr>
    <p:cSldViewPr>
      <p:cViewPr>
        <p:scale>
          <a:sx n="66" d="100"/>
          <a:sy n="66" d="100"/>
        </p:scale>
        <p:origin x="-432" y="-1260"/>
      </p:cViewPr>
      <p:guideLst>
        <p:guide orient="horz" pos="1511"/>
        <p:guide pos="2947"/>
      </p:guideLst>
    </p:cSldViewPr>
  </p:slideViewPr>
  <p:notesTextViewPr>
    <p:cViewPr>
      <p:scale>
        <a:sx n="1" d="1"/>
        <a:sy n="1" d="1"/>
      </p:scale>
      <p:origin x="0" y="0"/>
    </p:cViewPr>
  </p:notesTextViewPr>
  <p:sorterViewPr>
    <p:cViewPr>
      <p:scale>
        <a:sx n="186" d="100"/>
        <a:sy n="186" d="100"/>
      </p:scale>
      <p:origin x="0" y="0"/>
    </p:cViewPr>
  </p:sorter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r>
              <a:rPr lang="zh-CN" altLang="en-US"/>
              <a:t>单击此处添加标题</a:t>
            </a:r>
          </a:p>
        </p:txBody>
      </p:sp>
      <p:sp>
        <p:nvSpPr>
          <p:cNvPr id="3075" name="Rectangle 3"/>
          <p:cNvSpPr>
            <a:spLocks noGrp="1" noChangeArrowheads="1"/>
          </p:cNvSpPr>
          <p:nvPr>
            <p:ph type="dt" idx="1"/>
          </p:nvPr>
        </p:nvSpPr>
        <p:spPr bwMode="auto">
          <a:xfrm>
            <a:off x="3883025" y="0"/>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p:cNvSpPr>
          <p:nvPr>
            <p:ph type="sldImg" idx="2"/>
          </p:nvPr>
        </p:nvSpPr>
        <p:spPr bwMode="auto">
          <a:xfrm>
            <a:off x="381000" y="685800"/>
            <a:ext cx="6096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5213"/>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3025" y="8685213"/>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3A930D33-079D-4CA9-A1E7-7078CAC5F2FE}" type="slidenum">
              <a:rPr lang="zh-CN" altLang="en-US"/>
              <a:pPr/>
              <a:t>‹#›</a:t>
            </a:fld>
            <a:endParaRPr lang="en-US"/>
          </a:p>
        </p:txBody>
      </p:sp>
    </p:spTree>
    <p:extLst>
      <p:ext uri="{BB962C8B-B14F-4D97-AF65-F5344CB8AC3E}">
        <p14:creationId xmlns:p14="http://schemas.microsoft.com/office/powerpoint/2010/main" val="36194739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a:t>
            </a:fld>
            <a:endParaRPr lang="en-US"/>
          </a:p>
        </p:txBody>
      </p:sp>
    </p:spTree>
    <p:extLst>
      <p:ext uri="{BB962C8B-B14F-4D97-AF65-F5344CB8AC3E}">
        <p14:creationId xmlns:p14="http://schemas.microsoft.com/office/powerpoint/2010/main" val="42876632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fld id="{1AC7E478-0A8B-49E1-91C7-BD04B2C8FC7B}" type="slidenum">
              <a:rPr lang="zh-CN" altLang="en-US">
                <a:latin typeface="Calibri" pitchFamily="34" charset="0"/>
                <a:ea typeface="宋体" charset="-122"/>
              </a:rPr>
              <a:pPr/>
              <a:t>10</a:t>
            </a:fld>
            <a:endParaRPr lang="zh-CN" altLang="en-US">
              <a:latin typeface="Calibri" pitchFamily="34" charset="0"/>
              <a:ea typeface="宋体" charset="-122"/>
            </a:endParaRPr>
          </a:p>
        </p:txBody>
      </p:sp>
    </p:spTree>
    <p:extLst>
      <p:ext uri="{BB962C8B-B14F-4D97-AF65-F5344CB8AC3E}">
        <p14:creationId xmlns:p14="http://schemas.microsoft.com/office/powerpoint/2010/main" val="29502674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11</a:t>
            </a:fld>
            <a:endParaRPr lang="zh-CN" altLang="en-US"/>
          </a:p>
        </p:txBody>
      </p:sp>
    </p:spTree>
    <p:extLst>
      <p:ext uri="{BB962C8B-B14F-4D97-AF65-F5344CB8AC3E}">
        <p14:creationId xmlns:p14="http://schemas.microsoft.com/office/powerpoint/2010/main" val="12656806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12</a:t>
            </a:fld>
            <a:endParaRPr lang="zh-CN" altLang="en-US"/>
          </a:p>
        </p:txBody>
      </p:sp>
    </p:spTree>
    <p:extLst>
      <p:ext uri="{BB962C8B-B14F-4D97-AF65-F5344CB8AC3E}">
        <p14:creationId xmlns:p14="http://schemas.microsoft.com/office/powerpoint/2010/main" val="20276659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13</a:t>
            </a:fld>
            <a:endParaRPr lang="zh-CN" altLang="en-US"/>
          </a:p>
        </p:txBody>
      </p:sp>
    </p:spTree>
    <p:extLst>
      <p:ext uri="{BB962C8B-B14F-4D97-AF65-F5344CB8AC3E}">
        <p14:creationId xmlns:p14="http://schemas.microsoft.com/office/powerpoint/2010/main" val="5511411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15</a:t>
            </a:fld>
            <a:endParaRPr lang="en-US"/>
          </a:p>
        </p:txBody>
      </p:sp>
    </p:spTree>
    <p:extLst>
      <p:ext uri="{BB962C8B-B14F-4D97-AF65-F5344CB8AC3E}">
        <p14:creationId xmlns:p14="http://schemas.microsoft.com/office/powerpoint/2010/main" val="9491266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16</a:t>
            </a:fld>
            <a:endParaRPr lang="zh-CN" altLang="en-US"/>
          </a:p>
        </p:txBody>
      </p:sp>
    </p:spTree>
    <p:extLst>
      <p:ext uri="{BB962C8B-B14F-4D97-AF65-F5344CB8AC3E}">
        <p14:creationId xmlns:p14="http://schemas.microsoft.com/office/powerpoint/2010/main" val="35070433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17</a:t>
            </a:fld>
            <a:endParaRPr lang="zh-CN" altLang="en-US"/>
          </a:p>
        </p:txBody>
      </p:sp>
    </p:spTree>
    <p:extLst>
      <p:ext uri="{BB962C8B-B14F-4D97-AF65-F5344CB8AC3E}">
        <p14:creationId xmlns:p14="http://schemas.microsoft.com/office/powerpoint/2010/main" val="10064042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F9D2576-7C12-47B1-A3E2-EA61283E0AD6}" type="slidenum">
              <a:rPr lang="zh-CN" altLang="en-US" smtClean="0"/>
              <a:t>18</a:t>
            </a:fld>
            <a:endParaRPr lang="zh-CN" altLang="en-US"/>
          </a:p>
        </p:txBody>
      </p:sp>
    </p:spTree>
    <p:extLst>
      <p:ext uri="{BB962C8B-B14F-4D97-AF65-F5344CB8AC3E}">
        <p14:creationId xmlns:p14="http://schemas.microsoft.com/office/powerpoint/2010/main" val="33319452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7F7DC48-75D4-4995-9AB6-E928CC93D42C}" type="slidenum">
              <a:rPr lang="zh-CN" altLang="en-US" smtClean="0"/>
              <a:t>19</a:t>
            </a:fld>
            <a:endParaRPr lang="zh-CN" altLang="en-US"/>
          </a:p>
        </p:txBody>
      </p:sp>
    </p:spTree>
    <p:extLst>
      <p:ext uri="{BB962C8B-B14F-4D97-AF65-F5344CB8AC3E}">
        <p14:creationId xmlns:p14="http://schemas.microsoft.com/office/powerpoint/2010/main" val="39559460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20</a:t>
            </a:fld>
            <a:endParaRPr lang="en-US"/>
          </a:p>
        </p:txBody>
      </p:sp>
    </p:spTree>
    <p:extLst>
      <p:ext uri="{BB962C8B-B14F-4D97-AF65-F5344CB8AC3E}">
        <p14:creationId xmlns:p14="http://schemas.microsoft.com/office/powerpoint/2010/main" val="26850990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2</a:t>
            </a:fld>
            <a:endParaRPr lang="en-US"/>
          </a:p>
        </p:txBody>
      </p:sp>
    </p:spTree>
    <p:extLst>
      <p:ext uri="{BB962C8B-B14F-4D97-AF65-F5344CB8AC3E}">
        <p14:creationId xmlns:p14="http://schemas.microsoft.com/office/powerpoint/2010/main" val="38567651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21</a:t>
            </a:fld>
            <a:endParaRPr lang="zh-CN" altLang="en-US"/>
          </a:p>
        </p:txBody>
      </p:sp>
    </p:spTree>
    <p:extLst>
      <p:ext uri="{BB962C8B-B14F-4D97-AF65-F5344CB8AC3E}">
        <p14:creationId xmlns:p14="http://schemas.microsoft.com/office/powerpoint/2010/main" val="25481003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fld id="{BD681A8C-CF5B-450E-B0A3-DC882A029F3A}" type="slidenum">
              <a:rPr lang="zh-CN" altLang="en-US">
                <a:latin typeface="Calibri" pitchFamily="34" charset="0"/>
              </a:rPr>
              <a:pPr/>
              <a:t>22</a:t>
            </a:fld>
            <a:endParaRPr lang="en-US" altLang="zh-CN">
              <a:latin typeface="Calibri" pitchFamily="34" charset="0"/>
            </a:endParaRPr>
          </a:p>
        </p:txBody>
      </p:sp>
    </p:spTree>
    <p:extLst>
      <p:ext uri="{BB962C8B-B14F-4D97-AF65-F5344CB8AC3E}">
        <p14:creationId xmlns:p14="http://schemas.microsoft.com/office/powerpoint/2010/main" val="35601980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23</a:t>
            </a:fld>
            <a:endParaRPr lang="zh-CN" altLang="en-US"/>
          </a:p>
        </p:txBody>
      </p:sp>
    </p:spTree>
    <p:extLst>
      <p:ext uri="{BB962C8B-B14F-4D97-AF65-F5344CB8AC3E}">
        <p14:creationId xmlns:p14="http://schemas.microsoft.com/office/powerpoint/2010/main" val="5829051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24</a:t>
            </a:fld>
            <a:endParaRPr lang="zh-CN" altLang="en-US"/>
          </a:p>
        </p:txBody>
      </p:sp>
    </p:spTree>
    <p:extLst>
      <p:ext uri="{BB962C8B-B14F-4D97-AF65-F5344CB8AC3E}">
        <p14:creationId xmlns:p14="http://schemas.microsoft.com/office/powerpoint/2010/main" val="13971980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25</a:t>
            </a:fld>
            <a:endParaRPr lang="zh-CN" altLang="en-US"/>
          </a:p>
        </p:txBody>
      </p:sp>
    </p:spTree>
    <p:extLst>
      <p:ext uri="{BB962C8B-B14F-4D97-AF65-F5344CB8AC3E}">
        <p14:creationId xmlns:p14="http://schemas.microsoft.com/office/powerpoint/2010/main" val="5411724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13391A-63AD-4DA7-AEDD-A703A8E67026}" type="slidenum">
              <a:rPr lang="zh-CN" altLang="en-US" smtClean="0"/>
              <a:t>26</a:t>
            </a:fld>
            <a:endParaRPr lang="zh-CN" altLang="en-US"/>
          </a:p>
        </p:txBody>
      </p:sp>
    </p:spTree>
    <p:extLst>
      <p:ext uri="{BB962C8B-B14F-4D97-AF65-F5344CB8AC3E}">
        <p14:creationId xmlns:p14="http://schemas.microsoft.com/office/powerpoint/2010/main" val="3982970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srgbClr val="000000"/>
                </a:solidFill>
                <a:effectLst/>
                <a:uLnTx/>
                <a:uFillTx/>
                <a:latin typeface="Arial" pitchFamily="34" charset="0"/>
                <a:ea typeface="宋体"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0" lang="en-US" sz="1200" b="0"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3064893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3</a:t>
            </a:fld>
            <a:endParaRPr lang="en-US"/>
          </a:p>
        </p:txBody>
      </p:sp>
    </p:spTree>
    <p:extLst>
      <p:ext uri="{BB962C8B-B14F-4D97-AF65-F5344CB8AC3E}">
        <p14:creationId xmlns:p14="http://schemas.microsoft.com/office/powerpoint/2010/main" val="16739585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4</a:t>
            </a:fld>
            <a:endParaRPr lang="zh-CN" altLang="en-US"/>
          </a:p>
        </p:txBody>
      </p:sp>
    </p:spTree>
    <p:extLst>
      <p:ext uri="{BB962C8B-B14F-4D97-AF65-F5344CB8AC3E}">
        <p14:creationId xmlns:p14="http://schemas.microsoft.com/office/powerpoint/2010/main" val="38107715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5</a:t>
            </a:fld>
            <a:endParaRPr lang="zh-CN" altLang="en-US"/>
          </a:p>
        </p:txBody>
      </p:sp>
    </p:spTree>
    <p:extLst>
      <p:ext uri="{BB962C8B-B14F-4D97-AF65-F5344CB8AC3E}">
        <p14:creationId xmlns:p14="http://schemas.microsoft.com/office/powerpoint/2010/main" val="2126428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6</a:t>
            </a:fld>
            <a:endParaRPr lang="zh-CN" altLang="en-US"/>
          </a:p>
        </p:txBody>
      </p:sp>
    </p:spTree>
    <p:extLst>
      <p:ext uri="{BB962C8B-B14F-4D97-AF65-F5344CB8AC3E}">
        <p14:creationId xmlns:p14="http://schemas.microsoft.com/office/powerpoint/2010/main" val="42301459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7</a:t>
            </a:fld>
            <a:endParaRPr lang="zh-CN" altLang="en-US"/>
          </a:p>
        </p:txBody>
      </p:sp>
    </p:spTree>
    <p:extLst>
      <p:ext uri="{BB962C8B-B14F-4D97-AF65-F5344CB8AC3E}">
        <p14:creationId xmlns:p14="http://schemas.microsoft.com/office/powerpoint/2010/main" val="34078398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t>8</a:t>
            </a:fld>
            <a:endParaRPr lang="zh-CN" altLang="en-US"/>
          </a:p>
        </p:txBody>
      </p:sp>
    </p:spTree>
    <p:extLst>
      <p:ext uri="{BB962C8B-B14F-4D97-AF65-F5344CB8AC3E}">
        <p14:creationId xmlns:p14="http://schemas.microsoft.com/office/powerpoint/2010/main" val="27651305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9</a:t>
            </a:fld>
            <a:endParaRPr lang="en-US"/>
          </a:p>
        </p:txBody>
      </p:sp>
    </p:spTree>
    <p:extLst>
      <p:ext uri="{BB962C8B-B14F-4D97-AF65-F5344CB8AC3E}">
        <p14:creationId xmlns:p14="http://schemas.microsoft.com/office/powerpoint/2010/main" val="10720495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494514199"/>
      </p:ext>
    </p:extLst>
  </p:cSld>
  <p:clrMapOvr>
    <a:masterClrMapping/>
  </p:clrMapOvr>
  <p:transition advTm="8000">
    <p:comb/>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384335640"/>
      </p:ext>
    </p:extLst>
  </p:cSld>
  <p:clrMapOvr>
    <a:masterClrMapping/>
  </p:clrMapOvr>
  <p:transition advTm="8000">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80"/>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80"/>
            <a:ext cx="6019800" cy="43886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194799314"/>
      </p:ext>
    </p:extLst>
  </p:cSld>
  <p:clrMapOvr>
    <a:masterClrMapping/>
  </p:clrMapOvr>
  <p:transition advTm="8000">
    <p:comb/>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25885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94631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98837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53288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55573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62853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975383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5469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1"/>
            <a:ext cx="8229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040897532"/>
      </p:ext>
    </p:extLst>
  </p:cSld>
  <p:clrMapOvr>
    <a:masterClrMapping/>
  </p:clrMapOvr>
  <p:transition advTm="8000">
    <p:comb/>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95616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61284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5814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47511079"/>
      </p:ext>
    </p:extLst>
  </p:cSld>
  <p:clrMapOvr>
    <a:masterClrMapping/>
  </p:clrMapOvr>
  <p:transition advTm="8000">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995826443"/>
      </p:ext>
    </p:extLst>
  </p:cSld>
  <p:clrMapOvr>
    <a:masterClrMapping/>
  </p:clrMapOvr>
  <p:transition advTm="8000">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8"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8" name="矩形 7"/>
          <p:cNvSpPr/>
          <p:nvPr userDrawn="1"/>
        </p:nvSpPr>
        <p:spPr>
          <a:xfrm>
            <a:off x="7550092" y="4781492"/>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80297561"/>
      </p:ext>
    </p:extLst>
  </p:cSld>
  <p:clrMapOvr>
    <a:masterClrMapping/>
  </p:clrMapOvr>
  <p:transition advTm="8000">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sp>
        <p:nvSpPr>
          <p:cNvPr id="4" name="矩形 3"/>
          <p:cNvSpPr/>
          <p:nvPr userDrawn="1"/>
        </p:nvSpPr>
        <p:spPr bwMode="auto">
          <a:xfrm>
            <a:off x="0" y="666800"/>
            <a:ext cx="9144000" cy="4343286"/>
          </a:xfrm>
          <a:prstGeom prst="rect">
            <a:avLst/>
          </a:prstGeom>
          <a:solidFill>
            <a:schemeClr val="bg1">
              <a:alpha val="75000"/>
            </a:schemeClr>
          </a:solidFill>
          <a:ln w="9525" cap="flat" cmpd="sng" algn="ctr">
            <a:noFill/>
            <a:prstDash val="solid"/>
            <a:round/>
            <a:headEnd type="none" w="med" len="med"/>
            <a:tailEnd type="none" w="med" len="med"/>
          </a:ln>
          <a:effectLst>
            <a:outerShdw dist="17961" dir="2700000" algn="ctr" rotWithShape="0">
              <a:schemeClr val="tx1">
                <a:gamma/>
                <a:shade val="60000"/>
                <a:invGamma/>
              </a:scheme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2" name="标题 1"/>
          <p:cNvSpPr>
            <a:spLocks noGrp="1"/>
          </p:cNvSpPr>
          <p:nvPr>
            <p:ph type="title"/>
          </p:nvPr>
        </p:nvSpPr>
        <p:spPr>
          <a:xfrm>
            <a:off x="152516" y="71730"/>
            <a:ext cx="8229600" cy="460425"/>
          </a:xfrm>
          <a:prstGeom prst="rect">
            <a:avLst/>
          </a:prstGeom>
        </p:spPr>
        <p:txBody>
          <a:bodyPr/>
          <a:lstStyle>
            <a:lvl1pPr>
              <a:defRPr sz="2800" b="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r>
              <a:rPr lang="zh-CN" altLang="en-US" smtClean="0"/>
              <a:t>单击此处编辑母版标题样式</a:t>
            </a:r>
            <a:endParaRPr lang="zh-CN" altLang="en-US"/>
          </a:p>
        </p:txBody>
      </p:sp>
    </p:spTree>
    <p:extLst>
      <p:ext uri="{BB962C8B-B14F-4D97-AF65-F5344CB8AC3E}">
        <p14:creationId xmlns:p14="http://schemas.microsoft.com/office/powerpoint/2010/main" val="1954527742"/>
      </p:ext>
    </p:extLst>
  </p:cSld>
  <p:clrMapOvr>
    <a:masterClrMapping/>
  </p:clrMapOvr>
  <p:transition advTm="8000">
    <p:comb/>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6305268"/>
      </p:ext>
    </p:extLst>
  </p:cSld>
  <p:clrMapOvr>
    <a:masterClrMapping/>
  </p:clrMapOvr>
  <p:transition advTm="8000">
    <p:comb/>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0053675"/>
      </p:ext>
    </p:extLst>
  </p:cSld>
  <p:clrMapOvr>
    <a:masterClrMapping/>
  </p:clrMapOvr>
  <p:transition advTm="8000">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4176249635"/>
      </p:ext>
    </p:extLst>
  </p:cSld>
  <p:clrMapOvr>
    <a:masterClrMapping/>
  </p:clrMapOvr>
  <p:transition advTm="8000">
    <p:comb/>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277" r:id="rId1"/>
    <p:sldLayoutId id="2147484278" r:id="rId2"/>
    <p:sldLayoutId id="2147484279" r:id="rId3"/>
    <p:sldLayoutId id="2147484280" r:id="rId4"/>
    <p:sldLayoutId id="2147484281" r:id="rId5"/>
    <p:sldLayoutId id="2147484282" r:id="rId6"/>
    <p:sldLayoutId id="2147484283" r:id="rId7"/>
    <p:sldLayoutId id="2147484284" r:id="rId8"/>
    <p:sldLayoutId id="2147484285" r:id="rId9"/>
    <p:sldLayoutId id="2147484286" r:id="rId10"/>
    <p:sldLayoutId id="2147484287" r:id="rId11"/>
  </p:sldLayoutIdLst>
  <p:transition advTm="8000">
    <p:comb/>
  </p:transition>
  <p:timing>
    <p:tnLst>
      <p:par>
        <p:cTn id="1" dur="indefinite" restart="never" nodeType="tmRoot"/>
      </p:par>
    </p:tnLst>
  </p:timing>
  <p:txStyles>
    <p:titleStyle>
      <a:lvl1pPr algn="l" rtl="0" eaLnBrk="0" fontAlgn="base" hangingPunct="0">
        <a:spcBef>
          <a:spcPct val="0"/>
        </a:spcBef>
        <a:spcAft>
          <a:spcPct val="0"/>
        </a:spcAft>
        <a:defRPr sz="4000" b="1">
          <a:solidFill>
            <a:schemeClr val="tx2"/>
          </a:solidFill>
          <a:latin typeface="+mj-lt"/>
          <a:ea typeface="+mj-ea"/>
          <a:cs typeface="+mj-cs"/>
        </a:defRPr>
      </a:lvl1pPr>
      <a:lvl2pPr algn="l" rtl="0" eaLnBrk="0" fontAlgn="base" hangingPunct="0">
        <a:spcBef>
          <a:spcPct val="0"/>
        </a:spcBef>
        <a:spcAft>
          <a:spcPct val="0"/>
        </a:spcAft>
        <a:defRPr sz="4000" b="1">
          <a:solidFill>
            <a:schemeClr val="tx2"/>
          </a:solidFill>
          <a:latin typeface="Arial" pitchFamily="34" charset="0"/>
        </a:defRPr>
      </a:lvl2pPr>
      <a:lvl3pPr algn="l" rtl="0" eaLnBrk="0" fontAlgn="base" hangingPunct="0">
        <a:spcBef>
          <a:spcPct val="0"/>
        </a:spcBef>
        <a:spcAft>
          <a:spcPct val="0"/>
        </a:spcAft>
        <a:defRPr sz="4000" b="1">
          <a:solidFill>
            <a:schemeClr val="tx2"/>
          </a:solidFill>
          <a:latin typeface="Arial" pitchFamily="34" charset="0"/>
        </a:defRPr>
      </a:lvl3pPr>
      <a:lvl4pPr algn="l" rtl="0" eaLnBrk="0" fontAlgn="base" hangingPunct="0">
        <a:spcBef>
          <a:spcPct val="0"/>
        </a:spcBef>
        <a:spcAft>
          <a:spcPct val="0"/>
        </a:spcAft>
        <a:defRPr sz="4000" b="1">
          <a:solidFill>
            <a:schemeClr val="tx2"/>
          </a:solidFill>
          <a:latin typeface="Arial" pitchFamily="34" charset="0"/>
        </a:defRPr>
      </a:lvl4pPr>
      <a:lvl5pPr algn="l" rtl="0" eaLnBrk="0" fontAlgn="base" hangingPunct="0">
        <a:spcBef>
          <a:spcPct val="0"/>
        </a:spcBef>
        <a:spcAft>
          <a:spcPct val="0"/>
        </a:spcAft>
        <a:defRPr sz="4000" b="1">
          <a:solidFill>
            <a:schemeClr val="tx2"/>
          </a:solidFill>
          <a:latin typeface="Arial" pitchFamily="34" charset="0"/>
        </a:defRPr>
      </a:lvl5pPr>
      <a:lvl6pPr marL="457200" algn="l" rtl="0" eaLnBrk="0" fontAlgn="base" hangingPunct="0">
        <a:spcBef>
          <a:spcPct val="0"/>
        </a:spcBef>
        <a:spcAft>
          <a:spcPct val="0"/>
        </a:spcAft>
        <a:defRPr sz="4000" b="1">
          <a:solidFill>
            <a:schemeClr val="tx2"/>
          </a:solidFill>
          <a:latin typeface="Arial" pitchFamily="34" charset="0"/>
        </a:defRPr>
      </a:lvl6pPr>
      <a:lvl7pPr marL="914400" algn="l" rtl="0" eaLnBrk="0" fontAlgn="base" hangingPunct="0">
        <a:spcBef>
          <a:spcPct val="0"/>
        </a:spcBef>
        <a:spcAft>
          <a:spcPct val="0"/>
        </a:spcAft>
        <a:defRPr sz="4000" b="1">
          <a:solidFill>
            <a:schemeClr val="tx2"/>
          </a:solidFill>
          <a:latin typeface="Arial" pitchFamily="34" charset="0"/>
        </a:defRPr>
      </a:lvl7pPr>
      <a:lvl8pPr marL="1371600" algn="l" rtl="0" eaLnBrk="0" fontAlgn="base" hangingPunct="0">
        <a:spcBef>
          <a:spcPct val="0"/>
        </a:spcBef>
        <a:spcAft>
          <a:spcPct val="0"/>
        </a:spcAft>
        <a:defRPr sz="4000" b="1">
          <a:solidFill>
            <a:schemeClr val="tx2"/>
          </a:solidFill>
          <a:latin typeface="Arial" pitchFamily="34" charset="0"/>
        </a:defRPr>
      </a:lvl8pPr>
      <a:lvl9pPr marL="1828800" algn="l" rtl="0" eaLnBrk="0" fontAlgn="base" hangingPunct="0">
        <a:spcBef>
          <a:spcPct val="0"/>
        </a:spcBef>
        <a:spcAft>
          <a:spcPct val="0"/>
        </a:spcAft>
        <a:defRPr sz="4000" b="1">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2019/5/27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446931319"/>
      </p:ext>
    </p:extLst>
  </p:cSld>
  <p:clrMap bg1="lt1" tx1="dk1" bg2="lt2" tx2="dk2" accent1="accent1" accent2="accent2" accent3="accent3" accent4="accent4" accent5="accent5" accent6="accent6" hlink="hlink" folHlink="folHlink"/>
  <p:sldLayoutIdLst>
    <p:sldLayoutId id="2147484289" r:id="rId1"/>
    <p:sldLayoutId id="2147484290" r:id="rId2"/>
    <p:sldLayoutId id="2147484291" r:id="rId3"/>
    <p:sldLayoutId id="2147484292" r:id="rId4"/>
    <p:sldLayoutId id="2147484293" r:id="rId5"/>
    <p:sldLayoutId id="2147484294" r:id="rId6"/>
    <p:sldLayoutId id="2147484295" r:id="rId7"/>
    <p:sldLayoutId id="2147484296" r:id="rId8"/>
    <p:sldLayoutId id="2147484297" r:id="rId9"/>
    <p:sldLayoutId id="2147484298" r:id="rId10"/>
    <p:sldLayoutId id="214748429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13" Type="http://schemas.openxmlformats.org/officeDocument/2006/relationships/tags" Target="../tags/tag74.xml"/><Relationship Id="rId18" Type="http://schemas.openxmlformats.org/officeDocument/2006/relationships/tags" Target="../tags/tag79.xml"/><Relationship Id="rId26" Type="http://schemas.openxmlformats.org/officeDocument/2006/relationships/tags" Target="../tags/tag87.xml"/><Relationship Id="rId39" Type="http://schemas.openxmlformats.org/officeDocument/2006/relationships/tags" Target="../tags/tag100.xml"/><Relationship Id="rId3" Type="http://schemas.openxmlformats.org/officeDocument/2006/relationships/tags" Target="../tags/tag64.xml"/><Relationship Id="rId21" Type="http://schemas.openxmlformats.org/officeDocument/2006/relationships/tags" Target="../tags/tag82.xml"/><Relationship Id="rId34" Type="http://schemas.openxmlformats.org/officeDocument/2006/relationships/tags" Target="../tags/tag95.xml"/><Relationship Id="rId42" Type="http://schemas.openxmlformats.org/officeDocument/2006/relationships/tags" Target="../tags/tag103.xml"/><Relationship Id="rId47" Type="http://schemas.openxmlformats.org/officeDocument/2006/relationships/tags" Target="../tags/tag108.xml"/><Relationship Id="rId50" Type="http://schemas.openxmlformats.org/officeDocument/2006/relationships/tags" Target="../tags/tag111.xml"/><Relationship Id="rId7" Type="http://schemas.openxmlformats.org/officeDocument/2006/relationships/tags" Target="../tags/tag68.xml"/><Relationship Id="rId12" Type="http://schemas.openxmlformats.org/officeDocument/2006/relationships/tags" Target="../tags/tag73.xml"/><Relationship Id="rId17" Type="http://schemas.openxmlformats.org/officeDocument/2006/relationships/tags" Target="../tags/tag78.xml"/><Relationship Id="rId25" Type="http://schemas.openxmlformats.org/officeDocument/2006/relationships/tags" Target="../tags/tag86.xml"/><Relationship Id="rId33" Type="http://schemas.openxmlformats.org/officeDocument/2006/relationships/tags" Target="../tags/tag94.xml"/><Relationship Id="rId38" Type="http://schemas.openxmlformats.org/officeDocument/2006/relationships/tags" Target="../tags/tag99.xml"/><Relationship Id="rId46" Type="http://schemas.openxmlformats.org/officeDocument/2006/relationships/tags" Target="../tags/tag107.xml"/><Relationship Id="rId2" Type="http://schemas.openxmlformats.org/officeDocument/2006/relationships/tags" Target="../tags/tag63.xml"/><Relationship Id="rId16" Type="http://schemas.openxmlformats.org/officeDocument/2006/relationships/tags" Target="../tags/tag77.xml"/><Relationship Id="rId20" Type="http://schemas.openxmlformats.org/officeDocument/2006/relationships/tags" Target="../tags/tag81.xml"/><Relationship Id="rId29" Type="http://schemas.openxmlformats.org/officeDocument/2006/relationships/tags" Target="../tags/tag90.xml"/><Relationship Id="rId41" Type="http://schemas.openxmlformats.org/officeDocument/2006/relationships/tags" Target="../tags/tag102.xml"/><Relationship Id="rId1" Type="http://schemas.openxmlformats.org/officeDocument/2006/relationships/tags" Target="../tags/tag62.xml"/><Relationship Id="rId6" Type="http://schemas.openxmlformats.org/officeDocument/2006/relationships/tags" Target="../tags/tag67.xml"/><Relationship Id="rId11" Type="http://schemas.openxmlformats.org/officeDocument/2006/relationships/tags" Target="../tags/tag72.xml"/><Relationship Id="rId24" Type="http://schemas.openxmlformats.org/officeDocument/2006/relationships/tags" Target="../tags/tag85.xml"/><Relationship Id="rId32" Type="http://schemas.openxmlformats.org/officeDocument/2006/relationships/tags" Target="../tags/tag93.xml"/><Relationship Id="rId37" Type="http://schemas.openxmlformats.org/officeDocument/2006/relationships/tags" Target="../tags/tag98.xml"/><Relationship Id="rId40" Type="http://schemas.openxmlformats.org/officeDocument/2006/relationships/tags" Target="../tags/tag101.xml"/><Relationship Id="rId45" Type="http://schemas.openxmlformats.org/officeDocument/2006/relationships/tags" Target="../tags/tag106.xml"/><Relationship Id="rId53" Type="http://schemas.openxmlformats.org/officeDocument/2006/relationships/image" Target="../media/image9.png"/><Relationship Id="rId5" Type="http://schemas.openxmlformats.org/officeDocument/2006/relationships/tags" Target="../tags/tag66.xml"/><Relationship Id="rId15" Type="http://schemas.openxmlformats.org/officeDocument/2006/relationships/tags" Target="../tags/tag76.xml"/><Relationship Id="rId23" Type="http://schemas.openxmlformats.org/officeDocument/2006/relationships/tags" Target="../tags/tag84.xml"/><Relationship Id="rId28" Type="http://schemas.openxmlformats.org/officeDocument/2006/relationships/tags" Target="../tags/tag89.xml"/><Relationship Id="rId36" Type="http://schemas.openxmlformats.org/officeDocument/2006/relationships/tags" Target="../tags/tag97.xml"/><Relationship Id="rId49" Type="http://schemas.openxmlformats.org/officeDocument/2006/relationships/tags" Target="../tags/tag110.xml"/><Relationship Id="rId10" Type="http://schemas.openxmlformats.org/officeDocument/2006/relationships/tags" Target="../tags/tag71.xml"/><Relationship Id="rId19" Type="http://schemas.openxmlformats.org/officeDocument/2006/relationships/tags" Target="../tags/tag80.xml"/><Relationship Id="rId31" Type="http://schemas.openxmlformats.org/officeDocument/2006/relationships/tags" Target="../tags/tag92.xml"/><Relationship Id="rId44" Type="http://schemas.openxmlformats.org/officeDocument/2006/relationships/tags" Target="../tags/tag105.xml"/><Relationship Id="rId52" Type="http://schemas.openxmlformats.org/officeDocument/2006/relationships/notesSlide" Target="../notesSlides/notesSlide10.xml"/><Relationship Id="rId4" Type="http://schemas.openxmlformats.org/officeDocument/2006/relationships/tags" Target="../tags/tag65.xml"/><Relationship Id="rId9" Type="http://schemas.openxmlformats.org/officeDocument/2006/relationships/tags" Target="../tags/tag70.xml"/><Relationship Id="rId14" Type="http://schemas.openxmlformats.org/officeDocument/2006/relationships/tags" Target="../tags/tag75.xml"/><Relationship Id="rId22" Type="http://schemas.openxmlformats.org/officeDocument/2006/relationships/tags" Target="../tags/tag83.xml"/><Relationship Id="rId27" Type="http://schemas.openxmlformats.org/officeDocument/2006/relationships/tags" Target="../tags/tag88.xml"/><Relationship Id="rId30" Type="http://schemas.openxmlformats.org/officeDocument/2006/relationships/tags" Target="../tags/tag91.xml"/><Relationship Id="rId35" Type="http://schemas.openxmlformats.org/officeDocument/2006/relationships/tags" Target="../tags/tag96.xml"/><Relationship Id="rId43" Type="http://schemas.openxmlformats.org/officeDocument/2006/relationships/tags" Target="../tags/tag104.xml"/><Relationship Id="rId48" Type="http://schemas.openxmlformats.org/officeDocument/2006/relationships/tags" Target="../tags/tag109.xml"/><Relationship Id="rId8" Type="http://schemas.openxmlformats.org/officeDocument/2006/relationships/tags" Target="../tags/tag69.xml"/><Relationship Id="rId5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8" Type="http://schemas.openxmlformats.org/officeDocument/2006/relationships/tags" Target="../tags/tag119.xml"/><Relationship Id="rId13" Type="http://schemas.openxmlformats.org/officeDocument/2006/relationships/tags" Target="../tags/tag124.xml"/><Relationship Id="rId18" Type="http://schemas.openxmlformats.org/officeDocument/2006/relationships/slideLayout" Target="../slideLayouts/slideLayout6.xml"/><Relationship Id="rId3" Type="http://schemas.openxmlformats.org/officeDocument/2006/relationships/tags" Target="../tags/tag114.xml"/><Relationship Id="rId7" Type="http://schemas.openxmlformats.org/officeDocument/2006/relationships/tags" Target="../tags/tag118.xml"/><Relationship Id="rId12" Type="http://schemas.openxmlformats.org/officeDocument/2006/relationships/tags" Target="../tags/tag123.xml"/><Relationship Id="rId17" Type="http://schemas.openxmlformats.org/officeDocument/2006/relationships/tags" Target="../tags/tag128.xml"/><Relationship Id="rId2" Type="http://schemas.openxmlformats.org/officeDocument/2006/relationships/tags" Target="../tags/tag113.xml"/><Relationship Id="rId16" Type="http://schemas.openxmlformats.org/officeDocument/2006/relationships/tags" Target="../tags/tag127.xml"/><Relationship Id="rId1" Type="http://schemas.openxmlformats.org/officeDocument/2006/relationships/tags" Target="../tags/tag112.xml"/><Relationship Id="rId6" Type="http://schemas.openxmlformats.org/officeDocument/2006/relationships/tags" Target="../tags/tag117.xml"/><Relationship Id="rId11" Type="http://schemas.openxmlformats.org/officeDocument/2006/relationships/tags" Target="../tags/tag122.xml"/><Relationship Id="rId5" Type="http://schemas.openxmlformats.org/officeDocument/2006/relationships/tags" Target="../tags/tag116.xml"/><Relationship Id="rId15" Type="http://schemas.openxmlformats.org/officeDocument/2006/relationships/tags" Target="../tags/tag126.xml"/><Relationship Id="rId10" Type="http://schemas.openxmlformats.org/officeDocument/2006/relationships/tags" Target="../tags/tag121.xml"/><Relationship Id="rId4" Type="http://schemas.openxmlformats.org/officeDocument/2006/relationships/tags" Target="../tags/tag115.xml"/><Relationship Id="rId9" Type="http://schemas.openxmlformats.org/officeDocument/2006/relationships/tags" Target="../tags/tag120.xml"/><Relationship Id="rId14" Type="http://schemas.openxmlformats.org/officeDocument/2006/relationships/tags" Target="../tags/tag125.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30.xml"/><Relationship Id="rId1" Type="http://schemas.openxmlformats.org/officeDocument/2006/relationships/tags" Target="../tags/tag129.xml"/><Relationship Id="rId5" Type="http://schemas.openxmlformats.org/officeDocument/2006/relationships/image" Target="../media/image1.jpeg"/><Relationship Id="rId4"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8" Type="http://schemas.openxmlformats.org/officeDocument/2006/relationships/tags" Target="../tags/tag138.xml"/><Relationship Id="rId13" Type="http://schemas.openxmlformats.org/officeDocument/2006/relationships/tags" Target="../tags/tag143.xml"/><Relationship Id="rId3" Type="http://schemas.openxmlformats.org/officeDocument/2006/relationships/tags" Target="../tags/tag133.xml"/><Relationship Id="rId7" Type="http://schemas.openxmlformats.org/officeDocument/2006/relationships/tags" Target="../tags/tag137.xml"/><Relationship Id="rId12" Type="http://schemas.openxmlformats.org/officeDocument/2006/relationships/tags" Target="../tags/tag142.xml"/><Relationship Id="rId2" Type="http://schemas.openxmlformats.org/officeDocument/2006/relationships/tags" Target="../tags/tag132.xml"/><Relationship Id="rId1" Type="http://schemas.openxmlformats.org/officeDocument/2006/relationships/tags" Target="../tags/tag131.xml"/><Relationship Id="rId6" Type="http://schemas.openxmlformats.org/officeDocument/2006/relationships/tags" Target="../tags/tag136.xml"/><Relationship Id="rId11" Type="http://schemas.openxmlformats.org/officeDocument/2006/relationships/tags" Target="../tags/tag141.xml"/><Relationship Id="rId5" Type="http://schemas.openxmlformats.org/officeDocument/2006/relationships/tags" Target="../tags/tag135.xml"/><Relationship Id="rId15" Type="http://schemas.openxmlformats.org/officeDocument/2006/relationships/notesSlide" Target="../notesSlides/notesSlide16.xml"/><Relationship Id="rId10" Type="http://schemas.openxmlformats.org/officeDocument/2006/relationships/tags" Target="../tags/tag140.xml"/><Relationship Id="rId4" Type="http://schemas.openxmlformats.org/officeDocument/2006/relationships/tags" Target="../tags/tag134.xml"/><Relationship Id="rId9" Type="http://schemas.openxmlformats.org/officeDocument/2006/relationships/tags" Target="../tags/tag139.xml"/><Relationship Id="rId14"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8" Type="http://schemas.openxmlformats.org/officeDocument/2006/relationships/tags" Target="../tags/tag151.xml"/><Relationship Id="rId13" Type="http://schemas.openxmlformats.org/officeDocument/2006/relationships/tags" Target="../tags/tag156.xml"/><Relationship Id="rId18" Type="http://schemas.openxmlformats.org/officeDocument/2006/relationships/slideLayout" Target="../slideLayouts/slideLayout6.xml"/><Relationship Id="rId3" Type="http://schemas.openxmlformats.org/officeDocument/2006/relationships/tags" Target="../tags/tag146.xml"/><Relationship Id="rId7" Type="http://schemas.openxmlformats.org/officeDocument/2006/relationships/tags" Target="../tags/tag150.xml"/><Relationship Id="rId12" Type="http://schemas.openxmlformats.org/officeDocument/2006/relationships/tags" Target="../tags/tag155.xml"/><Relationship Id="rId17" Type="http://schemas.openxmlformats.org/officeDocument/2006/relationships/tags" Target="../tags/tag160.xml"/><Relationship Id="rId2" Type="http://schemas.openxmlformats.org/officeDocument/2006/relationships/tags" Target="../tags/tag145.xml"/><Relationship Id="rId16" Type="http://schemas.openxmlformats.org/officeDocument/2006/relationships/tags" Target="../tags/tag159.xml"/><Relationship Id="rId1" Type="http://schemas.openxmlformats.org/officeDocument/2006/relationships/tags" Target="../tags/tag144.xml"/><Relationship Id="rId6" Type="http://schemas.openxmlformats.org/officeDocument/2006/relationships/tags" Target="../tags/tag149.xml"/><Relationship Id="rId11" Type="http://schemas.openxmlformats.org/officeDocument/2006/relationships/tags" Target="../tags/tag154.xml"/><Relationship Id="rId5" Type="http://schemas.openxmlformats.org/officeDocument/2006/relationships/tags" Target="../tags/tag148.xml"/><Relationship Id="rId15" Type="http://schemas.openxmlformats.org/officeDocument/2006/relationships/tags" Target="../tags/tag158.xml"/><Relationship Id="rId10" Type="http://schemas.openxmlformats.org/officeDocument/2006/relationships/tags" Target="../tags/tag153.xml"/><Relationship Id="rId19" Type="http://schemas.openxmlformats.org/officeDocument/2006/relationships/notesSlide" Target="../notesSlides/notesSlide17.xml"/><Relationship Id="rId4" Type="http://schemas.openxmlformats.org/officeDocument/2006/relationships/tags" Target="../tags/tag147.xml"/><Relationship Id="rId9" Type="http://schemas.openxmlformats.org/officeDocument/2006/relationships/tags" Target="../tags/tag152.xml"/><Relationship Id="rId14" Type="http://schemas.openxmlformats.org/officeDocument/2006/relationships/tags" Target="../tags/tag157.xml"/></Relationships>
</file>

<file path=ppt/slides/_rels/slide19.xml.rels><?xml version="1.0" encoding="UTF-8" standalone="yes"?>
<Relationships xmlns="http://schemas.openxmlformats.org/package/2006/relationships"><Relationship Id="rId8" Type="http://schemas.openxmlformats.org/officeDocument/2006/relationships/tags" Target="../tags/tag168.xml"/><Relationship Id="rId13" Type="http://schemas.openxmlformats.org/officeDocument/2006/relationships/tags" Target="../tags/tag173.xml"/><Relationship Id="rId3" Type="http://schemas.openxmlformats.org/officeDocument/2006/relationships/tags" Target="../tags/tag163.xml"/><Relationship Id="rId7" Type="http://schemas.openxmlformats.org/officeDocument/2006/relationships/tags" Target="../tags/tag167.xml"/><Relationship Id="rId12" Type="http://schemas.openxmlformats.org/officeDocument/2006/relationships/tags" Target="../tags/tag172.xml"/><Relationship Id="rId2" Type="http://schemas.openxmlformats.org/officeDocument/2006/relationships/tags" Target="../tags/tag162.xml"/><Relationship Id="rId1" Type="http://schemas.openxmlformats.org/officeDocument/2006/relationships/tags" Target="../tags/tag161.xml"/><Relationship Id="rId6" Type="http://schemas.openxmlformats.org/officeDocument/2006/relationships/tags" Target="../tags/tag166.xml"/><Relationship Id="rId11" Type="http://schemas.openxmlformats.org/officeDocument/2006/relationships/tags" Target="../tags/tag171.xml"/><Relationship Id="rId5" Type="http://schemas.openxmlformats.org/officeDocument/2006/relationships/tags" Target="../tags/tag165.xml"/><Relationship Id="rId15" Type="http://schemas.openxmlformats.org/officeDocument/2006/relationships/notesSlide" Target="../notesSlides/notesSlide18.xml"/><Relationship Id="rId10" Type="http://schemas.openxmlformats.org/officeDocument/2006/relationships/tags" Target="../tags/tag170.xml"/><Relationship Id="rId4" Type="http://schemas.openxmlformats.org/officeDocument/2006/relationships/tags" Target="../tags/tag164.xml"/><Relationship Id="rId9" Type="http://schemas.openxmlformats.org/officeDocument/2006/relationships/tags" Target="../tags/tag169.xml"/><Relationship Id="rId14"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tags" Target="../tags/tag4.xml"/><Relationship Id="rId7"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7.xml"/><Relationship Id="rId5" Type="http://schemas.openxmlformats.org/officeDocument/2006/relationships/tags" Target="../tags/tag6.xml"/><Relationship Id="rId4" Type="http://schemas.openxmlformats.org/officeDocument/2006/relationships/tags" Target="../tags/tag5.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75.xml"/><Relationship Id="rId1" Type="http://schemas.openxmlformats.org/officeDocument/2006/relationships/tags" Target="../tags/tag174.xml"/><Relationship Id="rId5" Type="http://schemas.openxmlformats.org/officeDocument/2006/relationships/image" Target="../media/image1.jpeg"/><Relationship Id="rId4"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16.jpeg"/><Relationship Id="rId5" Type="http://schemas.openxmlformats.org/officeDocument/2006/relationships/image" Target="../media/image15.jpeg"/><Relationship Id="rId4" Type="http://schemas.microsoft.com/office/2007/relationships/hdphoto" Target="../media/hdphoto1.wdp"/></Relationships>
</file>

<file path=ppt/slides/_rels/slide22.xml.rels><?xml version="1.0" encoding="UTF-8" standalone="yes"?>
<Relationships xmlns="http://schemas.openxmlformats.org/package/2006/relationships"><Relationship Id="rId8" Type="http://schemas.openxmlformats.org/officeDocument/2006/relationships/tags" Target="../tags/tag183.xml"/><Relationship Id="rId13" Type="http://schemas.openxmlformats.org/officeDocument/2006/relationships/tags" Target="../tags/tag188.xml"/><Relationship Id="rId18" Type="http://schemas.openxmlformats.org/officeDocument/2006/relationships/slideLayout" Target="../slideLayouts/slideLayout6.xml"/><Relationship Id="rId3" Type="http://schemas.openxmlformats.org/officeDocument/2006/relationships/tags" Target="../tags/tag178.xml"/><Relationship Id="rId7" Type="http://schemas.openxmlformats.org/officeDocument/2006/relationships/tags" Target="../tags/tag182.xml"/><Relationship Id="rId12" Type="http://schemas.openxmlformats.org/officeDocument/2006/relationships/tags" Target="../tags/tag187.xml"/><Relationship Id="rId17" Type="http://schemas.openxmlformats.org/officeDocument/2006/relationships/tags" Target="../tags/tag192.xml"/><Relationship Id="rId2" Type="http://schemas.openxmlformats.org/officeDocument/2006/relationships/tags" Target="../tags/tag177.xml"/><Relationship Id="rId16" Type="http://schemas.openxmlformats.org/officeDocument/2006/relationships/tags" Target="../tags/tag191.xml"/><Relationship Id="rId1" Type="http://schemas.openxmlformats.org/officeDocument/2006/relationships/tags" Target="../tags/tag176.xml"/><Relationship Id="rId6" Type="http://schemas.openxmlformats.org/officeDocument/2006/relationships/tags" Target="../tags/tag181.xml"/><Relationship Id="rId11" Type="http://schemas.openxmlformats.org/officeDocument/2006/relationships/tags" Target="../tags/tag186.xml"/><Relationship Id="rId5" Type="http://schemas.openxmlformats.org/officeDocument/2006/relationships/tags" Target="../tags/tag180.xml"/><Relationship Id="rId15" Type="http://schemas.openxmlformats.org/officeDocument/2006/relationships/tags" Target="../tags/tag190.xml"/><Relationship Id="rId10" Type="http://schemas.openxmlformats.org/officeDocument/2006/relationships/tags" Target="../tags/tag185.xml"/><Relationship Id="rId19" Type="http://schemas.openxmlformats.org/officeDocument/2006/relationships/notesSlide" Target="../notesSlides/notesSlide21.xml"/><Relationship Id="rId4" Type="http://schemas.openxmlformats.org/officeDocument/2006/relationships/tags" Target="../tags/tag179.xml"/><Relationship Id="rId9" Type="http://schemas.openxmlformats.org/officeDocument/2006/relationships/tags" Target="../tags/tag184.xml"/><Relationship Id="rId14" Type="http://schemas.openxmlformats.org/officeDocument/2006/relationships/tags" Target="../tags/tag189.xml"/></Relationships>
</file>

<file path=ppt/slides/_rels/slide23.xml.rels><?xml version="1.0" encoding="UTF-8" standalone="yes"?>
<Relationships xmlns="http://schemas.openxmlformats.org/package/2006/relationships"><Relationship Id="rId8" Type="http://schemas.openxmlformats.org/officeDocument/2006/relationships/tags" Target="../tags/tag200.xml"/><Relationship Id="rId13" Type="http://schemas.openxmlformats.org/officeDocument/2006/relationships/image" Target="../media/image17.png"/><Relationship Id="rId3" Type="http://schemas.openxmlformats.org/officeDocument/2006/relationships/tags" Target="../tags/tag195.xml"/><Relationship Id="rId7" Type="http://schemas.openxmlformats.org/officeDocument/2006/relationships/tags" Target="../tags/tag199.xml"/><Relationship Id="rId12" Type="http://schemas.openxmlformats.org/officeDocument/2006/relationships/notesSlide" Target="../notesSlides/notesSlide22.xml"/><Relationship Id="rId2" Type="http://schemas.openxmlformats.org/officeDocument/2006/relationships/tags" Target="../tags/tag194.xml"/><Relationship Id="rId1" Type="http://schemas.openxmlformats.org/officeDocument/2006/relationships/tags" Target="../tags/tag193.xml"/><Relationship Id="rId6" Type="http://schemas.openxmlformats.org/officeDocument/2006/relationships/tags" Target="../tags/tag198.xml"/><Relationship Id="rId11" Type="http://schemas.openxmlformats.org/officeDocument/2006/relationships/slideLayout" Target="../slideLayouts/slideLayout6.xml"/><Relationship Id="rId5" Type="http://schemas.openxmlformats.org/officeDocument/2006/relationships/tags" Target="../tags/tag197.xml"/><Relationship Id="rId10" Type="http://schemas.openxmlformats.org/officeDocument/2006/relationships/tags" Target="../tags/tag202.xml"/><Relationship Id="rId4" Type="http://schemas.openxmlformats.org/officeDocument/2006/relationships/tags" Target="../tags/tag196.xml"/><Relationship Id="rId9" Type="http://schemas.openxmlformats.org/officeDocument/2006/relationships/tags" Target="../tags/tag201.xml"/></Relationships>
</file>

<file path=ppt/slides/_rels/slide24.xml.rels><?xml version="1.0" encoding="UTF-8" standalone="yes"?>
<Relationships xmlns="http://schemas.openxmlformats.org/package/2006/relationships"><Relationship Id="rId8" Type="http://schemas.openxmlformats.org/officeDocument/2006/relationships/tags" Target="../tags/tag210.xml"/><Relationship Id="rId13" Type="http://schemas.openxmlformats.org/officeDocument/2006/relationships/tags" Target="../tags/tag215.xml"/><Relationship Id="rId18" Type="http://schemas.openxmlformats.org/officeDocument/2006/relationships/notesSlide" Target="../notesSlides/notesSlide23.xml"/><Relationship Id="rId3" Type="http://schemas.openxmlformats.org/officeDocument/2006/relationships/tags" Target="../tags/tag205.xml"/><Relationship Id="rId7" Type="http://schemas.openxmlformats.org/officeDocument/2006/relationships/tags" Target="../tags/tag209.xml"/><Relationship Id="rId12" Type="http://schemas.openxmlformats.org/officeDocument/2006/relationships/tags" Target="../tags/tag214.xml"/><Relationship Id="rId17" Type="http://schemas.openxmlformats.org/officeDocument/2006/relationships/slideLayout" Target="../slideLayouts/slideLayout6.xml"/><Relationship Id="rId2" Type="http://schemas.openxmlformats.org/officeDocument/2006/relationships/tags" Target="../tags/tag204.xml"/><Relationship Id="rId16" Type="http://schemas.openxmlformats.org/officeDocument/2006/relationships/tags" Target="../tags/tag218.xml"/><Relationship Id="rId1" Type="http://schemas.openxmlformats.org/officeDocument/2006/relationships/tags" Target="../tags/tag203.xml"/><Relationship Id="rId6" Type="http://schemas.openxmlformats.org/officeDocument/2006/relationships/tags" Target="../tags/tag208.xml"/><Relationship Id="rId11" Type="http://schemas.openxmlformats.org/officeDocument/2006/relationships/tags" Target="../tags/tag213.xml"/><Relationship Id="rId5" Type="http://schemas.openxmlformats.org/officeDocument/2006/relationships/tags" Target="../tags/tag207.xml"/><Relationship Id="rId15" Type="http://schemas.openxmlformats.org/officeDocument/2006/relationships/tags" Target="../tags/tag217.xml"/><Relationship Id="rId10" Type="http://schemas.openxmlformats.org/officeDocument/2006/relationships/tags" Target="../tags/tag212.xml"/><Relationship Id="rId4" Type="http://schemas.openxmlformats.org/officeDocument/2006/relationships/tags" Target="../tags/tag206.xml"/><Relationship Id="rId9" Type="http://schemas.openxmlformats.org/officeDocument/2006/relationships/tags" Target="../tags/tag211.xml"/><Relationship Id="rId14" Type="http://schemas.openxmlformats.org/officeDocument/2006/relationships/tags" Target="../tags/tag21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8" Type="http://schemas.openxmlformats.org/officeDocument/2006/relationships/tags" Target="../tags/tag226.xml"/><Relationship Id="rId13" Type="http://schemas.openxmlformats.org/officeDocument/2006/relationships/tags" Target="../tags/tag231.xml"/><Relationship Id="rId18" Type="http://schemas.openxmlformats.org/officeDocument/2006/relationships/tags" Target="../tags/tag236.xml"/><Relationship Id="rId3" Type="http://schemas.openxmlformats.org/officeDocument/2006/relationships/tags" Target="../tags/tag221.xml"/><Relationship Id="rId21" Type="http://schemas.openxmlformats.org/officeDocument/2006/relationships/tags" Target="../tags/tag239.xml"/><Relationship Id="rId7" Type="http://schemas.openxmlformats.org/officeDocument/2006/relationships/tags" Target="../tags/tag225.xml"/><Relationship Id="rId12" Type="http://schemas.openxmlformats.org/officeDocument/2006/relationships/tags" Target="../tags/tag230.xml"/><Relationship Id="rId17" Type="http://schemas.openxmlformats.org/officeDocument/2006/relationships/tags" Target="../tags/tag235.xml"/><Relationship Id="rId2" Type="http://schemas.openxmlformats.org/officeDocument/2006/relationships/tags" Target="../tags/tag220.xml"/><Relationship Id="rId16" Type="http://schemas.openxmlformats.org/officeDocument/2006/relationships/tags" Target="../tags/tag234.xml"/><Relationship Id="rId20" Type="http://schemas.openxmlformats.org/officeDocument/2006/relationships/tags" Target="../tags/tag238.xml"/><Relationship Id="rId1" Type="http://schemas.openxmlformats.org/officeDocument/2006/relationships/tags" Target="../tags/tag219.xml"/><Relationship Id="rId6" Type="http://schemas.openxmlformats.org/officeDocument/2006/relationships/tags" Target="../tags/tag224.xml"/><Relationship Id="rId11" Type="http://schemas.openxmlformats.org/officeDocument/2006/relationships/tags" Target="../tags/tag229.xml"/><Relationship Id="rId5" Type="http://schemas.openxmlformats.org/officeDocument/2006/relationships/tags" Target="../tags/tag223.xml"/><Relationship Id="rId15" Type="http://schemas.openxmlformats.org/officeDocument/2006/relationships/tags" Target="../tags/tag233.xml"/><Relationship Id="rId23" Type="http://schemas.openxmlformats.org/officeDocument/2006/relationships/notesSlide" Target="../notesSlides/notesSlide25.xml"/><Relationship Id="rId10" Type="http://schemas.openxmlformats.org/officeDocument/2006/relationships/tags" Target="../tags/tag228.xml"/><Relationship Id="rId19" Type="http://schemas.openxmlformats.org/officeDocument/2006/relationships/tags" Target="../tags/tag237.xml"/><Relationship Id="rId4" Type="http://schemas.openxmlformats.org/officeDocument/2006/relationships/tags" Target="../tags/tag222.xml"/><Relationship Id="rId9" Type="http://schemas.openxmlformats.org/officeDocument/2006/relationships/tags" Target="../tags/tag227.xml"/><Relationship Id="rId14" Type="http://schemas.openxmlformats.org/officeDocument/2006/relationships/tags" Target="../tags/tag232.xml"/><Relationship Id="rId22"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tags" Target="../tags/tag240.xml"/><Relationship Id="rId5" Type="http://schemas.openxmlformats.org/officeDocument/2006/relationships/image" Target="../media/image2.png"/><Relationship Id="rId4" Type="http://schemas.openxmlformats.org/officeDocument/2006/relationships/image" Target="../media/image1.jpe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image" Target="../media/image1.jpe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8" Type="http://schemas.openxmlformats.org/officeDocument/2006/relationships/tags" Target="../tags/tag16.xml"/><Relationship Id="rId13" Type="http://schemas.openxmlformats.org/officeDocument/2006/relationships/image" Target="../media/image5.png"/><Relationship Id="rId3" Type="http://schemas.openxmlformats.org/officeDocument/2006/relationships/tags" Target="../tags/tag11.xml"/><Relationship Id="rId7" Type="http://schemas.openxmlformats.org/officeDocument/2006/relationships/tags" Target="../tags/tag15.xml"/><Relationship Id="rId12" Type="http://schemas.openxmlformats.org/officeDocument/2006/relationships/image" Target="../media/image4.jpe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tags" Target="../tags/tag14.xml"/><Relationship Id="rId11" Type="http://schemas.openxmlformats.org/officeDocument/2006/relationships/notesSlide" Target="../notesSlides/notesSlide4.xml"/><Relationship Id="rId5" Type="http://schemas.openxmlformats.org/officeDocument/2006/relationships/tags" Target="../tags/tag13.xml"/><Relationship Id="rId15" Type="http://schemas.openxmlformats.org/officeDocument/2006/relationships/image" Target="../media/image7.png"/><Relationship Id="rId10" Type="http://schemas.openxmlformats.org/officeDocument/2006/relationships/slideLayout" Target="../slideLayouts/slideLayout6.xml"/><Relationship Id="rId4" Type="http://schemas.openxmlformats.org/officeDocument/2006/relationships/tags" Target="../tags/tag12.xml"/><Relationship Id="rId9" Type="http://schemas.openxmlformats.org/officeDocument/2006/relationships/tags" Target="../tags/tag17.xml"/><Relationship Id="rId14" Type="http://schemas.openxmlformats.org/officeDocument/2006/relationships/image" Target="../media/image6.jpeg"/></Relationships>
</file>

<file path=ppt/slides/_rels/slide5.xml.rels><?xml version="1.0" encoding="UTF-8" standalone="yes"?>
<Relationships xmlns="http://schemas.openxmlformats.org/package/2006/relationships"><Relationship Id="rId8" Type="http://schemas.openxmlformats.org/officeDocument/2006/relationships/tags" Target="../tags/tag25.xml"/><Relationship Id="rId13" Type="http://schemas.openxmlformats.org/officeDocument/2006/relationships/notesSlide" Target="../notesSlides/notesSlide5.xml"/><Relationship Id="rId3" Type="http://schemas.openxmlformats.org/officeDocument/2006/relationships/tags" Target="../tags/tag20.xml"/><Relationship Id="rId7" Type="http://schemas.openxmlformats.org/officeDocument/2006/relationships/tags" Target="../tags/tag24.xml"/><Relationship Id="rId12" Type="http://schemas.openxmlformats.org/officeDocument/2006/relationships/slideLayout" Target="../slideLayouts/slideLayout6.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tags" Target="../tags/tag28.xml"/><Relationship Id="rId5" Type="http://schemas.openxmlformats.org/officeDocument/2006/relationships/tags" Target="../tags/tag22.xml"/><Relationship Id="rId10" Type="http://schemas.openxmlformats.org/officeDocument/2006/relationships/tags" Target="../tags/tag27.xml"/><Relationship Id="rId4" Type="http://schemas.openxmlformats.org/officeDocument/2006/relationships/tags" Target="../tags/tag21.xml"/><Relationship Id="rId9" Type="http://schemas.openxmlformats.org/officeDocument/2006/relationships/tags" Target="../tags/tag26.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tags" Target="../tags/tag36.xml"/><Relationship Id="rId13" Type="http://schemas.openxmlformats.org/officeDocument/2006/relationships/tags" Target="../tags/tag41.xml"/><Relationship Id="rId18" Type="http://schemas.openxmlformats.org/officeDocument/2006/relationships/tags" Target="../tags/tag46.xml"/><Relationship Id="rId3" Type="http://schemas.openxmlformats.org/officeDocument/2006/relationships/tags" Target="../tags/tag31.xml"/><Relationship Id="rId7" Type="http://schemas.openxmlformats.org/officeDocument/2006/relationships/tags" Target="../tags/tag35.xml"/><Relationship Id="rId12" Type="http://schemas.openxmlformats.org/officeDocument/2006/relationships/tags" Target="../tags/tag40.xml"/><Relationship Id="rId17" Type="http://schemas.openxmlformats.org/officeDocument/2006/relationships/tags" Target="../tags/tag45.xml"/><Relationship Id="rId2" Type="http://schemas.openxmlformats.org/officeDocument/2006/relationships/tags" Target="../tags/tag30.xml"/><Relationship Id="rId16" Type="http://schemas.openxmlformats.org/officeDocument/2006/relationships/tags" Target="../tags/tag44.xml"/><Relationship Id="rId20" Type="http://schemas.openxmlformats.org/officeDocument/2006/relationships/notesSlide" Target="../notesSlides/notesSlide7.xml"/><Relationship Id="rId1" Type="http://schemas.openxmlformats.org/officeDocument/2006/relationships/tags" Target="../tags/tag29.xml"/><Relationship Id="rId6" Type="http://schemas.openxmlformats.org/officeDocument/2006/relationships/tags" Target="../tags/tag34.xml"/><Relationship Id="rId11" Type="http://schemas.openxmlformats.org/officeDocument/2006/relationships/tags" Target="../tags/tag39.xml"/><Relationship Id="rId5" Type="http://schemas.openxmlformats.org/officeDocument/2006/relationships/tags" Target="../tags/tag33.xml"/><Relationship Id="rId15" Type="http://schemas.openxmlformats.org/officeDocument/2006/relationships/tags" Target="../tags/tag43.xml"/><Relationship Id="rId10" Type="http://schemas.openxmlformats.org/officeDocument/2006/relationships/tags" Target="../tags/tag38.xml"/><Relationship Id="rId19" Type="http://schemas.openxmlformats.org/officeDocument/2006/relationships/slideLayout" Target="../slideLayouts/slideLayout6.xml"/><Relationship Id="rId4" Type="http://schemas.openxmlformats.org/officeDocument/2006/relationships/tags" Target="../tags/tag32.xml"/><Relationship Id="rId9" Type="http://schemas.openxmlformats.org/officeDocument/2006/relationships/tags" Target="../tags/tag37.xml"/><Relationship Id="rId14" Type="http://schemas.openxmlformats.org/officeDocument/2006/relationships/tags" Target="../tags/tag42.xml"/></Relationships>
</file>

<file path=ppt/slides/_rels/slide8.xml.rels><?xml version="1.0" encoding="UTF-8" standalone="yes"?>
<Relationships xmlns="http://schemas.openxmlformats.org/package/2006/relationships"><Relationship Id="rId8" Type="http://schemas.openxmlformats.org/officeDocument/2006/relationships/tags" Target="../tags/tag54.xml"/><Relationship Id="rId13" Type="http://schemas.openxmlformats.org/officeDocument/2006/relationships/tags" Target="../tags/tag59.xml"/><Relationship Id="rId3" Type="http://schemas.openxmlformats.org/officeDocument/2006/relationships/tags" Target="../tags/tag49.xml"/><Relationship Id="rId7" Type="http://schemas.openxmlformats.org/officeDocument/2006/relationships/tags" Target="../tags/tag53.xml"/><Relationship Id="rId12" Type="http://schemas.openxmlformats.org/officeDocument/2006/relationships/tags" Target="../tags/tag58.xml"/><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tags" Target="../tags/tag52.xml"/><Relationship Id="rId11" Type="http://schemas.openxmlformats.org/officeDocument/2006/relationships/tags" Target="../tags/tag57.xml"/><Relationship Id="rId5" Type="http://schemas.openxmlformats.org/officeDocument/2006/relationships/tags" Target="../tags/tag51.xml"/><Relationship Id="rId15" Type="http://schemas.openxmlformats.org/officeDocument/2006/relationships/notesSlide" Target="../notesSlides/notesSlide8.xml"/><Relationship Id="rId10" Type="http://schemas.openxmlformats.org/officeDocument/2006/relationships/tags" Target="../tags/tag56.xml"/><Relationship Id="rId4" Type="http://schemas.openxmlformats.org/officeDocument/2006/relationships/tags" Target="../tags/tag50.xml"/><Relationship Id="rId9" Type="http://schemas.openxmlformats.org/officeDocument/2006/relationships/tags" Target="../tags/tag55.xml"/><Relationship Id="rId14"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1.xml"/><Relationship Id="rId1" Type="http://schemas.openxmlformats.org/officeDocument/2006/relationships/tags" Target="../tags/tag60.xml"/><Relationship Id="rId5" Type="http://schemas.openxmlformats.org/officeDocument/2006/relationships/image" Target="../media/image1.jpe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pic>
        <p:nvPicPr>
          <p:cNvPr id="3" name="图片 2"/>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719320" y="3092366"/>
            <a:ext cx="5857772" cy="2206570"/>
          </a:xfrm>
          <a:prstGeom prst="rect">
            <a:avLst/>
          </a:prstGeom>
        </p:spPr>
      </p:pic>
      <p:pic>
        <p:nvPicPr>
          <p:cNvPr id="7" name="图片 6"/>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2441624" y="742998"/>
            <a:ext cx="4260752" cy="1981036"/>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3146">
        <p:blinds dir="vert"/>
      </p:transition>
    </mc:Choice>
    <mc:Fallback xmlns="">
      <p:transition spd="slow"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Effect transition="in" filter="fade">
                                      <p:cBhvr>
                                        <p:cTn id="9" dur="1000"/>
                                        <p:tgtEl>
                                          <p:spTgt spid="7"/>
                                        </p:tgtEl>
                                      </p:cBhvr>
                                    </p:animEffect>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115616" y="2519363"/>
            <a:ext cx="2547969" cy="282545"/>
            <a:chOff x="1323107" y="2593018"/>
            <a:chExt cx="2362199" cy="261945"/>
          </a:xfrm>
        </p:grpSpPr>
        <p:sp>
          <p:nvSpPr>
            <p:cNvPr id="73" name="MH_Other_1"/>
            <p:cNvSpPr/>
            <p:nvPr>
              <p:custDataLst>
                <p:tags r:id="rId40"/>
              </p:custDataLst>
            </p:nvPr>
          </p:nvSpPr>
          <p:spPr>
            <a:xfrm>
              <a:off x="1323107" y="2593018"/>
              <a:ext cx="179387" cy="261945"/>
            </a:xfrm>
            <a:prstGeom prst="parallelogram">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74" name="MH_Other_2"/>
            <p:cNvSpPr/>
            <p:nvPr>
              <p:custDataLst>
                <p:tags r:id="rId41"/>
              </p:custDataLst>
            </p:nvPr>
          </p:nvSpPr>
          <p:spPr>
            <a:xfrm>
              <a:off x="1499318" y="2593018"/>
              <a:ext cx="179388" cy="261945"/>
            </a:xfrm>
            <a:prstGeom prst="parallelogram">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75" name="MH_Other_3"/>
            <p:cNvSpPr/>
            <p:nvPr>
              <p:custDataLst>
                <p:tags r:id="rId42"/>
              </p:custDataLst>
            </p:nvPr>
          </p:nvSpPr>
          <p:spPr>
            <a:xfrm>
              <a:off x="1675532" y="2593018"/>
              <a:ext cx="179387" cy="261945"/>
            </a:xfrm>
            <a:prstGeom prst="parallelogram">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76" name="MH_Other_4"/>
            <p:cNvSpPr/>
            <p:nvPr>
              <p:custDataLst>
                <p:tags r:id="rId43"/>
              </p:custDataLst>
            </p:nvPr>
          </p:nvSpPr>
          <p:spPr>
            <a:xfrm>
              <a:off x="1850157" y="2593018"/>
              <a:ext cx="179387" cy="26194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77" name="MH_Other_5"/>
            <p:cNvSpPr/>
            <p:nvPr>
              <p:custDataLst>
                <p:tags r:id="rId44"/>
              </p:custDataLst>
            </p:nvPr>
          </p:nvSpPr>
          <p:spPr>
            <a:xfrm>
              <a:off x="2026368" y="2593018"/>
              <a:ext cx="179388" cy="26194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78" name="MH_Other_6"/>
            <p:cNvSpPr/>
            <p:nvPr>
              <p:custDataLst>
                <p:tags r:id="rId45"/>
              </p:custDataLst>
            </p:nvPr>
          </p:nvSpPr>
          <p:spPr>
            <a:xfrm>
              <a:off x="2202582" y="2593018"/>
              <a:ext cx="179387" cy="26194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79" name="MH_Other_7"/>
            <p:cNvSpPr/>
            <p:nvPr>
              <p:custDataLst>
                <p:tags r:id="rId46"/>
              </p:custDataLst>
            </p:nvPr>
          </p:nvSpPr>
          <p:spPr>
            <a:xfrm>
              <a:off x="2729632" y="2593018"/>
              <a:ext cx="179387" cy="26194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80" name="MH_Other_8"/>
            <p:cNvSpPr/>
            <p:nvPr>
              <p:custDataLst>
                <p:tags r:id="rId47"/>
              </p:custDataLst>
            </p:nvPr>
          </p:nvSpPr>
          <p:spPr>
            <a:xfrm>
              <a:off x="2377207" y="2593018"/>
              <a:ext cx="180975" cy="26194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81" name="MH_Other_9"/>
            <p:cNvSpPr/>
            <p:nvPr>
              <p:custDataLst>
                <p:tags r:id="rId48"/>
              </p:custDataLst>
            </p:nvPr>
          </p:nvSpPr>
          <p:spPr>
            <a:xfrm>
              <a:off x="2905843" y="2593018"/>
              <a:ext cx="179388" cy="26194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82" name="MH_Other_10"/>
            <p:cNvSpPr/>
            <p:nvPr>
              <p:custDataLst>
                <p:tags r:id="rId49"/>
              </p:custDataLst>
            </p:nvPr>
          </p:nvSpPr>
          <p:spPr>
            <a:xfrm>
              <a:off x="2553418" y="2593018"/>
              <a:ext cx="179388" cy="26194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5142" name="MH_Text_1"/>
            <p:cNvSpPr txBox="1">
              <a:spLocks noChangeArrowheads="1"/>
            </p:cNvSpPr>
            <p:nvPr>
              <p:custDataLst>
                <p:tags r:id="rId50"/>
              </p:custDataLst>
            </p:nvPr>
          </p:nvSpPr>
          <p:spPr bwMode="auto">
            <a:xfrm>
              <a:off x="3026493" y="2593018"/>
              <a:ext cx="658813" cy="261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ormAutofit fontScale="85000" lnSpcReduction="20000"/>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defRPr/>
              </a:pPr>
              <a:r>
                <a:rPr lang="en-US" altLang="zh-CN" sz="1800" smtClean="0">
                  <a:solidFill>
                    <a:schemeClr val="bg1">
                      <a:lumMod val="65000"/>
                    </a:schemeClr>
                  </a:solidFill>
                  <a:latin typeface="Agency FB" panose="020B0503020202020204" pitchFamily="34" charset="0"/>
                  <a:ea typeface="微软雅黑" panose="020B0503020204020204" pitchFamily="34" charset="-122"/>
                </a:rPr>
                <a:t>30</a:t>
              </a:r>
              <a:r>
                <a:rPr lang="en-US" altLang="zh-CN" sz="1400" smtClean="0">
                  <a:solidFill>
                    <a:schemeClr val="bg1">
                      <a:lumMod val="65000"/>
                    </a:schemeClr>
                  </a:solidFill>
                  <a:latin typeface="Agency FB" panose="020B0503020202020204" pitchFamily="34" charset="0"/>
                  <a:ea typeface="微软雅黑" panose="020B0503020204020204" pitchFamily="34" charset="-122"/>
                </a:rPr>
                <a:t>%</a:t>
              </a:r>
              <a:endParaRPr lang="zh-CN" altLang="en-US" sz="1400" smtClean="0">
                <a:solidFill>
                  <a:schemeClr val="bg1">
                    <a:lumMod val="65000"/>
                  </a:schemeClr>
                </a:solidFill>
                <a:latin typeface="Agency FB" panose="020B0503020202020204" pitchFamily="34" charset="0"/>
                <a:ea typeface="微软雅黑" panose="020B0503020204020204" pitchFamily="34" charset="-122"/>
              </a:endParaRPr>
            </a:p>
          </p:txBody>
        </p:sp>
      </p:grpSp>
      <p:grpSp>
        <p:nvGrpSpPr>
          <p:cNvPr id="6" name="组合 5"/>
          <p:cNvGrpSpPr/>
          <p:nvPr/>
        </p:nvGrpSpPr>
        <p:grpSpPr>
          <a:xfrm>
            <a:off x="1115616" y="3228019"/>
            <a:ext cx="2547969" cy="281019"/>
            <a:chOff x="1323107" y="3250006"/>
            <a:chExt cx="2362199" cy="260530"/>
          </a:xfrm>
        </p:grpSpPr>
        <p:sp>
          <p:nvSpPr>
            <p:cNvPr id="83" name="MH_Other_11"/>
            <p:cNvSpPr/>
            <p:nvPr>
              <p:custDataLst>
                <p:tags r:id="rId29"/>
              </p:custDataLst>
            </p:nvPr>
          </p:nvSpPr>
          <p:spPr>
            <a:xfrm>
              <a:off x="1323107" y="3250006"/>
              <a:ext cx="179387" cy="260530"/>
            </a:xfrm>
            <a:prstGeom prst="parallelogram">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84" name="MH_Other_12"/>
            <p:cNvSpPr/>
            <p:nvPr>
              <p:custDataLst>
                <p:tags r:id="rId30"/>
              </p:custDataLst>
            </p:nvPr>
          </p:nvSpPr>
          <p:spPr>
            <a:xfrm>
              <a:off x="1499318" y="3250006"/>
              <a:ext cx="179388" cy="260530"/>
            </a:xfrm>
            <a:prstGeom prst="parallelogram">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85" name="MH_Other_13"/>
            <p:cNvSpPr/>
            <p:nvPr>
              <p:custDataLst>
                <p:tags r:id="rId31"/>
              </p:custDataLst>
            </p:nvPr>
          </p:nvSpPr>
          <p:spPr>
            <a:xfrm>
              <a:off x="1675532" y="3250006"/>
              <a:ext cx="179387" cy="260530"/>
            </a:xfrm>
            <a:prstGeom prst="parallelogram">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86" name="MH_Other_14"/>
            <p:cNvSpPr/>
            <p:nvPr>
              <p:custDataLst>
                <p:tags r:id="rId32"/>
              </p:custDataLst>
            </p:nvPr>
          </p:nvSpPr>
          <p:spPr>
            <a:xfrm>
              <a:off x="1850157" y="3250006"/>
              <a:ext cx="179387" cy="260530"/>
            </a:xfrm>
            <a:prstGeom prst="parallelogram">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87" name="MH_Other_15"/>
            <p:cNvSpPr/>
            <p:nvPr>
              <p:custDataLst>
                <p:tags r:id="rId33"/>
              </p:custDataLst>
            </p:nvPr>
          </p:nvSpPr>
          <p:spPr>
            <a:xfrm>
              <a:off x="2026368" y="3250006"/>
              <a:ext cx="179388" cy="260530"/>
            </a:xfrm>
            <a:prstGeom prst="parallelogram">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88" name="MH_Other_16"/>
            <p:cNvSpPr/>
            <p:nvPr>
              <p:custDataLst>
                <p:tags r:id="rId34"/>
              </p:custDataLst>
            </p:nvPr>
          </p:nvSpPr>
          <p:spPr>
            <a:xfrm>
              <a:off x="2202582" y="3250006"/>
              <a:ext cx="179387" cy="260530"/>
            </a:xfrm>
            <a:prstGeom prst="parallelogram">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89" name="MH_Other_17"/>
            <p:cNvSpPr/>
            <p:nvPr>
              <p:custDataLst>
                <p:tags r:id="rId35"/>
              </p:custDataLst>
            </p:nvPr>
          </p:nvSpPr>
          <p:spPr>
            <a:xfrm>
              <a:off x="2729632" y="3250006"/>
              <a:ext cx="179387" cy="260530"/>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90" name="MH_Other_18"/>
            <p:cNvSpPr/>
            <p:nvPr>
              <p:custDataLst>
                <p:tags r:id="rId36"/>
              </p:custDataLst>
            </p:nvPr>
          </p:nvSpPr>
          <p:spPr>
            <a:xfrm>
              <a:off x="2377207" y="3250006"/>
              <a:ext cx="180975" cy="260530"/>
            </a:xfrm>
            <a:prstGeom prst="parallelogram">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91" name="MH_Other_19"/>
            <p:cNvSpPr/>
            <p:nvPr>
              <p:custDataLst>
                <p:tags r:id="rId37"/>
              </p:custDataLst>
            </p:nvPr>
          </p:nvSpPr>
          <p:spPr>
            <a:xfrm>
              <a:off x="2905843" y="3250006"/>
              <a:ext cx="179388" cy="260530"/>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92" name="MH_Other_20"/>
            <p:cNvSpPr/>
            <p:nvPr>
              <p:custDataLst>
                <p:tags r:id="rId38"/>
              </p:custDataLst>
            </p:nvPr>
          </p:nvSpPr>
          <p:spPr>
            <a:xfrm>
              <a:off x="2553418" y="3250006"/>
              <a:ext cx="179388" cy="260530"/>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5143" name="MH_Text_3"/>
            <p:cNvSpPr txBox="1">
              <a:spLocks noChangeArrowheads="1"/>
            </p:cNvSpPr>
            <p:nvPr>
              <p:custDataLst>
                <p:tags r:id="rId39"/>
              </p:custDataLst>
            </p:nvPr>
          </p:nvSpPr>
          <p:spPr bwMode="auto">
            <a:xfrm>
              <a:off x="3026493" y="3250006"/>
              <a:ext cx="658813" cy="260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ormAutofit fontScale="85000" lnSpcReduction="20000"/>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defRPr/>
              </a:pPr>
              <a:r>
                <a:rPr lang="en-US" altLang="zh-CN" sz="1800" smtClean="0">
                  <a:solidFill>
                    <a:schemeClr val="bg1">
                      <a:lumMod val="65000"/>
                    </a:schemeClr>
                  </a:solidFill>
                  <a:latin typeface="Agency FB" panose="020B0503020202020204" pitchFamily="34" charset="0"/>
                  <a:ea typeface="微软雅黑" panose="020B0503020204020204" pitchFamily="34" charset="-122"/>
                </a:rPr>
                <a:t>70</a:t>
              </a:r>
              <a:r>
                <a:rPr lang="en-US" altLang="zh-CN" sz="1400" smtClean="0">
                  <a:solidFill>
                    <a:schemeClr val="bg1">
                      <a:lumMod val="65000"/>
                    </a:schemeClr>
                  </a:solidFill>
                  <a:latin typeface="Agency FB" panose="020B0503020202020204" pitchFamily="34" charset="0"/>
                  <a:ea typeface="微软雅黑" panose="020B0503020204020204" pitchFamily="34" charset="-122"/>
                </a:rPr>
                <a:t>%</a:t>
              </a:r>
              <a:endParaRPr lang="zh-CN" altLang="en-US" sz="1400" smtClean="0">
                <a:solidFill>
                  <a:schemeClr val="bg1">
                    <a:lumMod val="65000"/>
                  </a:schemeClr>
                </a:solidFill>
                <a:latin typeface="Agency FB" panose="020B0503020202020204" pitchFamily="34" charset="0"/>
                <a:ea typeface="微软雅黑" panose="020B0503020204020204" pitchFamily="34" charset="-122"/>
              </a:endParaRPr>
            </a:p>
          </p:txBody>
        </p:sp>
      </p:grpSp>
      <p:grpSp>
        <p:nvGrpSpPr>
          <p:cNvPr id="11" name="组合 10"/>
          <p:cNvGrpSpPr/>
          <p:nvPr/>
        </p:nvGrpSpPr>
        <p:grpSpPr>
          <a:xfrm>
            <a:off x="1120752" y="1952742"/>
            <a:ext cx="6876808" cy="310668"/>
            <a:chOff x="1120752" y="1952742"/>
            <a:chExt cx="6876808" cy="310668"/>
          </a:xfrm>
        </p:grpSpPr>
        <p:sp>
          <p:nvSpPr>
            <p:cNvPr id="5144" name="MH_SubTitle_1"/>
            <p:cNvSpPr txBox="1">
              <a:spLocks noChangeArrowheads="1"/>
            </p:cNvSpPr>
            <p:nvPr>
              <p:custDataLst>
                <p:tags r:id="rId25"/>
              </p:custDataLst>
            </p:nvPr>
          </p:nvSpPr>
          <p:spPr bwMode="auto">
            <a:xfrm>
              <a:off x="1198422" y="1999190"/>
              <a:ext cx="1895567" cy="264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100">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sz="1500">
                  <a:solidFill>
                    <a:schemeClr val="tx1"/>
                  </a:solidFill>
                  <a:latin typeface="Calibri" pitchFamily="34" charset="0"/>
                  <a:ea typeface="宋体" charset="-122"/>
                </a:defRPr>
              </a:lvl3pPr>
              <a:lvl4pPr marL="1600200" indent="-228600">
                <a:defRPr sz="1300">
                  <a:solidFill>
                    <a:schemeClr val="tx1"/>
                  </a:solidFill>
                  <a:latin typeface="Calibri" pitchFamily="34" charset="0"/>
                  <a:ea typeface="宋体" charset="-122"/>
                </a:defRPr>
              </a:lvl4pPr>
              <a:lvl5pPr marL="2057400" indent="-228600">
                <a:defRPr sz="1300">
                  <a:solidFill>
                    <a:schemeClr val="tx1"/>
                  </a:solidFill>
                  <a:latin typeface="Calibri" pitchFamily="34" charset="0"/>
                  <a:ea typeface="宋体" charset="-122"/>
                </a:defRPr>
              </a:lvl5pPr>
              <a:lvl6pPr marL="2514600" indent="-228600" eaLnBrk="0" fontAlgn="base" hangingPunct="0">
                <a:spcAft>
                  <a:spcPct val="0"/>
                </a:spcAft>
                <a:buFont typeface="Arial" charset="0"/>
                <a:defRPr sz="1300">
                  <a:solidFill>
                    <a:schemeClr val="tx1"/>
                  </a:solidFill>
                  <a:latin typeface="Calibri" pitchFamily="34" charset="0"/>
                  <a:ea typeface="宋体" charset="-122"/>
                </a:defRPr>
              </a:lvl6pPr>
              <a:lvl7pPr marL="2971800" indent="-228600" eaLnBrk="0" fontAlgn="base" hangingPunct="0">
                <a:spcAft>
                  <a:spcPct val="0"/>
                </a:spcAft>
                <a:buFont typeface="Arial" charset="0"/>
                <a:defRPr sz="1300">
                  <a:solidFill>
                    <a:schemeClr val="tx1"/>
                  </a:solidFill>
                  <a:latin typeface="Calibri" pitchFamily="34" charset="0"/>
                  <a:ea typeface="宋体" charset="-122"/>
                </a:defRPr>
              </a:lvl7pPr>
              <a:lvl8pPr marL="3429000" indent="-228600" eaLnBrk="0" fontAlgn="base" hangingPunct="0">
                <a:spcAft>
                  <a:spcPct val="0"/>
                </a:spcAft>
                <a:buFont typeface="Arial" charset="0"/>
                <a:defRPr sz="1300">
                  <a:solidFill>
                    <a:schemeClr val="tx1"/>
                  </a:solidFill>
                  <a:latin typeface="Calibri" pitchFamily="34" charset="0"/>
                  <a:ea typeface="宋体" charset="-122"/>
                </a:defRPr>
              </a:lvl8pPr>
              <a:lvl9pPr marL="3886200" indent="-228600" eaLnBrk="0" fontAlgn="base" hangingPunct="0">
                <a:spcAft>
                  <a:spcPct val="0"/>
                </a:spcAft>
                <a:buFont typeface="Arial" charset="0"/>
                <a:defRPr sz="1300">
                  <a:solidFill>
                    <a:schemeClr val="tx1"/>
                  </a:solidFill>
                  <a:latin typeface="Calibri" pitchFamily="34" charset="0"/>
                  <a:ea typeface="宋体" charset="-122"/>
                </a:defRPr>
              </a:lvl9pPr>
            </a:lstStyle>
            <a:p>
              <a:pPr eaLnBrk="1" hangingPunct="1"/>
              <a:r>
                <a:rPr lang="zh-CN" altLang="en-US" sz="1200" dirty="0" smtClean="0">
                  <a:solidFill>
                    <a:schemeClr val="bg1">
                      <a:lumMod val="85000"/>
                    </a:schemeClr>
                  </a:solidFill>
                  <a:latin typeface="Agency FB" pitchFamily="34" charset="0"/>
                  <a:ea typeface="微软雅黑" pitchFamily="34" charset="-122"/>
                </a:rPr>
                <a:t>点击增加文本内容</a:t>
              </a:r>
              <a:endParaRPr lang="zh-CN" altLang="en-US" sz="1200" dirty="0">
                <a:solidFill>
                  <a:schemeClr val="bg1">
                    <a:lumMod val="85000"/>
                  </a:schemeClr>
                </a:solidFill>
                <a:latin typeface="Agency FB" pitchFamily="34" charset="0"/>
                <a:ea typeface="微软雅黑" pitchFamily="34" charset="-122"/>
              </a:endParaRPr>
            </a:p>
          </p:txBody>
        </p:sp>
        <p:cxnSp>
          <p:nvCxnSpPr>
            <p:cNvPr id="4" name="MH_Other_21"/>
            <p:cNvCxnSpPr/>
            <p:nvPr>
              <p:custDataLst>
                <p:tags r:id="rId26"/>
              </p:custDataLst>
            </p:nvPr>
          </p:nvCxnSpPr>
          <p:spPr>
            <a:xfrm>
              <a:off x="1120752" y="1952742"/>
              <a:ext cx="6839109" cy="0"/>
            </a:xfrm>
            <a:prstGeom prst="line">
              <a:avLst/>
            </a:prstGeom>
            <a:ln cap="rnd">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 name="MH_Other_22"/>
            <p:cNvCxnSpPr/>
            <p:nvPr>
              <p:custDataLst>
                <p:tags r:id="rId27"/>
              </p:custDataLst>
            </p:nvPr>
          </p:nvCxnSpPr>
          <p:spPr>
            <a:xfrm>
              <a:off x="1120752" y="2216961"/>
              <a:ext cx="6839109" cy="0"/>
            </a:xfrm>
            <a:prstGeom prst="line">
              <a:avLst/>
            </a:prstGeom>
            <a:ln cap="rnd">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147" name="MH_SubTitle_2"/>
            <p:cNvSpPr txBox="1">
              <a:spLocks noChangeArrowheads="1"/>
            </p:cNvSpPr>
            <p:nvPr>
              <p:custDataLst>
                <p:tags r:id="rId28"/>
              </p:custDataLst>
            </p:nvPr>
          </p:nvSpPr>
          <p:spPr bwMode="auto">
            <a:xfrm>
              <a:off x="6561785" y="1999190"/>
              <a:ext cx="1435775" cy="264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100">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sz="1500">
                  <a:solidFill>
                    <a:schemeClr val="tx1"/>
                  </a:solidFill>
                  <a:latin typeface="Calibri" pitchFamily="34" charset="0"/>
                  <a:ea typeface="宋体" charset="-122"/>
                </a:defRPr>
              </a:lvl3pPr>
              <a:lvl4pPr marL="1600200" indent="-228600">
                <a:defRPr sz="1300">
                  <a:solidFill>
                    <a:schemeClr val="tx1"/>
                  </a:solidFill>
                  <a:latin typeface="Calibri" pitchFamily="34" charset="0"/>
                  <a:ea typeface="宋体" charset="-122"/>
                </a:defRPr>
              </a:lvl4pPr>
              <a:lvl5pPr marL="2057400" indent="-228600">
                <a:defRPr sz="1300">
                  <a:solidFill>
                    <a:schemeClr val="tx1"/>
                  </a:solidFill>
                  <a:latin typeface="Calibri" pitchFamily="34" charset="0"/>
                  <a:ea typeface="宋体" charset="-122"/>
                </a:defRPr>
              </a:lvl5pPr>
              <a:lvl6pPr marL="2514600" indent="-228600" eaLnBrk="0" fontAlgn="base" hangingPunct="0">
                <a:spcAft>
                  <a:spcPct val="0"/>
                </a:spcAft>
                <a:buFont typeface="Arial" charset="0"/>
                <a:defRPr sz="1300">
                  <a:solidFill>
                    <a:schemeClr val="tx1"/>
                  </a:solidFill>
                  <a:latin typeface="Calibri" pitchFamily="34" charset="0"/>
                  <a:ea typeface="宋体" charset="-122"/>
                </a:defRPr>
              </a:lvl6pPr>
              <a:lvl7pPr marL="2971800" indent="-228600" eaLnBrk="0" fontAlgn="base" hangingPunct="0">
                <a:spcAft>
                  <a:spcPct val="0"/>
                </a:spcAft>
                <a:buFont typeface="Arial" charset="0"/>
                <a:defRPr sz="1300">
                  <a:solidFill>
                    <a:schemeClr val="tx1"/>
                  </a:solidFill>
                  <a:latin typeface="Calibri" pitchFamily="34" charset="0"/>
                  <a:ea typeface="宋体" charset="-122"/>
                </a:defRPr>
              </a:lvl7pPr>
              <a:lvl8pPr marL="3429000" indent="-228600" eaLnBrk="0" fontAlgn="base" hangingPunct="0">
                <a:spcAft>
                  <a:spcPct val="0"/>
                </a:spcAft>
                <a:buFont typeface="Arial" charset="0"/>
                <a:defRPr sz="1300">
                  <a:solidFill>
                    <a:schemeClr val="tx1"/>
                  </a:solidFill>
                  <a:latin typeface="Calibri" pitchFamily="34" charset="0"/>
                  <a:ea typeface="宋体" charset="-122"/>
                </a:defRPr>
              </a:lvl8pPr>
              <a:lvl9pPr marL="3886200" indent="-228600" eaLnBrk="0" fontAlgn="base" hangingPunct="0">
                <a:spcAft>
                  <a:spcPct val="0"/>
                </a:spcAft>
                <a:buFont typeface="Arial" charset="0"/>
                <a:defRPr sz="1300">
                  <a:solidFill>
                    <a:schemeClr val="tx1"/>
                  </a:solidFill>
                  <a:latin typeface="Calibri" pitchFamily="34" charset="0"/>
                  <a:ea typeface="宋体" charset="-122"/>
                </a:defRPr>
              </a:lvl9pPr>
            </a:lstStyle>
            <a:p>
              <a:r>
                <a:rPr lang="zh-CN" altLang="en-US" sz="1200" dirty="0">
                  <a:solidFill>
                    <a:schemeClr val="bg1">
                      <a:lumMod val="85000"/>
                    </a:schemeClr>
                  </a:solidFill>
                  <a:latin typeface="Agency FB" pitchFamily="34" charset="0"/>
                  <a:ea typeface="微软雅黑" pitchFamily="34" charset="-122"/>
                </a:rPr>
                <a:t>点击增加文本内容</a:t>
              </a:r>
            </a:p>
          </p:txBody>
        </p:sp>
      </p:grpSp>
      <p:grpSp>
        <p:nvGrpSpPr>
          <p:cNvPr id="8" name="组合 7"/>
          <p:cNvGrpSpPr/>
          <p:nvPr/>
        </p:nvGrpSpPr>
        <p:grpSpPr>
          <a:xfrm>
            <a:off x="5410179" y="2519363"/>
            <a:ext cx="2549681" cy="282545"/>
            <a:chOff x="5304557" y="2593018"/>
            <a:chExt cx="2363786" cy="261945"/>
          </a:xfrm>
        </p:grpSpPr>
        <p:sp>
          <p:nvSpPr>
            <p:cNvPr id="31" name="MH_Other_23"/>
            <p:cNvSpPr/>
            <p:nvPr>
              <p:custDataLst>
                <p:tags r:id="rId14"/>
              </p:custDataLst>
            </p:nvPr>
          </p:nvSpPr>
          <p:spPr>
            <a:xfrm>
              <a:off x="5304557" y="2593018"/>
              <a:ext cx="180975" cy="261945"/>
            </a:xfrm>
            <a:prstGeom prst="parallelogram">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32" name="MH_Other_24"/>
            <p:cNvSpPr/>
            <p:nvPr>
              <p:custDataLst>
                <p:tags r:id="rId15"/>
              </p:custDataLst>
            </p:nvPr>
          </p:nvSpPr>
          <p:spPr>
            <a:xfrm>
              <a:off x="5480768" y="2593018"/>
              <a:ext cx="179388" cy="261945"/>
            </a:xfrm>
            <a:prstGeom prst="parallelogram">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33" name="MH_Other_25"/>
            <p:cNvSpPr/>
            <p:nvPr>
              <p:custDataLst>
                <p:tags r:id="rId16"/>
              </p:custDataLst>
            </p:nvPr>
          </p:nvSpPr>
          <p:spPr>
            <a:xfrm>
              <a:off x="5656982" y="2593018"/>
              <a:ext cx="179387" cy="261945"/>
            </a:xfrm>
            <a:prstGeom prst="parallelogram">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34" name="MH_Other_26"/>
            <p:cNvSpPr/>
            <p:nvPr>
              <p:custDataLst>
                <p:tags r:id="rId17"/>
              </p:custDataLst>
            </p:nvPr>
          </p:nvSpPr>
          <p:spPr>
            <a:xfrm>
              <a:off x="5833193" y="2593018"/>
              <a:ext cx="179388" cy="261945"/>
            </a:xfrm>
            <a:prstGeom prst="parallelogram">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35" name="MH_Other_27"/>
            <p:cNvSpPr/>
            <p:nvPr>
              <p:custDataLst>
                <p:tags r:id="rId18"/>
              </p:custDataLst>
            </p:nvPr>
          </p:nvSpPr>
          <p:spPr>
            <a:xfrm>
              <a:off x="6007818" y="2593018"/>
              <a:ext cx="179388" cy="261945"/>
            </a:xfrm>
            <a:prstGeom prst="parallelogram">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36" name="MH_Other_28"/>
            <p:cNvSpPr/>
            <p:nvPr>
              <p:custDataLst>
                <p:tags r:id="rId19"/>
              </p:custDataLst>
            </p:nvPr>
          </p:nvSpPr>
          <p:spPr>
            <a:xfrm>
              <a:off x="6184032" y="2593018"/>
              <a:ext cx="179387" cy="26194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37" name="MH_Other_29"/>
            <p:cNvSpPr/>
            <p:nvPr>
              <p:custDataLst>
                <p:tags r:id="rId20"/>
              </p:custDataLst>
            </p:nvPr>
          </p:nvSpPr>
          <p:spPr>
            <a:xfrm>
              <a:off x="6711082" y="2593018"/>
              <a:ext cx="179387" cy="26194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38" name="MH_Other_30"/>
            <p:cNvSpPr/>
            <p:nvPr>
              <p:custDataLst>
                <p:tags r:id="rId21"/>
              </p:custDataLst>
            </p:nvPr>
          </p:nvSpPr>
          <p:spPr>
            <a:xfrm>
              <a:off x="6360243" y="2593018"/>
              <a:ext cx="179388" cy="26194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39" name="MH_Other_31"/>
            <p:cNvSpPr/>
            <p:nvPr>
              <p:custDataLst>
                <p:tags r:id="rId22"/>
              </p:custDataLst>
            </p:nvPr>
          </p:nvSpPr>
          <p:spPr>
            <a:xfrm>
              <a:off x="6887293" y="2593018"/>
              <a:ext cx="179388" cy="26194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40" name="MH_Other_32"/>
            <p:cNvSpPr/>
            <p:nvPr>
              <p:custDataLst>
                <p:tags r:id="rId23"/>
              </p:custDataLst>
            </p:nvPr>
          </p:nvSpPr>
          <p:spPr>
            <a:xfrm>
              <a:off x="6534869" y="2593018"/>
              <a:ext cx="180975" cy="261945"/>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5168" name="MH_Text_2"/>
            <p:cNvSpPr txBox="1">
              <a:spLocks noChangeArrowheads="1"/>
            </p:cNvSpPr>
            <p:nvPr>
              <p:custDataLst>
                <p:tags r:id="rId24"/>
              </p:custDataLst>
            </p:nvPr>
          </p:nvSpPr>
          <p:spPr bwMode="auto">
            <a:xfrm>
              <a:off x="7007943" y="2593018"/>
              <a:ext cx="660400" cy="261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ormAutofit fontScale="85000" lnSpcReduction="20000"/>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defRPr/>
              </a:pPr>
              <a:r>
                <a:rPr lang="en-US" altLang="zh-CN" sz="1800" smtClean="0">
                  <a:solidFill>
                    <a:schemeClr val="bg1">
                      <a:lumMod val="65000"/>
                    </a:schemeClr>
                  </a:solidFill>
                  <a:latin typeface="Agency FB" panose="020B0503020202020204" pitchFamily="34" charset="0"/>
                  <a:ea typeface="微软雅黑" panose="020B0503020204020204" pitchFamily="34" charset="-122"/>
                </a:rPr>
                <a:t>50</a:t>
              </a:r>
              <a:r>
                <a:rPr lang="en-US" altLang="zh-CN" sz="1400" smtClean="0">
                  <a:solidFill>
                    <a:schemeClr val="bg1">
                      <a:lumMod val="65000"/>
                    </a:schemeClr>
                  </a:solidFill>
                  <a:latin typeface="Agency FB" panose="020B0503020202020204" pitchFamily="34" charset="0"/>
                  <a:ea typeface="微软雅黑" panose="020B0503020204020204" pitchFamily="34" charset="-122"/>
                </a:rPr>
                <a:t>%</a:t>
              </a:r>
              <a:endParaRPr lang="zh-CN" altLang="en-US" sz="1400" smtClean="0">
                <a:solidFill>
                  <a:schemeClr val="bg1">
                    <a:lumMod val="65000"/>
                  </a:schemeClr>
                </a:solidFill>
                <a:latin typeface="Agency FB" panose="020B0503020202020204" pitchFamily="34" charset="0"/>
                <a:ea typeface="微软雅黑" panose="020B0503020204020204" pitchFamily="34" charset="-122"/>
              </a:endParaRPr>
            </a:p>
          </p:txBody>
        </p:sp>
      </p:grpSp>
      <p:grpSp>
        <p:nvGrpSpPr>
          <p:cNvPr id="9" name="组合 8"/>
          <p:cNvGrpSpPr/>
          <p:nvPr/>
        </p:nvGrpSpPr>
        <p:grpSpPr>
          <a:xfrm>
            <a:off x="5410179" y="3228019"/>
            <a:ext cx="2549681" cy="281019"/>
            <a:chOff x="5304557" y="3250006"/>
            <a:chExt cx="2363786" cy="260530"/>
          </a:xfrm>
        </p:grpSpPr>
        <p:sp>
          <p:nvSpPr>
            <p:cNvPr id="42" name="MH_Other_33"/>
            <p:cNvSpPr/>
            <p:nvPr>
              <p:custDataLst>
                <p:tags r:id="rId3"/>
              </p:custDataLst>
            </p:nvPr>
          </p:nvSpPr>
          <p:spPr>
            <a:xfrm>
              <a:off x="5304557" y="3250006"/>
              <a:ext cx="180975" cy="260530"/>
            </a:xfrm>
            <a:prstGeom prst="parallelogram">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43" name="MH_Other_34"/>
            <p:cNvSpPr/>
            <p:nvPr>
              <p:custDataLst>
                <p:tags r:id="rId4"/>
              </p:custDataLst>
            </p:nvPr>
          </p:nvSpPr>
          <p:spPr>
            <a:xfrm>
              <a:off x="5480768" y="3250006"/>
              <a:ext cx="179388" cy="260530"/>
            </a:xfrm>
            <a:prstGeom prst="parallelogram">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44" name="MH_Other_35"/>
            <p:cNvSpPr/>
            <p:nvPr>
              <p:custDataLst>
                <p:tags r:id="rId5"/>
              </p:custDataLst>
            </p:nvPr>
          </p:nvSpPr>
          <p:spPr>
            <a:xfrm>
              <a:off x="5656982" y="3250006"/>
              <a:ext cx="179387" cy="260530"/>
            </a:xfrm>
            <a:prstGeom prst="parallelogram">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45" name="MH_Other_36"/>
            <p:cNvSpPr/>
            <p:nvPr>
              <p:custDataLst>
                <p:tags r:id="rId6"/>
              </p:custDataLst>
            </p:nvPr>
          </p:nvSpPr>
          <p:spPr>
            <a:xfrm>
              <a:off x="5833193" y="3250006"/>
              <a:ext cx="179388" cy="260530"/>
            </a:xfrm>
            <a:prstGeom prst="parallelogram">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46" name="MH_Other_37"/>
            <p:cNvSpPr/>
            <p:nvPr>
              <p:custDataLst>
                <p:tags r:id="rId7"/>
              </p:custDataLst>
            </p:nvPr>
          </p:nvSpPr>
          <p:spPr>
            <a:xfrm>
              <a:off x="6007818" y="3250006"/>
              <a:ext cx="179388" cy="260530"/>
            </a:xfrm>
            <a:prstGeom prst="parallelogram">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47" name="MH_Other_38"/>
            <p:cNvSpPr/>
            <p:nvPr>
              <p:custDataLst>
                <p:tags r:id="rId8"/>
              </p:custDataLst>
            </p:nvPr>
          </p:nvSpPr>
          <p:spPr>
            <a:xfrm>
              <a:off x="6184032" y="3250006"/>
              <a:ext cx="179387" cy="260530"/>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48" name="MH_Other_39"/>
            <p:cNvSpPr/>
            <p:nvPr>
              <p:custDataLst>
                <p:tags r:id="rId9"/>
              </p:custDataLst>
            </p:nvPr>
          </p:nvSpPr>
          <p:spPr>
            <a:xfrm>
              <a:off x="6711082" y="3250006"/>
              <a:ext cx="179387" cy="260530"/>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49" name="MH_Other_40"/>
            <p:cNvSpPr/>
            <p:nvPr>
              <p:custDataLst>
                <p:tags r:id="rId10"/>
              </p:custDataLst>
            </p:nvPr>
          </p:nvSpPr>
          <p:spPr>
            <a:xfrm>
              <a:off x="6360243" y="3250006"/>
              <a:ext cx="179388" cy="260530"/>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50" name="MH_Other_41"/>
            <p:cNvSpPr/>
            <p:nvPr>
              <p:custDataLst>
                <p:tags r:id="rId11"/>
              </p:custDataLst>
            </p:nvPr>
          </p:nvSpPr>
          <p:spPr>
            <a:xfrm>
              <a:off x="6887293" y="3250006"/>
              <a:ext cx="179388" cy="260530"/>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51" name="MH_Other_42"/>
            <p:cNvSpPr/>
            <p:nvPr>
              <p:custDataLst>
                <p:tags r:id="rId12"/>
              </p:custDataLst>
            </p:nvPr>
          </p:nvSpPr>
          <p:spPr>
            <a:xfrm>
              <a:off x="6534869" y="3250006"/>
              <a:ext cx="180975" cy="260530"/>
            </a:xfrm>
            <a:prstGeom prst="parallelogram">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5169" name="MH_Text_4"/>
            <p:cNvSpPr txBox="1">
              <a:spLocks noChangeArrowheads="1"/>
            </p:cNvSpPr>
            <p:nvPr>
              <p:custDataLst>
                <p:tags r:id="rId13"/>
              </p:custDataLst>
            </p:nvPr>
          </p:nvSpPr>
          <p:spPr bwMode="auto">
            <a:xfrm>
              <a:off x="7007943" y="3250006"/>
              <a:ext cx="660400" cy="260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ormAutofit fontScale="85000" lnSpcReduction="20000"/>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defRPr/>
              </a:pPr>
              <a:r>
                <a:rPr lang="en-US" altLang="zh-CN" sz="1800" smtClean="0">
                  <a:solidFill>
                    <a:schemeClr val="bg1">
                      <a:lumMod val="65000"/>
                    </a:schemeClr>
                  </a:solidFill>
                  <a:latin typeface="Agency FB" panose="020B0503020202020204" pitchFamily="34" charset="0"/>
                  <a:ea typeface="微软雅黑" panose="020B0503020204020204" pitchFamily="34" charset="-122"/>
                </a:rPr>
                <a:t>50</a:t>
              </a:r>
              <a:r>
                <a:rPr lang="en-US" altLang="zh-CN" sz="1400" smtClean="0">
                  <a:solidFill>
                    <a:schemeClr val="bg1">
                      <a:lumMod val="65000"/>
                    </a:schemeClr>
                  </a:solidFill>
                  <a:latin typeface="Agency FB" panose="020B0503020202020204" pitchFamily="34" charset="0"/>
                  <a:ea typeface="微软雅黑" panose="020B0503020204020204" pitchFamily="34" charset="-122"/>
                </a:rPr>
                <a:t>%</a:t>
              </a:r>
              <a:endParaRPr lang="zh-CN" altLang="en-US" sz="1400" smtClean="0">
                <a:solidFill>
                  <a:schemeClr val="bg1">
                    <a:lumMod val="65000"/>
                  </a:schemeClr>
                </a:solidFill>
                <a:latin typeface="Agency FB" panose="020B0503020202020204" pitchFamily="34" charset="0"/>
                <a:ea typeface="微软雅黑" panose="020B0503020204020204" pitchFamily="34" charset="-122"/>
              </a:endParaRPr>
            </a:p>
          </p:txBody>
        </p:sp>
      </p:grpSp>
      <p:pic>
        <p:nvPicPr>
          <p:cNvPr id="55" name="MH_Other_43"/>
          <p:cNvPicPr>
            <a:picLocks noChangeAspect="1"/>
          </p:cNvPicPr>
          <p:nvPr>
            <p:custDataLst>
              <p:tags r:id="rId2"/>
            </p:custDataLst>
          </p:nvPr>
        </p:nvPicPr>
        <p:blipFill>
          <a:blip r:embed="rId53" cstate="screen">
            <a:extLst>
              <a:ext uri="{28A0092B-C50C-407E-A947-70E740481C1C}">
                <a14:useLocalDpi xmlns:a14="http://schemas.microsoft.com/office/drawing/2010/main"/>
              </a:ext>
            </a:extLst>
          </a:blip>
          <a:stretch>
            <a:fillRect/>
          </a:stretch>
        </p:blipFill>
        <p:spPr>
          <a:xfrm>
            <a:off x="4206400" y="1409030"/>
            <a:ext cx="818501" cy="2962920"/>
          </a:xfrm>
          <a:prstGeom prst="rect">
            <a:avLst/>
          </a:prstGeom>
          <a:effectLst>
            <a:outerShdw blurRad="76200" dir="18900000" sy="23000" kx="-1200000" algn="bl" rotWithShape="0">
              <a:prstClr val="black">
                <a:alpha val="20000"/>
              </a:prstClr>
            </a:outerShdw>
          </a:effectLst>
        </p:spPr>
      </p:pic>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3123818307"/>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par>
                                <p:cTn id="16" presetID="22" presetClass="entr" presetSubtype="2" fill="hold" nodeType="withEffect">
                                  <p:stCondLst>
                                    <p:cond delay="750"/>
                                  </p:stCondLst>
                                  <p:childTnLst>
                                    <p:set>
                                      <p:cBhvr>
                                        <p:cTn id="17" dur="1" fill="hold">
                                          <p:stCondLst>
                                            <p:cond delay="0"/>
                                          </p:stCondLst>
                                        </p:cTn>
                                        <p:tgtEl>
                                          <p:spTgt spid="7"/>
                                        </p:tgtEl>
                                        <p:attrNameLst>
                                          <p:attrName>style.visibility</p:attrName>
                                        </p:attrNameLst>
                                      </p:cBhvr>
                                      <p:to>
                                        <p:strVal val="visible"/>
                                      </p:to>
                                    </p:set>
                                    <p:animEffect transition="in" filter="wipe(right)">
                                      <p:cBhvr>
                                        <p:cTn id="18" dur="1000"/>
                                        <p:tgtEl>
                                          <p:spTgt spid="7"/>
                                        </p:tgtEl>
                                      </p:cBhvr>
                                    </p:animEffect>
                                  </p:childTnLst>
                                </p:cTn>
                              </p:par>
                              <p:par>
                                <p:cTn id="19" presetID="22" presetClass="entr" presetSubtype="2" fill="hold" nodeType="withEffect">
                                  <p:stCondLst>
                                    <p:cond delay="750"/>
                                  </p:stCondLst>
                                  <p:childTnLst>
                                    <p:set>
                                      <p:cBhvr>
                                        <p:cTn id="20" dur="1" fill="hold">
                                          <p:stCondLst>
                                            <p:cond delay="0"/>
                                          </p:stCondLst>
                                        </p:cTn>
                                        <p:tgtEl>
                                          <p:spTgt spid="6"/>
                                        </p:tgtEl>
                                        <p:attrNameLst>
                                          <p:attrName>style.visibility</p:attrName>
                                        </p:attrNameLst>
                                      </p:cBhvr>
                                      <p:to>
                                        <p:strVal val="visible"/>
                                      </p:to>
                                    </p:set>
                                    <p:animEffect transition="in" filter="wipe(right)">
                                      <p:cBhvr>
                                        <p:cTn id="21" dur="1000"/>
                                        <p:tgtEl>
                                          <p:spTgt spid="6"/>
                                        </p:tgtEl>
                                      </p:cBhvr>
                                    </p:animEffect>
                                  </p:childTnLst>
                                </p:cTn>
                              </p:par>
                              <p:par>
                                <p:cTn id="22" presetID="22" presetClass="entr" presetSubtype="8" fill="hold" nodeType="withEffect">
                                  <p:stCondLst>
                                    <p:cond delay="75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1000"/>
                                        <p:tgtEl>
                                          <p:spTgt spid="8"/>
                                        </p:tgtEl>
                                      </p:cBhvr>
                                    </p:animEffect>
                                  </p:childTnLst>
                                </p:cTn>
                              </p:par>
                              <p:par>
                                <p:cTn id="25" presetID="22" presetClass="entr" presetSubtype="8" fill="hold" nodeType="withEffect">
                                  <p:stCondLst>
                                    <p:cond delay="75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884162" y="1489298"/>
            <a:ext cx="2239963" cy="343171"/>
          </a:xfrm>
          <a:prstGeom prst="rect">
            <a:avLst/>
          </a:prstGeom>
        </p:spPr>
        <p:txBody>
          <a:bodyPr>
            <a:spAutoFit/>
          </a:bodyPr>
          <a:lstStyle/>
          <a:p>
            <a:pPr algn="ctr">
              <a:lnSpc>
                <a:spcPts val="2100"/>
              </a:lnSpc>
            </a:pPr>
            <a:r>
              <a:rPr lang="zh-CN" altLang="en-US" sz="1600" b="1" dirty="0">
                <a:solidFill>
                  <a:srgbClr val="71B657"/>
                </a:solidFill>
                <a:latin typeface="微软雅黑" pitchFamily="34" charset="-122"/>
                <a:ea typeface="微软雅黑" pitchFamily="34" charset="-122"/>
              </a:rPr>
              <a:t>单击添加标题</a:t>
            </a:r>
            <a:endParaRPr lang="en-US" altLang="zh-CN" sz="1200" dirty="0">
              <a:solidFill>
                <a:srgbClr val="71B657"/>
              </a:solidFill>
              <a:latin typeface="微软雅黑" pitchFamily="34" charset="-122"/>
              <a:ea typeface="微软雅黑" pitchFamily="34" charset="-122"/>
            </a:endParaRPr>
          </a:p>
        </p:txBody>
      </p:sp>
      <p:sp>
        <p:nvSpPr>
          <p:cNvPr id="9" name="TextBox 8"/>
          <p:cNvSpPr txBox="1"/>
          <p:nvPr/>
        </p:nvSpPr>
        <p:spPr>
          <a:xfrm>
            <a:off x="1092993" y="2103968"/>
            <a:ext cx="1892300" cy="830997"/>
          </a:xfrm>
          <a:prstGeom prst="rect">
            <a:avLst/>
          </a:prstGeom>
          <a:noFill/>
        </p:spPr>
        <p:txBody>
          <a:bodyPr>
            <a:spAutoFit/>
          </a:bodyPr>
          <a:lstStyle/>
          <a:p>
            <a:pPr algn="ctr"/>
            <a:r>
              <a:rPr lang="zh-CN" altLang="en-US" sz="1200" dirty="0">
                <a:solidFill>
                  <a:schemeClr val="bg1">
                    <a:lumMod val="85000"/>
                  </a:schemeClr>
                </a:solidFill>
                <a:latin typeface="微软雅黑" pitchFamily="34" charset="-122"/>
                <a:ea typeface="微软雅黑" pitchFamily="34" charset="-122"/>
              </a:rPr>
              <a:t>单击此处添加文本</a:t>
            </a:r>
            <a:endParaRPr lang="en-US" altLang="zh-CN" sz="1200" dirty="0">
              <a:solidFill>
                <a:schemeClr val="bg1">
                  <a:lumMod val="85000"/>
                </a:schemeClr>
              </a:solidFill>
              <a:latin typeface="微软雅黑" pitchFamily="34" charset="-122"/>
              <a:ea typeface="微软雅黑" pitchFamily="34" charset="-122"/>
            </a:endParaRPr>
          </a:p>
          <a:p>
            <a:pPr algn="ctr"/>
            <a:r>
              <a:rPr lang="zh-CN" altLang="en-US" sz="1200" dirty="0">
                <a:solidFill>
                  <a:schemeClr val="bg1">
                    <a:lumMod val="85000"/>
                  </a:schemeClr>
                </a:solidFill>
                <a:latin typeface="微软雅黑" pitchFamily="34" charset="-122"/>
                <a:ea typeface="微软雅黑" pitchFamily="34" charset="-122"/>
              </a:rPr>
              <a:t>单击此处添加文本</a:t>
            </a:r>
            <a:endParaRPr lang="en-US" altLang="zh-CN" sz="1200" dirty="0">
              <a:solidFill>
                <a:schemeClr val="bg1">
                  <a:lumMod val="85000"/>
                </a:schemeClr>
              </a:solidFill>
              <a:latin typeface="微软雅黑" pitchFamily="34" charset="-122"/>
              <a:ea typeface="微软雅黑" pitchFamily="34" charset="-122"/>
            </a:endParaRPr>
          </a:p>
          <a:p>
            <a:pPr algn="ctr"/>
            <a:r>
              <a:rPr lang="zh-CN" altLang="en-US" sz="1200" dirty="0">
                <a:solidFill>
                  <a:schemeClr val="bg1">
                    <a:lumMod val="85000"/>
                  </a:schemeClr>
                </a:solidFill>
                <a:latin typeface="微软雅黑" pitchFamily="34" charset="-122"/>
                <a:ea typeface="微软雅黑" pitchFamily="34" charset="-122"/>
              </a:rPr>
              <a:t>单击此处添加文本</a:t>
            </a:r>
            <a:endParaRPr lang="en-US" altLang="zh-CN" sz="1200" dirty="0">
              <a:solidFill>
                <a:schemeClr val="bg1">
                  <a:lumMod val="85000"/>
                </a:schemeClr>
              </a:solidFill>
              <a:latin typeface="微软雅黑" pitchFamily="34" charset="-122"/>
              <a:ea typeface="微软雅黑" pitchFamily="34" charset="-122"/>
            </a:endParaRPr>
          </a:p>
          <a:p>
            <a:pPr algn="ctr"/>
            <a:endParaRPr lang="en-US" altLang="zh-CN" sz="1200" dirty="0">
              <a:solidFill>
                <a:schemeClr val="bg1">
                  <a:lumMod val="85000"/>
                </a:schemeClr>
              </a:solidFill>
              <a:latin typeface="微软雅黑" pitchFamily="34" charset="-122"/>
              <a:ea typeface="微软雅黑" pitchFamily="34" charset="-122"/>
            </a:endParaRPr>
          </a:p>
        </p:txBody>
      </p:sp>
      <p:grpSp>
        <p:nvGrpSpPr>
          <p:cNvPr id="10" name="组合 18"/>
          <p:cNvGrpSpPr>
            <a:grpSpLocks/>
          </p:cNvGrpSpPr>
          <p:nvPr/>
        </p:nvGrpSpPr>
        <p:grpSpPr bwMode="auto">
          <a:xfrm>
            <a:off x="1027906" y="1946796"/>
            <a:ext cx="2881312" cy="776281"/>
            <a:chOff x="755576" y="1779662"/>
            <a:chExt cx="2880320" cy="360040"/>
          </a:xfrm>
        </p:grpSpPr>
        <p:cxnSp>
          <p:nvCxnSpPr>
            <p:cNvPr id="11" name="直接连接符 10"/>
            <p:cNvCxnSpPr/>
            <p:nvPr/>
          </p:nvCxnSpPr>
          <p:spPr>
            <a:xfrm>
              <a:off x="755576" y="1779662"/>
              <a:ext cx="1958301" cy="0"/>
            </a:xfrm>
            <a:prstGeom prst="line">
              <a:avLst/>
            </a:prstGeom>
            <a:ln>
              <a:solidFill>
                <a:schemeClr val="bg1">
                  <a:lumMod val="8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2713877" y="1779662"/>
              <a:ext cx="922019" cy="360043"/>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13" name="组合 22"/>
          <p:cNvGrpSpPr>
            <a:grpSpLocks/>
          </p:cNvGrpSpPr>
          <p:nvPr/>
        </p:nvGrpSpPr>
        <p:grpSpPr bwMode="auto">
          <a:xfrm flipV="1">
            <a:off x="1027906" y="3191402"/>
            <a:ext cx="2881312" cy="776281"/>
            <a:chOff x="755576" y="1779662"/>
            <a:chExt cx="2880320" cy="360040"/>
          </a:xfrm>
        </p:grpSpPr>
        <p:cxnSp>
          <p:nvCxnSpPr>
            <p:cNvPr id="14" name="直接连接符 13"/>
            <p:cNvCxnSpPr/>
            <p:nvPr/>
          </p:nvCxnSpPr>
          <p:spPr>
            <a:xfrm>
              <a:off x="755576" y="1779662"/>
              <a:ext cx="1958301" cy="0"/>
            </a:xfrm>
            <a:prstGeom prst="line">
              <a:avLst/>
            </a:prstGeom>
            <a:ln>
              <a:solidFill>
                <a:schemeClr val="bg1">
                  <a:lumMod val="8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2713877" y="1779662"/>
              <a:ext cx="922019" cy="360043"/>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16" name="矩形 15"/>
          <p:cNvSpPr/>
          <p:nvPr/>
        </p:nvSpPr>
        <p:spPr>
          <a:xfrm>
            <a:off x="927100" y="4100787"/>
            <a:ext cx="2239962" cy="343171"/>
          </a:xfrm>
          <a:prstGeom prst="rect">
            <a:avLst/>
          </a:prstGeom>
        </p:spPr>
        <p:txBody>
          <a:bodyPr>
            <a:spAutoFit/>
          </a:bodyPr>
          <a:lstStyle/>
          <a:p>
            <a:pPr algn="ctr">
              <a:lnSpc>
                <a:spcPts val="2100"/>
              </a:lnSpc>
            </a:pPr>
            <a:r>
              <a:rPr lang="zh-CN" altLang="en-US" sz="1600" b="1" dirty="0">
                <a:solidFill>
                  <a:srgbClr val="23A3DF"/>
                </a:solidFill>
                <a:latin typeface="微软雅黑" pitchFamily="34" charset="-122"/>
                <a:ea typeface="微软雅黑" pitchFamily="34" charset="-122"/>
              </a:rPr>
              <a:t>单击添加标题</a:t>
            </a:r>
            <a:endParaRPr lang="en-US" altLang="zh-CN" sz="1200" dirty="0">
              <a:solidFill>
                <a:srgbClr val="23A3DF"/>
              </a:solidFill>
              <a:latin typeface="微软雅黑" pitchFamily="34" charset="-122"/>
              <a:ea typeface="微软雅黑" pitchFamily="34" charset="-122"/>
            </a:endParaRPr>
          </a:p>
        </p:txBody>
      </p:sp>
      <p:sp>
        <p:nvSpPr>
          <p:cNvPr id="17" name="TextBox 16"/>
          <p:cNvSpPr txBox="1"/>
          <p:nvPr/>
        </p:nvSpPr>
        <p:spPr>
          <a:xfrm>
            <a:off x="1100931" y="3154883"/>
            <a:ext cx="1892300" cy="830997"/>
          </a:xfrm>
          <a:prstGeom prst="rect">
            <a:avLst/>
          </a:prstGeom>
          <a:noFill/>
        </p:spPr>
        <p:txBody>
          <a:bodyPr>
            <a:spAutoFit/>
          </a:bodyPr>
          <a:lstStyle/>
          <a:p>
            <a:pPr algn="ctr"/>
            <a:r>
              <a:rPr lang="zh-CN" altLang="en-US" sz="1200" dirty="0">
                <a:solidFill>
                  <a:schemeClr val="bg1">
                    <a:lumMod val="85000"/>
                  </a:schemeClr>
                </a:solidFill>
                <a:latin typeface="微软雅黑" pitchFamily="34" charset="-122"/>
                <a:ea typeface="微软雅黑" pitchFamily="34" charset="-122"/>
              </a:rPr>
              <a:t>单击此处添加文本</a:t>
            </a:r>
            <a:endParaRPr lang="en-US" altLang="zh-CN" sz="1200" dirty="0">
              <a:solidFill>
                <a:schemeClr val="bg1">
                  <a:lumMod val="85000"/>
                </a:schemeClr>
              </a:solidFill>
              <a:latin typeface="微软雅黑" pitchFamily="34" charset="-122"/>
              <a:ea typeface="微软雅黑" pitchFamily="34" charset="-122"/>
            </a:endParaRPr>
          </a:p>
          <a:p>
            <a:pPr algn="ctr"/>
            <a:r>
              <a:rPr lang="zh-CN" altLang="en-US" sz="1200" dirty="0">
                <a:solidFill>
                  <a:schemeClr val="bg1">
                    <a:lumMod val="85000"/>
                  </a:schemeClr>
                </a:solidFill>
                <a:latin typeface="微软雅黑" pitchFamily="34" charset="-122"/>
                <a:ea typeface="微软雅黑" pitchFamily="34" charset="-122"/>
              </a:rPr>
              <a:t>单击此处添加文本</a:t>
            </a:r>
            <a:endParaRPr lang="en-US" altLang="zh-CN" sz="1200" dirty="0">
              <a:solidFill>
                <a:schemeClr val="bg1">
                  <a:lumMod val="85000"/>
                </a:schemeClr>
              </a:solidFill>
              <a:latin typeface="微软雅黑" pitchFamily="34" charset="-122"/>
              <a:ea typeface="微软雅黑" pitchFamily="34" charset="-122"/>
            </a:endParaRPr>
          </a:p>
          <a:p>
            <a:pPr algn="ctr"/>
            <a:r>
              <a:rPr lang="zh-CN" altLang="en-US" sz="1200" dirty="0">
                <a:solidFill>
                  <a:schemeClr val="bg1">
                    <a:lumMod val="85000"/>
                  </a:schemeClr>
                </a:solidFill>
                <a:latin typeface="微软雅黑" pitchFamily="34" charset="-122"/>
                <a:ea typeface="微软雅黑" pitchFamily="34" charset="-122"/>
              </a:rPr>
              <a:t>单击此处添加文本</a:t>
            </a:r>
            <a:endParaRPr lang="en-US" altLang="zh-CN" sz="1200" dirty="0">
              <a:solidFill>
                <a:schemeClr val="bg1">
                  <a:lumMod val="85000"/>
                </a:schemeClr>
              </a:solidFill>
              <a:latin typeface="微软雅黑" pitchFamily="34" charset="-122"/>
              <a:ea typeface="微软雅黑" pitchFamily="34" charset="-122"/>
            </a:endParaRPr>
          </a:p>
          <a:p>
            <a:pPr algn="ctr"/>
            <a:endParaRPr lang="en-US" altLang="zh-CN" sz="1200" dirty="0">
              <a:solidFill>
                <a:schemeClr val="bg1">
                  <a:lumMod val="85000"/>
                </a:schemeClr>
              </a:solidFill>
              <a:latin typeface="微软雅黑" pitchFamily="34" charset="-122"/>
              <a:ea typeface="微软雅黑" pitchFamily="34" charset="-122"/>
            </a:endParaRPr>
          </a:p>
        </p:txBody>
      </p:sp>
      <p:grpSp>
        <p:nvGrpSpPr>
          <p:cNvPr id="18" name="组合 30"/>
          <p:cNvGrpSpPr>
            <a:grpSpLocks/>
          </p:cNvGrpSpPr>
          <p:nvPr/>
        </p:nvGrpSpPr>
        <p:grpSpPr bwMode="auto">
          <a:xfrm flipH="1">
            <a:off x="5204618" y="1946796"/>
            <a:ext cx="2879725" cy="776281"/>
            <a:chOff x="755576" y="1779662"/>
            <a:chExt cx="2880320" cy="360040"/>
          </a:xfrm>
        </p:grpSpPr>
        <p:cxnSp>
          <p:nvCxnSpPr>
            <p:cNvPr id="19" name="直接连接符 18"/>
            <p:cNvCxnSpPr/>
            <p:nvPr/>
          </p:nvCxnSpPr>
          <p:spPr>
            <a:xfrm>
              <a:off x="755576" y="1779662"/>
              <a:ext cx="1957791" cy="0"/>
            </a:xfrm>
            <a:prstGeom prst="line">
              <a:avLst/>
            </a:prstGeom>
            <a:ln>
              <a:solidFill>
                <a:schemeClr val="bg1">
                  <a:lumMod val="8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2713367" y="1779662"/>
              <a:ext cx="922529" cy="360043"/>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21" name="组合 31"/>
          <p:cNvGrpSpPr>
            <a:grpSpLocks/>
          </p:cNvGrpSpPr>
          <p:nvPr/>
        </p:nvGrpSpPr>
        <p:grpSpPr bwMode="auto">
          <a:xfrm flipH="1" flipV="1">
            <a:off x="5204618" y="3191402"/>
            <a:ext cx="2879725" cy="776281"/>
            <a:chOff x="755576" y="1779662"/>
            <a:chExt cx="2880320" cy="360040"/>
          </a:xfrm>
        </p:grpSpPr>
        <p:cxnSp>
          <p:nvCxnSpPr>
            <p:cNvPr id="22" name="直接连接符 21"/>
            <p:cNvCxnSpPr/>
            <p:nvPr/>
          </p:nvCxnSpPr>
          <p:spPr>
            <a:xfrm>
              <a:off x="755576" y="1779662"/>
              <a:ext cx="1957791" cy="0"/>
            </a:xfrm>
            <a:prstGeom prst="line">
              <a:avLst/>
            </a:prstGeom>
            <a:ln>
              <a:solidFill>
                <a:schemeClr val="bg1">
                  <a:lumMod val="85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2713367" y="1779662"/>
              <a:ext cx="922529" cy="360043"/>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sp>
        <p:nvSpPr>
          <p:cNvPr id="24" name="矩形 23"/>
          <p:cNvSpPr/>
          <p:nvPr/>
        </p:nvSpPr>
        <p:spPr>
          <a:xfrm>
            <a:off x="5978499" y="1499567"/>
            <a:ext cx="2239963" cy="343171"/>
          </a:xfrm>
          <a:prstGeom prst="rect">
            <a:avLst/>
          </a:prstGeom>
        </p:spPr>
        <p:txBody>
          <a:bodyPr>
            <a:spAutoFit/>
          </a:bodyPr>
          <a:lstStyle/>
          <a:p>
            <a:pPr algn="ctr">
              <a:lnSpc>
                <a:spcPts val="2100"/>
              </a:lnSpc>
            </a:pPr>
            <a:r>
              <a:rPr lang="zh-CN" altLang="en-US" sz="1600" b="1" dirty="0">
                <a:solidFill>
                  <a:srgbClr val="F57E1B"/>
                </a:solidFill>
                <a:latin typeface="微软雅黑" pitchFamily="34" charset="-122"/>
                <a:ea typeface="微软雅黑" pitchFamily="34" charset="-122"/>
              </a:rPr>
              <a:t>单击添加标题</a:t>
            </a:r>
            <a:endParaRPr lang="en-US" altLang="zh-CN" sz="1200" dirty="0">
              <a:solidFill>
                <a:srgbClr val="F57E1B"/>
              </a:solidFill>
              <a:latin typeface="微软雅黑" pitchFamily="34" charset="-122"/>
              <a:ea typeface="微软雅黑" pitchFamily="34" charset="-122"/>
            </a:endParaRPr>
          </a:p>
        </p:txBody>
      </p:sp>
      <p:sp>
        <p:nvSpPr>
          <p:cNvPr id="25" name="TextBox 24"/>
          <p:cNvSpPr txBox="1"/>
          <p:nvPr/>
        </p:nvSpPr>
        <p:spPr>
          <a:xfrm>
            <a:off x="6199981" y="2103968"/>
            <a:ext cx="1892300" cy="830997"/>
          </a:xfrm>
          <a:prstGeom prst="rect">
            <a:avLst/>
          </a:prstGeom>
          <a:noFill/>
        </p:spPr>
        <p:txBody>
          <a:bodyPr>
            <a:spAutoFit/>
          </a:bodyPr>
          <a:lstStyle/>
          <a:p>
            <a:pPr algn="ctr"/>
            <a:r>
              <a:rPr lang="zh-CN" altLang="en-US" sz="1200" dirty="0">
                <a:solidFill>
                  <a:schemeClr val="bg1">
                    <a:lumMod val="85000"/>
                  </a:schemeClr>
                </a:solidFill>
                <a:latin typeface="微软雅黑" pitchFamily="34" charset="-122"/>
                <a:ea typeface="微软雅黑" pitchFamily="34" charset="-122"/>
              </a:rPr>
              <a:t>单击此处添加文本</a:t>
            </a:r>
            <a:endParaRPr lang="en-US" altLang="zh-CN" sz="1200" dirty="0">
              <a:solidFill>
                <a:schemeClr val="bg1">
                  <a:lumMod val="85000"/>
                </a:schemeClr>
              </a:solidFill>
              <a:latin typeface="微软雅黑" pitchFamily="34" charset="-122"/>
              <a:ea typeface="微软雅黑" pitchFamily="34" charset="-122"/>
            </a:endParaRPr>
          </a:p>
          <a:p>
            <a:pPr algn="ctr"/>
            <a:r>
              <a:rPr lang="zh-CN" altLang="en-US" sz="1200" dirty="0">
                <a:solidFill>
                  <a:schemeClr val="bg1">
                    <a:lumMod val="85000"/>
                  </a:schemeClr>
                </a:solidFill>
                <a:latin typeface="微软雅黑" pitchFamily="34" charset="-122"/>
                <a:ea typeface="微软雅黑" pitchFamily="34" charset="-122"/>
              </a:rPr>
              <a:t>单击此处添加文本</a:t>
            </a:r>
            <a:endParaRPr lang="en-US" altLang="zh-CN" sz="1200" dirty="0">
              <a:solidFill>
                <a:schemeClr val="bg1">
                  <a:lumMod val="85000"/>
                </a:schemeClr>
              </a:solidFill>
              <a:latin typeface="微软雅黑" pitchFamily="34" charset="-122"/>
              <a:ea typeface="微软雅黑" pitchFamily="34" charset="-122"/>
            </a:endParaRPr>
          </a:p>
          <a:p>
            <a:pPr algn="ctr"/>
            <a:r>
              <a:rPr lang="zh-CN" altLang="en-US" sz="1200" dirty="0">
                <a:solidFill>
                  <a:schemeClr val="bg1">
                    <a:lumMod val="85000"/>
                  </a:schemeClr>
                </a:solidFill>
                <a:latin typeface="微软雅黑" pitchFamily="34" charset="-122"/>
                <a:ea typeface="微软雅黑" pitchFamily="34" charset="-122"/>
              </a:rPr>
              <a:t>单击此处添加文本</a:t>
            </a:r>
            <a:endParaRPr lang="en-US" altLang="zh-CN" sz="1200" dirty="0">
              <a:solidFill>
                <a:schemeClr val="bg1">
                  <a:lumMod val="85000"/>
                </a:schemeClr>
              </a:solidFill>
              <a:latin typeface="微软雅黑" pitchFamily="34" charset="-122"/>
              <a:ea typeface="微软雅黑" pitchFamily="34" charset="-122"/>
            </a:endParaRPr>
          </a:p>
          <a:p>
            <a:pPr algn="ctr"/>
            <a:endParaRPr lang="en-US" altLang="zh-CN" sz="1200" dirty="0">
              <a:solidFill>
                <a:schemeClr val="bg1">
                  <a:lumMod val="85000"/>
                </a:schemeClr>
              </a:solidFill>
              <a:latin typeface="微软雅黑" pitchFamily="34" charset="-122"/>
              <a:ea typeface="微软雅黑" pitchFamily="34" charset="-122"/>
            </a:endParaRPr>
          </a:p>
        </p:txBody>
      </p:sp>
      <p:sp>
        <p:nvSpPr>
          <p:cNvPr id="26" name="矩形 25"/>
          <p:cNvSpPr/>
          <p:nvPr/>
        </p:nvSpPr>
        <p:spPr>
          <a:xfrm>
            <a:off x="6004445" y="4100786"/>
            <a:ext cx="2239963" cy="343171"/>
          </a:xfrm>
          <a:prstGeom prst="rect">
            <a:avLst/>
          </a:prstGeom>
        </p:spPr>
        <p:txBody>
          <a:bodyPr>
            <a:spAutoFit/>
          </a:bodyPr>
          <a:lstStyle/>
          <a:p>
            <a:pPr algn="ctr">
              <a:lnSpc>
                <a:spcPts val="2100"/>
              </a:lnSpc>
            </a:pPr>
            <a:r>
              <a:rPr lang="zh-CN" altLang="en-US" sz="1600" b="1" dirty="0">
                <a:solidFill>
                  <a:srgbClr val="AE43A0"/>
                </a:solidFill>
                <a:latin typeface="微软雅黑" pitchFamily="34" charset="-122"/>
                <a:ea typeface="微软雅黑" pitchFamily="34" charset="-122"/>
              </a:rPr>
              <a:t>单击添加标题</a:t>
            </a:r>
            <a:endParaRPr lang="en-US" altLang="zh-CN" sz="1200" dirty="0">
              <a:solidFill>
                <a:srgbClr val="AE43A0"/>
              </a:solidFill>
              <a:latin typeface="微软雅黑" pitchFamily="34" charset="-122"/>
              <a:ea typeface="微软雅黑" pitchFamily="34" charset="-122"/>
            </a:endParaRPr>
          </a:p>
        </p:txBody>
      </p:sp>
      <p:sp>
        <p:nvSpPr>
          <p:cNvPr id="27" name="TextBox 26"/>
          <p:cNvSpPr txBox="1"/>
          <p:nvPr/>
        </p:nvSpPr>
        <p:spPr>
          <a:xfrm>
            <a:off x="6199981" y="3158058"/>
            <a:ext cx="1892300" cy="830997"/>
          </a:xfrm>
          <a:prstGeom prst="rect">
            <a:avLst/>
          </a:prstGeom>
          <a:noFill/>
        </p:spPr>
        <p:txBody>
          <a:bodyPr>
            <a:spAutoFit/>
          </a:bodyPr>
          <a:lstStyle/>
          <a:p>
            <a:pPr algn="ctr"/>
            <a:r>
              <a:rPr lang="zh-CN" altLang="en-US" sz="1200" dirty="0">
                <a:solidFill>
                  <a:schemeClr val="bg1">
                    <a:lumMod val="85000"/>
                  </a:schemeClr>
                </a:solidFill>
                <a:latin typeface="微软雅黑" pitchFamily="34" charset="-122"/>
                <a:ea typeface="微软雅黑" pitchFamily="34" charset="-122"/>
              </a:rPr>
              <a:t>单击此处添加文本</a:t>
            </a:r>
            <a:endParaRPr lang="en-US" altLang="zh-CN" sz="1200" dirty="0">
              <a:solidFill>
                <a:schemeClr val="bg1">
                  <a:lumMod val="85000"/>
                </a:schemeClr>
              </a:solidFill>
              <a:latin typeface="微软雅黑" pitchFamily="34" charset="-122"/>
              <a:ea typeface="微软雅黑" pitchFamily="34" charset="-122"/>
            </a:endParaRPr>
          </a:p>
          <a:p>
            <a:pPr algn="ctr"/>
            <a:r>
              <a:rPr lang="zh-CN" altLang="en-US" sz="1200" dirty="0" smtClean="0">
                <a:solidFill>
                  <a:schemeClr val="bg1">
                    <a:lumMod val="85000"/>
                  </a:schemeClr>
                </a:solidFill>
                <a:latin typeface="微软雅黑" pitchFamily="34" charset="-122"/>
                <a:ea typeface="微软雅黑" pitchFamily="34" charset="-122"/>
              </a:rPr>
              <a:t>单击</a:t>
            </a:r>
            <a:r>
              <a:rPr lang="zh-CN" altLang="en-US" sz="1200" dirty="0">
                <a:solidFill>
                  <a:schemeClr val="bg1">
                    <a:lumMod val="85000"/>
                  </a:schemeClr>
                </a:solidFill>
                <a:latin typeface="微软雅黑" pitchFamily="34" charset="-122"/>
                <a:ea typeface="微软雅黑" pitchFamily="34" charset="-122"/>
              </a:rPr>
              <a:t>此处添加文本</a:t>
            </a:r>
            <a:endParaRPr lang="en-US" altLang="zh-CN" sz="1200" dirty="0">
              <a:solidFill>
                <a:schemeClr val="bg1">
                  <a:lumMod val="85000"/>
                </a:schemeClr>
              </a:solidFill>
              <a:latin typeface="微软雅黑" pitchFamily="34" charset="-122"/>
              <a:ea typeface="微软雅黑" pitchFamily="34" charset="-122"/>
            </a:endParaRPr>
          </a:p>
          <a:p>
            <a:pPr algn="ctr"/>
            <a:r>
              <a:rPr lang="zh-CN" altLang="en-US" sz="1200" dirty="0">
                <a:solidFill>
                  <a:schemeClr val="bg1">
                    <a:lumMod val="85000"/>
                  </a:schemeClr>
                </a:solidFill>
                <a:latin typeface="微软雅黑" pitchFamily="34" charset="-122"/>
                <a:ea typeface="微软雅黑" pitchFamily="34" charset="-122"/>
              </a:rPr>
              <a:t>单击此处添加文本</a:t>
            </a:r>
            <a:endParaRPr lang="en-US" altLang="zh-CN" sz="1200" dirty="0">
              <a:solidFill>
                <a:schemeClr val="bg1">
                  <a:lumMod val="85000"/>
                </a:schemeClr>
              </a:solidFill>
              <a:latin typeface="微软雅黑" pitchFamily="34" charset="-122"/>
              <a:ea typeface="微软雅黑" pitchFamily="34" charset="-122"/>
            </a:endParaRPr>
          </a:p>
          <a:p>
            <a:pPr algn="ctr"/>
            <a:endParaRPr lang="en-US" altLang="zh-CN" sz="1200" dirty="0">
              <a:solidFill>
                <a:schemeClr val="bg1">
                  <a:lumMod val="85000"/>
                </a:schemeClr>
              </a:solidFill>
              <a:latin typeface="微软雅黑" pitchFamily="34" charset="-122"/>
              <a:ea typeface="微软雅黑" pitchFamily="34" charset="-122"/>
            </a:endParaRPr>
          </a:p>
        </p:txBody>
      </p:sp>
      <p:grpSp>
        <p:nvGrpSpPr>
          <p:cNvPr id="28" name="组合 27"/>
          <p:cNvGrpSpPr/>
          <p:nvPr/>
        </p:nvGrpSpPr>
        <p:grpSpPr>
          <a:xfrm>
            <a:off x="3332956" y="1718196"/>
            <a:ext cx="2484437" cy="2482850"/>
            <a:chOff x="3268663" y="1498997"/>
            <a:chExt cx="2484437" cy="2482850"/>
          </a:xfrm>
        </p:grpSpPr>
        <p:sp>
          <p:nvSpPr>
            <p:cNvPr id="29" name="弧形 28"/>
            <p:cNvSpPr/>
            <p:nvPr/>
          </p:nvSpPr>
          <p:spPr>
            <a:xfrm>
              <a:off x="3268663" y="1498997"/>
              <a:ext cx="2484437" cy="2482850"/>
            </a:xfrm>
            <a:prstGeom prst="arc">
              <a:avLst>
                <a:gd name="adj1" fmla="val 10802728"/>
                <a:gd name="adj2" fmla="val 16203320"/>
              </a:avLst>
            </a:prstGeom>
            <a:noFill/>
            <a:ln w="57150" cap="rnd">
              <a:solidFill>
                <a:srgbClr val="71B657"/>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a:solidFill>
                  <a:schemeClr val="bg1">
                    <a:lumMod val="65000"/>
                  </a:schemeClr>
                </a:solidFill>
              </a:endParaRPr>
            </a:p>
          </p:txBody>
        </p:sp>
        <p:cxnSp>
          <p:nvCxnSpPr>
            <p:cNvPr id="30" name="直接连接符 29"/>
            <p:cNvCxnSpPr/>
            <p:nvPr/>
          </p:nvCxnSpPr>
          <p:spPr>
            <a:xfrm>
              <a:off x="4006850" y="2503884"/>
              <a:ext cx="100806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4006850" y="2972197"/>
              <a:ext cx="100806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2" name="矩形 40"/>
            <p:cNvSpPr>
              <a:spLocks noChangeArrowheads="1"/>
            </p:cNvSpPr>
            <p:nvPr/>
          </p:nvSpPr>
          <p:spPr bwMode="auto">
            <a:xfrm>
              <a:off x="4038516" y="2511822"/>
              <a:ext cx="943143" cy="461665"/>
            </a:xfrm>
            <a:prstGeom prst="rect">
              <a:avLst/>
            </a:prstGeom>
            <a:noFill/>
            <a:ln w="9525">
              <a:noFill/>
              <a:miter lim="800000"/>
              <a:headEnd/>
              <a:tailEnd/>
            </a:ln>
          </p:spPr>
          <p:txBody>
            <a:bodyPr wrap="none">
              <a:spAutoFit/>
            </a:bodyPr>
            <a:lstStyle/>
            <a:p>
              <a:pPr algn="ctr"/>
              <a:r>
                <a:rPr lang="en-US" altLang="zh-CN" sz="2400" dirty="0">
                  <a:solidFill>
                    <a:schemeClr val="bg1">
                      <a:lumMod val="65000"/>
                    </a:schemeClr>
                  </a:solidFill>
                  <a:ea typeface="微软雅黑" pitchFamily="34" charset="-122"/>
                </a:rPr>
                <a:t>SWTO</a:t>
              </a:r>
              <a:endParaRPr lang="zh-CN" altLang="en-US" sz="2400" dirty="0">
                <a:solidFill>
                  <a:schemeClr val="bg1">
                    <a:lumMod val="65000"/>
                  </a:schemeClr>
                </a:solidFill>
                <a:ea typeface="微软雅黑" pitchFamily="34" charset="-122"/>
              </a:endParaRPr>
            </a:p>
          </p:txBody>
        </p:sp>
        <p:sp>
          <p:nvSpPr>
            <p:cNvPr id="33" name="弧形 32"/>
            <p:cNvSpPr/>
            <p:nvPr/>
          </p:nvSpPr>
          <p:spPr>
            <a:xfrm rot="16200000">
              <a:off x="3269457" y="1498203"/>
              <a:ext cx="2482850" cy="2484437"/>
            </a:xfrm>
            <a:prstGeom prst="arc">
              <a:avLst>
                <a:gd name="adj1" fmla="val 10802728"/>
                <a:gd name="adj2" fmla="val 16203320"/>
              </a:avLst>
            </a:prstGeom>
            <a:noFill/>
            <a:ln w="57150" cap="rnd">
              <a:solidFill>
                <a:srgbClr val="23A3D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a:solidFill>
                  <a:schemeClr val="bg1">
                    <a:lumMod val="65000"/>
                  </a:schemeClr>
                </a:solidFill>
              </a:endParaRPr>
            </a:p>
          </p:txBody>
        </p:sp>
        <p:sp>
          <p:nvSpPr>
            <p:cNvPr id="34" name="弧形 33"/>
            <p:cNvSpPr/>
            <p:nvPr/>
          </p:nvSpPr>
          <p:spPr>
            <a:xfrm rot="10800000">
              <a:off x="3268663" y="1498997"/>
              <a:ext cx="2484437" cy="2482850"/>
            </a:xfrm>
            <a:prstGeom prst="arc">
              <a:avLst>
                <a:gd name="adj1" fmla="val 10802728"/>
                <a:gd name="adj2" fmla="val 16203320"/>
              </a:avLst>
            </a:prstGeom>
            <a:noFill/>
            <a:ln w="57150" cap="rnd">
              <a:solidFill>
                <a:srgbClr val="AE43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a:solidFill>
                  <a:schemeClr val="bg1">
                    <a:lumMod val="65000"/>
                  </a:schemeClr>
                </a:solidFill>
              </a:endParaRPr>
            </a:p>
          </p:txBody>
        </p:sp>
        <p:sp>
          <p:nvSpPr>
            <p:cNvPr id="35" name="弧形 34"/>
            <p:cNvSpPr/>
            <p:nvPr/>
          </p:nvSpPr>
          <p:spPr>
            <a:xfrm rot="5400000">
              <a:off x="3269457" y="1498203"/>
              <a:ext cx="2482850" cy="2484437"/>
            </a:xfrm>
            <a:prstGeom prst="arc">
              <a:avLst>
                <a:gd name="adj1" fmla="val 10802728"/>
                <a:gd name="adj2" fmla="val 16203320"/>
              </a:avLst>
            </a:prstGeom>
            <a:noFill/>
            <a:ln w="57150" cap="rnd">
              <a:solidFill>
                <a:srgbClr val="F57E1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2400">
                <a:solidFill>
                  <a:schemeClr val="bg1">
                    <a:lumMod val="65000"/>
                  </a:schemeClr>
                </a:solidFill>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6006005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par>
                                <p:cTn id="10" presetID="22" presetClass="entr" presetSubtype="4" fill="hold" nodeType="withEffect">
                                  <p:stCondLst>
                                    <p:cond delay="50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par>
                                <p:cTn id="13" presetID="22" presetClass="entr" presetSubtype="4" fill="hold" nodeType="withEffect">
                                  <p:stCondLst>
                                    <p:cond delay="500"/>
                                  </p:stCondLst>
                                  <p:childTnLst>
                                    <p:set>
                                      <p:cBhvr>
                                        <p:cTn id="14" dur="1" fill="hold">
                                          <p:stCondLst>
                                            <p:cond delay="0"/>
                                          </p:stCondLst>
                                        </p:cTn>
                                        <p:tgtEl>
                                          <p:spTgt spid="18"/>
                                        </p:tgtEl>
                                        <p:attrNameLst>
                                          <p:attrName>style.visibility</p:attrName>
                                        </p:attrNameLst>
                                      </p:cBhvr>
                                      <p:to>
                                        <p:strVal val="visible"/>
                                      </p:to>
                                    </p:set>
                                    <p:animEffect transition="in" filter="wipe(down)">
                                      <p:cBhvr>
                                        <p:cTn id="15" dur="500"/>
                                        <p:tgtEl>
                                          <p:spTgt spid="18"/>
                                        </p:tgtEl>
                                      </p:cBhvr>
                                    </p:animEffect>
                                  </p:childTnLst>
                                </p:cTn>
                              </p:par>
                              <p:par>
                                <p:cTn id="16" presetID="22" presetClass="entr" presetSubtype="4" fill="hold" nodeType="withEffect">
                                  <p:stCondLst>
                                    <p:cond delay="50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par>
                                <p:cTn id="19" presetID="22" presetClass="entr" presetSubtype="4" fill="hold" nodeType="withEffect">
                                  <p:stCondLst>
                                    <p:cond delay="500"/>
                                  </p:stCondLst>
                                  <p:childTnLst>
                                    <p:set>
                                      <p:cBhvr>
                                        <p:cTn id="20" dur="1" fill="hold">
                                          <p:stCondLst>
                                            <p:cond delay="0"/>
                                          </p:stCondLst>
                                        </p:cTn>
                                        <p:tgtEl>
                                          <p:spTgt spid="21"/>
                                        </p:tgtEl>
                                        <p:attrNameLst>
                                          <p:attrName>style.visibility</p:attrName>
                                        </p:attrNameLst>
                                      </p:cBhvr>
                                      <p:to>
                                        <p:strVal val="visible"/>
                                      </p:to>
                                    </p:set>
                                    <p:animEffect transition="in" filter="wipe(down)">
                                      <p:cBhvr>
                                        <p:cTn id="21" dur="500"/>
                                        <p:tgtEl>
                                          <p:spTgt spid="21"/>
                                        </p:tgtEl>
                                      </p:cBhvr>
                                    </p:animEffect>
                                  </p:childTnLst>
                                </p:cTn>
                              </p:par>
                              <p:par>
                                <p:cTn id="22" presetID="53" presetClass="entr" presetSubtype="16" fill="hold" grpId="0" nodeType="withEffect">
                                  <p:stCondLst>
                                    <p:cond delay="1250"/>
                                  </p:stCondLst>
                                  <p:childTnLst>
                                    <p:set>
                                      <p:cBhvr>
                                        <p:cTn id="23" dur="1" fill="hold">
                                          <p:stCondLst>
                                            <p:cond delay="0"/>
                                          </p:stCondLst>
                                        </p:cTn>
                                        <p:tgtEl>
                                          <p:spTgt spid="8"/>
                                        </p:tgtEl>
                                        <p:attrNameLst>
                                          <p:attrName>style.visibility</p:attrName>
                                        </p:attrNameLst>
                                      </p:cBhvr>
                                      <p:to>
                                        <p:strVal val="visible"/>
                                      </p:to>
                                    </p:set>
                                    <p:anim calcmode="lin" valueType="num">
                                      <p:cBhvr>
                                        <p:cTn id="24" dur="500" fill="hold"/>
                                        <p:tgtEl>
                                          <p:spTgt spid="8"/>
                                        </p:tgtEl>
                                        <p:attrNameLst>
                                          <p:attrName>ppt_w</p:attrName>
                                        </p:attrNameLst>
                                      </p:cBhvr>
                                      <p:tavLst>
                                        <p:tav tm="0">
                                          <p:val>
                                            <p:fltVal val="0"/>
                                          </p:val>
                                        </p:tav>
                                        <p:tav tm="100000">
                                          <p:val>
                                            <p:strVal val="#ppt_w"/>
                                          </p:val>
                                        </p:tav>
                                      </p:tavLst>
                                    </p:anim>
                                    <p:anim calcmode="lin" valueType="num">
                                      <p:cBhvr>
                                        <p:cTn id="25" dur="500" fill="hold"/>
                                        <p:tgtEl>
                                          <p:spTgt spid="8"/>
                                        </p:tgtEl>
                                        <p:attrNameLst>
                                          <p:attrName>ppt_h</p:attrName>
                                        </p:attrNameLst>
                                      </p:cBhvr>
                                      <p:tavLst>
                                        <p:tav tm="0">
                                          <p:val>
                                            <p:fltVal val="0"/>
                                          </p:val>
                                        </p:tav>
                                        <p:tav tm="100000">
                                          <p:val>
                                            <p:strVal val="#ppt_h"/>
                                          </p:val>
                                        </p:tav>
                                      </p:tavLst>
                                    </p:anim>
                                    <p:animEffect transition="in" filter="fade">
                                      <p:cBhvr>
                                        <p:cTn id="26" dur="500"/>
                                        <p:tgtEl>
                                          <p:spTgt spid="8"/>
                                        </p:tgtEl>
                                      </p:cBhvr>
                                    </p:animEffect>
                                  </p:childTnLst>
                                </p:cTn>
                              </p:par>
                              <p:par>
                                <p:cTn id="27" presetID="53" presetClass="entr" presetSubtype="16" fill="hold" grpId="0" nodeType="withEffect">
                                  <p:stCondLst>
                                    <p:cond delay="1250"/>
                                  </p:stCondLst>
                                  <p:childTnLst>
                                    <p:set>
                                      <p:cBhvr>
                                        <p:cTn id="28" dur="1" fill="hold">
                                          <p:stCondLst>
                                            <p:cond delay="0"/>
                                          </p:stCondLst>
                                        </p:cTn>
                                        <p:tgtEl>
                                          <p:spTgt spid="9"/>
                                        </p:tgtEl>
                                        <p:attrNameLst>
                                          <p:attrName>style.visibility</p:attrName>
                                        </p:attrNameLst>
                                      </p:cBhvr>
                                      <p:to>
                                        <p:strVal val="visible"/>
                                      </p:to>
                                    </p:set>
                                    <p:anim calcmode="lin" valueType="num">
                                      <p:cBhvr>
                                        <p:cTn id="29" dur="500" fill="hold"/>
                                        <p:tgtEl>
                                          <p:spTgt spid="9"/>
                                        </p:tgtEl>
                                        <p:attrNameLst>
                                          <p:attrName>ppt_w</p:attrName>
                                        </p:attrNameLst>
                                      </p:cBhvr>
                                      <p:tavLst>
                                        <p:tav tm="0">
                                          <p:val>
                                            <p:fltVal val="0"/>
                                          </p:val>
                                        </p:tav>
                                        <p:tav tm="100000">
                                          <p:val>
                                            <p:strVal val="#ppt_w"/>
                                          </p:val>
                                        </p:tav>
                                      </p:tavLst>
                                    </p:anim>
                                    <p:anim calcmode="lin" valueType="num">
                                      <p:cBhvr>
                                        <p:cTn id="30" dur="500" fill="hold"/>
                                        <p:tgtEl>
                                          <p:spTgt spid="9"/>
                                        </p:tgtEl>
                                        <p:attrNameLst>
                                          <p:attrName>ppt_h</p:attrName>
                                        </p:attrNameLst>
                                      </p:cBhvr>
                                      <p:tavLst>
                                        <p:tav tm="0">
                                          <p:val>
                                            <p:fltVal val="0"/>
                                          </p:val>
                                        </p:tav>
                                        <p:tav tm="100000">
                                          <p:val>
                                            <p:strVal val="#ppt_h"/>
                                          </p:val>
                                        </p:tav>
                                      </p:tavLst>
                                    </p:anim>
                                    <p:animEffect transition="in" filter="fade">
                                      <p:cBhvr>
                                        <p:cTn id="31" dur="500"/>
                                        <p:tgtEl>
                                          <p:spTgt spid="9"/>
                                        </p:tgtEl>
                                      </p:cBhvr>
                                    </p:animEffect>
                                  </p:childTnLst>
                                </p:cTn>
                              </p:par>
                              <p:par>
                                <p:cTn id="32" presetID="53" presetClass="entr" presetSubtype="16" fill="hold" grpId="0" nodeType="withEffect">
                                  <p:stCondLst>
                                    <p:cond delay="125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par>
                                <p:cTn id="37" presetID="53" presetClass="entr" presetSubtype="16" fill="hold" grpId="0" nodeType="withEffect">
                                  <p:stCondLst>
                                    <p:cond delay="1250"/>
                                  </p:stCondLst>
                                  <p:childTnLst>
                                    <p:set>
                                      <p:cBhvr>
                                        <p:cTn id="38" dur="1" fill="hold">
                                          <p:stCondLst>
                                            <p:cond delay="0"/>
                                          </p:stCondLst>
                                        </p:cTn>
                                        <p:tgtEl>
                                          <p:spTgt spid="25"/>
                                        </p:tgtEl>
                                        <p:attrNameLst>
                                          <p:attrName>style.visibility</p:attrName>
                                        </p:attrNameLst>
                                      </p:cBhvr>
                                      <p:to>
                                        <p:strVal val="visible"/>
                                      </p:to>
                                    </p:set>
                                    <p:anim calcmode="lin" valueType="num">
                                      <p:cBhvr>
                                        <p:cTn id="39" dur="500" fill="hold"/>
                                        <p:tgtEl>
                                          <p:spTgt spid="25"/>
                                        </p:tgtEl>
                                        <p:attrNameLst>
                                          <p:attrName>ppt_w</p:attrName>
                                        </p:attrNameLst>
                                      </p:cBhvr>
                                      <p:tavLst>
                                        <p:tav tm="0">
                                          <p:val>
                                            <p:fltVal val="0"/>
                                          </p:val>
                                        </p:tav>
                                        <p:tav tm="100000">
                                          <p:val>
                                            <p:strVal val="#ppt_w"/>
                                          </p:val>
                                        </p:tav>
                                      </p:tavLst>
                                    </p:anim>
                                    <p:anim calcmode="lin" valueType="num">
                                      <p:cBhvr>
                                        <p:cTn id="40" dur="500" fill="hold"/>
                                        <p:tgtEl>
                                          <p:spTgt spid="25"/>
                                        </p:tgtEl>
                                        <p:attrNameLst>
                                          <p:attrName>ppt_h</p:attrName>
                                        </p:attrNameLst>
                                      </p:cBhvr>
                                      <p:tavLst>
                                        <p:tav tm="0">
                                          <p:val>
                                            <p:fltVal val="0"/>
                                          </p:val>
                                        </p:tav>
                                        <p:tav tm="100000">
                                          <p:val>
                                            <p:strVal val="#ppt_h"/>
                                          </p:val>
                                        </p:tav>
                                      </p:tavLst>
                                    </p:anim>
                                    <p:animEffect transition="in" filter="fade">
                                      <p:cBhvr>
                                        <p:cTn id="41" dur="500"/>
                                        <p:tgtEl>
                                          <p:spTgt spid="25"/>
                                        </p:tgtEl>
                                      </p:cBhvr>
                                    </p:animEffect>
                                  </p:childTnLst>
                                </p:cTn>
                              </p:par>
                              <p:par>
                                <p:cTn id="42" presetID="53" presetClass="entr" presetSubtype="16" fill="hold" grpId="0" nodeType="withEffect">
                                  <p:stCondLst>
                                    <p:cond delay="1250"/>
                                  </p:stCondLst>
                                  <p:childTnLst>
                                    <p:set>
                                      <p:cBhvr>
                                        <p:cTn id="43" dur="1" fill="hold">
                                          <p:stCondLst>
                                            <p:cond delay="0"/>
                                          </p:stCondLst>
                                        </p:cTn>
                                        <p:tgtEl>
                                          <p:spTgt spid="16"/>
                                        </p:tgtEl>
                                        <p:attrNameLst>
                                          <p:attrName>style.visibility</p:attrName>
                                        </p:attrNameLst>
                                      </p:cBhvr>
                                      <p:to>
                                        <p:strVal val="visible"/>
                                      </p:to>
                                    </p:set>
                                    <p:anim calcmode="lin" valueType="num">
                                      <p:cBhvr>
                                        <p:cTn id="44" dur="500" fill="hold"/>
                                        <p:tgtEl>
                                          <p:spTgt spid="16"/>
                                        </p:tgtEl>
                                        <p:attrNameLst>
                                          <p:attrName>ppt_w</p:attrName>
                                        </p:attrNameLst>
                                      </p:cBhvr>
                                      <p:tavLst>
                                        <p:tav tm="0">
                                          <p:val>
                                            <p:fltVal val="0"/>
                                          </p:val>
                                        </p:tav>
                                        <p:tav tm="100000">
                                          <p:val>
                                            <p:strVal val="#ppt_w"/>
                                          </p:val>
                                        </p:tav>
                                      </p:tavLst>
                                    </p:anim>
                                    <p:anim calcmode="lin" valueType="num">
                                      <p:cBhvr>
                                        <p:cTn id="45" dur="500" fill="hold"/>
                                        <p:tgtEl>
                                          <p:spTgt spid="16"/>
                                        </p:tgtEl>
                                        <p:attrNameLst>
                                          <p:attrName>ppt_h</p:attrName>
                                        </p:attrNameLst>
                                      </p:cBhvr>
                                      <p:tavLst>
                                        <p:tav tm="0">
                                          <p:val>
                                            <p:fltVal val="0"/>
                                          </p:val>
                                        </p:tav>
                                        <p:tav tm="100000">
                                          <p:val>
                                            <p:strVal val="#ppt_h"/>
                                          </p:val>
                                        </p:tav>
                                      </p:tavLst>
                                    </p:anim>
                                    <p:animEffect transition="in" filter="fade">
                                      <p:cBhvr>
                                        <p:cTn id="46" dur="500"/>
                                        <p:tgtEl>
                                          <p:spTgt spid="16"/>
                                        </p:tgtEl>
                                      </p:cBhvr>
                                    </p:animEffect>
                                  </p:childTnLst>
                                </p:cTn>
                              </p:par>
                              <p:par>
                                <p:cTn id="47" presetID="53" presetClass="entr" presetSubtype="16" fill="hold" grpId="0" nodeType="withEffect">
                                  <p:stCondLst>
                                    <p:cond delay="125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childTnLst>
                                </p:cTn>
                              </p:par>
                              <p:par>
                                <p:cTn id="52" presetID="53" presetClass="entr" presetSubtype="16" fill="hold" grpId="0" nodeType="withEffect">
                                  <p:stCondLst>
                                    <p:cond delay="1250"/>
                                  </p:stCondLst>
                                  <p:childTnLst>
                                    <p:set>
                                      <p:cBhvr>
                                        <p:cTn id="53" dur="1" fill="hold">
                                          <p:stCondLst>
                                            <p:cond delay="0"/>
                                          </p:stCondLst>
                                        </p:cTn>
                                        <p:tgtEl>
                                          <p:spTgt spid="26"/>
                                        </p:tgtEl>
                                        <p:attrNameLst>
                                          <p:attrName>style.visibility</p:attrName>
                                        </p:attrNameLst>
                                      </p:cBhvr>
                                      <p:to>
                                        <p:strVal val="visible"/>
                                      </p:to>
                                    </p:set>
                                    <p:anim calcmode="lin" valueType="num">
                                      <p:cBhvr>
                                        <p:cTn id="54" dur="500" fill="hold"/>
                                        <p:tgtEl>
                                          <p:spTgt spid="26"/>
                                        </p:tgtEl>
                                        <p:attrNameLst>
                                          <p:attrName>ppt_w</p:attrName>
                                        </p:attrNameLst>
                                      </p:cBhvr>
                                      <p:tavLst>
                                        <p:tav tm="0">
                                          <p:val>
                                            <p:fltVal val="0"/>
                                          </p:val>
                                        </p:tav>
                                        <p:tav tm="100000">
                                          <p:val>
                                            <p:strVal val="#ppt_w"/>
                                          </p:val>
                                        </p:tav>
                                      </p:tavLst>
                                    </p:anim>
                                    <p:anim calcmode="lin" valueType="num">
                                      <p:cBhvr>
                                        <p:cTn id="55" dur="500" fill="hold"/>
                                        <p:tgtEl>
                                          <p:spTgt spid="26"/>
                                        </p:tgtEl>
                                        <p:attrNameLst>
                                          <p:attrName>ppt_h</p:attrName>
                                        </p:attrNameLst>
                                      </p:cBhvr>
                                      <p:tavLst>
                                        <p:tav tm="0">
                                          <p:val>
                                            <p:fltVal val="0"/>
                                          </p:val>
                                        </p:tav>
                                        <p:tav tm="100000">
                                          <p:val>
                                            <p:strVal val="#ppt_h"/>
                                          </p:val>
                                        </p:tav>
                                      </p:tavLst>
                                    </p:anim>
                                    <p:animEffect transition="in" filter="fade">
                                      <p:cBhvr>
                                        <p:cTn id="56" dur="500"/>
                                        <p:tgtEl>
                                          <p:spTgt spid="26"/>
                                        </p:tgtEl>
                                      </p:cBhvr>
                                    </p:animEffect>
                                  </p:childTnLst>
                                </p:cTn>
                              </p:par>
                              <p:par>
                                <p:cTn id="57" presetID="53" presetClass="entr" presetSubtype="16" fill="hold" grpId="0" nodeType="withEffect">
                                  <p:stCondLst>
                                    <p:cond delay="1250"/>
                                  </p:stCondLst>
                                  <p:childTnLst>
                                    <p:set>
                                      <p:cBhvr>
                                        <p:cTn id="58" dur="1" fill="hold">
                                          <p:stCondLst>
                                            <p:cond delay="0"/>
                                          </p:stCondLst>
                                        </p:cTn>
                                        <p:tgtEl>
                                          <p:spTgt spid="27"/>
                                        </p:tgtEl>
                                        <p:attrNameLst>
                                          <p:attrName>style.visibility</p:attrName>
                                        </p:attrNameLst>
                                      </p:cBhvr>
                                      <p:to>
                                        <p:strVal val="visible"/>
                                      </p:to>
                                    </p:set>
                                    <p:anim calcmode="lin" valueType="num">
                                      <p:cBhvr>
                                        <p:cTn id="59" dur="500" fill="hold"/>
                                        <p:tgtEl>
                                          <p:spTgt spid="27"/>
                                        </p:tgtEl>
                                        <p:attrNameLst>
                                          <p:attrName>ppt_w</p:attrName>
                                        </p:attrNameLst>
                                      </p:cBhvr>
                                      <p:tavLst>
                                        <p:tav tm="0">
                                          <p:val>
                                            <p:fltVal val="0"/>
                                          </p:val>
                                        </p:tav>
                                        <p:tav tm="100000">
                                          <p:val>
                                            <p:strVal val="#ppt_w"/>
                                          </p:val>
                                        </p:tav>
                                      </p:tavLst>
                                    </p:anim>
                                    <p:anim calcmode="lin" valueType="num">
                                      <p:cBhvr>
                                        <p:cTn id="60" dur="500" fill="hold"/>
                                        <p:tgtEl>
                                          <p:spTgt spid="27"/>
                                        </p:tgtEl>
                                        <p:attrNameLst>
                                          <p:attrName>ppt_h</p:attrName>
                                        </p:attrNameLst>
                                      </p:cBhvr>
                                      <p:tavLst>
                                        <p:tav tm="0">
                                          <p:val>
                                            <p:fltVal val="0"/>
                                          </p:val>
                                        </p:tav>
                                        <p:tav tm="100000">
                                          <p:val>
                                            <p:strVal val="#ppt_h"/>
                                          </p:val>
                                        </p:tav>
                                      </p:tavLst>
                                    </p:anim>
                                    <p:animEffect transition="in" filter="fade">
                                      <p:cBhvr>
                                        <p:cTn id="6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6" grpId="0"/>
      <p:bldP spid="17" grpId="0"/>
      <p:bldP spid="24" grpId="0"/>
      <p:bldP spid="25" grpId="0"/>
      <p:bldP spid="26" grpId="0"/>
      <p:bldP spid="2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5" name="直接连接符 44"/>
          <p:cNvCxnSpPr/>
          <p:nvPr/>
        </p:nvCxnSpPr>
        <p:spPr>
          <a:xfrm flipV="1">
            <a:off x="1267570" y="1907704"/>
            <a:ext cx="0" cy="517525"/>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V="1">
            <a:off x="4677878" y="1907704"/>
            <a:ext cx="0" cy="517525"/>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2918570" y="3401541"/>
            <a:ext cx="0" cy="519112"/>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6443289" y="3401541"/>
            <a:ext cx="0" cy="519112"/>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V="1">
            <a:off x="1267570" y="1413992"/>
            <a:ext cx="0" cy="517525"/>
          </a:xfrm>
          <a:prstGeom prst="line">
            <a:avLst/>
          </a:prstGeom>
          <a:ln w="44450">
            <a:solidFill>
              <a:srgbClr val="AE43A0"/>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V="1">
            <a:off x="4677878" y="1413992"/>
            <a:ext cx="0" cy="517525"/>
          </a:xfrm>
          <a:prstGeom prst="line">
            <a:avLst/>
          </a:prstGeom>
          <a:ln w="44450">
            <a:solidFill>
              <a:srgbClr val="71B657"/>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2918570" y="3896841"/>
            <a:ext cx="0" cy="517525"/>
          </a:xfrm>
          <a:prstGeom prst="line">
            <a:avLst/>
          </a:prstGeom>
          <a:ln w="44450">
            <a:solidFill>
              <a:srgbClr val="23A3DF"/>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6443289" y="3896841"/>
            <a:ext cx="0" cy="517525"/>
          </a:xfrm>
          <a:prstGeom prst="line">
            <a:avLst/>
          </a:prstGeom>
          <a:ln w="44450">
            <a:solidFill>
              <a:srgbClr val="F57E1B"/>
            </a:solidFill>
          </a:ln>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1270746" y="1328267"/>
            <a:ext cx="2093912" cy="865187"/>
          </a:xfrm>
          <a:prstGeom prst="rect">
            <a:avLst/>
          </a:prstGeom>
        </p:spPr>
        <p:txBody>
          <a:bodyPr lIns="91428" tIns="45714" rIns="91428" bIns="45714"/>
          <a:lstStyle/>
          <a:p>
            <a:pPr>
              <a:lnSpc>
                <a:spcPct val="120000"/>
              </a:lnSpc>
              <a:defRP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请在此处输入您的文本</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nSpc>
                <a:spcPct val="120000"/>
              </a:lnSpc>
              <a:defRP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请在此处输入您的文本</a:t>
            </a:r>
          </a:p>
          <a:p>
            <a:pPr>
              <a:lnSpc>
                <a:spcPct val="120000"/>
              </a:lnSpc>
              <a:defRP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请在此处输入您的文本</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58" name="矩形 57"/>
          <p:cNvSpPr/>
          <p:nvPr/>
        </p:nvSpPr>
        <p:spPr>
          <a:xfrm>
            <a:off x="4710335" y="1328267"/>
            <a:ext cx="2093913" cy="865187"/>
          </a:xfrm>
          <a:prstGeom prst="rect">
            <a:avLst/>
          </a:prstGeom>
        </p:spPr>
        <p:txBody>
          <a:bodyPr lIns="91428" tIns="45714" rIns="91428" bIns="45714"/>
          <a:lstStyle/>
          <a:p>
            <a:pPr>
              <a:lnSpc>
                <a:spcPct val="120000"/>
              </a:lnSpc>
              <a:defRP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请在此处输入您的文本</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nSpc>
                <a:spcPct val="120000"/>
              </a:lnSpc>
              <a:defRP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请在此处输入您的文本</a:t>
            </a:r>
          </a:p>
          <a:p>
            <a:pPr>
              <a:lnSpc>
                <a:spcPct val="120000"/>
              </a:lnSpc>
              <a:defRP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请在此处输入您的文本</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59" name="矩形 58"/>
          <p:cNvSpPr/>
          <p:nvPr/>
        </p:nvSpPr>
        <p:spPr>
          <a:xfrm>
            <a:off x="2915395" y="3650778"/>
            <a:ext cx="2093912" cy="865188"/>
          </a:xfrm>
          <a:prstGeom prst="rect">
            <a:avLst/>
          </a:prstGeom>
        </p:spPr>
        <p:txBody>
          <a:bodyPr lIns="91428" tIns="45714" rIns="91428" bIns="45714" anchor="b"/>
          <a:lstStyle/>
          <a:p>
            <a:pPr>
              <a:lnSpc>
                <a:spcPct val="120000"/>
              </a:lnSpc>
              <a:defRP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请在此处输入您的文本</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nSpc>
                <a:spcPct val="120000"/>
              </a:lnSpc>
              <a:defRP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请在此处输入您的文本</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nSpc>
                <a:spcPct val="120000"/>
              </a:lnSpc>
              <a:defRP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请在此处输入您的文本</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60" name="矩形 59"/>
          <p:cNvSpPr/>
          <p:nvPr/>
        </p:nvSpPr>
        <p:spPr>
          <a:xfrm>
            <a:off x="6438527" y="3650778"/>
            <a:ext cx="2093913" cy="865188"/>
          </a:xfrm>
          <a:prstGeom prst="rect">
            <a:avLst/>
          </a:prstGeom>
        </p:spPr>
        <p:txBody>
          <a:bodyPr lIns="91428" tIns="45714" rIns="91428" bIns="45714" anchor="b"/>
          <a:lstStyle/>
          <a:p>
            <a:pPr>
              <a:lnSpc>
                <a:spcPct val="120000"/>
              </a:lnSpc>
              <a:defRP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请在此处输入您的文本</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nSpc>
                <a:spcPct val="120000"/>
              </a:lnSpc>
              <a:defRP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请在此处输入您的文本</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nSpc>
                <a:spcPct val="120000"/>
              </a:lnSpc>
              <a:defRPr/>
            </a:pPr>
            <a:r>
              <a:rPr lang="zh-CN" altLang="en-US" sz="1400" dirty="0">
                <a:solidFill>
                  <a:schemeClr val="bg1">
                    <a:lumMod val="85000"/>
                  </a:schemeClr>
                </a:solidFill>
                <a:latin typeface="微软雅黑" panose="020B0503020204020204" pitchFamily="34" charset="-122"/>
                <a:ea typeface="微软雅黑" panose="020B0503020204020204" pitchFamily="34" charset="-122"/>
              </a:rPr>
              <a:t>请在此处输入您的文本</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63020" y="2414117"/>
            <a:ext cx="1544637" cy="1023937"/>
          </a:xfrm>
          <a:prstGeom prst="rect">
            <a:avLst/>
          </a:prstGeom>
        </p:spPr>
      </p:pic>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79349" y="2414117"/>
            <a:ext cx="1576827" cy="1051744"/>
          </a:xfrm>
          <a:prstGeom prst="rect">
            <a:avLst/>
          </a:prstGeom>
        </p:spPr>
      </p:pic>
      <p:pic>
        <p:nvPicPr>
          <p:cNvPr id="4" name="图片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43608" y="2398564"/>
            <a:ext cx="1544637" cy="1039490"/>
          </a:xfrm>
          <a:prstGeom prst="rect">
            <a:avLst/>
          </a:prstGeom>
        </p:spPr>
      </p:pic>
      <p:pic>
        <p:nvPicPr>
          <p:cNvPr id="5" name="图片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782094" y="2411747"/>
            <a:ext cx="1577228" cy="1054113"/>
          </a:xfrm>
          <a:prstGeom prst="rect">
            <a:avLst/>
          </a:prstGeom>
        </p:spPr>
      </p:pic>
      <p:sp>
        <p:nvSpPr>
          <p:cNvPr id="6" name="标题 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7551192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par>
                          <p:cTn id="8" fill="hold">
                            <p:stCondLst>
                              <p:cond delay="2000"/>
                            </p:stCondLst>
                            <p:childTnLst>
                              <p:par>
                                <p:cTn id="9" presetID="6"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circle(in)">
                                      <p:cBhvr>
                                        <p:cTn id="11" dur="2000"/>
                                        <p:tgtEl>
                                          <p:spTgt spid="5"/>
                                        </p:tgtEl>
                                      </p:cBhvr>
                                    </p:animEffect>
                                  </p:childTnLst>
                                </p:cTn>
                              </p:par>
                            </p:childTnLst>
                          </p:cTn>
                        </p:par>
                        <p:par>
                          <p:cTn id="12" fill="hold">
                            <p:stCondLst>
                              <p:cond delay="4000"/>
                            </p:stCondLst>
                            <p:childTnLst>
                              <p:par>
                                <p:cTn id="13" presetID="6" presetClass="entr" presetSubtype="16"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circle(in)">
                                      <p:cBhvr>
                                        <p:cTn id="15" dur="2000"/>
                                        <p:tgtEl>
                                          <p:spTgt spid="3"/>
                                        </p:tgtEl>
                                      </p:cBhvr>
                                    </p:animEffect>
                                  </p:childTnLst>
                                </p:cTn>
                              </p:par>
                            </p:childTnLst>
                          </p:cTn>
                        </p:par>
                        <p:par>
                          <p:cTn id="16" fill="hold">
                            <p:stCondLst>
                              <p:cond delay="6000"/>
                            </p:stCondLst>
                            <p:childTnLst>
                              <p:par>
                                <p:cTn id="17" presetID="6" presetClass="entr" presetSubtype="16"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circle(in)">
                                      <p:cBhvr>
                                        <p:cTn id="19" dur="2000"/>
                                        <p:tgtEl>
                                          <p:spTgt spid="2"/>
                                        </p:tgtEl>
                                      </p:cBhvr>
                                    </p:animEffect>
                                  </p:childTnLst>
                                </p:cTn>
                              </p:par>
                            </p:childTnLst>
                          </p:cTn>
                        </p:par>
                        <p:par>
                          <p:cTn id="20" fill="hold">
                            <p:stCondLst>
                              <p:cond delay="8000"/>
                            </p:stCondLst>
                            <p:childTnLst>
                              <p:par>
                                <p:cTn id="21" presetID="22" presetClass="entr" presetSubtype="4" fill="hold"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wipe(down)">
                                      <p:cBhvr>
                                        <p:cTn id="23" dur="500"/>
                                        <p:tgtEl>
                                          <p:spTgt spid="45"/>
                                        </p:tgtEl>
                                      </p:cBhvr>
                                    </p:animEffect>
                                  </p:childTnLst>
                                </p:cTn>
                              </p:par>
                            </p:childTnLst>
                          </p:cTn>
                        </p:par>
                        <p:par>
                          <p:cTn id="24" fill="hold">
                            <p:stCondLst>
                              <p:cond delay="8500"/>
                            </p:stCondLst>
                            <p:childTnLst>
                              <p:par>
                                <p:cTn id="25" presetID="22" presetClass="entr" presetSubtype="4" fill="hold"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wipe(down)">
                                      <p:cBhvr>
                                        <p:cTn id="27" dur="500"/>
                                        <p:tgtEl>
                                          <p:spTgt spid="49"/>
                                        </p:tgtEl>
                                      </p:cBhvr>
                                    </p:animEffect>
                                  </p:childTnLst>
                                </p:cTn>
                              </p:par>
                            </p:childTnLst>
                          </p:cTn>
                        </p:par>
                        <p:par>
                          <p:cTn id="28" fill="hold">
                            <p:stCondLst>
                              <p:cond delay="9000"/>
                            </p:stCondLst>
                            <p:childTnLst>
                              <p:par>
                                <p:cTn id="29" presetID="22" presetClass="entr" presetSubtype="8" fill="hold" grpId="0" nodeType="after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wipe(left)">
                                      <p:cBhvr>
                                        <p:cTn id="31" dur="500"/>
                                        <p:tgtEl>
                                          <p:spTgt spid="57"/>
                                        </p:tgtEl>
                                      </p:cBhvr>
                                    </p:animEffect>
                                  </p:childTnLst>
                                </p:cTn>
                              </p:par>
                            </p:childTnLst>
                          </p:cTn>
                        </p:par>
                        <p:par>
                          <p:cTn id="32" fill="hold">
                            <p:stCondLst>
                              <p:cond delay="9500"/>
                            </p:stCondLst>
                            <p:childTnLst>
                              <p:par>
                                <p:cTn id="33" presetID="22" presetClass="entr" presetSubtype="1" fill="hold"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wipe(up)">
                                      <p:cBhvr>
                                        <p:cTn id="35" dur="500"/>
                                        <p:tgtEl>
                                          <p:spTgt spid="47"/>
                                        </p:tgtEl>
                                      </p:cBhvr>
                                    </p:animEffect>
                                  </p:childTnLst>
                                </p:cTn>
                              </p:par>
                            </p:childTnLst>
                          </p:cTn>
                        </p:par>
                        <p:par>
                          <p:cTn id="36" fill="hold">
                            <p:stCondLst>
                              <p:cond delay="10000"/>
                            </p:stCondLst>
                            <p:childTnLst>
                              <p:par>
                                <p:cTn id="37" presetID="22" presetClass="entr" presetSubtype="1" fill="hold" nodeType="afterEffect">
                                  <p:stCondLst>
                                    <p:cond delay="0"/>
                                  </p:stCondLst>
                                  <p:childTnLst>
                                    <p:set>
                                      <p:cBhvr>
                                        <p:cTn id="38" dur="1" fill="hold">
                                          <p:stCondLst>
                                            <p:cond delay="0"/>
                                          </p:stCondLst>
                                        </p:cTn>
                                        <p:tgtEl>
                                          <p:spTgt spid="55"/>
                                        </p:tgtEl>
                                        <p:attrNameLst>
                                          <p:attrName>style.visibility</p:attrName>
                                        </p:attrNameLst>
                                      </p:cBhvr>
                                      <p:to>
                                        <p:strVal val="visible"/>
                                      </p:to>
                                    </p:set>
                                    <p:animEffect transition="in" filter="wipe(up)">
                                      <p:cBhvr>
                                        <p:cTn id="39" dur="500"/>
                                        <p:tgtEl>
                                          <p:spTgt spid="55"/>
                                        </p:tgtEl>
                                      </p:cBhvr>
                                    </p:animEffect>
                                  </p:childTnLst>
                                </p:cTn>
                              </p:par>
                            </p:childTnLst>
                          </p:cTn>
                        </p:par>
                        <p:par>
                          <p:cTn id="40" fill="hold">
                            <p:stCondLst>
                              <p:cond delay="10500"/>
                            </p:stCondLst>
                            <p:childTnLst>
                              <p:par>
                                <p:cTn id="41" presetID="22" presetClass="entr" presetSubtype="8" fill="hold" grpId="0" nodeType="afterEffect">
                                  <p:stCondLst>
                                    <p:cond delay="0"/>
                                  </p:stCondLst>
                                  <p:childTnLst>
                                    <p:set>
                                      <p:cBhvr>
                                        <p:cTn id="42" dur="1" fill="hold">
                                          <p:stCondLst>
                                            <p:cond delay="0"/>
                                          </p:stCondLst>
                                        </p:cTn>
                                        <p:tgtEl>
                                          <p:spTgt spid="59"/>
                                        </p:tgtEl>
                                        <p:attrNameLst>
                                          <p:attrName>style.visibility</p:attrName>
                                        </p:attrNameLst>
                                      </p:cBhvr>
                                      <p:to>
                                        <p:strVal val="visible"/>
                                      </p:to>
                                    </p:set>
                                    <p:animEffect transition="in" filter="wipe(left)">
                                      <p:cBhvr>
                                        <p:cTn id="43" dur="500"/>
                                        <p:tgtEl>
                                          <p:spTgt spid="59"/>
                                        </p:tgtEl>
                                      </p:cBhvr>
                                    </p:animEffect>
                                  </p:childTnLst>
                                </p:cTn>
                              </p:par>
                            </p:childTnLst>
                          </p:cTn>
                        </p:par>
                        <p:par>
                          <p:cTn id="44" fill="hold">
                            <p:stCondLst>
                              <p:cond delay="11000"/>
                            </p:stCondLst>
                            <p:childTnLst>
                              <p:par>
                                <p:cTn id="45" presetID="22" presetClass="entr" presetSubtype="4" fill="hold"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wipe(down)">
                                      <p:cBhvr>
                                        <p:cTn id="47" dur="500"/>
                                        <p:tgtEl>
                                          <p:spTgt spid="46"/>
                                        </p:tgtEl>
                                      </p:cBhvr>
                                    </p:animEffect>
                                  </p:childTnLst>
                                </p:cTn>
                              </p:par>
                            </p:childTnLst>
                          </p:cTn>
                        </p:par>
                        <p:par>
                          <p:cTn id="48" fill="hold">
                            <p:stCondLst>
                              <p:cond delay="11500"/>
                            </p:stCondLst>
                            <p:childTnLst>
                              <p:par>
                                <p:cTn id="49" presetID="22" presetClass="entr" presetSubtype="4" fill="hold" nodeType="afterEffect">
                                  <p:stCondLst>
                                    <p:cond delay="0"/>
                                  </p:stCondLst>
                                  <p:childTnLst>
                                    <p:set>
                                      <p:cBhvr>
                                        <p:cTn id="50" dur="1" fill="hold">
                                          <p:stCondLst>
                                            <p:cond delay="0"/>
                                          </p:stCondLst>
                                        </p:cTn>
                                        <p:tgtEl>
                                          <p:spTgt spid="54"/>
                                        </p:tgtEl>
                                        <p:attrNameLst>
                                          <p:attrName>style.visibility</p:attrName>
                                        </p:attrNameLst>
                                      </p:cBhvr>
                                      <p:to>
                                        <p:strVal val="visible"/>
                                      </p:to>
                                    </p:set>
                                    <p:animEffect transition="in" filter="wipe(down)">
                                      <p:cBhvr>
                                        <p:cTn id="51" dur="500"/>
                                        <p:tgtEl>
                                          <p:spTgt spid="54"/>
                                        </p:tgtEl>
                                      </p:cBhvr>
                                    </p:animEffect>
                                  </p:childTnLst>
                                </p:cTn>
                              </p:par>
                            </p:childTnLst>
                          </p:cTn>
                        </p:par>
                        <p:par>
                          <p:cTn id="52" fill="hold">
                            <p:stCondLst>
                              <p:cond delay="12000"/>
                            </p:stCondLst>
                            <p:childTnLst>
                              <p:par>
                                <p:cTn id="53" presetID="22" presetClass="entr" presetSubtype="8" fill="hold" grpId="0" nodeType="after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wipe(left)">
                                      <p:cBhvr>
                                        <p:cTn id="55" dur="500"/>
                                        <p:tgtEl>
                                          <p:spTgt spid="58"/>
                                        </p:tgtEl>
                                      </p:cBhvr>
                                    </p:animEffect>
                                  </p:childTnLst>
                                </p:cTn>
                              </p:par>
                            </p:childTnLst>
                          </p:cTn>
                        </p:par>
                        <p:par>
                          <p:cTn id="56" fill="hold">
                            <p:stCondLst>
                              <p:cond delay="12500"/>
                            </p:stCondLst>
                            <p:childTnLst>
                              <p:par>
                                <p:cTn id="57" presetID="22" presetClass="entr" presetSubtype="1" fill="hold"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up)">
                                      <p:cBhvr>
                                        <p:cTn id="59" dur="500"/>
                                        <p:tgtEl>
                                          <p:spTgt spid="48"/>
                                        </p:tgtEl>
                                      </p:cBhvr>
                                    </p:animEffect>
                                  </p:childTnLst>
                                </p:cTn>
                              </p:par>
                            </p:childTnLst>
                          </p:cTn>
                        </p:par>
                        <p:par>
                          <p:cTn id="60" fill="hold">
                            <p:stCondLst>
                              <p:cond delay="13000"/>
                            </p:stCondLst>
                            <p:childTnLst>
                              <p:par>
                                <p:cTn id="61" presetID="22" presetClass="entr" presetSubtype="1" fill="hold" nodeType="after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wipe(up)">
                                      <p:cBhvr>
                                        <p:cTn id="63" dur="500"/>
                                        <p:tgtEl>
                                          <p:spTgt spid="56"/>
                                        </p:tgtEl>
                                      </p:cBhvr>
                                    </p:animEffect>
                                  </p:childTnLst>
                                </p:cTn>
                              </p:par>
                            </p:childTnLst>
                          </p:cTn>
                        </p:par>
                        <p:par>
                          <p:cTn id="64" fill="hold">
                            <p:stCondLst>
                              <p:cond delay="13500"/>
                            </p:stCondLst>
                            <p:childTnLst>
                              <p:par>
                                <p:cTn id="65" presetID="22" presetClass="entr" presetSubtype="8" fill="hold" grpId="0" nodeType="afterEffect">
                                  <p:stCondLst>
                                    <p:cond delay="0"/>
                                  </p:stCondLst>
                                  <p:childTnLst>
                                    <p:set>
                                      <p:cBhvr>
                                        <p:cTn id="66" dur="1" fill="hold">
                                          <p:stCondLst>
                                            <p:cond delay="0"/>
                                          </p:stCondLst>
                                        </p:cTn>
                                        <p:tgtEl>
                                          <p:spTgt spid="60"/>
                                        </p:tgtEl>
                                        <p:attrNameLst>
                                          <p:attrName>style.visibility</p:attrName>
                                        </p:attrNameLst>
                                      </p:cBhvr>
                                      <p:to>
                                        <p:strVal val="visible"/>
                                      </p:to>
                                    </p:set>
                                    <p:animEffect transition="in" filter="wipe(left)">
                                      <p:cBhvr>
                                        <p:cTn id="67"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59" grpId="0"/>
      <p:bldP spid="6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 name="Group 2"/>
          <p:cNvGrpSpPr>
            <a:grpSpLocks/>
          </p:cNvGrpSpPr>
          <p:nvPr/>
        </p:nvGrpSpPr>
        <p:grpSpPr bwMode="auto">
          <a:xfrm>
            <a:off x="7235038" y="2313239"/>
            <a:ext cx="1585434" cy="1237331"/>
            <a:chOff x="0" y="0"/>
            <a:chExt cx="1677511" cy="1374579"/>
          </a:xfrm>
        </p:grpSpPr>
        <p:grpSp>
          <p:nvGrpSpPr>
            <p:cNvPr id="82" name="Group 3"/>
            <p:cNvGrpSpPr>
              <a:grpSpLocks/>
            </p:cNvGrpSpPr>
            <p:nvPr/>
          </p:nvGrpSpPr>
          <p:grpSpPr bwMode="auto">
            <a:xfrm>
              <a:off x="0" y="0"/>
              <a:ext cx="1677511" cy="1374579"/>
              <a:chOff x="0" y="0"/>
              <a:chExt cx="2617944" cy="2145185"/>
            </a:xfrm>
          </p:grpSpPr>
          <p:sp>
            <p:nvSpPr>
              <p:cNvPr id="84" name="Oval 8"/>
              <p:cNvSpPr>
                <a:spLocks noChangeArrowheads="1"/>
              </p:cNvSpPr>
              <p:nvPr/>
            </p:nvSpPr>
            <p:spPr bwMode="auto">
              <a:xfrm flipV="1">
                <a:off x="0" y="1700034"/>
                <a:ext cx="2617944" cy="445151"/>
              </a:xfrm>
              <a:prstGeom prst="ellipse">
                <a:avLst/>
              </a:prstGeom>
              <a:gradFill rotWithShape="1">
                <a:gsLst>
                  <a:gs pos="0">
                    <a:srgbClr val="000000"/>
                  </a:gs>
                  <a:gs pos="100000">
                    <a:srgbClr val="FFFFFF"/>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b="1">
                  <a:solidFill>
                    <a:srgbClr val="000000"/>
                  </a:solidFill>
                  <a:ea typeface="微软雅黑" pitchFamily="34" charset="-122"/>
                  <a:sym typeface="Arial" pitchFamily="34" charset="0"/>
                </a:endParaRPr>
              </a:p>
            </p:txBody>
          </p:sp>
          <p:sp>
            <p:nvSpPr>
              <p:cNvPr id="85" name="Oval 19"/>
              <p:cNvSpPr>
                <a:spLocks noChangeArrowheads="1"/>
              </p:cNvSpPr>
              <p:nvPr/>
            </p:nvSpPr>
            <p:spPr bwMode="auto">
              <a:xfrm>
                <a:off x="364499" y="0"/>
                <a:ext cx="1931237" cy="1931674"/>
              </a:xfrm>
              <a:prstGeom prst="ellipse">
                <a:avLst/>
              </a:prstGeom>
              <a:solidFill>
                <a:schemeClr val="bg1">
                  <a:lumMod val="85000"/>
                </a:schemeClr>
              </a:solidFill>
              <a:ln>
                <a:noFill/>
              </a:ln>
              <a:effectLst/>
              <a:scene3d>
                <a:camera prst="orthographicFront">
                  <a:rot lat="0" lon="0" rev="0"/>
                </a:camera>
                <a:lightRig rig="contrasting" dir="t">
                  <a:rot lat="0" lon="0" rev="7800000"/>
                </a:lightRig>
              </a:scene3d>
              <a:sp3d>
                <a:bevelT w="139700" h="139700"/>
              </a:sp3d>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zh-CN" altLang="en-US" sz="1900" b="1">
                  <a:solidFill>
                    <a:srgbClr val="FFFFFF"/>
                  </a:solidFill>
                  <a:latin typeface="微软雅黑" pitchFamily="34" charset="-122"/>
                  <a:ea typeface="微软雅黑" pitchFamily="34" charset="-122"/>
                  <a:sym typeface="微软雅黑" pitchFamily="34" charset="-122"/>
                </a:endParaRPr>
              </a:p>
            </p:txBody>
          </p:sp>
        </p:grpSp>
        <p:sp>
          <p:nvSpPr>
            <p:cNvPr id="83" name="TextBox 54"/>
            <p:cNvSpPr>
              <a:spLocks noChangeArrowheads="1"/>
            </p:cNvSpPr>
            <p:nvPr/>
          </p:nvSpPr>
          <p:spPr bwMode="auto">
            <a:xfrm>
              <a:off x="229901" y="297662"/>
              <a:ext cx="1146903" cy="7009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500" i="1" dirty="0" smtClean="0">
                  <a:solidFill>
                    <a:srgbClr val="00B0F0"/>
                  </a:solidFill>
                  <a:latin typeface="Impact" pitchFamily="34" charset="0"/>
                  <a:ea typeface="微软雅黑" pitchFamily="34" charset="-122"/>
                  <a:sym typeface="Impact" pitchFamily="34" charset="0"/>
                </a:rPr>
                <a:t>20XX</a:t>
              </a:r>
              <a:endParaRPr lang="zh-CN" altLang="en-US" sz="3500" i="1" dirty="0">
                <a:solidFill>
                  <a:srgbClr val="00B0F0"/>
                </a:solidFill>
                <a:latin typeface="Impact" pitchFamily="34" charset="0"/>
                <a:ea typeface="微软雅黑" pitchFamily="34" charset="-122"/>
                <a:sym typeface="Impact" pitchFamily="34" charset="0"/>
              </a:endParaRPr>
            </a:p>
          </p:txBody>
        </p:sp>
      </p:grpSp>
      <p:sp>
        <p:nvSpPr>
          <p:cNvPr id="86" name="AutoShape 7"/>
          <p:cNvSpPr>
            <a:spLocks noChangeArrowheads="1"/>
          </p:cNvSpPr>
          <p:nvPr/>
        </p:nvSpPr>
        <p:spPr bwMode="auto">
          <a:xfrm>
            <a:off x="603176" y="2494656"/>
            <a:ext cx="6315361" cy="824888"/>
          </a:xfrm>
          <a:prstGeom prst="homePlate">
            <a:avLst>
              <a:gd name="adj" fmla="val 39976"/>
            </a:avLst>
          </a:prstGeom>
          <a:gradFill rotWithShape="1">
            <a:gsLst>
              <a:gs pos="0">
                <a:srgbClr val="FBFBFB"/>
              </a:gs>
              <a:gs pos="100000">
                <a:srgbClr val="EAEAEA"/>
              </a:gs>
            </a:gsLst>
            <a:lin ang="5400000" scaled="1"/>
          </a:gradFill>
          <a:ln w="9525">
            <a:solidFill>
              <a:srgbClr val="EAEAEA"/>
            </a:solidFill>
            <a:miter lim="800000"/>
            <a:headEnd/>
            <a:tailEnd/>
          </a:ln>
        </p:spPr>
        <p:txBody>
          <a:bodyPr wrap="none" lIns="87912" tIns="43956" rIns="87912" bIns="43956" anchor="ctr"/>
          <a:lstStyle/>
          <a:p>
            <a:pPr marL="341934" indent="-341934">
              <a:lnSpc>
                <a:spcPct val="120000"/>
              </a:lnSpc>
            </a:pPr>
            <a:endParaRPr lang="zh-CN" altLang="en-US" sz="1100">
              <a:solidFill>
                <a:srgbClr val="646464"/>
              </a:solidFill>
              <a:ea typeface="微软雅黑" pitchFamily="34" charset="-122"/>
              <a:sym typeface="Arial" pitchFamily="34" charset="0"/>
            </a:endParaRPr>
          </a:p>
        </p:txBody>
      </p:sp>
      <p:sp>
        <p:nvSpPr>
          <p:cNvPr id="87" name="AutoShape 8"/>
          <p:cNvSpPr>
            <a:spLocks noChangeArrowheads="1"/>
          </p:cNvSpPr>
          <p:nvPr/>
        </p:nvSpPr>
        <p:spPr bwMode="auto">
          <a:xfrm>
            <a:off x="4875936" y="2483317"/>
            <a:ext cx="536293" cy="844730"/>
          </a:xfrm>
          <a:prstGeom prst="chevron">
            <a:avLst>
              <a:gd name="adj" fmla="val 55468"/>
            </a:avLst>
          </a:prstGeom>
          <a:solidFill>
            <a:srgbClr val="AE43A0"/>
          </a:solidFill>
          <a:ln>
            <a:noFill/>
          </a:ln>
        </p:spPr>
        <p:txBody>
          <a:bodyPr lIns="87912" tIns="43956" rIns="87912" bIns="43956" anchor="ctr"/>
          <a:lstStyle/>
          <a:p>
            <a:pPr algn="ctr"/>
            <a:endParaRPr lang="zh-CN" altLang="en-US" sz="1900" b="1">
              <a:solidFill>
                <a:srgbClr val="FFFFFF"/>
              </a:solidFill>
              <a:latin typeface="微软雅黑" pitchFamily="34" charset="-122"/>
              <a:ea typeface="微软雅黑" pitchFamily="34" charset="-122"/>
              <a:sym typeface="微软雅黑" pitchFamily="34" charset="-122"/>
            </a:endParaRPr>
          </a:p>
        </p:txBody>
      </p:sp>
      <p:sp>
        <p:nvSpPr>
          <p:cNvPr id="88" name="AutoShape 8"/>
          <p:cNvSpPr>
            <a:spLocks noChangeArrowheads="1"/>
          </p:cNvSpPr>
          <p:nvPr/>
        </p:nvSpPr>
        <p:spPr bwMode="auto">
          <a:xfrm>
            <a:off x="3190862" y="2483317"/>
            <a:ext cx="534828" cy="844730"/>
          </a:xfrm>
          <a:prstGeom prst="chevron">
            <a:avLst>
              <a:gd name="adj" fmla="val 55468"/>
            </a:avLst>
          </a:prstGeom>
          <a:solidFill>
            <a:srgbClr val="23A3DF"/>
          </a:solidFill>
          <a:ln>
            <a:noFill/>
          </a:ln>
        </p:spPr>
        <p:txBody>
          <a:bodyPr lIns="87912" tIns="43956" rIns="87912" bIns="43956" anchor="ctr"/>
          <a:lstStyle/>
          <a:p>
            <a:pPr algn="ctr"/>
            <a:endParaRPr lang="zh-CN" altLang="en-US" sz="1900" b="1">
              <a:solidFill>
                <a:srgbClr val="FFFFFF"/>
              </a:solidFill>
              <a:latin typeface="微软雅黑" pitchFamily="34" charset="-122"/>
              <a:ea typeface="微软雅黑" pitchFamily="34" charset="-122"/>
              <a:sym typeface="微软雅黑" pitchFamily="34" charset="-122"/>
            </a:endParaRPr>
          </a:p>
        </p:txBody>
      </p:sp>
      <p:sp>
        <p:nvSpPr>
          <p:cNvPr id="89" name="AutoShape 8"/>
          <p:cNvSpPr>
            <a:spLocks noChangeArrowheads="1"/>
          </p:cNvSpPr>
          <p:nvPr/>
        </p:nvSpPr>
        <p:spPr bwMode="auto">
          <a:xfrm>
            <a:off x="1502858" y="2483317"/>
            <a:ext cx="534828" cy="844730"/>
          </a:xfrm>
          <a:prstGeom prst="chevron">
            <a:avLst>
              <a:gd name="adj" fmla="val 55468"/>
            </a:avLst>
          </a:prstGeom>
          <a:solidFill>
            <a:srgbClr val="F57E1B"/>
          </a:solidFill>
          <a:ln>
            <a:noFill/>
          </a:ln>
        </p:spPr>
        <p:txBody>
          <a:bodyPr lIns="87912" tIns="43956" rIns="87912" bIns="43956" anchor="ctr"/>
          <a:lstStyle/>
          <a:p>
            <a:pPr algn="ctr"/>
            <a:endParaRPr lang="zh-CN" altLang="en-US" sz="1900" b="1">
              <a:solidFill>
                <a:srgbClr val="FFFFFF"/>
              </a:solidFill>
              <a:latin typeface="微软雅黑" pitchFamily="34" charset="-122"/>
              <a:ea typeface="微软雅黑" pitchFamily="34" charset="-122"/>
              <a:sym typeface="微软雅黑" pitchFamily="34" charset="-122"/>
            </a:endParaRPr>
          </a:p>
        </p:txBody>
      </p:sp>
      <p:sp>
        <p:nvSpPr>
          <p:cNvPr id="90" name="AutoShape 8"/>
          <p:cNvSpPr>
            <a:spLocks noChangeArrowheads="1"/>
          </p:cNvSpPr>
          <p:nvPr/>
        </p:nvSpPr>
        <p:spPr bwMode="auto">
          <a:xfrm>
            <a:off x="6563940" y="2483317"/>
            <a:ext cx="536293" cy="844730"/>
          </a:xfrm>
          <a:prstGeom prst="chevron">
            <a:avLst>
              <a:gd name="adj" fmla="val 55468"/>
            </a:avLst>
          </a:prstGeom>
          <a:solidFill>
            <a:srgbClr val="71B657"/>
          </a:solidFill>
          <a:ln>
            <a:noFill/>
          </a:ln>
        </p:spPr>
        <p:txBody>
          <a:bodyPr lIns="87912" tIns="43956" rIns="87912" bIns="43956" anchor="ctr"/>
          <a:lstStyle/>
          <a:p>
            <a:pPr algn="ctr"/>
            <a:endParaRPr lang="zh-CN" altLang="en-US" sz="1900" b="1">
              <a:solidFill>
                <a:srgbClr val="FFFFFF"/>
              </a:solidFill>
              <a:latin typeface="微软雅黑" pitchFamily="34" charset="-122"/>
              <a:ea typeface="微软雅黑" pitchFamily="34" charset="-122"/>
              <a:sym typeface="微软雅黑" pitchFamily="34" charset="-122"/>
            </a:endParaRPr>
          </a:p>
        </p:txBody>
      </p:sp>
      <p:sp>
        <p:nvSpPr>
          <p:cNvPr id="91" name="TextBox 63"/>
          <p:cNvSpPr>
            <a:spLocks noChangeArrowheads="1"/>
          </p:cNvSpPr>
          <p:nvPr/>
        </p:nvSpPr>
        <p:spPr bwMode="auto">
          <a:xfrm>
            <a:off x="755576" y="2741273"/>
            <a:ext cx="619970" cy="365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7912" tIns="43956" rIns="87912" bIns="43956">
            <a:spAutoFit/>
          </a:bodyPr>
          <a:lstStyle/>
          <a:p>
            <a:r>
              <a:rPr lang="en-US" altLang="zh-CN" i="1" dirty="0" smtClean="0">
                <a:solidFill>
                  <a:schemeClr val="bg1">
                    <a:lumMod val="65000"/>
                  </a:schemeClr>
                </a:solidFill>
                <a:latin typeface="Impact" pitchFamily="34" charset="0"/>
                <a:ea typeface="微软雅黑" pitchFamily="34" charset="-122"/>
                <a:sym typeface="Impact" pitchFamily="34" charset="0"/>
              </a:rPr>
              <a:t>2012</a:t>
            </a:r>
            <a:endParaRPr lang="zh-CN" altLang="en-US" i="1" dirty="0">
              <a:solidFill>
                <a:schemeClr val="bg1">
                  <a:lumMod val="65000"/>
                </a:schemeClr>
              </a:solidFill>
              <a:latin typeface="Impact" pitchFamily="34" charset="0"/>
              <a:ea typeface="微软雅黑" pitchFamily="34" charset="-122"/>
              <a:sym typeface="Impact" pitchFamily="34" charset="0"/>
            </a:endParaRPr>
          </a:p>
        </p:txBody>
      </p:sp>
      <p:sp>
        <p:nvSpPr>
          <p:cNvPr id="92" name="TextBox 64"/>
          <p:cNvSpPr>
            <a:spLocks noChangeArrowheads="1"/>
          </p:cNvSpPr>
          <p:nvPr/>
        </p:nvSpPr>
        <p:spPr bwMode="auto">
          <a:xfrm>
            <a:off x="2307298" y="2741273"/>
            <a:ext cx="626382" cy="365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7912" tIns="43956" rIns="87912" bIns="43956">
            <a:spAutoFit/>
          </a:bodyPr>
          <a:lstStyle/>
          <a:p>
            <a:r>
              <a:rPr lang="en-US" altLang="zh-CN" i="1" dirty="0" smtClean="0">
                <a:solidFill>
                  <a:schemeClr val="bg1">
                    <a:lumMod val="65000"/>
                  </a:schemeClr>
                </a:solidFill>
                <a:latin typeface="Impact" pitchFamily="34" charset="0"/>
                <a:ea typeface="微软雅黑" pitchFamily="34" charset="-122"/>
                <a:sym typeface="Impact" pitchFamily="34" charset="0"/>
              </a:rPr>
              <a:t>2013</a:t>
            </a:r>
            <a:endParaRPr lang="zh-CN" altLang="en-US" i="1" dirty="0">
              <a:solidFill>
                <a:schemeClr val="bg1">
                  <a:lumMod val="65000"/>
                </a:schemeClr>
              </a:solidFill>
              <a:latin typeface="Impact" pitchFamily="34" charset="0"/>
              <a:ea typeface="微软雅黑" pitchFamily="34" charset="-122"/>
              <a:sym typeface="Impact" pitchFamily="34" charset="0"/>
            </a:endParaRPr>
          </a:p>
        </p:txBody>
      </p:sp>
      <p:sp>
        <p:nvSpPr>
          <p:cNvPr id="93" name="TextBox 65"/>
          <p:cNvSpPr>
            <a:spLocks noChangeArrowheads="1"/>
          </p:cNvSpPr>
          <p:nvPr/>
        </p:nvSpPr>
        <p:spPr bwMode="auto">
          <a:xfrm>
            <a:off x="3992372" y="2741273"/>
            <a:ext cx="629588" cy="365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7912" tIns="43956" rIns="87912" bIns="43956">
            <a:spAutoFit/>
          </a:bodyPr>
          <a:lstStyle/>
          <a:p>
            <a:r>
              <a:rPr lang="en-US" altLang="zh-CN" i="1" dirty="0" smtClean="0">
                <a:solidFill>
                  <a:schemeClr val="bg1">
                    <a:lumMod val="65000"/>
                  </a:schemeClr>
                </a:solidFill>
                <a:latin typeface="Impact" pitchFamily="34" charset="0"/>
                <a:ea typeface="微软雅黑" pitchFamily="34" charset="-122"/>
                <a:sym typeface="Impact" pitchFamily="34" charset="0"/>
              </a:rPr>
              <a:t>2016</a:t>
            </a:r>
            <a:endParaRPr lang="zh-CN" altLang="en-US" i="1" dirty="0">
              <a:solidFill>
                <a:schemeClr val="bg1">
                  <a:lumMod val="65000"/>
                </a:schemeClr>
              </a:solidFill>
              <a:latin typeface="Impact" pitchFamily="34" charset="0"/>
              <a:ea typeface="微软雅黑" pitchFamily="34" charset="-122"/>
              <a:sym typeface="Impact" pitchFamily="34" charset="0"/>
            </a:endParaRPr>
          </a:p>
        </p:txBody>
      </p:sp>
      <p:sp>
        <p:nvSpPr>
          <p:cNvPr id="94" name="TextBox 66"/>
          <p:cNvSpPr>
            <a:spLocks noChangeArrowheads="1"/>
          </p:cNvSpPr>
          <p:nvPr/>
        </p:nvSpPr>
        <p:spPr bwMode="auto">
          <a:xfrm>
            <a:off x="5680375" y="2741273"/>
            <a:ext cx="629588" cy="365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7912" tIns="43956" rIns="87912" bIns="43956">
            <a:spAutoFit/>
          </a:bodyPr>
          <a:lstStyle/>
          <a:p>
            <a:r>
              <a:rPr lang="en-US" altLang="zh-CN" i="1" dirty="0" smtClean="0">
                <a:solidFill>
                  <a:schemeClr val="bg1">
                    <a:lumMod val="65000"/>
                  </a:schemeClr>
                </a:solidFill>
                <a:latin typeface="Impact" pitchFamily="34" charset="0"/>
                <a:ea typeface="微软雅黑" pitchFamily="34" charset="-122"/>
                <a:sym typeface="Impact" pitchFamily="34" charset="0"/>
              </a:rPr>
              <a:t>2019</a:t>
            </a:r>
            <a:endParaRPr lang="zh-CN" altLang="en-US" i="1" dirty="0">
              <a:solidFill>
                <a:schemeClr val="bg1">
                  <a:lumMod val="65000"/>
                </a:schemeClr>
              </a:solidFill>
              <a:latin typeface="Impact" pitchFamily="34" charset="0"/>
              <a:ea typeface="微软雅黑" pitchFamily="34" charset="-122"/>
              <a:sym typeface="Impact" pitchFamily="34" charset="0"/>
            </a:endParaRPr>
          </a:p>
        </p:txBody>
      </p:sp>
      <p:grpSp>
        <p:nvGrpSpPr>
          <p:cNvPr id="95" name="Group 17"/>
          <p:cNvGrpSpPr>
            <a:grpSpLocks/>
          </p:cNvGrpSpPr>
          <p:nvPr/>
        </p:nvGrpSpPr>
        <p:grpSpPr bwMode="auto">
          <a:xfrm>
            <a:off x="1023929" y="3182063"/>
            <a:ext cx="1819879" cy="1384691"/>
            <a:chOff x="0" y="0"/>
            <a:chExt cx="1925931" cy="1537690"/>
          </a:xfrm>
        </p:grpSpPr>
        <p:sp>
          <p:nvSpPr>
            <p:cNvPr id="96" name="直接连接符 68"/>
            <p:cNvSpPr>
              <a:spLocks noChangeShapeType="1"/>
            </p:cNvSpPr>
            <p:nvPr/>
          </p:nvSpPr>
          <p:spPr bwMode="auto">
            <a:xfrm>
              <a:off x="0" y="0"/>
              <a:ext cx="1" cy="1358533"/>
            </a:xfrm>
            <a:prstGeom prst="line">
              <a:avLst/>
            </a:prstGeom>
            <a:noFill/>
            <a:ln w="9525">
              <a:solidFill>
                <a:srgbClr val="888888"/>
              </a:solidFill>
              <a:miter lim="800000"/>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bg1">
                    <a:lumMod val="85000"/>
                  </a:schemeClr>
                </a:solidFill>
              </a:endParaRPr>
            </a:p>
          </p:txBody>
        </p:sp>
        <p:sp>
          <p:nvSpPr>
            <p:cNvPr id="97" name="TextBox 69"/>
            <p:cNvSpPr>
              <a:spLocks noChangeArrowheads="1"/>
            </p:cNvSpPr>
            <p:nvPr/>
          </p:nvSpPr>
          <p:spPr bwMode="auto">
            <a:xfrm>
              <a:off x="0" y="409803"/>
              <a:ext cx="1925931" cy="112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b="1">
                  <a:solidFill>
                    <a:schemeClr val="bg1">
                      <a:lumMod val="85000"/>
                    </a:schemeClr>
                  </a:solidFill>
                  <a:ea typeface="微软雅黑" pitchFamily="34" charset="-122"/>
                  <a:sym typeface="Arial" pitchFamily="34" charset="0"/>
                </a:rPr>
                <a:t>此处添加标题</a:t>
              </a:r>
              <a:endParaRPr lang="en-US" b="1">
                <a:solidFill>
                  <a:schemeClr val="bg1">
                    <a:lumMod val="85000"/>
                  </a:schemeClr>
                </a:solidFill>
                <a:ea typeface="微软雅黑" pitchFamily="34" charset="-122"/>
                <a:sym typeface="Arial" pitchFamily="34" charset="0"/>
              </a:endParaRPr>
            </a:p>
            <a:p>
              <a:pPr>
                <a:lnSpc>
                  <a:spcPct val="150000"/>
                </a:lnSpc>
              </a:pPr>
              <a:r>
                <a:rPr lang="zh-CN" altLang="en-US" sz="1100">
                  <a:solidFill>
                    <a:schemeClr val="bg1">
                      <a:lumMod val="85000"/>
                    </a:schemeClr>
                  </a:solidFill>
                  <a:ea typeface="微软雅黑" pitchFamily="34" charset="-122"/>
                  <a:sym typeface="Arial" pitchFamily="34" charset="0"/>
                </a:rPr>
                <a:t>点击此处添加段落文本</a:t>
              </a:r>
            </a:p>
            <a:p>
              <a:pPr>
                <a:lnSpc>
                  <a:spcPct val="150000"/>
                </a:lnSpc>
              </a:pPr>
              <a:r>
                <a:rPr lang="zh-CN" altLang="en-US" sz="1100">
                  <a:solidFill>
                    <a:schemeClr val="bg1">
                      <a:lumMod val="85000"/>
                    </a:schemeClr>
                  </a:solidFill>
                  <a:ea typeface="微软雅黑" pitchFamily="34" charset="-122"/>
                  <a:sym typeface="Arial" pitchFamily="34" charset="0"/>
                </a:rPr>
                <a:t>点击此处添加段落文本</a:t>
              </a:r>
            </a:p>
          </p:txBody>
        </p:sp>
      </p:grpSp>
      <p:grpSp>
        <p:nvGrpSpPr>
          <p:cNvPr id="98" name="Group 20"/>
          <p:cNvGrpSpPr>
            <a:grpSpLocks/>
          </p:cNvGrpSpPr>
          <p:nvPr/>
        </p:nvGrpSpPr>
        <p:grpSpPr bwMode="auto">
          <a:xfrm>
            <a:off x="2557862" y="1322522"/>
            <a:ext cx="1819879" cy="1350718"/>
            <a:chOff x="0" y="0"/>
            <a:chExt cx="1925931" cy="1502549"/>
          </a:xfrm>
        </p:grpSpPr>
        <p:sp>
          <p:nvSpPr>
            <p:cNvPr id="99" name="直接连接符 71"/>
            <p:cNvSpPr>
              <a:spLocks noChangeShapeType="1"/>
            </p:cNvSpPr>
            <p:nvPr/>
          </p:nvSpPr>
          <p:spPr bwMode="auto">
            <a:xfrm>
              <a:off x="0" y="144016"/>
              <a:ext cx="1" cy="1358533"/>
            </a:xfrm>
            <a:prstGeom prst="line">
              <a:avLst/>
            </a:prstGeom>
            <a:noFill/>
            <a:ln w="9525">
              <a:solidFill>
                <a:srgbClr val="23A3DF"/>
              </a:solidFill>
              <a:miter lim="800000"/>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ln>
                  <a:solidFill>
                    <a:srgbClr val="23A3DF"/>
                  </a:solidFill>
                </a:ln>
                <a:solidFill>
                  <a:schemeClr val="bg1">
                    <a:lumMod val="65000"/>
                  </a:schemeClr>
                </a:solidFill>
              </a:endParaRPr>
            </a:p>
          </p:txBody>
        </p:sp>
        <p:sp>
          <p:nvSpPr>
            <p:cNvPr id="100" name="TextBox 72"/>
            <p:cNvSpPr>
              <a:spLocks noChangeArrowheads="1"/>
            </p:cNvSpPr>
            <p:nvPr/>
          </p:nvSpPr>
          <p:spPr bwMode="auto">
            <a:xfrm>
              <a:off x="0" y="0"/>
              <a:ext cx="1925931" cy="1129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b="1" dirty="0">
                  <a:solidFill>
                    <a:srgbClr val="23A3DF"/>
                  </a:solidFill>
                  <a:ea typeface="微软雅黑" pitchFamily="34" charset="-122"/>
                  <a:sym typeface="Arial" pitchFamily="34" charset="0"/>
                </a:rPr>
                <a:t>此处添加标题</a:t>
              </a:r>
              <a:endParaRPr lang="en-US" b="1" dirty="0">
                <a:solidFill>
                  <a:srgbClr val="23A3DF"/>
                </a:solidFill>
                <a:ea typeface="微软雅黑" pitchFamily="34" charset="-122"/>
                <a:sym typeface="Arial" pitchFamily="34" charset="0"/>
              </a:endParaRPr>
            </a:p>
            <a:p>
              <a:pPr>
                <a:lnSpc>
                  <a:spcPct val="150000"/>
                </a:lnSpc>
              </a:pPr>
              <a:r>
                <a:rPr lang="zh-CN" altLang="en-US" sz="1100" dirty="0">
                  <a:solidFill>
                    <a:srgbClr val="23A3DF"/>
                  </a:solidFill>
                  <a:ea typeface="微软雅黑" pitchFamily="34" charset="-122"/>
                  <a:sym typeface="Arial" pitchFamily="34" charset="0"/>
                </a:rPr>
                <a:t>点击此处添加段落文本</a:t>
              </a:r>
            </a:p>
            <a:p>
              <a:pPr>
                <a:lnSpc>
                  <a:spcPct val="150000"/>
                </a:lnSpc>
              </a:pPr>
              <a:r>
                <a:rPr lang="zh-CN" altLang="en-US" sz="1100" dirty="0">
                  <a:solidFill>
                    <a:srgbClr val="23A3DF"/>
                  </a:solidFill>
                  <a:ea typeface="微软雅黑" pitchFamily="34" charset="-122"/>
                  <a:sym typeface="Arial" pitchFamily="34" charset="0"/>
                </a:rPr>
                <a:t>点击此处添加段落文本</a:t>
              </a:r>
            </a:p>
          </p:txBody>
        </p:sp>
      </p:grpSp>
      <p:grpSp>
        <p:nvGrpSpPr>
          <p:cNvPr id="101" name="Group 23"/>
          <p:cNvGrpSpPr>
            <a:grpSpLocks/>
          </p:cNvGrpSpPr>
          <p:nvPr/>
        </p:nvGrpSpPr>
        <p:grpSpPr bwMode="auto">
          <a:xfrm>
            <a:off x="4209234" y="3200489"/>
            <a:ext cx="1819879" cy="1387485"/>
            <a:chOff x="0" y="0"/>
            <a:chExt cx="1925931" cy="1540729"/>
          </a:xfrm>
        </p:grpSpPr>
        <p:sp>
          <p:nvSpPr>
            <p:cNvPr id="102" name="直接连接符 74"/>
            <p:cNvSpPr>
              <a:spLocks noChangeShapeType="1"/>
            </p:cNvSpPr>
            <p:nvPr/>
          </p:nvSpPr>
          <p:spPr bwMode="auto">
            <a:xfrm>
              <a:off x="7492" y="0"/>
              <a:ext cx="1" cy="1358533"/>
            </a:xfrm>
            <a:prstGeom prst="line">
              <a:avLst/>
            </a:prstGeom>
            <a:noFill/>
            <a:ln w="9525">
              <a:solidFill>
                <a:srgbClr val="888888"/>
              </a:solidFill>
              <a:miter lim="800000"/>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bg1">
                    <a:lumMod val="85000"/>
                  </a:schemeClr>
                </a:solidFill>
              </a:endParaRPr>
            </a:p>
          </p:txBody>
        </p:sp>
        <p:sp>
          <p:nvSpPr>
            <p:cNvPr id="103" name="TextBox 75"/>
            <p:cNvSpPr>
              <a:spLocks noChangeArrowheads="1"/>
            </p:cNvSpPr>
            <p:nvPr/>
          </p:nvSpPr>
          <p:spPr bwMode="auto">
            <a:xfrm>
              <a:off x="0" y="412889"/>
              <a:ext cx="1925931" cy="1127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b="1">
                  <a:solidFill>
                    <a:schemeClr val="bg1">
                      <a:lumMod val="85000"/>
                    </a:schemeClr>
                  </a:solidFill>
                  <a:ea typeface="微软雅黑" pitchFamily="34" charset="-122"/>
                  <a:sym typeface="Arial" pitchFamily="34" charset="0"/>
                </a:rPr>
                <a:t>此处添加标题</a:t>
              </a:r>
              <a:endParaRPr lang="en-US" b="1">
                <a:solidFill>
                  <a:schemeClr val="bg1">
                    <a:lumMod val="85000"/>
                  </a:schemeClr>
                </a:solidFill>
                <a:ea typeface="微软雅黑" pitchFamily="34" charset="-122"/>
                <a:sym typeface="Arial" pitchFamily="34" charset="0"/>
              </a:endParaRPr>
            </a:p>
            <a:p>
              <a:pPr>
                <a:lnSpc>
                  <a:spcPct val="150000"/>
                </a:lnSpc>
              </a:pPr>
              <a:r>
                <a:rPr lang="zh-CN" altLang="en-US" sz="1100">
                  <a:solidFill>
                    <a:schemeClr val="bg1">
                      <a:lumMod val="85000"/>
                    </a:schemeClr>
                  </a:solidFill>
                  <a:ea typeface="微软雅黑" pitchFamily="34" charset="-122"/>
                  <a:sym typeface="Arial" pitchFamily="34" charset="0"/>
                </a:rPr>
                <a:t>点击此处添加段落文本</a:t>
              </a:r>
            </a:p>
            <a:p>
              <a:pPr>
                <a:lnSpc>
                  <a:spcPct val="150000"/>
                </a:lnSpc>
              </a:pPr>
              <a:r>
                <a:rPr lang="zh-CN" altLang="en-US" sz="1100">
                  <a:solidFill>
                    <a:schemeClr val="bg1">
                      <a:lumMod val="85000"/>
                    </a:schemeClr>
                  </a:solidFill>
                  <a:ea typeface="微软雅黑" pitchFamily="34" charset="-122"/>
                  <a:sym typeface="Arial" pitchFamily="34" charset="0"/>
                </a:rPr>
                <a:t>点击此处添加段落文本</a:t>
              </a:r>
            </a:p>
          </p:txBody>
        </p:sp>
      </p:grpSp>
      <p:grpSp>
        <p:nvGrpSpPr>
          <p:cNvPr id="104" name="Group 26"/>
          <p:cNvGrpSpPr>
            <a:grpSpLocks/>
          </p:cNvGrpSpPr>
          <p:nvPr/>
        </p:nvGrpSpPr>
        <p:grpSpPr bwMode="auto">
          <a:xfrm>
            <a:off x="5926543" y="1322522"/>
            <a:ext cx="1819879" cy="1350718"/>
            <a:chOff x="0" y="0"/>
            <a:chExt cx="1925931" cy="1502549"/>
          </a:xfrm>
        </p:grpSpPr>
        <p:sp>
          <p:nvSpPr>
            <p:cNvPr id="105" name="直接连接符 77"/>
            <p:cNvSpPr>
              <a:spLocks noChangeShapeType="1"/>
            </p:cNvSpPr>
            <p:nvPr/>
          </p:nvSpPr>
          <p:spPr bwMode="auto">
            <a:xfrm>
              <a:off x="0" y="144016"/>
              <a:ext cx="1" cy="1358533"/>
            </a:xfrm>
            <a:prstGeom prst="line">
              <a:avLst/>
            </a:prstGeom>
            <a:noFill/>
            <a:ln w="9525">
              <a:solidFill>
                <a:srgbClr val="888888"/>
              </a:solidFill>
              <a:miter lim="800000"/>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bg1">
                    <a:lumMod val="85000"/>
                  </a:schemeClr>
                </a:solidFill>
              </a:endParaRPr>
            </a:p>
          </p:txBody>
        </p:sp>
        <p:sp>
          <p:nvSpPr>
            <p:cNvPr id="106" name="TextBox 78"/>
            <p:cNvSpPr>
              <a:spLocks noChangeArrowheads="1"/>
            </p:cNvSpPr>
            <p:nvPr/>
          </p:nvSpPr>
          <p:spPr bwMode="auto">
            <a:xfrm>
              <a:off x="0" y="0"/>
              <a:ext cx="1925931" cy="1129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b="1" dirty="0">
                  <a:solidFill>
                    <a:schemeClr val="bg1">
                      <a:lumMod val="85000"/>
                    </a:schemeClr>
                  </a:solidFill>
                  <a:ea typeface="微软雅黑" pitchFamily="34" charset="-122"/>
                  <a:sym typeface="Arial" pitchFamily="34" charset="0"/>
                </a:rPr>
                <a:t>此处添加标题</a:t>
              </a:r>
              <a:endParaRPr lang="en-US" b="1" dirty="0">
                <a:solidFill>
                  <a:schemeClr val="bg1">
                    <a:lumMod val="85000"/>
                  </a:schemeClr>
                </a:solidFill>
                <a:ea typeface="微软雅黑" pitchFamily="34" charset="-122"/>
                <a:sym typeface="Arial" pitchFamily="34" charset="0"/>
              </a:endParaRPr>
            </a:p>
            <a:p>
              <a:pPr>
                <a:lnSpc>
                  <a:spcPct val="150000"/>
                </a:lnSpc>
              </a:pPr>
              <a:r>
                <a:rPr lang="zh-CN" altLang="en-US" sz="1100" dirty="0">
                  <a:solidFill>
                    <a:schemeClr val="bg1">
                      <a:lumMod val="85000"/>
                    </a:schemeClr>
                  </a:solidFill>
                  <a:ea typeface="微软雅黑" pitchFamily="34" charset="-122"/>
                  <a:sym typeface="Arial" pitchFamily="34" charset="0"/>
                </a:rPr>
                <a:t>点击此处添加段落文本</a:t>
              </a:r>
            </a:p>
            <a:p>
              <a:pPr>
                <a:lnSpc>
                  <a:spcPct val="150000"/>
                </a:lnSpc>
              </a:pPr>
              <a:r>
                <a:rPr lang="zh-CN" altLang="en-US" sz="1100" dirty="0">
                  <a:solidFill>
                    <a:schemeClr val="bg1">
                      <a:lumMod val="85000"/>
                    </a:schemeClr>
                  </a:solidFill>
                  <a:ea typeface="微软雅黑" pitchFamily="34" charset="-122"/>
                  <a:sym typeface="Arial" pitchFamily="34" charset="0"/>
                </a:rPr>
                <a:t>点击此处添加段落文本</a:t>
              </a:r>
            </a:p>
          </p:txBody>
        </p:sp>
      </p:grpSp>
      <p:sp>
        <p:nvSpPr>
          <p:cNvPr id="2" name="标题 1"/>
          <p:cNvSpPr>
            <a:spLocks noGrp="1"/>
          </p:cNvSpPr>
          <p:nvPr>
            <p:ph type="title"/>
          </p:nvPr>
        </p:nvSpPr>
        <p:spPr/>
        <p:txBody>
          <a:bodyPr/>
          <a:lstStyle/>
          <a:p>
            <a:endParaRPr lang="zh-CN" altLang="en-US" dirty="0"/>
          </a:p>
        </p:txBody>
      </p:sp>
    </p:spTree>
    <p:extLst>
      <p:ext uri="{BB962C8B-B14F-4D97-AF65-F5344CB8AC3E}">
        <p14:creationId xmlns:p14="http://schemas.microsoft.com/office/powerpoint/2010/main" val="1444259018"/>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p:cTn id="7" dur="500" fill="hold"/>
                                        <p:tgtEl>
                                          <p:spTgt spid="86"/>
                                        </p:tgtEl>
                                        <p:attrNameLst>
                                          <p:attrName>ppt_x</p:attrName>
                                        </p:attrNameLst>
                                      </p:cBhvr>
                                      <p:tavLst>
                                        <p:tav tm="0">
                                          <p:val>
                                            <p:strVal val="0-#ppt_w/2"/>
                                          </p:val>
                                        </p:tav>
                                        <p:tav tm="100000">
                                          <p:val>
                                            <p:strVal val="#ppt_x"/>
                                          </p:val>
                                        </p:tav>
                                      </p:tavLst>
                                    </p:anim>
                                    <p:anim calcmode="lin" valueType="num">
                                      <p:cBhvr>
                                        <p:cTn id="8" dur="500" fill="hold"/>
                                        <p:tgtEl>
                                          <p:spTgt spid="8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9"/>
                                        </p:tgtEl>
                                        <p:attrNameLst>
                                          <p:attrName>style.visibility</p:attrName>
                                        </p:attrNameLst>
                                      </p:cBhvr>
                                      <p:to>
                                        <p:strVal val="visible"/>
                                      </p:to>
                                    </p:set>
                                    <p:anim calcmode="lin" valueType="num">
                                      <p:cBhvr>
                                        <p:cTn id="12" dur="250" fill="hold"/>
                                        <p:tgtEl>
                                          <p:spTgt spid="89"/>
                                        </p:tgtEl>
                                        <p:attrNameLst>
                                          <p:attrName>ppt_x</p:attrName>
                                        </p:attrNameLst>
                                      </p:cBhvr>
                                      <p:tavLst>
                                        <p:tav tm="0">
                                          <p:val>
                                            <p:strVal val="0-#ppt_w/2"/>
                                          </p:val>
                                        </p:tav>
                                        <p:tav tm="100000">
                                          <p:val>
                                            <p:strVal val="#ppt_x"/>
                                          </p:val>
                                        </p:tav>
                                      </p:tavLst>
                                    </p:anim>
                                    <p:anim calcmode="lin" valueType="num">
                                      <p:cBhvr>
                                        <p:cTn id="13" dur="250" fill="hold"/>
                                        <p:tgtEl>
                                          <p:spTgt spid="89"/>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250"/>
                                  </p:stCondLst>
                                  <p:childTnLst>
                                    <p:set>
                                      <p:cBhvr>
                                        <p:cTn id="15" dur="1" fill="hold">
                                          <p:stCondLst>
                                            <p:cond delay="0"/>
                                          </p:stCondLst>
                                        </p:cTn>
                                        <p:tgtEl>
                                          <p:spTgt spid="88"/>
                                        </p:tgtEl>
                                        <p:attrNameLst>
                                          <p:attrName>style.visibility</p:attrName>
                                        </p:attrNameLst>
                                      </p:cBhvr>
                                      <p:to>
                                        <p:strVal val="visible"/>
                                      </p:to>
                                    </p:set>
                                    <p:anim calcmode="lin" valueType="num">
                                      <p:cBhvr>
                                        <p:cTn id="16" dur="250" fill="hold"/>
                                        <p:tgtEl>
                                          <p:spTgt spid="88"/>
                                        </p:tgtEl>
                                        <p:attrNameLst>
                                          <p:attrName>ppt_x</p:attrName>
                                        </p:attrNameLst>
                                      </p:cBhvr>
                                      <p:tavLst>
                                        <p:tav tm="0">
                                          <p:val>
                                            <p:strVal val="0-#ppt_w/2"/>
                                          </p:val>
                                        </p:tav>
                                        <p:tav tm="100000">
                                          <p:val>
                                            <p:strVal val="#ppt_x"/>
                                          </p:val>
                                        </p:tav>
                                      </p:tavLst>
                                    </p:anim>
                                    <p:anim calcmode="lin" valueType="num">
                                      <p:cBhvr>
                                        <p:cTn id="17" dur="250" fill="hold"/>
                                        <p:tgtEl>
                                          <p:spTgt spid="88"/>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500"/>
                                  </p:stCondLst>
                                  <p:childTnLst>
                                    <p:set>
                                      <p:cBhvr>
                                        <p:cTn id="19" dur="1" fill="hold">
                                          <p:stCondLst>
                                            <p:cond delay="0"/>
                                          </p:stCondLst>
                                        </p:cTn>
                                        <p:tgtEl>
                                          <p:spTgt spid="87"/>
                                        </p:tgtEl>
                                        <p:attrNameLst>
                                          <p:attrName>style.visibility</p:attrName>
                                        </p:attrNameLst>
                                      </p:cBhvr>
                                      <p:to>
                                        <p:strVal val="visible"/>
                                      </p:to>
                                    </p:set>
                                    <p:anim calcmode="lin" valueType="num">
                                      <p:cBhvr>
                                        <p:cTn id="20" dur="250" fill="hold"/>
                                        <p:tgtEl>
                                          <p:spTgt spid="87"/>
                                        </p:tgtEl>
                                        <p:attrNameLst>
                                          <p:attrName>ppt_x</p:attrName>
                                        </p:attrNameLst>
                                      </p:cBhvr>
                                      <p:tavLst>
                                        <p:tav tm="0">
                                          <p:val>
                                            <p:strVal val="0-#ppt_w/2"/>
                                          </p:val>
                                        </p:tav>
                                        <p:tav tm="100000">
                                          <p:val>
                                            <p:strVal val="#ppt_x"/>
                                          </p:val>
                                        </p:tav>
                                      </p:tavLst>
                                    </p:anim>
                                    <p:anim calcmode="lin" valueType="num">
                                      <p:cBhvr>
                                        <p:cTn id="21" dur="250" fill="hold"/>
                                        <p:tgtEl>
                                          <p:spTgt spid="87"/>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750"/>
                                  </p:stCondLst>
                                  <p:childTnLst>
                                    <p:set>
                                      <p:cBhvr>
                                        <p:cTn id="23" dur="1" fill="hold">
                                          <p:stCondLst>
                                            <p:cond delay="0"/>
                                          </p:stCondLst>
                                        </p:cTn>
                                        <p:tgtEl>
                                          <p:spTgt spid="90"/>
                                        </p:tgtEl>
                                        <p:attrNameLst>
                                          <p:attrName>style.visibility</p:attrName>
                                        </p:attrNameLst>
                                      </p:cBhvr>
                                      <p:to>
                                        <p:strVal val="visible"/>
                                      </p:to>
                                    </p:set>
                                    <p:anim calcmode="lin" valueType="num">
                                      <p:cBhvr>
                                        <p:cTn id="24" dur="250" fill="hold"/>
                                        <p:tgtEl>
                                          <p:spTgt spid="90"/>
                                        </p:tgtEl>
                                        <p:attrNameLst>
                                          <p:attrName>ppt_x</p:attrName>
                                        </p:attrNameLst>
                                      </p:cBhvr>
                                      <p:tavLst>
                                        <p:tav tm="0">
                                          <p:val>
                                            <p:strVal val="0-#ppt_w/2"/>
                                          </p:val>
                                        </p:tav>
                                        <p:tav tm="100000">
                                          <p:val>
                                            <p:strVal val="#ppt_x"/>
                                          </p:val>
                                        </p:tav>
                                      </p:tavLst>
                                    </p:anim>
                                    <p:anim calcmode="lin" valueType="num">
                                      <p:cBhvr>
                                        <p:cTn id="25" dur="250" fill="hold"/>
                                        <p:tgtEl>
                                          <p:spTgt spid="90"/>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47" presetClass="entr" presetSubtype="0" fill="hold" grpId="0" nodeType="afterEffect">
                                  <p:stCondLst>
                                    <p:cond delay="0"/>
                                  </p:stCondLst>
                                  <p:childTnLst>
                                    <p:set>
                                      <p:cBhvr>
                                        <p:cTn id="28" dur="1" fill="hold">
                                          <p:stCondLst>
                                            <p:cond delay="0"/>
                                          </p:stCondLst>
                                        </p:cTn>
                                        <p:tgtEl>
                                          <p:spTgt spid="91"/>
                                        </p:tgtEl>
                                        <p:attrNameLst>
                                          <p:attrName>style.visibility</p:attrName>
                                        </p:attrNameLst>
                                      </p:cBhvr>
                                      <p:to>
                                        <p:strVal val="visible"/>
                                      </p:to>
                                    </p:set>
                                    <p:animEffect>
                                      <p:cBhvr>
                                        <p:cTn id="29" dur="500"/>
                                        <p:tgtEl>
                                          <p:spTgt spid="91"/>
                                        </p:tgtEl>
                                      </p:cBhvr>
                                    </p:animEffect>
                                    <p:anim calcmode="lin" valueType="num">
                                      <p:cBhvr>
                                        <p:cTn id="30" dur="500" fill="hold"/>
                                        <p:tgtEl>
                                          <p:spTgt spid="91"/>
                                        </p:tgtEl>
                                        <p:attrNameLst>
                                          <p:attrName>ppt_x</p:attrName>
                                        </p:attrNameLst>
                                      </p:cBhvr>
                                      <p:tavLst>
                                        <p:tav tm="0">
                                          <p:val>
                                            <p:strVal val="#ppt_x"/>
                                          </p:val>
                                        </p:tav>
                                        <p:tav tm="100000">
                                          <p:val>
                                            <p:strVal val="#ppt_x"/>
                                          </p:val>
                                        </p:tav>
                                      </p:tavLst>
                                    </p:anim>
                                    <p:anim calcmode="lin" valueType="num">
                                      <p:cBhvr>
                                        <p:cTn id="31" dur="500" fill="hold"/>
                                        <p:tgtEl>
                                          <p:spTgt spid="91"/>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92"/>
                                        </p:tgtEl>
                                        <p:attrNameLst>
                                          <p:attrName>style.visibility</p:attrName>
                                        </p:attrNameLst>
                                      </p:cBhvr>
                                      <p:to>
                                        <p:strVal val="visible"/>
                                      </p:to>
                                    </p:set>
                                    <p:animEffect>
                                      <p:cBhvr>
                                        <p:cTn id="34" dur="500"/>
                                        <p:tgtEl>
                                          <p:spTgt spid="92"/>
                                        </p:tgtEl>
                                      </p:cBhvr>
                                    </p:animEffect>
                                    <p:anim calcmode="lin" valueType="num">
                                      <p:cBhvr>
                                        <p:cTn id="35" dur="500" fill="hold"/>
                                        <p:tgtEl>
                                          <p:spTgt spid="92"/>
                                        </p:tgtEl>
                                        <p:attrNameLst>
                                          <p:attrName>ppt_x</p:attrName>
                                        </p:attrNameLst>
                                      </p:cBhvr>
                                      <p:tavLst>
                                        <p:tav tm="0">
                                          <p:val>
                                            <p:strVal val="#ppt_x"/>
                                          </p:val>
                                        </p:tav>
                                        <p:tav tm="100000">
                                          <p:val>
                                            <p:strVal val="#ppt_x"/>
                                          </p:val>
                                        </p:tav>
                                      </p:tavLst>
                                    </p:anim>
                                    <p:anim calcmode="lin" valueType="num">
                                      <p:cBhvr>
                                        <p:cTn id="36" dur="500" fill="hold"/>
                                        <p:tgtEl>
                                          <p:spTgt spid="92"/>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93"/>
                                        </p:tgtEl>
                                        <p:attrNameLst>
                                          <p:attrName>style.visibility</p:attrName>
                                        </p:attrNameLst>
                                      </p:cBhvr>
                                      <p:to>
                                        <p:strVal val="visible"/>
                                      </p:to>
                                    </p:set>
                                    <p:animEffect>
                                      <p:cBhvr>
                                        <p:cTn id="39" dur="500"/>
                                        <p:tgtEl>
                                          <p:spTgt spid="93"/>
                                        </p:tgtEl>
                                      </p:cBhvr>
                                    </p:animEffect>
                                    <p:anim calcmode="lin" valueType="num">
                                      <p:cBhvr>
                                        <p:cTn id="40" dur="500" fill="hold"/>
                                        <p:tgtEl>
                                          <p:spTgt spid="93"/>
                                        </p:tgtEl>
                                        <p:attrNameLst>
                                          <p:attrName>ppt_x</p:attrName>
                                        </p:attrNameLst>
                                      </p:cBhvr>
                                      <p:tavLst>
                                        <p:tav tm="0">
                                          <p:val>
                                            <p:strVal val="#ppt_x"/>
                                          </p:val>
                                        </p:tav>
                                        <p:tav tm="100000">
                                          <p:val>
                                            <p:strVal val="#ppt_x"/>
                                          </p:val>
                                        </p:tav>
                                      </p:tavLst>
                                    </p:anim>
                                    <p:anim calcmode="lin" valueType="num">
                                      <p:cBhvr>
                                        <p:cTn id="41" dur="500" fill="hold"/>
                                        <p:tgtEl>
                                          <p:spTgt spid="93"/>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94"/>
                                        </p:tgtEl>
                                        <p:attrNameLst>
                                          <p:attrName>style.visibility</p:attrName>
                                        </p:attrNameLst>
                                      </p:cBhvr>
                                      <p:to>
                                        <p:strVal val="visible"/>
                                      </p:to>
                                    </p:set>
                                    <p:animEffect>
                                      <p:cBhvr>
                                        <p:cTn id="44" dur="500"/>
                                        <p:tgtEl>
                                          <p:spTgt spid="94"/>
                                        </p:tgtEl>
                                      </p:cBhvr>
                                    </p:animEffect>
                                    <p:anim calcmode="lin" valueType="num">
                                      <p:cBhvr>
                                        <p:cTn id="45" dur="500" fill="hold"/>
                                        <p:tgtEl>
                                          <p:spTgt spid="94"/>
                                        </p:tgtEl>
                                        <p:attrNameLst>
                                          <p:attrName>ppt_x</p:attrName>
                                        </p:attrNameLst>
                                      </p:cBhvr>
                                      <p:tavLst>
                                        <p:tav tm="0">
                                          <p:val>
                                            <p:strVal val="#ppt_x"/>
                                          </p:val>
                                        </p:tav>
                                        <p:tav tm="100000">
                                          <p:val>
                                            <p:strVal val="#ppt_x"/>
                                          </p:val>
                                        </p:tav>
                                      </p:tavLst>
                                    </p:anim>
                                    <p:anim calcmode="lin" valueType="num">
                                      <p:cBhvr>
                                        <p:cTn id="46" dur="500" fill="hold"/>
                                        <p:tgtEl>
                                          <p:spTgt spid="94"/>
                                        </p:tgtEl>
                                        <p:attrNameLst>
                                          <p:attrName>ppt_y</p:attrName>
                                        </p:attrNameLst>
                                      </p:cBhvr>
                                      <p:tavLst>
                                        <p:tav tm="0">
                                          <p:val>
                                            <p:strVal val="#ppt_y+.1"/>
                                          </p:val>
                                        </p:tav>
                                        <p:tav tm="100000">
                                          <p:val>
                                            <p:strVal val="#ppt_y"/>
                                          </p:val>
                                        </p:tav>
                                      </p:tavLst>
                                    </p:anim>
                                  </p:childTnLst>
                                </p:cTn>
                              </p:par>
                            </p:childTnLst>
                          </p:cTn>
                        </p:par>
                        <p:par>
                          <p:cTn id="47" fill="hold">
                            <p:stCondLst>
                              <p:cond delay="2000"/>
                            </p:stCondLst>
                            <p:childTnLst>
                              <p:par>
                                <p:cTn id="48" presetID="42" presetClass="entr" presetSubtype="0" fill="hold" nodeType="afterEffect">
                                  <p:stCondLst>
                                    <p:cond delay="0"/>
                                  </p:stCondLst>
                                  <p:childTnLst>
                                    <p:set>
                                      <p:cBhvr>
                                        <p:cTn id="49" dur="1" fill="hold">
                                          <p:stCondLst>
                                            <p:cond delay="0"/>
                                          </p:stCondLst>
                                        </p:cTn>
                                        <p:tgtEl>
                                          <p:spTgt spid="81"/>
                                        </p:tgtEl>
                                        <p:attrNameLst>
                                          <p:attrName>style.visibility</p:attrName>
                                        </p:attrNameLst>
                                      </p:cBhvr>
                                      <p:to>
                                        <p:strVal val="visible"/>
                                      </p:to>
                                    </p:set>
                                    <p:animEffect>
                                      <p:cBhvr>
                                        <p:cTn id="50" dur="1000"/>
                                        <p:tgtEl>
                                          <p:spTgt spid="81"/>
                                        </p:tgtEl>
                                      </p:cBhvr>
                                    </p:animEffect>
                                    <p:anim calcmode="lin" valueType="num">
                                      <p:cBhvr>
                                        <p:cTn id="51" dur="1000" fill="hold"/>
                                        <p:tgtEl>
                                          <p:spTgt spid="81"/>
                                        </p:tgtEl>
                                        <p:attrNameLst>
                                          <p:attrName>ppt_x</p:attrName>
                                        </p:attrNameLst>
                                      </p:cBhvr>
                                      <p:tavLst>
                                        <p:tav tm="0">
                                          <p:val>
                                            <p:strVal val="#ppt_x"/>
                                          </p:val>
                                        </p:tav>
                                        <p:tav tm="100000">
                                          <p:val>
                                            <p:strVal val="#ppt_x"/>
                                          </p:val>
                                        </p:tav>
                                      </p:tavLst>
                                    </p:anim>
                                    <p:anim calcmode="lin" valueType="num">
                                      <p:cBhvr>
                                        <p:cTn id="52" dur="1000" fill="hold"/>
                                        <p:tgtEl>
                                          <p:spTgt spid="81"/>
                                        </p:tgtEl>
                                        <p:attrNameLst>
                                          <p:attrName>ppt_y</p:attrName>
                                        </p:attrNameLst>
                                      </p:cBhvr>
                                      <p:tavLst>
                                        <p:tav tm="0">
                                          <p:val>
                                            <p:strVal val="#ppt_y+.1"/>
                                          </p:val>
                                        </p:tav>
                                        <p:tav tm="100000">
                                          <p:val>
                                            <p:strVal val="#ppt_y"/>
                                          </p:val>
                                        </p:tav>
                                      </p:tavLst>
                                    </p:anim>
                                  </p:childTnLst>
                                </p:cTn>
                              </p:par>
                            </p:childTnLst>
                          </p:cTn>
                        </p:par>
                        <p:par>
                          <p:cTn id="53" fill="hold">
                            <p:stCondLst>
                              <p:cond delay="3000"/>
                            </p:stCondLst>
                            <p:childTnLst>
                              <p:par>
                                <p:cTn id="54" presetID="22" presetClass="entr" presetSubtype="4" fill="hold" nodeType="afterEffect">
                                  <p:stCondLst>
                                    <p:cond delay="0"/>
                                  </p:stCondLst>
                                  <p:childTnLst>
                                    <p:set>
                                      <p:cBhvr>
                                        <p:cTn id="55" dur="1" fill="hold">
                                          <p:stCondLst>
                                            <p:cond delay="0"/>
                                          </p:stCondLst>
                                        </p:cTn>
                                        <p:tgtEl>
                                          <p:spTgt spid="95"/>
                                        </p:tgtEl>
                                        <p:attrNameLst>
                                          <p:attrName>style.visibility</p:attrName>
                                        </p:attrNameLst>
                                      </p:cBhvr>
                                      <p:to>
                                        <p:strVal val="visible"/>
                                      </p:to>
                                    </p:set>
                                    <p:animEffect>
                                      <p:cBhvr>
                                        <p:cTn id="56" dur="250"/>
                                        <p:tgtEl>
                                          <p:spTgt spid="95"/>
                                        </p:tgtEl>
                                      </p:cBhvr>
                                    </p:animEffect>
                                  </p:childTnLst>
                                </p:cTn>
                              </p:par>
                              <p:par>
                                <p:cTn id="57" presetID="22" presetClass="entr" presetSubtype="4" fill="hold" nodeType="withEffect">
                                  <p:stCondLst>
                                    <p:cond delay="0"/>
                                  </p:stCondLst>
                                  <p:childTnLst>
                                    <p:set>
                                      <p:cBhvr>
                                        <p:cTn id="58" dur="1" fill="hold">
                                          <p:stCondLst>
                                            <p:cond delay="0"/>
                                          </p:stCondLst>
                                        </p:cTn>
                                        <p:tgtEl>
                                          <p:spTgt spid="98"/>
                                        </p:tgtEl>
                                        <p:attrNameLst>
                                          <p:attrName>style.visibility</p:attrName>
                                        </p:attrNameLst>
                                      </p:cBhvr>
                                      <p:to>
                                        <p:strVal val="visible"/>
                                      </p:to>
                                    </p:set>
                                    <p:animEffect>
                                      <p:cBhvr>
                                        <p:cTn id="59" dur="250"/>
                                        <p:tgtEl>
                                          <p:spTgt spid="98"/>
                                        </p:tgtEl>
                                      </p:cBhvr>
                                    </p:animEffect>
                                  </p:childTnLst>
                                </p:cTn>
                              </p:par>
                              <p:par>
                                <p:cTn id="60" presetID="22" presetClass="entr" presetSubtype="4" fill="hold" nodeType="withEffect">
                                  <p:stCondLst>
                                    <p:cond delay="0"/>
                                  </p:stCondLst>
                                  <p:childTnLst>
                                    <p:set>
                                      <p:cBhvr>
                                        <p:cTn id="61" dur="1" fill="hold">
                                          <p:stCondLst>
                                            <p:cond delay="0"/>
                                          </p:stCondLst>
                                        </p:cTn>
                                        <p:tgtEl>
                                          <p:spTgt spid="101"/>
                                        </p:tgtEl>
                                        <p:attrNameLst>
                                          <p:attrName>style.visibility</p:attrName>
                                        </p:attrNameLst>
                                      </p:cBhvr>
                                      <p:to>
                                        <p:strVal val="visible"/>
                                      </p:to>
                                    </p:set>
                                    <p:animEffect>
                                      <p:cBhvr>
                                        <p:cTn id="62" dur="250"/>
                                        <p:tgtEl>
                                          <p:spTgt spid="101"/>
                                        </p:tgtEl>
                                      </p:cBhvr>
                                    </p:animEffect>
                                  </p:childTnLst>
                                </p:cTn>
                              </p:par>
                              <p:par>
                                <p:cTn id="63" presetID="22" presetClass="entr" presetSubtype="4" fill="hold" nodeType="withEffect">
                                  <p:stCondLst>
                                    <p:cond delay="0"/>
                                  </p:stCondLst>
                                  <p:childTnLst>
                                    <p:set>
                                      <p:cBhvr>
                                        <p:cTn id="64" dur="1" fill="hold">
                                          <p:stCondLst>
                                            <p:cond delay="0"/>
                                          </p:stCondLst>
                                        </p:cTn>
                                        <p:tgtEl>
                                          <p:spTgt spid="104"/>
                                        </p:tgtEl>
                                        <p:attrNameLst>
                                          <p:attrName>style.visibility</p:attrName>
                                        </p:attrNameLst>
                                      </p:cBhvr>
                                      <p:to>
                                        <p:strVal val="visible"/>
                                      </p:to>
                                    </p:set>
                                    <p:animEffect>
                                      <p:cBhvr>
                                        <p:cTn id="65" dur="25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bldLvl="0" animBg="1" autoUpdateAnimBg="0"/>
      <p:bldP spid="87" grpId="0" bldLvl="0" animBg="1" autoUpdateAnimBg="0"/>
      <p:bldP spid="88" grpId="0" bldLvl="0" animBg="1" autoUpdateAnimBg="0"/>
      <p:bldP spid="89" grpId="0" bldLvl="0" animBg="1" autoUpdateAnimBg="0"/>
      <p:bldP spid="90" grpId="0" bldLvl="0" animBg="1" autoUpdateAnimBg="0"/>
      <p:bldP spid="91" grpId="0" bldLvl="0" autoUpdateAnimBg="0"/>
      <p:bldP spid="92" grpId="0" bldLvl="0" autoUpdateAnimBg="0"/>
      <p:bldP spid="93" grpId="0" bldLvl="0" autoUpdateAnimBg="0"/>
      <p:bldP spid="94" grpId="0" bldLvl="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MH_Other_6"/>
          <p:cNvSpPr/>
          <p:nvPr>
            <p:custDataLst>
              <p:tags r:id="rId2"/>
            </p:custDataLst>
          </p:nvPr>
        </p:nvSpPr>
        <p:spPr>
          <a:xfrm rot="5400000">
            <a:off x="7951389" y="1936463"/>
            <a:ext cx="167488" cy="2217737"/>
          </a:xfrm>
          <a:custGeom>
            <a:avLst/>
            <a:gdLst>
              <a:gd name="connsiteX0" fmla="*/ 0 w 214382"/>
              <a:gd name="connsiteY0" fmla="*/ 1499785 h 1499785"/>
              <a:gd name="connsiteX1" fmla="*/ 0 w 214382"/>
              <a:gd name="connsiteY1" fmla="*/ 0 h 1499785"/>
              <a:gd name="connsiteX2" fmla="*/ 214382 w 214382"/>
              <a:gd name="connsiteY2" fmla="*/ 0 h 1499785"/>
              <a:gd name="connsiteX3" fmla="*/ 214382 w 214382"/>
              <a:gd name="connsiteY3" fmla="*/ 1499785 h 1499785"/>
            </a:gdLst>
            <a:ahLst/>
            <a:cxnLst>
              <a:cxn ang="0">
                <a:pos x="connsiteX0" y="connsiteY0"/>
              </a:cxn>
              <a:cxn ang="0">
                <a:pos x="connsiteX1" y="connsiteY1"/>
              </a:cxn>
              <a:cxn ang="0">
                <a:pos x="connsiteX2" y="connsiteY2"/>
              </a:cxn>
              <a:cxn ang="0">
                <a:pos x="connsiteX3" y="connsiteY3"/>
              </a:cxn>
            </a:cxnLst>
            <a:rect l="l" t="t" r="r" b="b"/>
            <a:pathLst>
              <a:path w="214382" h="1499785">
                <a:moveTo>
                  <a:pt x="0" y="1499785"/>
                </a:moveTo>
                <a:lnTo>
                  <a:pt x="0" y="0"/>
                </a:lnTo>
                <a:lnTo>
                  <a:pt x="214382" y="0"/>
                </a:lnTo>
                <a:lnTo>
                  <a:pt x="214382" y="1499785"/>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47B5E6"/>
              </a:solidFill>
              <a:latin typeface="Arial" panose="020B0604020202020204" pitchFamily="34" charset="0"/>
              <a:ea typeface="微软雅黑" panose="020B0503020204020204" pitchFamily="34" charset="-122"/>
            </a:endParaRPr>
          </a:p>
        </p:txBody>
      </p:sp>
      <p:sp>
        <p:nvSpPr>
          <p:cNvPr id="13" name="MH_Other_5"/>
          <p:cNvSpPr/>
          <p:nvPr>
            <p:custDataLst>
              <p:tags r:id="rId3"/>
            </p:custDataLst>
          </p:nvPr>
        </p:nvSpPr>
        <p:spPr>
          <a:xfrm rot="16200000" flipV="1">
            <a:off x="6069408" y="1796517"/>
            <a:ext cx="905671" cy="1766888"/>
          </a:xfrm>
          <a:prstGeom prst="bentArrow">
            <a:avLst>
              <a:gd name="adj1" fmla="val 18510"/>
              <a:gd name="adj2" fmla="val 25000"/>
              <a:gd name="adj3" fmla="val 25000"/>
              <a:gd name="adj4" fmla="val 27631"/>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47B5E6"/>
              </a:solidFill>
              <a:latin typeface="Arial" panose="020B0604020202020204" pitchFamily="34" charset="0"/>
              <a:ea typeface="微软雅黑" panose="020B0503020204020204" pitchFamily="34" charset="-122"/>
            </a:endParaRPr>
          </a:p>
        </p:txBody>
      </p:sp>
      <p:sp>
        <p:nvSpPr>
          <p:cNvPr id="12" name="MH_Other_4"/>
          <p:cNvSpPr/>
          <p:nvPr>
            <p:custDataLst>
              <p:tags r:id="rId4"/>
            </p:custDataLst>
          </p:nvPr>
        </p:nvSpPr>
        <p:spPr>
          <a:xfrm rot="5400000">
            <a:off x="4780978" y="2530360"/>
            <a:ext cx="904431" cy="1766888"/>
          </a:xfrm>
          <a:prstGeom prst="bentArrow">
            <a:avLst>
              <a:gd name="adj1" fmla="val 18510"/>
              <a:gd name="adj2" fmla="val 25000"/>
              <a:gd name="adj3" fmla="val 25000"/>
              <a:gd name="adj4" fmla="val 27631"/>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47B5E6"/>
              </a:solidFill>
              <a:latin typeface="Arial" panose="020B0604020202020204" pitchFamily="34" charset="0"/>
              <a:ea typeface="微软雅黑" panose="020B0503020204020204" pitchFamily="34" charset="-122"/>
            </a:endParaRPr>
          </a:p>
        </p:txBody>
      </p:sp>
      <p:sp>
        <p:nvSpPr>
          <p:cNvPr id="11" name="MH_Other_3"/>
          <p:cNvSpPr/>
          <p:nvPr>
            <p:custDataLst>
              <p:tags r:id="rId5"/>
            </p:custDataLst>
          </p:nvPr>
        </p:nvSpPr>
        <p:spPr>
          <a:xfrm rot="16200000" flipV="1">
            <a:off x="3491308" y="1796517"/>
            <a:ext cx="905671" cy="1766888"/>
          </a:xfrm>
          <a:prstGeom prst="bentArrow">
            <a:avLst>
              <a:gd name="adj1" fmla="val 18510"/>
              <a:gd name="adj2" fmla="val 25000"/>
              <a:gd name="adj3" fmla="val 25000"/>
              <a:gd name="adj4" fmla="val 27631"/>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47B5E6"/>
              </a:solidFill>
              <a:latin typeface="Arial" panose="020B0604020202020204" pitchFamily="34" charset="0"/>
              <a:ea typeface="微软雅黑" panose="020B0503020204020204" pitchFamily="34" charset="-122"/>
            </a:endParaRPr>
          </a:p>
        </p:txBody>
      </p:sp>
      <p:sp>
        <p:nvSpPr>
          <p:cNvPr id="10" name="MH_Other_2"/>
          <p:cNvSpPr/>
          <p:nvPr>
            <p:custDataLst>
              <p:tags r:id="rId6"/>
            </p:custDataLst>
          </p:nvPr>
        </p:nvSpPr>
        <p:spPr>
          <a:xfrm rot="5400000">
            <a:off x="2202084" y="2531154"/>
            <a:ext cx="904431" cy="1765300"/>
          </a:xfrm>
          <a:prstGeom prst="bentArrow">
            <a:avLst>
              <a:gd name="adj1" fmla="val 18510"/>
              <a:gd name="adj2" fmla="val 25000"/>
              <a:gd name="adj3" fmla="val 25000"/>
              <a:gd name="adj4" fmla="val 27631"/>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47B5E6"/>
              </a:solidFill>
              <a:latin typeface="Arial" panose="020B0604020202020204" pitchFamily="34" charset="0"/>
              <a:ea typeface="微软雅黑" panose="020B0503020204020204" pitchFamily="34" charset="-122"/>
            </a:endParaRPr>
          </a:p>
        </p:txBody>
      </p:sp>
      <p:grpSp>
        <p:nvGrpSpPr>
          <p:cNvPr id="14" name="组合 13"/>
          <p:cNvGrpSpPr/>
          <p:nvPr/>
        </p:nvGrpSpPr>
        <p:grpSpPr>
          <a:xfrm>
            <a:off x="2222500" y="3866019"/>
            <a:ext cx="2038350" cy="865971"/>
            <a:chOff x="2222500" y="3866019"/>
            <a:chExt cx="2038350" cy="865971"/>
          </a:xfrm>
        </p:grpSpPr>
        <p:sp>
          <p:nvSpPr>
            <p:cNvPr id="30" name="MH_Text_2"/>
            <p:cNvSpPr/>
            <p:nvPr>
              <p:custDataLst>
                <p:tags r:id="rId16"/>
              </p:custDataLst>
            </p:nvPr>
          </p:nvSpPr>
          <p:spPr>
            <a:xfrm>
              <a:off x="2483768" y="4275432"/>
              <a:ext cx="1730375" cy="456558"/>
            </a:xfrm>
            <a:prstGeom prst="rect">
              <a:avLst/>
            </a:prstGeom>
          </p:spPr>
          <p:txBody>
            <a:bodyPr lIns="0" tIns="0" rIns="0" bIns="0">
              <a:normAutofit/>
            </a:bodyPr>
            <a:lstStyle/>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31" name="MH_SubTitle_2"/>
            <p:cNvSpPr/>
            <p:nvPr>
              <p:custDataLst>
                <p:tags r:id="rId17"/>
              </p:custDataLst>
            </p:nvPr>
          </p:nvSpPr>
          <p:spPr>
            <a:xfrm>
              <a:off x="2222500" y="3866019"/>
              <a:ext cx="2038350" cy="409413"/>
            </a:xfrm>
            <a:prstGeom prst="rect">
              <a:avLst/>
            </a:prstGeom>
          </p:spPr>
          <p:txBody>
            <a:bodyPr anchor="ctr">
              <a:normAutofit/>
            </a:bodyPr>
            <a:lstStyle/>
            <a:p>
              <a:pPr algn="ctr" eaLnBrk="1" fontAlgn="auto" hangingPunct="1">
                <a:spcBef>
                  <a:spcPts val="0"/>
                </a:spcBef>
                <a:spcAft>
                  <a:spcPts val="0"/>
                </a:spcAft>
                <a:defRPr/>
              </a:pPr>
              <a:r>
                <a:rPr lang="en-US" altLang="zh-CN" b="1" kern="0" dirty="0">
                  <a:solidFill>
                    <a:srgbClr val="31ACE3"/>
                  </a:solidFill>
                  <a:latin typeface="Arial" panose="020B0604020202020204" pitchFamily="34" charset="0"/>
                  <a:ea typeface="微软雅黑" panose="020B0503020204020204" pitchFamily="34" charset="-122"/>
                  <a:cs typeface="宋体" panose="02010600030101010101" pitchFamily="2" charset="-122"/>
                </a:rPr>
                <a:t>LOREM IPSUM </a:t>
              </a:r>
            </a:p>
          </p:txBody>
        </p:sp>
      </p:grpSp>
      <p:sp>
        <p:nvSpPr>
          <p:cNvPr id="3" name="MH_Other_1"/>
          <p:cNvSpPr/>
          <p:nvPr>
            <p:custDataLst>
              <p:tags r:id="rId7"/>
            </p:custDataLst>
          </p:nvPr>
        </p:nvSpPr>
        <p:spPr>
          <a:xfrm rot="16200000" flipV="1">
            <a:off x="671114" y="1556011"/>
            <a:ext cx="905671" cy="2247900"/>
          </a:xfrm>
          <a:prstGeom prst="bentArrow">
            <a:avLst>
              <a:gd name="adj1" fmla="val 18510"/>
              <a:gd name="adj2" fmla="val 25000"/>
              <a:gd name="adj3" fmla="val 25000"/>
              <a:gd name="adj4" fmla="val 2763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47B5E6"/>
              </a:solidFill>
              <a:latin typeface="Arial" panose="020B0604020202020204" pitchFamily="34" charset="0"/>
              <a:ea typeface="微软雅黑" panose="020B0503020204020204" pitchFamily="34" charset="-122"/>
            </a:endParaRPr>
          </a:p>
        </p:txBody>
      </p:sp>
      <p:grpSp>
        <p:nvGrpSpPr>
          <p:cNvPr id="9" name="组合 8"/>
          <p:cNvGrpSpPr/>
          <p:nvPr/>
        </p:nvGrpSpPr>
        <p:grpSpPr>
          <a:xfrm>
            <a:off x="4810125" y="3866019"/>
            <a:ext cx="2038350" cy="865971"/>
            <a:chOff x="4810125" y="3866019"/>
            <a:chExt cx="2038350" cy="865971"/>
          </a:xfrm>
        </p:grpSpPr>
        <p:sp>
          <p:nvSpPr>
            <p:cNvPr id="22" name="MH_Text_4"/>
            <p:cNvSpPr/>
            <p:nvPr>
              <p:custDataLst>
                <p:tags r:id="rId14"/>
              </p:custDataLst>
            </p:nvPr>
          </p:nvSpPr>
          <p:spPr>
            <a:xfrm>
              <a:off x="5073873" y="4275432"/>
              <a:ext cx="1730375" cy="456558"/>
            </a:xfrm>
            <a:prstGeom prst="rect">
              <a:avLst/>
            </a:prstGeom>
          </p:spPr>
          <p:txBody>
            <a:bodyPr lIns="0" tIns="0" rIns="0" bIns="0">
              <a:normAutofit/>
            </a:bodyPr>
            <a:lstStyle/>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23" name="MH_SubTitle_4"/>
            <p:cNvSpPr/>
            <p:nvPr>
              <p:custDataLst>
                <p:tags r:id="rId15"/>
              </p:custDataLst>
            </p:nvPr>
          </p:nvSpPr>
          <p:spPr>
            <a:xfrm>
              <a:off x="4810125" y="3866019"/>
              <a:ext cx="2038350" cy="409413"/>
            </a:xfrm>
            <a:prstGeom prst="rect">
              <a:avLst/>
            </a:prstGeom>
          </p:spPr>
          <p:txBody>
            <a:bodyPr anchor="ctr">
              <a:normAutofit/>
            </a:bodyPr>
            <a:lstStyle/>
            <a:p>
              <a:pPr algn="ctr" eaLnBrk="1" fontAlgn="auto" hangingPunct="1">
                <a:spcBef>
                  <a:spcPts val="0"/>
                </a:spcBef>
                <a:spcAft>
                  <a:spcPts val="0"/>
                </a:spcAft>
                <a:defRPr/>
              </a:pPr>
              <a:r>
                <a:rPr lang="en-US" altLang="zh-CN" b="1" kern="0" dirty="0">
                  <a:solidFill>
                    <a:srgbClr val="31ACE3"/>
                  </a:solidFill>
                  <a:latin typeface="Arial" panose="020B0604020202020204" pitchFamily="34" charset="0"/>
                  <a:ea typeface="微软雅黑" panose="020B0503020204020204" pitchFamily="34" charset="-122"/>
                  <a:cs typeface="宋体" panose="02010600030101010101" pitchFamily="2" charset="-122"/>
                </a:rPr>
                <a:t>LOREM IPSUM </a:t>
              </a:r>
            </a:p>
          </p:txBody>
        </p:sp>
      </p:grpSp>
      <p:grpSp>
        <p:nvGrpSpPr>
          <p:cNvPr id="6" name="组合 5"/>
          <p:cNvGrpSpPr/>
          <p:nvPr/>
        </p:nvGrpSpPr>
        <p:grpSpPr>
          <a:xfrm>
            <a:off x="942975" y="1305326"/>
            <a:ext cx="2038350" cy="918078"/>
            <a:chOff x="942975" y="1305326"/>
            <a:chExt cx="2038350" cy="918078"/>
          </a:xfrm>
        </p:grpSpPr>
        <p:sp>
          <p:nvSpPr>
            <p:cNvPr id="28" name="MH_Text_1"/>
            <p:cNvSpPr/>
            <p:nvPr>
              <p:custDataLst>
                <p:tags r:id="rId12"/>
              </p:custDataLst>
            </p:nvPr>
          </p:nvSpPr>
          <p:spPr>
            <a:xfrm>
              <a:off x="1226517" y="1305326"/>
              <a:ext cx="1730375" cy="456558"/>
            </a:xfrm>
            <a:prstGeom prst="rect">
              <a:avLst/>
            </a:prstGeom>
          </p:spPr>
          <p:txBody>
            <a:bodyPr lIns="0" tIns="0" rIns="0" bIns="0" anchor="b">
              <a:normAutofit/>
            </a:bodyPr>
            <a:lstStyle/>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33" name="MH_SubTitle_1"/>
            <p:cNvSpPr/>
            <p:nvPr>
              <p:custDataLst>
                <p:tags r:id="rId13"/>
              </p:custDataLst>
            </p:nvPr>
          </p:nvSpPr>
          <p:spPr>
            <a:xfrm>
              <a:off x="942975" y="1712257"/>
              <a:ext cx="2038350" cy="511147"/>
            </a:xfrm>
            <a:prstGeom prst="rect">
              <a:avLst/>
            </a:prstGeom>
          </p:spPr>
          <p:txBody>
            <a:bodyPr anchor="ctr">
              <a:normAutofit/>
            </a:bodyPr>
            <a:lstStyle/>
            <a:p>
              <a:pPr algn="ctr" eaLnBrk="1" fontAlgn="auto" hangingPunct="1">
                <a:spcBef>
                  <a:spcPts val="0"/>
                </a:spcBef>
                <a:spcAft>
                  <a:spcPts val="0"/>
                </a:spcAft>
                <a:defRPr/>
              </a:pPr>
              <a:r>
                <a:rPr lang="en-US" altLang="zh-CN" b="1" kern="0" dirty="0">
                  <a:solidFill>
                    <a:srgbClr val="31ACE3"/>
                  </a:solidFill>
                  <a:latin typeface="Arial" panose="020B0604020202020204" pitchFamily="34" charset="0"/>
                  <a:ea typeface="微软雅黑" panose="020B0503020204020204" pitchFamily="34" charset="-122"/>
                  <a:cs typeface="宋体" panose="02010600030101010101" pitchFamily="2" charset="-122"/>
                </a:rPr>
                <a:t>LOREM IPSUM </a:t>
              </a:r>
            </a:p>
          </p:txBody>
        </p:sp>
      </p:grpSp>
      <p:grpSp>
        <p:nvGrpSpPr>
          <p:cNvPr id="7" name="组合 6"/>
          <p:cNvGrpSpPr/>
          <p:nvPr/>
        </p:nvGrpSpPr>
        <p:grpSpPr>
          <a:xfrm>
            <a:off x="3514725" y="1305326"/>
            <a:ext cx="2038350" cy="918078"/>
            <a:chOff x="3514725" y="1305326"/>
            <a:chExt cx="2038350" cy="918078"/>
          </a:xfrm>
        </p:grpSpPr>
        <p:sp>
          <p:nvSpPr>
            <p:cNvPr id="35" name="MH_Text_3"/>
            <p:cNvSpPr/>
            <p:nvPr>
              <p:custDataLst>
                <p:tags r:id="rId10"/>
              </p:custDataLst>
            </p:nvPr>
          </p:nvSpPr>
          <p:spPr>
            <a:xfrm>
              <a:off x="3798267" y="1305326"/>
              <a:ext cx="1730375" cy="456558"/>
            </a:xfrm>
            <a:prstGeom prst="rect">
              <a:avLst/>
            </a:prstGeom>
          </p:spPr>
          <p:txBody>
            <a:bodyPr lIns="0" tIns="0" rIns="0" bIns="0" anchor="b">
              <a:normAutofit/>
            </a:bodyPr>
            <a:lstStyle/>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36" name="MH_SubTitle_3"/>
            <p:cNvSpPr/>
            <p:nvPr>
              <p:custDataLst>
                <p:tags r:id="rId11"/>
              </p:custDataLst>
            </p:nvPr>
          </p:nvSpPr>
          <p:spPr>
            <a:xfrm>
              <a:off x="3514725" y="1712257"/>
              <a:ext cx="2038350" cy="511147"/>
            </a:xfrm>
            <a:prstGeom prst="rect">
              <a:avLst/>
            </a:prstGeom>
          </p:spPr>
          <p:txBody>
            <a:bodyPr anchor="ctr">
              <a:normAutofit/>
            </a:bodyPr>
            <a:lstStyle/>
            <a:p>
              <a:pPr algn="ctr" eaLnBrk="1" fontAlgn="auto" hangingPunct="1">
                <a:spcBef>
                  <a:spcPts val="0"/>
                </a:spcBef>
                <a:spcAft>
                  <a:spcPts val="0"/>
                </a:spcAft>
                <a:defRPr/>
              </a:pPr>
              <a:r>
                <a:rPr lang="en-US" altLang="zh-CN" b="1" kern="0" dirty="0">
                  <a:solidFill>
                    <a:srgbClr val="31ACE3"/>
                  </a:solidFill>
                  <a:latin typeface="Arial" panose="020B0604020202020204" pitchFamily="34" charset="0"/>
                  <a:ea typeface="微软雅黑" panose="020B0503020204020204" pitchFamily="34" charset="-122"/>
                  <a:cs typeface="宋体" panose="02010600030101010101" pitchFamily="2" charset="-122"/>
                </a:rPr>
                <a:t>LOREM IPSUM </a:t>
              </a:r>
            </a:p>
          </p:txBody>
        </p:sp>
      </p:grpSp>
      <p:grpSp>
        <p:nvGrpSpPr>
          <p:cNvPr id="8" name="组合 7"/>
          <p:cNvGrpSpPr/>
          <p:nvPr/>
        </p:nvGrpSpPr>
        <p:grpSpPr>
          <a:xfrm>
            <a:off x="6086475" y="1305326"/>
            <a:ext cx="2038350" cy="918078"/>
            <a:chOff x="6086475" y="1305326"/>
            <a:chExt cx="2038350" cy="918078"/>
          </a:xfrm>
        </p:grpSpPr>
        <p:sp>
          <p:nvSpPr>
            <p:cNvPr id="38" name="MH_Text_5"/>
            <p:cNvSpPr/>
            <p:nvPr>
              <p:custDataLst>
                <p:tags r:id="rId8"/>
              </p:custDataLst>
            </p:nvPr>
          </p:nvSpPr>
          <p:spPr>
            <a:xfrm>
              <a:off x="6370017" y="1305326"/>
              <a:ext cx="1730375" cy="456558"/>
            </a:xfrm>
            <a:prstGeom prst="rect">
              <a:avLst/>
            </a:prstGeom>
          </p:spPr>
          <p:txBody>
            <a:bodyPr lIns="0" tIns="0" rIns="0" bIns="0" anchor="b">
              <a:normAutofit/>
            </a:bodyPr>
            <a:lstStyle/>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39" name="MH_SubTitle_5"/>
            <p:cNvSpPr/>
            <p:nvPr>
              <p:custDataLst>
                <p:tags r:id="rId9"/>
              </p:custDataLst>
            </p:nvPr>
          </p:nvSpPr>
          <p:spPr>
            <a:xfrm>
              <a:off x="6086475" y="1712257"/>
              <a:ext cx="2038350" cy="511147"/>
            </a:xfrm>
            <a:prstGeom prst="rect">
              <a:avLst/>
            </a:prstGeom>
          </p:spPr>
          <p:txBody>
            <a:bodyPr anchor="ctr">
              <a:normAutofit/>
            </a:bodyPr>
            <a:lstStyle/>
            <a:p>
              <a:pPr algn="ctr" eaLnBrk="1" fontAlgn="auto" hangingPunct="1">
                <a:spcBef>
                  <a:spcPts val="0"/>
                </a:spcBef>
                <a:spcAft>
                  <a:spcPts val="0"/>
                </a:spcAft>
                <a:defRPr/>
              </a:pPr>
              <a:r>
                <a:rPr lang="en-US" altLang="zh-CN" b="1" kern="0" dirty="0">
                  <a:solidFill>
                    <a:srgbClr val="31ACE3"/>
                  </a:solidFill>
                  <a:latin typeface="Arial" panose="020B0604020202020204" pitchFamily="34" charset="0"/>
                  <a:ea typeface="微软雅黑" panose="020B0503020204020204" pitchFamily="34" charset="-122"/>
                  <a:cs typeface="宋体" panose="02010600030101010101" pitchFamily="2" charset="-122"/>
                </a:rPr>
                <a:t>LOREM IPSUM </a:t>
              </a:r>
            </a:p>
          </p:txBody>
        </p:sp>
      </p:gr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1116139361"/>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par>
                          <p:cTn id="18" fill="hold">
                            <p:stCondLst>
                              <p:cond delay="2000"/>
                            </p:stCondLst>
                            <p:childTnLst>
                              <p:par>
                                <p:cTn id="19" presetID="42" presetClass="entr" presetSubtype="0"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1000" fill="hold"/>
                                        <p:tgtEl>
                                          <p:spTgt spid="14"/>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3500"/>
                            </p:stCondLst>
                            <p:childTnLst>
                              <p:par>
                                <p:cTn id="29" presetID="47" presetClass="entr" presetSubtype="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22" presetClass="entr" presetSubtype="8"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left)">
                                      <p:cBhvr>
                                        <p:cTn id="37" dur="500"/>
                                        <p:tgtEl>
                                          <p:spTgt spid="12"/>
                                        </p:tgtEl>
                                      </p:cBhvr>
                                    </p:animEffect>
                                  </p:childTnLst>
                                </p:cTn>
                              </p:par>
                            </p:childTnLst>
                          </p:cTn>
                        </p:par>
                        <p:par>
                          <p:cTn id="38" fill="hold">
                            <p:stCondLst>
                              <p:cond delay="5000"/>
                            </p:stCondLst>
                            <p:childTnLst>
                              <p:par>
                                <p:cTn id="39" presetID="42" presetClass="entr" presetSubtype="0" fill="hold"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000"/>
                                        <p:tgtEl>
                                          <p:spTgt spid="9"/>
                                        </p:tgtEl>
                                      </p:cBhvr>
                                    </p:animEffect>
                                    <p:anim calcmode="lin" valueType="num">
                                      <p:cBhvr>
                                        <p:cTn id="42" dur="1000" fill="hold"/>
                                        <p:tgtEl>
                                          <p:spTgt spid="9"/>
                                        </p:tgtEl>
                                        <p:attrNameLst>
                                          <p:attrName>ppt_x</p:attrName>
                                        </p:attrNameLst>
                                      </p:cBhvr>
                                      <p:tavLst>
                                        <p:tav tm="0">
                                          <p:val>
                                            <p:strVal val="#ppt_x"/>
                                          </p:val>
                                        </p:tav>
                                        <p:tav tm="100000">
                                          <p:val>
                                            <p:strVal val="#ppt_x"/>
                                          </p:val>
                                        </p:tav>
                                      </p:tavLst>
                                    </p:anim>
                                    <p:anim calcmode="lin" valueType="num">
                                      <p:cBhvr>
                                        <p:cTn id="43" dur="1000" fill="hold"/>
                                        <p:tgtEl>
                                          <p:spTgt spid="9"/>
                                        </p:tgtEl>
                                        <p:attrNameLst>
                                          <p:attrName>ppt_y</p:attrName>
                                        </p:attrNameLst>
                                      </p:cBhvr>
                                      <p:tavLst>
                                        <p:tav tm="0">
                                          <p:val>
                                            <p:strVal val="#ppt_y+.1"/>
                                          </p:val>
                                        </p:tav>
                                        <p:tav tm="100000">
                                          <p:val>
                                            <p:strVal val="#ppt_y"/>
                                          </p:val>
                                        </p:tav>
                                      </p:tavLst>
                                    </p:anim>
                                  </p:childTnLst>
                                </p:cTn>
                              </p:par>
                            </p:childTnLst>
                          </p:cTn>
                        </p:par>
                        <p:par>
                          <p:cTn id="44" fill="hold">
                            <p:stCondLst>
                              <p:cond delay="6000"/>
                            </p:stCondLst>
                            <p:childTnLst>
                              <p:par>
                                <p:cTn id="45" presetID="22" presetClass="entr" presetSubtype="8"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left)">
                                      <p:cBhvr>
                                        <p:cTn id="47" dur="500"/>
                                        <p:tgtEl>
                                          <p:spTgt spid="13"/>
                                        </p:tgtEl>
                                      </p:cBhvr>
                                    </p:animEffect>
                                  </p:childTnLst>
                                </p:cTn>
                              </p:par>
                            </p:childTnLst>
                          </p:cTn>
                        </p:par>
                        <p:par>
                          <p:cTn id="48" fill="hold">
                            <p:stCondLst>
                              <p:cond delay="6500"/>
                            </p:stCondLst>
                            <p:childTnLst>
                              <p:par>
                                <p:cTn id="49" presetID="47" presetClass="entr" presetSubtype="0" fill="hold"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fade">
                                      <p:cBhvr>
                                        <p:cTn id="51" dur="1000"/>
                                        <p:tgtEl>
                                          <p:spTgt spid="8"/>
                                        </p:tgtEl>
                                      </p:cBhvr>
                                    </p:animEffect>
                                    <p:anim calcmode="lin" valueType="num">
                                      <p:cBhvr>
                                        <p:cTn id="52" dur="1000" fill="hold"/>
                                        <p:tgtEl>
                                          <p:spTgt spid="8"/>
                                        </p:tgtEl>
                                        <p:attrNameLst>
                                          <p:attrName>ppt_x</p:attrName>
                                        </p:attrNameLst>
                                      </p:cBhvr>
                                      <p:tavLst>
                                        <p:tav tm="0">
                                          <p:val>
                                            <p:strVal val="#ppt_x"/>
                                          </p:val>
                                        </p:tav>
                                        <p:tav tm="100000">
                                          <p:val>
                                            <p:strVal val="#ppt_x"/>
                                          </p:val>
                                        </p:tav>
                                      </p:tavLst>
                                    </p:anim>
                                    <p:anim calcmode="lin" valueType="num">
                                      <p:cBhvr>
                                        <p:cTn id="53" dur="1000" fill="hold"/>
                                        <p:tgtEl>
                                          <p:spTgt spid="8"/>
                                        </p:tgtEl>
                                        <p:attrNameLst>
                                          <p:attrName>ppt_y</p:attrName>
                                        </p:attrNameLst>
                                      </p:cBhvr>
                                      <p:tavLst>
                                        <p:tav tm="0">
                                          <p:val>
                                            <p:strVal val="#ppt_y-.1"/>
                                          </p:val>
                                        </p:tav>
                                        <p:tav tm="100000">
                                          <p:val>
                                            <p:strVal val="#ppt_y"/>
                                          </p:val>
                                        </p:tav>
                                      </p:tavLst>
                                    </p:anim>
                                  </p:childTnLst>
                                </p:cTn>
                              </p:par>
                            </p:childTnLst>
                          </p:cTn>
                        </p:par>
                        <p:par>
                          <p:cTn id="54" fill="hold">
                            <p:stCondLst>
                              <p:cond delay="7500"/>
                            </p:stCondLst>
                            <p:childTnLst>
                              <p:par>
                                <p:cTn id="55" presetID="22" presetClass="entr" presetSubtype="8"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3" grpId="0" animBg="1"/>
      <p:bldP spid="12" grpId="0" animBg="1"/>
      <p:bldP spid="11" grpId="0" animBg="1"/>
      <p:bldP spid="10" grpId="0" animBg="1"/>
      <p:bldP spid="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grpSp>
        <p:nvGrpSpPr>
          <p:cNvPr id="4" name="组合 3"/>
          <p:cNvGrpSpPr/>
          <p:nvPr/>
        </p:nvGrpSpPr>
        <p:grpSpPr>
          <a:xfrm>
            <a:off x="3810020" y="1581176"/>
            <a:ext cx="990574" cy="954776"/>
            <a:chOff x="2743248" y="1276384"/>
            <a:chExt cx="711200" cy="685499"/>
          </a:xfrm>
        </p:grpSpPr>
        <p:sp>
          <p:nvSpPr>
            <p:cNvPr id="6" name="MH_Other_8"/>
            <p:cNvSpPr>
              <a:spLocks noChangeArrowheads="1"/>
            </p:cNvSpPr>
            <p:nvPr>
              <p:custDataLst>
                <p:tags r:id="rId2"/>
              </p:custDataLst>
            </p:nvPr>
          </p:nvSpPr>
          <p:spPr bwMode="auto">
            <a:xfrm>
              <a:off x="2743248" y="1276384"/>
              <a:ext cx="711200" cy="685499"/>
            </a:xfrm>
            <a:prstGeom prst="ellipse">
              <a:avLst/>
            </a:prstGeom>
            <a:solidFill>
              <a:srgbClr val="F57E1B"/>
            </a:solidFill>
            <a:ln>
              <a:noFill/>
            </a:ln>
            <a:extLst>
              <a:ext uri="{91240B29-F687-4F45-9708-019B960494DF}">
                <a14:hiddenLine xmlns:a14="http://schemas.microsoft.com/office/drawing/2010/main" w="25400" algn="ctr">
                  <a:solidFill>
                    <a:srgbClr val="000000"/>
                  </a:solidFill>
                  <a:round/>
                  <a:headEnd/>
                  <a:tailEnd/>
                </a14:hiddenLine>
              </a:ext>
            </a:extLst>
          </p:spPr>
          <p:txBody>
            <a:bodyPr/>
            <a:lstStyle/>
            <a:p>
              <a:pPr marL="233363" indent="-233363" eaLnBrk="1" hangingPunct="1">
                <a:lnSpc>
                  <a:spcPct val="95000"/>
                </a:lnSpc>
                <a:spcBef>
                  <a:spcPct val="50000"/>
                </a:spcBef>
                <a:spcAft>
                  <a:spcPct val="35000"/>
                </a:spcAft>
                <a:buClr>
                  <a:srgbClr val="678BA8"/>
                </a:buClr>
                <a:buFontTx/>
                <a:buChar char="•"/>
              </a:pPr>
              <a:endParaRPr lang="zh-TW" altLang="en-US" sz="4800">
                <a:solidFill>
                  <a:srgbClr val="000000"/>
                </a:solidFill>
                <a:latin typeface="Arial" charset="0"/>
                <a:ea typeface="Microsoft JhengHei" pitchFamily="34" charset="-120"/>
              </a:endParaRPr>
            </a:p>
          </p:txBody>
        </p:sp>
        <p:sp>
          <p:nvSpPr>
            <p:cNvPr id="2" name="文本框 1"/>
            <p:cNvSpPr txBox="1"/>
            <p:nvPr/>
          </p:nvSpPr>
          <p:spPr>
            <a:xfrm>
              <a:off x="2785300" y="1357523"/>
              <a:ext cx="632076" cy="552434"/>
            </a:xfrm>
            <a:prstGeom prst="rect">
              <a:avLst/>
            </a:prstGeom>
            <a:noFill/>
          </p:spPr>
          <p:txBody>
            <a:bodyPr wrap="none" rtlCol="0">
              <a:spAutoFit/>
            </a:bodyPr>
            <a:lstStyle/>
            <a:p>
              <a:r>
                <a:rPr lang="en-US" altLang="zh-CN" sz="4400" b="1" dirty="0" smtClean="0">
                  <a:solidFill>
                    <a:schemeClr val="bg1"/>
                  </a:solidFill>
                  <a:latin typeface="微软雅黑" panose="020B0503020204020204" pitchFamily="34" charset="-122"/>
                  <a:ea typeface="微软雅黑" panose="020B0503020204020204" pitchFamily="34" charset="-122"/>
                </a:rPr>
                <a:t>03</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grpSp>
      <p:sp>
        <p:nvSpPr>
          <p:cNvPr id="28" name="文本框 39"/>
          <p:cNvSpPr txBox="1"/>
          <p:nvPr/>
        </p:nvSpPr>
        <p:spPr>
          <a:xfrm>
            <a:off x="1905070" y="3325733"/>
            <a:ext cx="4800474" cy="627781"/>
          </a:xfrm>
          <a:prstGeom prst="rect">
            <a:avLst/>
          </a:prstGeom>
          <a:noFill/>
        </p:spPr>
        <p:txBody>
          <a:bodyPr wrap="square" lIns="73067" tIns="36535" rIns="73067" bIns="36535" rtlCol="0">
            <a:spAutoFit/>
          </a:bodyPr>
          <a:lstStyle/>
          <a:p>
            <a:pPr algn="just"/>
            <a:r>
              <a:rPr lang="zh-CN" altLang="en-US" sz="3600" b="1" dirty="0" smtClean="0">
                <a:solidFill>
                  <a:schemeClr val="bg1">
                    <a:lumMod val="8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单击此处添加文字标题</a:t>
            </a:r>
            <a:endParaRPr lang="zh-CN" altLang="en-US" sz="3600" b="1" dirty="0">
              <a:solidFill>
                <a:schemeClr val="bg1">
                  <a:lumMod val="8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1" name="文本框 39"/>
          <p:cNvSpPr txBox="1"/>
          <p:nvPr/>
        </p:nvSpPr>
        <p:spPr>
          <a:xfrm>
            <a:off x="3276634" y="2629751"/>
            <a:ext cx="2057346" cy="627781"/>
          </a:xfrm>
          <a:prstGeom prst="rect">
            <a:avLst/>
          </a:prstGeom>
          <a:noFill/>
        </p:spPr>
        <p:txBody>
          <a:bodyPr wrap="square" lIns="73067" tIns="36535" rIns="73067" bIns="36535" rtlCol="0">
            <a:spAutoFit/>
          </a:bodyPr>
          <a:lstStyle/>
          <a:p>
            <a:pPr algn="just"/>
            <a:r>
              <a:rPr lang="zh-CN" altLang="en-US" sz="3600" b="1" dirty="0" smtClean="0">
                <a:solidFill>
                  <a:schemeClr val="bg1">
                    <a:lumMod val="8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第三部分</a:t>
            </a:r>
            <a:endParaRPr lang="zh-CN" altLang="en-US" sz="3600" b="1" dirty="0">
              <a:solidFill>
                <a:schemeClr val="bg1">
                  <a:lumMod val="8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518017451"/>
      </p:ext>
    </p:extLst>
  </p:cSld>
  <p:clrMapOvr>
    <a:masterClrMapping/>
  </p:clrMapOvr>
  <mc:AlternateContent xmlns:mc="http://schemas.openxmlformats.org/markup-compatibility/2006" xmlns:p14="http://schemas.microsoft.com/office/powerpoint/2010/main">
    <mc:Choice Requires="p14">
      <p:transition spd="slow" p14:dur="1600" advTm="3146">
        <p:blinds dir="vert"/>
      </p:transition>
    </mc:Choice>
    <mc:Fallback xmlns="">
      <p:transition spd="slow"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par>
                          <p:cTn id="10" fill="hold">
                            <p:stCondLst>
                              <p:cond delay="1000"/>
                            </p:stCondLst>
                            <p:childTnLst>
                              <p:par>
                                <p:cTn id="11" presetID="10" presetClass="entr" presetSubtype="0" fill="hold" grpId="0" nodeType="afterEffect">
                                  <p:stCondLst>
                                    <p:cond delay="0"/>
                                  </p:stCondLst>
                                  <p:iterate type="lt">
                                    <p:tmPct val="14000"/>
                                  </p:iterate>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2130"/>
                            </p:stCondLst>
                            <p:childTnLst>
                              <p:par>
                                <p:cTn id="15" presetID="10" presetClass="entr" presetSubtype="0" fill="hold" grpId="0" nodeType="afterEffect">
                                  <p:stCondLst>
                                    <p:cond delay="0"/>
                                  </p:stCondLst>
                                  <p:iterate type="lt">
                                    <p:tmPct val="14000"/>
                                  </p:iterate>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71600" y="1661362"/>
            <a:ext cx="1401761" cy="1400176"/>
            <a:chOff x="971600" y="1661362"/>
            <a:chExt cx="1401761" cy="1400176"/>
          </a:xfrm>
        </p:grpSpPr>
        <p:sp>
          <p:nvSpPr>
            <p:cNvPr id="38" name="Freeform 52"/>
            <p:cNvSpPr>
              <a:spLocks/>
            </p:cNvSpPr>
            <p:nvPr/>
          </p:nvSpPr>
          <p:spPr bwMode="auto">
            <a:xfrm>
              <a:off x="971600" y="1669301"/>
              <a:ext cx="1393825" cy="1392237"/>
            </a:xfrm>
            <a:custGeom>
              <a:avLst/>
              <a:gdLst>
                <a:gd name="T0" fmla="*/ 2147483646 w 942"/>
                <a:gd name="T1" fmla="*/ 2147483646 h 942"/>
                <a:gd name="T2" fmla="*/ 2147483646 w 942"/>
                <a:gd name="T3" fmla="*/ 2147483646 h 942"/>
                <a:gd name="T4" fmla="*/ 2147483646 w 942"/>
                <a:gd name="T5" fmla="*/ 0 h 942"/>
                <a:gd name="T6" fmla="*/ 2147483646 w 942"/>
                <a:gd name="T7" fmla="*/ 0 h 942"/>
                <a:gd name="T8" fmla="*/ 0 w 942"/>
                <a:gd name="T9" fmla="*/ 2147483646 h 942"/>
                <a:gd name="T10" fmla="*/ 0 w 942"/>
                <a:gd name="T11" fmla="*/ 2147483646 h 942"/>
                <a:gd name="T12" fmla="*/ 2147483646 w 942"/>
                <a:gd name="T13" fmla="*/ 2147483646 h 942"/>
                <a:gd name="T14" fmla="*/ 2147483646 w 942"/>
                <a:gd name="T15" fmla="*/ 2147483646 h 942"/>
                <a:gd name="T16" fmla="*/ 2147483646 w 942"/>
                <a:gd name="T17" fmla="*/ 2147483646 h 9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2"/>
                <a:gd name="T28" fmla="*/ 0 h 942"/>
                <a:gd name="T29" fmla="*/ 942 w 942"/>
                <a:gd name="T30" fmla="*/ 942 h 9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2" h="942">
                  <a:moveTo>
                    <a:pt x="942" y="654"/>
                  </a:moveTo>
                  <a:cubicBezTo>
                    <a:pt x="942" y="57"/>
                    <a:pt x="942" y="57"/>
                    <a:pt x="942" y="57"/>
                  </a:cubicBezTo>
                  <a:cubicBezTo>
                    <a:pt x="942" y="25"/>
                    <a:pt x="917" y="0"/>
                    <a:pt x="885" y="0"/>
                  </a:cubicBezTo>
                  <a:cubicBezTo>
                    <a:pt x="57" y="0"/>
                    <a:pt x="57" y="0"/>
                    <a:pt x="57" y="0"/>
                  </a:cubicBezTo>
                  <a:cubicBezTo>
                    <a:pt x="26" y="0"/>
                    <a:pt x="0" y="25"/>
                    <a:pt x="0" y="57"/>
                  </a:cubicBezTo>
                  <a:cubicBezTo>
                    <a:pt x="0" y="885"/>
                    <a:pt x="0" y="885"/>
                    <a:pt x="0" y="885"/>
                  </a:cubicBezTo>
                  <a:cubicBezTo>
                    <a:pt x="0" y="916"/>
                    <a:pt x="26" y="942"/>
                    <a:pt x="57" y="942"/>
                  </a:cubicBezTo>
                  <a:cubicBezTo>
                    <a:pt x="654" y="942"/>
                    <a:pt x="654" y="942"/>
                    <a:pt x="654" y="942"/>
                  </a:cubicBezTo>
                  <a:lnTo>
                    <a:pt x="942" y="654"/>
                  </a:lnTo>
                  <a:close/>
                </a:path>
              </a:pathLst>
            </a:custGeom>
            <a:gradFill rotWithShape="1">
              <a:gsLst>
                <a:gs pos="0">
                  <a:srgbClr val="FD7DA7"/>
                </a:gs>
                <a:gs pos="100000">
                  <a:srgbClr val="FC6295"/>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72000" tIns="324000" rIns="72000" bIns="0" anchor="ctr"/>
            <a:lstStyle/>
            <a:p>
              <a:pPr algn="ctr" eaLnBrk="1" hangingPunct="1">
                <a:lnSpc>
                  <a:spcPct val="120000"/>
                </a:lnSpc>
              </a:pPr>
              <a:r>
                <a:rPr lang="zh-CN" altLang="en-US">
                  <a:solidFill>
                    <a:schemeClr val="bg1"/>
                  </a:solidFill>
                  <a:latin typeface="幼圆" pitchFamily="49" charset="-122"/>
                  <a:ea typeface="幼圆" pitchFamily="49" charset="-122"/>
                </a:rPr>
                <a:t>标题</a:t>
              </a:r>
              <a:endParaRPr lang="zh-CN" altLang="zh-CN">
                <a:solidFill>
                  <a:schemeClr val="bg1"/>
                </a:solidFill>
                <a:latin typeface="幼圆" pitchFamily="49" charset="-122"/>
                <a:ea typeface="幼圆" pitchFamily="49" charset="-122"/>
              </a:endParaRPr>
            </a:p>
          </p:txBody>
        </p:sp>
        <p:sp>
          <p:nvSpPr>
            <p:cNvPr id="39" name="Freeform 53"/>
            <p:cNvSpPr>
              <a:spLocks/>
            </p:cNvSpPr>
            <p:nvPr/>
          </p:nvSpPr>
          <p:spPr bwMode="auto">
            <a:xfrm>
              <a:off x="1849486" y="2721812"/>
              <a:ext cx="425450" cy="339725"/>
            </a:xfrm>
            <a:custGeom>
              <a:avLst/>
              <a:gdLst>
                <a:gd name="T0" fmla="*/ 0 w 288"/>
                <a:gd name="T1" fmla="*/ 2147483646 h 231"/>
                <a:gd name="T2" fmla="*/ 0 w 288"/>
                <a:gd name="T3" fmla="*/ 2147483646 h 231"/>
                <a:gd name="T4" fmla="*/ 2147483646 w 288"/>
                <a:gd name="T5" fmla="*/ 2147483646 h 231"/>
                <a:gd name="T6" fmla="*/ 2147483646 w 288"/>
                <a:gd name="T7" fmla="*/ 0 h 231"/>
                <a:gd name="T8" fmla="*/ 2147483646 w 288"/>
                <a:gd name="T9" fmla="*/ 0 h 231"/>
                <a:gd name="T10" fmla="*/ 0 w 288"/>
                <a:gd name="T11" fmla="*/ 2147483646 h 2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8" h="231">
                  <a:moveTo>
                    <a:pt x="0" y="57"/>
                  </a:moveTo>
                  <a:cubicBezTo>
                    <a:pt x="0" y="231"/>
                    <a:pt x="0" y="231"/>
                    <a:pt x="0" y="231"/>
                  </a:cubicBezTo>
                  <a:cubicBezTo>
                    <a:pt x="57" y="231"/>
                    <a:pt x="57" y="231"/>
                    <a:pt x="57" y="231"/>
                  </a:cubicBezTo>
                  <a:cubicBezTo>
                    <a:pt x="288" y="0"/>
                    <a:pt x="288" y="0"/>
                    <a:pt x="288" y="0"/>
                  </a:cubicBezTo>
                  <a:cubicBezTo>
                    <a:pt x="57" y="0"/>
                    <a:pt x="57" y="0"/>
                    <a:pt x="57" y="0"/>
                  </a:cubicBezTo>
                  <a:cubicBezTo>
                    <a:pt x="25" y="0"/>
                    <a:pt x="0" y="26"/>
                    <a:pt x="0" y="57"/>
                  </a:cubicBezTo>
                  <a:close/>
                </a:path>
              </a:pathLst>
            </a:custGeom>
            <a:gradFill rotWithShape="1">
              <a:gsLst>
                <a:gs pos="0">
                  <a:srgbClr val="FD7DA7"/>
                </a:gs>
                <a:gs pos="100000">
                  <a:srgbClr val="FC6295"/>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72000" tIns="324000" rIns="72000" bIns="0" anchor="ctr"/>
            <a:lstStyle/>
            <a:p>
              <a:endParaRPr lang="zh-CN" altLang="en-US"/>
            </a:p>
          </p:txBody>
        </p:sp>
        <p:sp>
          <p:nvSpPr>
            <p:cNvPr id="40" name="Freeform 54"/>
            <p:cNvSpPr>
              <a:spLocks/>
            </p:cNvSpPr>
            <p:nvPr/>
          </p:nvSpPr>
          <p:spPr bwMode="auto">
            <a:xfrm>
              <a:off x="971600" y="1661362"/>
              <a:ext cx="1393825" cy="573088"/>
            </a:xfrm>
            <a:custGeom>
              <a:avLst/>
              <a:gdLst>
                <a:gd name="T0" fmla="*/ 2147483646 w 942"/>
                <a:gd name="T1" fmla="*/ 0 h 388"/>
                <a:gd name="T2" fmla="*/ 2147483646 w 942"/>
                <a:gd name="T3" fmla="*/ 0 h 388"/>
                <a:gd name="T4" fmla="*/ 0 w 942"/>
                <a:gd name="T5" fmla="*/ 2147483646 h 388"/>
                <a:gd name="T6" fmla="*/ 0 w 942"/>
                <a:gd name="T7" fmla="*/ 2147483646 h 388"/>
                <a:gd name="T8" fmla="*/ 2147483646 w 942"/>
                <a:gd name="T9" fmla="*/ 2147483646 h 388"/>
                <a:gd name="T10" fmla="*/ 2147483646 w 942"/>
                <a:gd name="T11" fmla="*/ 2147483646 h 388"/>
                <a:gd name="T12" fmla="*/ 2147483646 w 942"/>
                <a:gd name="T13" fmla="*/ 2147483646 h 388"/>
                <a:gd name="T14" fmla="*/ 2147483646 w 942"/>
                <a:gd name="T15" fmla="*/ 0 h 388"/>
                <a:gd name="T16" fmla="*/ 0 60000 65536"/>
                <a:gd name="T17" fmla="*/ 0 60000 65536"/>
                <a:gd name="T18" fmla="*/ 0 60000 65536"/>
                <a:gd name="T19" fmla="*/ 0 60000 65536"/>
                <a:gd name="T20" fmla="*/ 0 60000 65536"/>
                <a:gd name="T21" fmla="*/ 0 60000 65536"/>
                <a:gd name="T22" fmla="*/ 0 60000 65536"/>
                <a:gd name="T23" fmla="*/ 0 60000 65536"/>
                <a:gd name="T24" fmla="*/ 0 w 942"/>
                <a:gd name="T25" fmla="*/ 0 h 388"/>
                <a:gd name="T26" fmla="*/ 942 w 942"/>
                <a:gd name="T27" fmla="*/ 388 h 3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42" h="388">
                  <a:moveTo>
                    <a:pt x="885" y="0"/>
                  </a:moveTo>
                  <a:cubicBezTo>
                    <a:pt x="57" y="0"/>
                    <a:pt x="57" y="0"/>
                    <a:pt x="57" y="0"/>
                  </a:cubicBezTo>
                  <a:cubicBezTo>
                    <a:pt x="26" y="0"/>
                    <a:pt x="0" y="26"/>
                    <a:pt x="0" y="57"/>
                  </a:cubicBezTo>
                  <a:cubicBezTo>
                    <a:pt x="0" y="353"/>
                    <a:pt x="0" y="353"/>
                    <a:pt x="0" y="353"/>
                  </a:cubicBezTo>
                  <a:cubicBezTo>
                    <a:pt x="109" y="376"/>
                    <a:pt x="232" y="388"/>
                    <a:pt x="362" y="388"/>
                  </a:cubicBezTo>
                  <a:cubicBezTo>
                    <a:pt x="589" y="388"/>
                    <a:pt x="794" y="350"/>
                    <a:pt x="942" y="287"/>
                  </a:cubicBezTo>
                  <a:cubicBezTo>
                    <a:pt x="942" y="57"/>
                    <a:pt x="942" y="57"/>
                    <a:pt x="942" y="57"/>
                  </a:cubicBezTo>
                  <a:cubicBezTo>
                    <a:pt x="942" y="26"/>
                    <a:pt x="917" y="0"/>
                    <a:pt x="885" y="0"/>
                  </a:cubicBezTo>
                  <a:close/>
                </a:path>
              </a:pathLst>
            </a:custGeom>
            <a:gradFill rotWithShape="1">
              <a:gsLst>
                <a:gs pos="0">
                  <a:srgbClr val="FD7DA7">
                    <a:alpha val="0"/>
                  </a:srgbClr>
                </a:gs>
                <a:gs pos="100000">
                  <a:srgbClr val="FC6295"/>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nchorCtr="1"/>
            <a:lstStyle/>
            <a:p>
              <a:pPr eaLnBrk="1" hangingPunct="1"/>
              <a:r>
                <a:rPr lang="en-US" altLang="zh-CN" sz="3600">
                  <a:solidFill>
                    <a:schemeClr val="bg1"/>
                  </a:solidFill>
                  <a:ea typeface="微软雅黑" pitchFamily="34" charset="-122"/>
                </a:rPr>
                <a:t>01</a:t>
              </a:r>
              <a:endParaRPr lang="zh-CN" altLang="zh-CN" sz="3600">
                <a:solidFill>
                  <a:schemeClr val="bg1"/>
                </a:solidFill>
                <a:ea typeface="微软雅黑" pitchFamily="34" charset="-122"/>
              </a:endParaRPr>
            </a:p>
          </p:txBody>
        </p:sp>
        <p:sp>
          <p:nvSpPr>
            <p:cNvPr id="41" name="Freeform 55"/>
            <p:cNvSpPr>
              <a:spLocks/>
            </p:cNvSpPr>
            <p:nvPr/>
          </p:nvSpPr>
          <p:spPr bwMode="auto">
            <a:xfrm>
              <a:off x="1946323" y="2634501"/>
              <a:ext cx="427038" cy="427037"/>
            </a:xfrm>
            <a:custGeom>
              <a:avLst/>
              <a:gdLst/>
              <a:ahLst/>
              <a:cxnLst>
                <a:cxn ang="0">
                  <a:pos x="288" y="0"/>
                </a:cxn>
                <a:cxn ang="0">
                  <a:pos x="57" y="0"/>
                </a:cxn>
                <a:cxn ang="0">
                  <a:pos x="0" y="57"/>
                </a:cxn>
                <a:cxn ang="0">
                  <a:pos x="0" y="288"/>
                </a:cxn>
                <a:cxn ang="0">
                  <a:pos x="288" y="0"/>
                </a:cxn>
              </a:cxnLst>
              <a:rect l="0" t="0" r="r" b="b"/>
              <a:pathLst>
                <a:path w="288" h="288">
                  <a:moveTo>
                    <a:pt x="288" y="0"/>
                  </a:moveTo>
                  <a:cubicBezTo>
                    <a:pt x="57" y="0"/>
                    <a:pt x="57" y="0"/>
                    <a:pt x="57" y="0"/>
                  </a:cubicBezTo>
                  <a:cubicBezTo>
                    <a:pt x="26" y="0"/>
                    <a:pt x="0" y="26"/>
                    <a:pt x="0" y="57"/>
                  </a:cubicBezTo>
                  <a:cubicBezTo>
                    <a:pt x="0" y="288"/>
                    <a:pt x="0" y="288"/>
                    <a:pt x="0" y="288"/>
                  </a:cubicBezTo>
                  <a:lnTo>
                    <a:pt x="288" y="0"/>
                  </a:lnTo>
                  <a:close/>
                </a:path>
              </a:pathLst>
            </a:custGeom>
            <a:gradFill rotWithShape="1">
              <a:gsLst>
                <a:gs pos="0">
                  <a:schemeClr val="bg1"/>
                </a:gs>
                <a:gs pos="100000">
                  <a:schemeClr val="bg1">
                    <a:gamma/>
                    <a:shade val="72941"/>
                    <a:invGamma/>
                  </a:schemeClr>
                </a:gs>
              </a:gsLst>
              <a:lin ang="2700000" scaled="1"/>
            </a:gradFill>
            <a:ln w="9525">
              <a:noFill/>
              <a:round/>
              <a:headEnd/>
              <a:tailEnd/>
            </a:ln>
          </p:spPr>
          <p:txBody>
            <a:bodyPr/>
            <a:lstStyle/>
            <a:p>
              <a:pPr eaLnBrk="1" fontAlgn="auto" hangingPunct="1">
                <a:spcBef>
                  <a:spcPts val="0"/>
                </a:spcBef>
                <a:spcAft>
                  <a:spcPts val="0"/>
                </a:spcAft>
                <a:defRPr/>
              </a:pPr>
              <a:endParaRPr lang="zh-CN" altLang="zh-CN">
                <a:solidFill>
                  <a:srgbClr val="000000"/>
                </a:solidFill>
                <a:latin typeface="+mn-lt"/>
                <a:ea typeface="+mn-ea"/>
              </a:endParaRPr>
            </a:p>
          </p:txBody>
        </p:sp>
      </p:grpSp>
      <p:sp>
        <p:nvSpPr>
          <p:cNvPr id="42" name="文本框 45"/>
          <p:cNvSpPr txBox="1"/>
          <p:nvPr/>
        </p:nvSpPr>
        <p:spPr>
          <a:xfrm>
            <a:off x="971600" y="3201238"/>
            <a:ext cx="1380407" cy="738664"/>
          </a:xfrm>
          <a:prstGeom prst="rect">
            <a:avLst/>
          </a:prstGeom>
          <a:noFill/>
        </p:spPr>
        <p:txBody>
          <a:bodyPr wrap="square">
            <a:spAutoFit/>
          </a:bodyPr>
          <a:lstStyle/>
          <a:p>
            <a:pPr algn="ctr" eaLnBrk="1" fontAlgn="auto" hangingPunct="1">
              <a:lnSpc>
                <a:spcPct val="150000"/>
              </a:lnSpc>
              <a:spcBef>
                <a:spcPts val="0"/>
              </a:spcBef>
              <a:spcAft>
                <a:spcPts val="0"/>
              </a:spcAft>
              <a:defRPr/>
            </a:pPr>
            <a:r>
              <a:rPr lang="zh-CN" altLang="en-US" sz="1400" dirty="0">
                <a:solidFill>
                  <a:schemeClr val="bg1">
                    <a:lumMod val="85000"/>
                  </a:schemeClr>
                </a:solidFill>
                <a:latin typeface="微软雅黑" pitchFamily="34" charset="-122"/>
                <a:ea typeface="微软雅黑" pitchFamily="34" charset="-122"/>
              </a:rPr>
              <a:t>请在此处输入您的文本</a:t>
            </a:r>
          </a:p>
        </p:txBody>
      </p:sp>
      <p:grpSp>
        <p:nvGrpSpPr>
          <p:cNvPr id="3" name="组合 2"/>
          <p:cNvGrpSpPr/>
          <p:nvPr/>
        </p:nvGrpSpPr>
        <p:grpSpPr>
          <a:xfrm>
            <a:off x="2890886" y="1661362"/>
            <a:ext cx="1401764" cy="1400176"/>
            <a:chOff x="2890886" y="1661362"/>
            <a:chExt cx="1401764" cy="1400176"/>
          </a:xfrm>
        </p:grpSpPr>
        <p:sp>
          <p:nvSpPr>
            <p:cNvPr id="43" name="Freeform 42"/>
            <p:cNvSpPr>
              <a:spLocks/>
            </p:cNvSpPr>
            <p:nvPr/>
          </p:nvSpPr>
          <p:spPr bwMode="auto">
            <a:xfrm>
              <a:off x="2890888" y="1669301"/>
              <a:ext cx="1392237" cy="1392237"/>
            </a:xfrm>
            <a:custGeom>
              <a:avLst/>
              <a:gdLst>
                <a:gd name="T0" fmla="*/ 2147483646 w 942"/>
                <a:gd name="T1" fmla="*/ 2147483646 h 942"/>
                <a:gd name="T2" fmla="*/ 2147483646 w 942"/>
                <a:gd name="T3" fmla="*/ 2147483646 h 942"/>
                <a:gd name="T4" fmla="*/ 2147483646 w 942"/>
                <a:gd name="T5" fmla="*/ 0 h 942"/>
                <a:gd name="T6" fmla="*/ 2147483646 w 942"/>
                <a:gd name="T7" fmla="*/ 0 h 942"/>
                <a:gd name="T8" fmla="*/ 0 w 942"/>
                <a:gd name="T9" fmla="*/ 2147483646 h 942"/>
                <a:gd name="T10" fmla="*/ 0 w 942"/>
                <a:gd name="T11" fmla="*/ 2147483646 h 942"/>
                <a:gd name="T12" fmla="*/ 2147483646 w 942"/>
                <a:gd name="T13" fmla="*/ 2147483646 h 942"/>
                <a:gd name="T14" fmla="*/ 2147483646 w 942"/>
                <a:gd name="T15" fmla="*/ 2147483646 h 942"/>
                <a:gd name="T16" fmla="*/ 2147483646 w 942"/>
                <a:gd name="T17" fmla="*/ 2147483646 h 9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2"/>
                <a:gd name="T28" fmla="*/ 0 h 942"/>
                <a:gd name="T29" fmla="*/ 942 w 942"/>
                <a:gd name="T30" fmla="*/ 942 h 9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2" h="942">
                  <a:moveTo>
                    <a:pt x="942" y="654"/>
                  </a:moveTo>
                  <a:cubicBezTo>
                    <a:pt x="942" y="57"/>
                    <a:pt x="942" y="57"/>
                    <a:pt x="942" y="57"/>
                  </a:cubicBezTo>
                  <a:cubicBezTo>
                    <a:pt x="942" y="25"/>
                    <a:pt x="917" y="0"/>
                    <a:pt x="885" y="0"/>
                  </a:cubicBezTo>
                  <a:cubicBezTo>
                    <a:pt x="57" y="0"/>
                    <a:pt x="57" y="0"/>
                    <a:pt x="57" y="0"/>
                  </a:cubicBezTo>
                  <a:cubicBezTo>
                    <a:pt x="26" y="0"/>
                    <a:pt x="0" y="25"/>
                    <a:pt x="0" y="57"/>
                  </a:cubicBezTo>
                  <a:cubicBezTo>
                    <a:pt x="0" y="885"/>
                    <a:pt x="0" y="885"/>
                    <a:pt x="0" y="885"/>
                  </a:cubicBezTo>
                  <a:cubicBezTo>
                    <a:pt x="0" y="916"/>
                    <a:pt x="26" y="942"/>
                    <a:pt x="57" y="942"/>
                  </a:cubicBezTo>
                  <a:cubicBezTo>
                    <a:pt x="654" y="942"/>
                    <a:pt x="654" y="942"/>
                    <a:pt x="654" y="942"/>
                  </a:cubicBezTo>
                  <a:lnTo>
                    <a:pt x="942" y="654"/>
                  </a:lnTo>
                  <a:close/>
                </a:path>
              </a:pathLst>
            </a:custGeom>
            <a:gradFill rotWithShape="1">
              <a:gsLst>
                <a:gs pos="0">
                  <a:srgbClr val="8ECC4B"/>
                </a:gs>
                <a:gs pos="100000">
                  <a:srgbClr val="78B63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72000" tIns="324000" rIns="72000" bIns="0" anchor="ctr"/>
            <a:lstStyle/>
            <a:p>
              <a:pPr algn="ctr" eaLnBrk="1" hangingPunct="1">
                <a:lnSpc>
                  <a:spcPct val="120000"/>
                </a:lnSpc>
              </a:pPr>
              <a:r>
                <a:rPr lang="zh-CN" altLang="en-US">
                  <a:solidFill>
                    <a:schemeClr val="bg1"/>
                  </a:solidFill>
                  <a:latin typeface="幼圆" pitchFamily="49" charset="-122"/>
                  <a:ea typeface="幼圆" pitchFamily="49" charset="-122"/>
                </a:rPr>
                <a:t>标题</a:t>
              </a:r>
            </a:p>
          </p:txBody>
        </p:sp>
        <p:sp>
          <p:nvSpPr>
            <p:cNvPr id="44" name="Freeform 43"/>
            <p:cNvSpPr>
              <a:spLocks/>
            </p:cNvSpPr>
            <p:nvPr/>
          </p:nvSpPr>
          <p:spPr bwMode="auto">
            <a:xfrm>
              <a:off x="3768773" y="2720226"/>
              <a:ext cx="425450" cy="341312"/>
            </a:xfrm>
            <a:custGeom>
              <a:avLst/>
              <a:gdLst>
                <a:gd name="T0" fmla="*/ 0 w 288"/>
                <a:gd name="T1" fmla="*/ 2147483646 h 231"/>
                <a:gd name="T2" fmla="*/ 0 w 288"/>
                <a:gd name="T3" fmla="*/ 2147483646 h 231"/>
                <a:gd name="T4" fmla="*/ 2147483646 w 288"/>
                <a:gd name="T5" fmla="*/ 2147483646 h 231"/>
                <a:gd name="T6" fmla="*/ 2147483646 w 288"/>
                <a:gd name="T7" fmla="*/ 0 h 231"/>
                <a:gd name="T8" fmla="*/ 2147483646 w 288"/>
                <a:gd name="T9" fmla="*/ 0 h 231"/>
                <a:gd name="T10" fmla="*/ 0 w 288"/>
                <a:gd name="T11" fmla="*/ 2147483646 h 231"/>
                <a:gd name="T12" fmla="*/ 0 60000 65536"/>
                <a:gd name="T13" fmla="*/ 0 60000 65536"/>
                <a:gd name="T14" fmla="*/ 0 60000 65536"/>
                <a:gd name="T15" fmla="*/ 0 60000 65536"/>
                <a:gd name="T16" fmla="*/ 0 60000 65536"/>
                <a:gd name="T17" fmla="*/ 0 60000 65536"/>
                <a:gd name="T18" fmla="*/ 0 w 288"/>
                <a:gd name="T19" fmla="*/ 0 h 231"/>
                <a:gd name="T20" fmla="*/ 288 w 288"/>
                <a:gd name="T21" fmla="*/ 231 h 231"/>
              </a:gdLst>
              <a:ahLst/>
              <a:cxnLst>
                <a:cxn ang="T12">
                  <a:pos x="T0" y="T1"/>
                </a:cxn>
                <a:cxn ang="T13">
                  <a:pos x="T2" y="T3"/>
                </a:cxn>
                <a:cxn ang="T14">
                  <a:pos x="T4" y="T5"/>
                </a:cxn>
                <a:cxn ang="T15">
                  <a:pos x="T6" y="T7"/>
                </a:cxn>
                <a:cxn ang="T16">
                  <a:pos x="T8" y="T9"/>
                </a:cxn>
                <a:cxn ang="T17">
                  <a:pos x="T10" y="T11"/>
                </a:cxn>
              </a:cxnLst>
              <a:rect l="T18" t="T19" r="T20" b="T21"/>
              <a:pathLst>
                <a:path w="288" h="231">
                  <a:moveTo>
                    <a:pt x="0" y="57"/>
                  </a:moveTo>
                  <a:cubicBezTo>
                    <a:pt x="0" y="231"/>
                    <a:pt x="0" y="231"/>
                    <a:pt x="0" y="231"/>
                  </a:cubicBezTo>
                  <a:cubicBezTo>
                    <a:pt x="57" y="231"/>
                    <a:pt x="57" y="231"/>
                    <a:pt x="57" y="231"/>
                  </a:cubicBezTo>
                  <a:cubicBezTo>
                    <a:pt x="288" y="0"/>
                    <a:pt x="288" y="0"/>
                    <a:pt x="288" y="0"/>
                  </a:cubicBezTo>
                  <a:cubicBezTo>
                    <a:pt x="57" y="0"/>
                    <a:pt x="57" y="0"/>
                    <a:pt x="57" y="0"/>
                  </a:cubicBezTo>
                  <a:cubicBezTo>
                    <a:pt x="25" y="0"/>
                    <a:pt x="0" y="26"/>
                    <a:pt x="0" y="57"/>
                  </a:cubicBezTo>
                  <a:close/>
                </a:path>
              </a:pathLst>
            </a:custGeom>
            <a:gradFill rotWithShape="1">
              <a:gsLst>
                <a:gs pos="0">
                  <a:srgbClr val="8ECC4B"/>
                </a:gs>
                <a:gs pos="100000">
                  <a:srgbClr val="78B63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72000" tIns="324000" rIns="72000" bIns="0" anchor="ctr"/>
            <a:lstStyle/>
            <a:p>
              <a:endParaRPr lang="zh-CN" altLang="en-US"/>
            </a:p>
          </p:txBody>
        </p:sp>
        <p:sp>
          <p:nvSpPr>
            <p:cNvPr id="45" name="Freeform 44"/>
            <p:cNvSpPr>
              <a:spLocks/>
            </p:cNvSpPr>
            <p:nvPr/>
          </p:nvSpPr>
          <p:spPr bwMode="auto">
            <a:xfrm>
              <a:off x="2890886" y="1661362"/>
              <a:ext cx="1393825" cy="573088"/>
            </a:xfrm>
            <a:custGeom>
              <a:avLst/>
              <a:gdLst>
                <a:gd name="T0" fmla="*/ 2147483646 w 942"/>
                <a:gd name="T1" fmla="*/ 0 h 388"/>
                <a:gd name="T2" fmla="*/ 2147483646 w 942"/>
                <a:gd name="T3" fmla="*/ 0 h 388"/>
                <a:gd name="T4" fmla="*/ 0 w 942"/>
                <a:gd name="T5" fmla="*/ 2147483646 h 388"/>
                <a:gd name="T6" fmla="*/ 0 w 942"/>
                <a:gd name="T7" fmla="*/ 2147483646 h 388"/>
                <a:gd name="T8" fmla="*/ 2147483646 w 942"/>
                <a:gd name="T9" fmla="*/ 2147483646 h 388"/>
                <a:gd name="T10" fmla="*/ 2147483646 w 942"/>
                <a:gd name="T11" fmla="*/ 2147483646 h 388"/>
                <a:gd name="T12" fmla="*/ 2147483646 w 942"/>
                <a:gd name="T13" fmla="*/ 2147483646 h 388"/>
                <a:gd name="T14" fmla="*/ 2147483646 w 942"/>
                <a:gd name="T15" fmla="*/ 0 h 388"/>
                <a:gd name="T16" fmla="*/ 0 60000 65536"/>
                <a:gd name="T17" fmla="*/ 0 60000 65536"/>
                <a:gd name="T18" fmla="*/ 0 60000 65536"/>
                <a:gd name="T19" fmla="*/ 0 60000 65536"/>
                <a:gd name="T20" fmla="*/ 0 60000 65536"/>
                <a:gd name="T21" fmla="*/ 0 60000 65536"/>
                <a:gd name="T22" fmla="*/ 0 60000 65536"/>
                <a:gd name="T23" fmla="*/ 0 60000 65536"/>
                <a:gd name="T24" fmla="*/ 0 w 942"/>
                <a:gd name="T25" fmla="*/ 0 h 388"/>
                <a:gd name="T26" fmla="*/ 942 w 942"/>
                <a:gd name="T27" fmla="*/ 388 h 3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42" h="388">
                  <a:moveTo>
                    <a:pt x="885" y="0"/>
                  </a:moveTo>
                  <a:cubicBezTo>
                    <a:pt x="57" y="0"/>
                    <a:pt x="57" y="0"/>
                    <a:pt x="57" y="0"/>
                  </a:cubicBezTo>
                  <a:cubicBezTo>
                    <a:pt x="26" y="0"/>
                    <a:pt x="0" y="26"/>
                    <a:pt x="0" y="57"/>
                  </a:cubicBezTo>
                  <a:cubicBezTo>
                    <a:pt x="0" y="353"/>
                    <a:pt x="0" y="353"/>
                    <a:pt x="0" y="353"/>
                  </a:cubicBezTo>
                  <a:cubicBezTo>
                    <a:pt x="109" y="376"/>
                    <a:pt x="232" y="388"/>
                    <a:pt x="362" y="388"/>
                  </a:cubicBezTo>
                  <a:cubicBezTo>
                    <a:pt x="589" y="388"/>
                    <a:pt x="794" y="350"/>
                    <a:pt x="942" y="287"/>
                  </a:cubicBezTo>
                  <a:cubicBezTo>
                    <a:pt x="942" y="57"/>
                    <a:pt x="942" y="57"/>
                    <a:pt x="942" y="57"/>
                  </a:cubicBezTo>
                  <a:cubicBezTo>
                    <a:pt x="942" y="26"/>
                    <a:pt x="917" y="0"/>
                    <a:pt x="885" y="0"/>
                  </a:cubicBezTo>
                  <a:close/>
                </a:path>
              </a:pathLst>
            </a:custGeom>
            <a:gradFill rotWithShape="1">
              <a:gsLst>
                <a:gs pos="0">
                  <a:srgbClr val="8ECC4B"/>
                </a:gs>
                <a:gs pos="100000">
                  <a:srgbClr val="78B634"/>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nchorCtr="1"/>
            <a:lstStyle/>
            <a:p>
              <a:pPr eaLnBrk="1" hangingPunct="1"/>
              <a:r>
                <a:rPr lang="en-US" altLang="zh-CN" sz="3600">
                  <a:solidFill>
                    <a:schemeClr val="bg1"/>
                  </a:solidFill>
                  <a:ea typeface="微软雅黑" pitchFamily="34" charset="-122"/>
                </a:rPr>
                <a:t>02</a:t>
              </a:r>
              <a:endParaRPr lang="zh-CN" altLang="zh-CN" sz="3600">
                <a:solidFill>
                  <a:schemeClr val="bg1"/>
                </a:solidFill>
                <a:ea typeface="微软雅黑" pitchFamily="34" charset="-122"/>
              </a:endParaRPr>
            </a:p>
          </p:txBody>
        </p:sp>
        <p:sp>
          <p:nvSpPr>
            <p:cNvPr id="46" name="Freeform 45"/>
            <p:cNvSpPr>
              <a:spLocks/>
            </p:cNvSpPr>
            <p:nvPr/>
          </p:nvSpPr>
          <p:spPr bwMode="auto">
            <a:xfrm>
              <a:off x="3865613" y="2636087"/>
              <a:ext cx="427037" cy="425451"/>
            </a:xfrm>
            <a:custGeom>
              <a:avLst/>
              <a:gdLst/>
              <a:ahLst/>
              <a:cxnLst>
                <a:cxn ang="0">
                  <a:pos x="288" y="0"/>
                </a:cxn>
                <a:cxn ang="0">
                  <a:pos x="57" y="0"/>
                </a:cxn>
                <a:cxn ang="0">
                  <a:pos x="0" y="57"/>
                </a:cxn>
                <a:cxn ang="0">
                  <a:pos x="0" y="288"/>
                </a:cxn>
                <a:cxn ang="0">
                  <a:pos x="288" y="0"/>
                </a:cxn>
              </a:cxnLst>
              <a:rect l="0" t="0" r="r" b="b"/>
              <a:pathLst>
                <a:path w="288" h="288">
                  <a:moveTo>
                    <a:pt x="288" y="0"/>
                  </a:moveTo>
                  <a:cubicBezTo>
                    <a:pt x="57" y="0"/>
                    <a:pt x="57" y="0"/>
                    <a:pt x="57" y="0"/>
                  </a:cubicBezTo>
                  <a:cubicBezTo>
                    <a:pt x="26" y="0"/>
                    <a:pt x="0" y="26"/>
                    <a:pt x="0" y="57"/>
                  </a:cubicBezTo>
                  <a:cubicBezTo>
                    <a:pt x="0" y="288"/>
                    <a:pt x="0" y="288"/>
                    <a:pt x="0" y="288"/>
                  </a:cubicBezTo>
                  <a:lnTo>
                    <a:pt x="288" y="0"/>
                  </a:lnTo>
                  <a:close/>
                </a:path>
              </a:pathLst>
            </a:custGeom>
            <a:gradFill rotWithShape="1">
              <a:gsLst>
                <a:gs pos="0">
                  <a:schemeClr val="bg1"/>
                </a:gs>
                <a:gs pos="100000">
                  <a:schemeClr val="bg1">
                    <a:gamma/>
                    <a:shade val="72941"/>
                    <a:invGamma/>
                  </a:schemeClr>
                </a:gs>
              </a:gsLst>
              <a:lin ang="2700000" scaled="1"/>
            </a:gradFill>
            <a:ln w="9525">
              <a:noFill/>
              <a:round/>
              <a:headEnd/>
              <a:tailEnd/>
            </a:ln>
          </p:spPr>
          <p:txBody>
            <a:bodyPr/>
            <a:lstStyle/>
            <a:p>
              <a:pPr eaLnBrk="1" fontAlgn="auto" hangingPunct="1">
                <a:spcBef>
                  <a:spcPts val="0"/>
                </a:spcBef>
                <a:spcAft>
                  <a:spcPts val="0"/>
                </a:spcAft>
                <a:defRPr/>
              </a:pPr>
              <a:endParaRPr lang="zh-CN" altLang="zh-CN">
                <a:solidFill>
                  <a:srgbClr val="000000"/>
                </a:solidFill>
                <a:latin typeface="+mn-lt"/>
                <a:ea typeface="+mn-ea"/>
              </a:endParaRPr>
            </a:p>
          </p:txBody>
        </p:sp>
      </p:grpSp>
      <p:sp>
        <p:nvSpPr>
          <p:cNvPr id="47" name="文本框 46"/>
          <p:cNvSpPr txBox="1"/>
          <p:nvPr/>
        </p:nvSpPr>
        <p:spPr>
          <a:xfrm>
            <a:off x="2987824" y="3201238"/>
            <a:ext cx="1333328" cy="738664"/>
          </a:xfrm>
          <a:prstGeom prst="rect">
            <a:avLst/>
          </a:prstGeom>
          <a:noFill/>
        </p:spPr>
        <p:txBody>
          <a:bodyPr wrap="square">
            <a:spAutoFit/>
          </a:bodyPr>
          <a:lstStyle/>
          <a:p>
            <a:pPr algn="ctr" eaLnBrk="1" fontAlgn="auto" hangingPunct="1">
              <a:lnSpc>
                <a:spcPct val="150000"/>
              </a:lnSpc>
              <a:spcBef>
                <a:spcPts val="0"/>
              </a:spcBef>
              <a:spcAft>
                <a:spcPts val="0"/>
              </a:spcAft>
              <a:defRPr/>
            </a:pPr>
            <a:r>
              <a:rPr lang="zh-CN" altLang="en-US" sz="1400" dirty="0">
                <a:solidFill>
                  <a:schemeClr val="bg1">
                    <a:lumMod val="85000"/>
                  </a:schemeClr>
                </a:solidFill>
                <a:latin typeface="微软雅黑" pitchFamily="34" charset="-122"/>
                <a:ea typeface="微软雅黑" pitchFamily="34" charset="-122"/>
              </a:rPr>
              <a:t>请在此处输入您的文本</a:t>
            </a:r>
          </a:p>
        </p:txBody>
      </p:sp>
      <p:grpSp>
        <p:nvGrpSpPr>
          <p:cNvPr id="4" name="组合 3"/>
          <p:cNvGrpSpPr/>
          <p:nvPr/>
        </p:nvGrpSpPr>
        <p:grpSpPr>
          <a:xfrm>
            <a:off x="4810173" y="1661362"/>
            <a:ext cx="1401763" cy="1400176"/>
            <a:chOff x="4810173" y="1661362"/>
            <a:chExt cx="1401763" cy="1400176"/>
          </a:xfrm>
        </p:grpSpPr>
        <p:sp>
          <p:nvSpPr>
            <p:cNvPr id="48" name="Freeform 47"/>
            <p:cNvSpPr>
              <a:spLocks/>
            </p:cNvSpPr>
            <p:nvPr/>
          </p:nvSpPr>
          <p:spPr bwMode="auto">
            <a:xfrm>
              <a:off x="4810173" y="1669301"/>
              <a:ext cx="1392238" cy="1392237"/>
            </a:xfrm>
            <a:custGeom>
              <a:avLst/>
              <a:gdLst>
                <a:gd name="T0" fmla="*/ 2147483646 w 942"/>
                <a:gd name="T1" fmla="*/ 2147483646 h 942"/>
                <a:gd name="T2" fmla="*/ 2147483646 w 942"/>
                <a:gd name="T3" fmla="*/ 2147483646 h 942"/>
                <a:gd name="T4" fmla="*/ 2147483646 w 942"/>
                <a:gd name="T5" fmla="*/ 0 h 942"/>
                <a:gd name="T6" fmla="*/ 2147483646 w 942"/>
                <a:gd name="T7" fmla="*/ 0 h 942"/>
                <a:gd name="T8" fmla="*/ 0 w 942"/>
                <a:gd name="T9" fmla="*/ 2147483646 h 942"/>
                <a:gd name="T10" fmla="*/ 0 w 942"/>
                <a:gd name="T11" fmla="*/ 2147483646 h 942"/>
                <a:gd name="T12" fmla="*/ 2147483646 w 942"/>
                <a:gd name="T13" fmla="*/ 2147483646 h 942"/>
                <a:gd name="T14" fmla="*/ 2147483646 w 942"/>
                <a:gd name="T15" fmla="*/ 2147483646 h 942"/>
                <a:gd name="T16" fmla="*/ 2147483646 w 942"/>
                <a:gd name="T17" fmla="*/ 2147483646 h 9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2"/>
                <a:gd name="T28" fmla="*/ 0 h 942"/>
                <a:gd name="T29" fmla="*/ 942 w 942"/>
                <a:gd name="T30" fmla="*/ 942 h 9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2" h="942">
                  <a:moveTo>
                    <a:pt x="942" y="654"/>
                  </a:moveTo>
                  <a:cubicBezTo>
                    <a:pt x="942" y="57"/>
                    <a:pt x="942" y="57"/>
                    <a:pt x="942" y="57"/>
                  </a:cubicBezTo>
                  <a:cubicBezTo>
                    <a:pt x="942" y="25"/>
                    <a:pt x="917" y="0"/>
                    <a:pt x="885" y="0"/>
                  </a:cubicBezTo>
                  <a:cubicBezTo>
                    <a:pt x="57" y="0"/>
                    <a:pt x="57" y="0"/>
                    <a:pt x="57" y="0"/>
                  </a:cubicBezTo>
                  <a:cubicBezTo>
                    <a:pt x="26" y="0"/>
                    <a:pt x="0" y="25"/>
                    <a:pt x="0" y="57"/>
                  </a:cubicBezTo>
                  <a:cubicBezTo>
                    <a:pt x="0" y="885"/>
                    <a:pt x="0" y="885"/>
                    <a:pt x="0" y="885"/>
                  </a:cubicBezTo>
                  <a:cubicBezTo>
                    <a:pt x="0" y="916"/>
                    <a:pt x="26" y="942"/>
                    <a:pt x="57" y="942"/>
                  </a:cubicBezTo>
                  <a:cubicBezTo>
                    <a:pt x="654" y="942"/>
                    <a:pt x="654" y="942"/>
                    <a:pt x="654" y="942"/>
                  </a:cubicBezTo>
                  <a:lnTo>
                    <a:pt x="942" y="654"/>
                  </a:lnTo>
                  <a:close/>
                </a:path>
              </a:pathLst>
            </a:custGeom>
            <a:gradFill rotWithShape="1">
              <a:gsLst>
                <a:gs pos="0">
                  <a:srgbClr val="50BDCC"/>
                </a:gs>
                <a:gs pos="100000">
                  <a:srgbClr val="38B2C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72000" tIns="324000" rIns="72000" bIns="0" anchor="ctr"/>
            <a:lstStyle/>
            <a:p>
              <a:pPr algn="ctr" eaLnBrk="1" hangingPunct="1">
                <a:lnSpc>
                  <a:spcPct val="120000"/>
                </a:lnSpc>
              </a:pPr>
              <a:r>
                <a:rPr lang="zh-CN" altLang="en-US">
                  <a:solidFill>
                    <a:schemeClr val="bg1"/>
                  </a:solidFill>
                  <a:latin typeface="幼圆" pitchFamily="49" charset="-122"/>
                  <a:ea typeface="幼圆" pitchFamily="49" charset="-122"/>
                </a:rPr>
                <a:t>标题</a:t>
              </a:r>
              <a:endParaRPr lang="zh-CN" altLang="zh-CN">
                <a:solidFill>
                  <a:schemeClr val="bg1"/>
                </a:solidFill>
                <a:latin typeface="幼圆" pitchFamily="49" charset="-122"/>
                <a:ea typeface="幼圆" pitchFamily="49" charset="-122"/>
              </a:endParaRPr>
            </a:p>
          </p:txBody>
        </p:sp>
        <p:sp>
          <p:nvSpPr>
            <p:cNvPr id="49" name="Freeform 48"/>
            <p:cNvSpPr>
              <a:spLocks/>
            </p:cNvSpPr>
            <p:nvPr/>
          </p:nvSpPr>
          <p:spPr bwMode="auto">
            <a:xfrm>
              <a:off x="5686473" y="2720226"/>
              <a:ext cx="427038" cy="341312"/>
            </a:xfrm>
            <a:custGeom>
              <a:avLst/>
              <a:gdLst>
                <a:gd name="T0" fmla="*/ 0 w 288"/>
                <a:gd name="T1" fmla="*/ 2147483646 h 231"/>
                <a:gd name="T2" fmla="*/ 0 w 288"/>
                <a:gd name="T3" fmla="*/ 2147483646 h 231"/>
                <a:gd name="T4" fmla="*/ 2147483646 w 288"/>
                <a:gd name="T5" fmla="*/ 2147483646 h 231"/>
                <a:gd name="T6" fmla="*/ 2147483646 w 288"/>
                <a:gd name="T7" fmla="*/ 0 h 231"/>
                <a:gd name="T8" fmla="*/ 2147483646 w 288"/>
                <a:gd name="T9" fmla="*/ 0 h 231"/>
                <a:gd name="T10" fmla="*/ 0 w 288"/>
                <a:gd name="T11" fmla="*/ 2147483646 h 2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8" h="231">
                  <a:moveTo>
                    <a:pt x="0" y="57"/>
                  </a:moveTo>
                  <a:cubicBezTo>
                    <a:pt x="0" y="231"/>
                    <a:pt x="0" y="231"/>
                    <a:pt x="0" y="231"/>
                  </a:cubicBezTo>
                  <a:cubicBezTo>
                    <a:pt x="57" y="231"/>
                    <a:pt x="57" y="231"/>
                    <a:pt x="57" y="231"/>
                  </a:cubicBezTo>
                  <a:cubicBezTo>
                    <a:pt x="288" y="0"/>
                    <a:pt x="288" y="0"/>
                    <a:pt x="288" y="0"/>
                  </a:cubicBezTo>
                  <a:cubicBezTo>
                    <a:pt x="57" y="0"/>
                    <a:pt x="57" y="0"/>
                    <a:pt x="57" y="0"/>
                  </a:cubicBezTo>
                  <a:cubicBezTo>
                    <a:pt x="25" y="0"/>
                    <a:pt x="0" y="26"/>
                    <a:pt x="0" y="57"/>
                  </a:cubicBezTo>
                  <a:close/>
                </a:path>
              </a:pathLst>
            </a:custGeom>
            <a:gradFill rotWithShape="1">
              <a:gsLst>
                <a:gs pos="0">
                  <a:srgbClr val="50BDCC"/>
                </a:gs>
                <a:gs pos="100000">
                  <a:srgbClr val="38B2C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72000" tIns="324000" rIns="72000" bIns="0" anchor="ctr"/>
            <a:lstStyle/>
            <a:p>
              <a:endParaRPr lang="zh-CN" altLang="en-US"/>
            </a:p>
          </p:txBody>
        </p:sp>
        <p:sp>
          <p:nvSpPr>
            <p:cNvPr id="50" name="Freeform 49"/>
            <p:cNvSpPr>
              <a:spLocks/>
            </p:cNvSpPr>
            <p:nvPr/>
          </p:nvSpPr>
          <p:spPr bwMode="auto">
            <a:xfrm>
              <a:off x="4810173" y="1661362"/>
              <a:ext cx="1392238" cy="573088"/>
            </a:xfrm>
            <a:custGeom>
              <a:avLst/>
              <a:gdLst>
                <a:gd name="T0" fmla="*/ 2147483646 w 942"/>
                <a:gd name="T1" fmla="*/ 0 h 388"/>
                <a:gd name="T2" fmla="*/ 2147483646 w 942"/>
                <a:gd name="T3" fmla="*/ 0 h 388"/>
                <a:gd name="T4" fmla="*/ 0 w 942"/>
                <a:gd name="T5" fmla="*/ 2147483646 h 388"/>
                <a:gd name="T6" fmla="*/ 0 w 942"/>
                <a:gd name="T7" fmla="*/ 2147483646 h 388"/>
                <a:gd name="T8" fmla="*/ 2147483646 w 942"/>
                <a:gd name="T9" fmla="*/ 2147483646 h 388"/>
                <a:gd name="T10" fmla="*/ 2147483646 w 942"/>
                <a:gd name="T11" fmla="*/ 2147483646 h 388"/>
                <a:gd name="T12" fmla="*/ 2147483646 w 942"/>
                <a:gd name="T13" fmla="*/ 2147483646 h 388"/>
                <a:gd name="T14" fmla="*/ 2147483646 w 942"/>
                <a:gd name="T15" fmla="*/ 0 h 388"/>
                <a:gd name="T16" fmla="*/ 0 60000 65536"/>
                <a:gd name="T17" fmla="*/ 0 60000 65536"/>
                <a:gd name="T18" fmla="*/ 0 60000 65536"/>
                <a:gd name="T19" fmla="*/ 0 60000 65536"/>
                <a:gd name="T20" fmla="*/ 0 60000 65536"/>
                <a:gd name="T21" fmla="*/ 0 60000 65536"/>
                <a:gd name="T22" fmla="*/ 0 60000 65536"/>
                <a:gd name="T23" fmla="*/ 0 60000 65536"/>
                <a:gd name="T24" fmla="*/ 0 w 942"/>
                <a:gd name="T25" fmla="*/ 0 h 388"/>
                <a:gd name="T26" fmla="*/ 942 w 942"/>
                <a:gd name="T27" fmla="*/ 388 h 3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42" h="388">
                  <a:moveTo>
                    <a:pt x="885" y="0"/>
                  </a:moveTo>
                  <a:cubicBezTo>
                    <a:pt x="57" y="0"/>
                    <a:pt x="57" y="0"/>
                    <a:pt x="57" y="0"/>
                  </a:cubicBezTo>
                  <a:cubicBezTo>
                    <a:pt x="26" y="0"/>
                    <a:pt x="0" y="26"/>
                    <a:pt x="0" y="57"/>
                  </a:cubicBezTo>
                  <a:cubicBezTo>
                    <a:pt x="0" y="353"/>
                    <a:pt x="0" y="353"/>
                    <a:pt x="0" y="353"/>
                  </a:cubicBezTo>
                  <a:cubicBezTo>
                    <a:pt x="109" y="376"/>
                    <a:pt x="232" y="388"/>
                    <a:pt x="362" y="388"/>
                  </a:cubicBezTo>
                  <a:cubicBezTo>
                    <a:pt x="589" y="388"/>
                    <a:pt x="794" y="350"/>
                    <a:pt x="942" y="287"/>
                  </a:cubicBezTo>
                  <a:cubicBezTo>
                    <a:pt x="942" y="57"/>
                    <a:pt x="942" y="57"/>
                    <a:pt x="942" y="57"/>
                  </a:cubicBezTo>
                  <a:cubicBezTo>
                    <a:pt x="942" y="26"/>
                    <a:pt x="917" y="0"/>
                    <a:pt x="885" y="0"/>
                  </a:cubicBezTo>
                  <a:close/>
                </a:path>
              </a:pathLst>
            </a:custGeom>
            <a:gradFill rotWithShape="1">
              <a:gsLst>
                <a:gs pos="0">
                  <a:srgbClr val="50BDCC"/>
                </a:gs>
                <a:gs pos="100000">
                  <a:srgbClr val="38B2C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nchorCtr="1"/>
            <a:lstStyle/>
            <a:p>
              <a:pPr eaLnBrk="1" hangingPunct="1"/>
              <a:r>
                <a:rPr lang="en-US" altLang="zh-CN" sz="3600">
                  <a:solidFill>
                    <a:schemeClr val="bg1"/>
                  </a:solidFill>
                  <a:ea typeface="微软雅黑" pitchFamily="34" charset="-122"/>
                </a:rPr>
                <a:t>03</a:t>
              </a:r>
              <a:endParaRPr lang="zh-CN" altLang="zh-CN" sz="3600">
                <a:solidFill>
                  <a:schemeClr val="bg1"/>
                </a:solidFill>
                <a:ea typeface="微软雅黑" pitchFamily="34" charset="-122"/>
              </a:endParaRPr>
            </a:p>
          </p:txBody>
        </p:sp>
        <p:sp>
          <p:nvSpPr>
            <p:cNvPr id="51" name="Freeform 50"/>
            <p:cNvSpPr>
              <a:spLocks/>
            </p:cNvSpPr>
            <p:nvPr/>
          </p:nvSpPr>
          <p:spPr bwMode="auto">
            <a:xfrm>
              <a:off x="5784898" y="2636087"/>
              <a:ext cx="427038" cy="425451"/>
            </a:xfrm>
            <a:custGeom>
              <a:avLst/>
              <a:gdLst/>
              <a:ahLst/>
              <a:cxnLst>
                <a:cxn ang="0">
                  <a:pos x="288" y="0"/>
                </a:cxn>
                <a:cxn ang="0">
                  <a:pos x="57" y="0"/>
                </a:cxn>
                <a:cxn ang="0">
                  <a:pos x="0" y="57"/>
                </a:cxn>
                <a:cxn ang="0">
                  <a:pos x="0" y="288"/>
                </a:cxn>
                <a:cxn ang="0">
                  <a:pos x="288" y="0"/>
                </a:cxn>
              </a:cxnLst>
              <a:rect l="0" t="0" r="r" b="b"/>
              <a:pathLst>
                <a:path w="288" h="288">
                  <a:moveTo>
                    <a:pt x="288" y="0"/>
                  </a:moveTo>
                  <a:cubicBezTo>
                    <a:pt x="57" y="0"/>
                    <a:pt x="57" y="0"/>
                    <a:pt x="57" y="0"/>
                  </a:cubicBezTo>
                  <a:cubicBezTo>
                    <a:pt x="26" y="0"/>
                    <a:pt x="0" y="26"/>
                    <a:pt x="0" y="57"/>
                  </a:cubicBezTo>
                  <a:cubicBezTo>
                    <a:pt x="0" y="288"/>
                    <a:pt x="0" y="288"/>
                    <a:pt x="0" y="288"/>
                  </a:cubicBezTo>
                  <a:lnTo>
                    <a:pt x="288" y="0"/>
                  </a:lnTo>
                  <a:close/>
                </a:path>
              </a:pathLst>
            </a:custGeom>
            <a:gradFill rotWithShape="1">
              <a:gsLst>
                <a:gs pos="0">
                  <a:schemeClr val="bg1"/>
                </a:gs>
                <a:gs pos="100000">
                  <a:schemeClr val="bg1">
                    <a:gamma/>
                    <a:shade val="72941"/>
                    <a:invGamma/>
                  </a:schemeClr>
                </a:gs>
              </a:gsLst>
              <a:lin ang="2700000" scaled="1"/>
            </a:gradFill>
            <a:ln w="9525">
              <a:noFill/>
              <a:round/>
              <a:headEnd/>
              <a:tailEnd/>
            </a:ln>
          </p:spPr>
          <p:txBody>
            <a:bodyPr/>
            <a:lstStyle/>
            <a:p>
              <a:pPr eaLnBrk="1" fontAlgn="auto" hangingPunct="1">
                <a:spcBef>
                  <a:spcPts val="0"/>
                </a:spcBef>
                <a:spcAft>
                  <a:spcPts val="0"/>
                </a:spcAft>
                <a:defRPr/>
              </a:pPr>
              <a:endParaRPr lang="zh-CN" altLang="zh-CN">
                <a:solidFill>
                  <a:srgbClr val="000000"/>
                </a:solidFill>
                <a:latin typeface="+mn-lt"/>
                <a:ea typeface="+mn-ea"/>
              </a:endParaRPr>
            </a:p>
          </p:txBody>
        </p:sp>
      </p:grpSp>
      <p:sp>
        <p:nvSpPr>
          <p:cNvPr id="52" name="文本框 47"/>
          <p:cNvSpPr txBox="1"/>
          <p:nvPr/>
        </p:nvSpPr>
        <p:spPr>
          <a:xfrm>
            <a:off x="4860032" y="3201238"/>
            <a:ext cx="1270000" cy="738664"/>
          </a:xfrm>
          <a:prstGeom prst="rect">
            <a:avLst/>
          </a:prstGeom>
          <a:noFill/>
        </p:spPr>
        <p:txBody>
          <a:bodyPr wrap="square">
            <a:spAutoFit/>
          </a:bodyPr>
          <a:lstStyle/>
          <a:p>
            <a:pPr algn="ctr" eaLnBrk="1" fontAlgn="auto" hangingPunct="1">
              <a:lnSpc>
                <a:spcPct val="150000"/>
              </a:lnSpc>
              <a:spcBef>
                <a:spcPts val="0"/>
              </a:spcBef>
              <a:spcAft>
                <a:spcPts val="0"/>
              </a:spcAft>
              <a:defRPr/>
            </a:pPr>
            <a:r>
              <a:rPr lang="zh-CN" altLang="en-US" sz="1400" dirty="0">
                <a:solidFill>
                  <a:schemeClr val="bg1">
                    <a:lumMod val="85000"/>
                  </a:schemeClr>
                </a:solidFill>
                <a:latin typeface="微软雅黑" pitchFamily="34" charset="-122"/>
                <a:ea typeface="微软雅黑" pitchFamily="34" charset="-122"/>
              </a:rPr>
              <a:t>请在此处输入您的文本</a:t>
            </a:r>
          </a:p>
        </p:txBody>
      </p:sp>
      <p:grpSp>
        <p:nvGrpSpPr>
          <p:cNvPr id="5" name="组合 4"/>
          <p:cNvGrpSpPr/>
          <p:nvPr/>
        </p:nvGrpSpPr>
        <p:grpSpPr>
          <a:xfrm>
            <a:off x="6729463" y="1661362"/>
            <a:ext cx="1401762" cy="1400176"/>
            <a:chOff x="6729463" y="1661362"/>
            <a:chExt cx="1401762" cy="1400176"/>
          </a:xfrm>
        </p:grpSpPr>
        <p:sp>
          <p:nvSpPr>
            <p:cNvPr id="53" name="Freeform 47"/>
            <p:cNvSpPr>
              <a:spLocks/>
            </p:cNvSpPr>
            <p:nvPr/>
          </p:nvSpPr>
          <p:spPr bwMode="auto">
            <a:xfrm>
              <a:off x="6729463" y="1669301"/>
              <a:ext cx="1392237" cy="1392237"/>
            </a:xfrm>
            <a:custGeom>
              <a:avLst/>
              <a:gdLst>
                <a:gd name="T0" fmla="*/ 2147483646 w 942"/>
                <a:gd name="T1" fmla="*/ 2147483646 h 942"/>
                <a:gd name="T2" fmla="*/ 2147483646 w 942"/>
                <a:gd name="T3" fmla="*/ 2147483646 h 942"/>
                <a:gd name="T4" fmla="*/ 2147483646 w 942"/>
                <a:gd name="T5" fmla="*/ 0 h 942"/>
                <a:gd name="T6" fmla="*/ 2147483646 w 942"/>
                <a:gd name="T7" fmla="*/ 0 h 942"/>
                <a:gd name="T8" fmla="*/ 0 w 942"/>
                <a:gd name="T9" fmla="*/ 2147483646 h 942"/>
                <a:gd name="T10" fmla="*/ 0 w 942"/>
                <a:gd name="T11" fmla="*/ 2147483646 h 942"/>
                <a:gd name="T12" fmla="*/ 2147483646 w 942"/>
                <a:gd name="T13" fmla="*/ 2147483646 h 942"/>
                <a:gd name="T14" fmla="*/ 2147483646 w 942"/>
                <a:gd name="T15" fmla="*/ 2147483646 h 942"/>
                <a:gd name="T16" fmla="*/ 2147483646 w 942"/>
                <a:gd name="T17" fmla="*/ 2147483646 h 9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42"/>
                <a:gd name="T28" fmla="*/ 0 h 942"/>
                <a:gd name="T29" fmla="*/ 942 w 942"/>
                <a:gd name="T30" fmla="*/ 942 h 9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42" h="942">
                  <a:moveTo>
                    <a:pt x="942" y="654"/>
                  </a:moveTo>
                  <a:cubicBezTo>
                    <a:pt x="942" y="57"/>
                    <a:pt x="942" y="57"/>
                    <a:pt x="942" y="57"/>
                  </a:cubicBezTo>
                  <a:cubicBezTo>
                    <a:pt x="942" y="25"/>
                    <a:pt x="917" y="0"/>
                    <a:pt x="885" y="0"/>
                  </a:cubicBezTo>
                  <a:cubicBezTo>
                    <a:pt x="57" y="0"/>
                    <a:pt x="57" y="0"/>
                    <a:pt x="57" y="0"/>
                  </a:cubicBezTo>
                  <a:cubicBezTo>
                    <a:pt x="26" y="0"/>
                    <a:pt x="0" y="25"/>
                    <a:pt x="0" y="57"/>
                  </a:cubicBezTo>
                  <a:cubicBezTo>
                    <a:pt x="0" y="885"/>
                    <a:pt x="0" y="885"/>
                    <a:pt x="0" y="885"/>
                  </a:cubicBezTo>
                  <a:cubicBezTo>
                    <a:pt x="0" y="916"/>
                    <a:pt x="26" y="942"/>
                    <a:pt x="57" y="942"/>
                  </a:cubicBezTo>
                  <a:cubicBezTo>
                    <a:pt x="654" y="942"/>
                    <a:pt x="654" y="942"/>
                    <a:pt x="654" y="942"/>
                  </a:cubicBezTo>
                  <a:lnTo>
                    <a:pt x="942" y="654"/>
                  </a:lnTo>
                  <a:close/>
                </a:path>
              </a:pathLst>
            </a:custGeom>
            <a:gradFill rotWithShape="0">
              <a:gsLst>
                <a:gs pos="0">
                  <a:srgbClr val="FEE38C"/>
                </a:gs>
                <a:gs pos="100000">
                  <a:srgbClr val="FECE3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72000" tIns="324000" rIns="72000" bIns="0" anchor="ctr" anchorCtr="1"/>
            <a:lstStyle/>
            <a:p>
              <a:pPr eaLnBrk="1" hangingPunct="1"/>
              <a:r>
                <a:rPr lang="zh-CN" altLang="en-US">
                  <a:solidFill>
                    <a:schemeClr val="bg1"/>
                  </a:solidFill>
                  <a:latin typeface="幼圆" pitchFamily="49" charset="-122"/>
                  <a:ea typeface="幼圆" pitchFamily="49" charset="-122"/>
                </a:rPr>
                <a:t>标题</a:t>
              </a:r>
              <a:endParaRPr lang="zh-CN" altLang="zh-CN">
                <a:solidFill>
                  <a:schemeClr val="bg1"/>
                </a:solidFill>
                <a:latin typeface="幼圆" pitchFamily="49" charset="-122"/>
                <a:ea typeface="幼圆" pitchFamily="49" charset="-122"/>
              </a:endParaRPr>
            </a:p>
          </p:txBody>
        </p:sp>
        <p:sp>
          <p:nvSpPr>
            <p:cNvPr id="54" name="Freeform 48"/>
            <p:cNvSpPr>
              <a:spLocks/>
            </p:cNvSpPr>
            <p:nvPr/>
          </p:nvSpPr>
          <p:spPr bwMode="auto">
            <a:xfrm>
              <a:off x="7605763" y="2720226"/>
              <a:ext cx="427037" cy="341312"/>
            </a:xfrm>
            <a:custGeom>
              <a:avLst/>
              <a:gdLst>
                <a:gd name="T0" fmla="*/ 0 w 288"/>
                <a:gd name="T1" fmla="*/ 2147483646 h 231"/>
                <a:gd name="T2" fmla="*/ 0 w 288"/>
                <a:gd name="T3" fmla="*/ 2147483646 h 231"/>
                <a:gd name="T4" fmla="*/ 2147483646 w 288"/>
                <a:gd name="T5" fmla="*/ 2147483646 h 231"/>
                <a:gd name="T6" fmla="*/ 2147483646 w 288"/>
                <a:gd name="T7" fmla="*/ 0 h 231"/>
                <a:gd name="T8" fmla="*/ 2147483646 w 288"/>
                <a:gd name="T9" fmla="*/ 0 h 231"/>
                <a:gd name="T10" fmla="*/ 0 w 288"/>
                <a:gd name="T11" fmla="*/ 2147483646 h 23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8" h="231">
                  <a:moveTo>
                    <a:pt x="0" y="57"/>
                  </a:moveTo>
                  <a:cubicBezTo>
                    <a:pt x="0" y="231"/>
                    <a:pt x="0" y="231"/>
                    <a:pt x="0" y="231"/>
                  </a:cubicBezTo>
                  <a:cubicBezTo>
                    <a:pt x="57" y="231"/>
                    <a:pt x="57" y="231"/>
                    <a:pt x="57" y="231"/>
                  </a:cubicBezTo>
                  <a:cubicBezTo>
                    <a:pt x="288" y="0"/>
                    <a:pt x="288" y="0"/>
                    <a:pt x="288" y="0"/>
                  </a:cubicBezTo>
                  <a:cubicBezTo>
                    <a:pt x="57" y="0"/>
                    <a:pt x="57" y="0"/>
                    <a:pt x="57" y="0"/>
                  </a:cubicBezTo>
                  <a:cubicBezTo>
                    <a:pt x="25" y="0"/>
                    <a:pt x="0" y="26"/>
                    <a:pt x="0" y="57"/>
                  </a:cubicBezTo>
                  <a:close/>
                </a:path>
              </a:pathLst>
            </a:custGeom>
            <a:gradFill rotWithShape="0">
              <a:gsLst>
                <a:gs pos="0">
                  <a:srgbClr val="FEE38C"/>
                </a:gs>
                <a:gs pos="100000">
                  <a:srgbClr val="FECE3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72000" tIns="324000" rIns="72000" bIns="0" anchor="ctr" anchorCtr="1"/>
            <a:lstStyle/>
            <a:p>
              <a:endParaRPr lang="zh-CN" altLang="en-US"/>
            </a:p>
          </p:txBody>
        </p:sp>
        <p:sp>
          <p:nvSpPr>
            <p:cNvPr id="55" name="Freeform 49"/>
            <p:cNvSpPr>
              <a:spLocks/>
            </p:cNvSpPr>
            <p:nvPr/>
          </p:nvSpPr>
          <p:spPr bwMode="auto">
            <a:xfrm>
              <a:off x="6729463" y="1661362"/>
              <a:ext cx="1392237" cy="573088"/>
            </a:xfrm>
            <a:custGeom>
              <a:avLst/>
              <a:gdLst>
                <a:gd name="T0" fmla="*/ 2147483646 w 942"/>
                <a:gd name="T1" fmla="*/ 0 h 388"/>
                <a:gd name="T2" fmla="*/ 2147483646 w 942"/>
                <a:gd name="T3" fmla="*/ 0 h 388"/>
                <a:gd name="T4" fmla="*/ 0 w 942"/>
                <a:gd name="T5" fmla="*/ 2147483646 h 388"/>
                <a:gd name="T6" fmla="*/ 0 w 942"/>
                <a:gd name="T7" fmla="*/ 2147483646 h 388"/>
                <a:gd name="T8" fmla="*/ 2147483646 w 942"/>
                <a:gd name="T9" fmla="*/ 2147483646 h 388"/>
                <a:gd name="T10" fmla="*/ 2147483646 w 942"/>
                <a:gd name="T11" fmla="*/ 2147483646 h 388"/>
                <a:gd name="T12" fmla="*/ 2147483646 w 942"/>
                <a:gd name="T13" fmla="*/ 2147483646 h 388"/>
                <a:gd name="T14" fmla="*/ 2147483646 w 942"/>
                <a:gd name="T15" fmla="*/ 0 h 388"/>
                <a:gd name="T16" fmla="*/ 0 60000 65536"/>
                <a:gd name="T17" fmla="*/ 0 60000 65536"/>
                <a:gd name="T18" fmla="*/ 0 60000 65536"/>
                <a:gd name="T19" fmla="*/ 0 60000 65536"/>
                <a:gd name="T20" fmla="*/ 0 60000 65536"/>
                <a:gd name="T21" fmla="*/ 0 60000 65536"/>
                <a:gd name="T22" fmla="*/ 0 60000 65536"/>
                <a:gd name="T23" fmla="*/ 0 60000 65536"/>
                <a:gd name="T24" fmla="*/ 0 w 942"/>
                <a:gd name="T25" fmla="*/ 0 h 388"/>
                <a:gd name="T26" fmla="*/ 942 w 942"/>
                <a:gd name="T27" fmla="*/ 388 h 38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42" h="388">
                  <a:moveTo>
                    <a:pt x="885" y="0"/>
                  </a:moveTo>
                  <a:cubicBezTo>
                    <a:pt x="57" y="0"/>
                    <a:pt x="57" y="0"/>
                    <a:pt x="57" y="0"/>
                  </a:cubicBezTo>
                  <a:cubicBezTo>
                    <a:pt x="26" y="0"/>
                    <a:pt x="0" y="26"/>
                    <a:pt x="0" y="57"/>
                  </a:cubicBezTo>
                  <a:cubicBezTo>
                    <a:pt x="0" y="353"/>
                    <a:pt x="0" y="353"/>
                    <a:pt x="0" y="353"/>
                  </a:cubicBezTo>
                  <a:cubicBezTo>
                    <a:pt x="109" y="376"/>
                    <a:pt x="232" y="388"/>
                    <a:pt x="362" y="388"/>
                  </a:cubicBezTo>
                  <a:cubicBezTo>
                    <a:pt x="589" y="388"/>
                    <a:pt x="794" y="350"/>
                    <a:pt x="942" y="287"/>
                  </a:cubicBezTo>
                  <a:cubicBezTo>
                    <a:pt x="942" y="57"/>
                    <a:pt x="942" y="57"/>
                    <a:pt x="942" y="57"/>
                  </a:cubicBezTo>
                  <a:cubicBezTo>
                    <a:pt x="942" y="26"/>
                    <a:pt x="917" y="0"/>
                    <a:pt x="885" y="0"/>
                  </a:cubicBezTo>
                  <a:close/>
                </a:path>
              </a:pathLst>
            </a:custGeom>
            <a:gradFill rotWithShape="0">
              <a:gsLst>
                <a:gs pos="0">
                  <a:srgbClr val="FEE38C"/>
                </a:gs>
                <a:gs pos="100000">
                  <a:srgbClr val="FECE3D"/>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nchor="ctr" anchorCtr="1"/>
            <a:lstStyle/>
            <a:p>
              <a:pPr eaLnBrk="1" hangingPunct="1"/>
              <a:r>
                <a:rPr lang="en-US" altLang="zh-CN" sz="3600">
                  <a:solidFill>
                    <a:schemeClr val="bg1"/>
                  </a:solidFill>
                  <a:ea typeface="微软雅黑" pitchFamily="34" charset="-122"/>
                </a:rPr>
                <a:t>04</a:t>
              </a:r>
              <a:endParaRPr lang="zh-CN" altLang="zh-CN" sz="3600">
                <a:solidFill>
                  <a:schemeClr val="bg1"/>
                </a:solidFill>
                <a:ea typeface="微软雅黑" pitchFamily="34" charset="-122"/>
              </a:endParaRPr>
            </a:p>
          </p:txBody>
        </p:sp>
        <p:sp>
          <p:nvSpPr>
            <p:cNvPr id="56" name="Freeform 50"/>
            <p:cNvSpPr>
              <a:spLocks/>
            </p:cNvSpPr>
            <p:nvPr/>
          </p:nvSpPr>
          <p:spPr bwMode="auto">
            <a:xfrm>
              <a:off x="7704188" y="2636087"/>
              <a:ext cx="427037" cy="425451"/>
            </a:xfrm>
            <a:custGeom>
              <a:avLst/>
              <a:gdLst/>
              <a:ahLst/>
              <a:cxnLst>
                <a:cxn ang="0">
                  <a:pos x="288" y="0"/>
                </a:cxn>
                <a:cxn ang="0">
                  <a:pos x="57" y="0"/>
                </a:cxn>
                <a:cxn ang="0">
                  <a:pos x="0" y="57"/>
                </a:cxn>
                <a:cxn ang="0">
                  <a:pos x="0" y="288"/>
                </a:cxn>
                <a:cxn ang="0">
                  <a:pos x="288" y="0"/>
                </a:cxn>
              </a:cxnLst>
              <a:rect l="0" t="0" r="r" b="b"/>
              <a:pathLst>
                <a:path w="288" h="288">
                  <a:moveTo>
                    <a:pt x="288" y="0"/>
                  </a:moveTo>
                  <a:cubicBezTo>
                    <a:pt x="57" y="0"/>
                    <a:pt x="57" y="0"/>
                    <a:pt x="57" y="0"/>
                  </a:cubicBezTo>
                  <a:cubicBezTo>
                    <a:pt x="26" y="0"/>
                    <a:pt x="0" y="26"/>
                    <a:pt x="0" y="57"/>
                  </a:cubicBezTo>
                  <a:cubicBezTo>
                    <a:pt x="0" y="288"/>
                    <a:pt x="0" y="288"/>
                    <a:pt x="0" y="288"/>
                  </a:cubicBezTo>
                  <a:lnTo>
                    <a:pt x="288" y="0"/>
                  </a:lnTo>
                  <a:close/>
                </a:path>
              </a:pathLst>
            </a:custGeom>
            <a:gradFill rotWithShape="1">
              <a:gsLst>
                <a:gs pos="0">
                  <a:schemeClr val="bg1"/>
                </a:gs>
                <a:gs pos="100000">
                  <a:schemeClr val="bg1">
                    <a:gamma/>
                    <a:shade val="72941"/>
                    <a:invGamma/>
                  </a:schemeClr>
                </a:gs>
              </a:gsLst>
              <a:lin ang="2700000" scaled="1"/>
            </a:gradFill>
            <a:ln w="9525">
              <a:noFill/>
              <a:round/>
              <a:headEnd/>
              <a:tailEnd/>
            </a:ln>
          </p:spPr>
          <p:txBody>
            <a:bodyPr/>
            <a:lstStyle/>
            <a:p>
              <a:pPr eaLnBrk="1" fontAlgn="auto" hangingPunct="1">
                <a:spcBef>
                  <a:spcPts val="0"/>
                </a:spcBef>
                <a:spcAft>
                  <a:spcPts val="0"/>
                </a:spcAft>
                <a:defRPr/>
              </a:pPr>
              <a:endParaRPr lang="zh-CN" altLang="zh-CN">
                <a:solidFill>
                  <a:srgbClr val="000000"/>
                </a:solidFill>
                <a:latin typeface="+mn-lt"/>
                <a:ea typeface="+mn-ea"/>
              </a:endParaRPr>
            </a:p>
          </p:txBody>
        </p:sp>
      </p:grpSp>
      <p:sp>
        <p:nvSpPr>
          <p:cNvPr id="57" name="文本框 47"/>
          <p:cNvSpPr txBox="1"/>
          <p:nvPr/>
        </p:nvSpPr>
        <p:spPr>
          <a:xfrm>
            <a:off x="6861223" y="3201238"/>
            <a:ext cx="1270002" cy="738664"/>
          </a:xfrm>
          <a:prstGeom prst="rect">
            <a:avLst/>
          </a:prstGeom>
          <a:noFill/>
        </p:spPr>
        <p:txBody>
          <a:bodyPr wrap="square">
            <a:spAutoFit/>
          </a:bodyPr>
          <a:lstStyle/>
          <a:p>
            <a:pPr algn="ctr" eaLnBrk="1" fontAlgn="auto" hangingPunct="1">
              <a:lnSpc>
                <a:spcPct val="150000"/>
              </a:lnSpc>
              <a:spcBef>
                <a:spcPts val="0"/>
              </a:spcBef>
              <a:spcAft>
                <a:spcPts val="0"/>
              </a:spcAft>
              <a:defRPr/>
            </a:pPr>
            <a:r>
              <a:rPr lang="zh-CN" altLang="en-US" sz="1400" dirty="0">
                <a:solidFill>
                  <a:schemeClr val="bg1">
                    <a:lumMod val="85000"/>
                  </a:schemeClr>
                </a:solidFill>
                <a:latin typeface="微软雅黑" pitchFamily="34" charset="-122"/>
                <a:ea typeface="微软雅黑" pitchFamily="34" charset="-122"/>
              </a:rPr>
              <a:t>请在此处输入您的文本</a:t>
            </a:r>
          </a:p>
        </p:txBody>
      </p:sp>
      <p:sp>
        <p:nvSpPr>
          <p:cNvPr id="6" name="标题 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06339802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42"/>
                                        </p:tgtEl>
                                        <p:attrNameLst>
                                          <p:attrName>style.visibility</p:attrName>
                                        </p:attrNameLst>
                                      </p:cBhvr>
                                      <p:to>
                                        <p:strVal val="visible"/>
                                      </p:to>
                                    </p:set>
                                    <p:animEffect transition="in" filter="fade">
                                      <p:cBhvr>
                                        <p:cTn id="14" dur="1000"/>
                                        <p:tgtEl>
                                          <p:spTgt spid="42"/>
                                        </p:tgtEl>
                                      </p:cBhvr>
                                    </p:animEffect>
                                    <p:anim calcmode="lin" valueType="num">
                                      <p:cBhvr>
                                        <p:cTn id="15" dur="1000" fill="hold"/>
                                        <p:tgtEl>
                                          <p:spTgt spid="42"/>
                                        </p:tgtEl>
                                        <p:attrNameLst>
                                          <p:attrName>ppt_x</p:attrName>
                                        </p:attrNameLst>
                                      </p:cBhvr>
                                      <p:tavLst>
                                        <p:tav tm="0">
                                          <p:val>
                                            <p:strVal val="#ppt_x"/>
                                          </p:val>
                                        </p:tav>
                                        <p:tav tm="100000">
                                          <p:val>
                                            <p:strVal val="#ppt_x"/>
                                          </p:val>
                                        </p:tav>
                                      </p:tavLst>
                                    </p:anim>
                                    <p:anim calcmode="lin" valueType="num">
                                      <p:cBhvr>
                                        <p:cTn id="16" dur="1000" fill="hold"/>
                                        <p:tgtEl>
                                          <p:spTgt spid="42"/>
                                        </p:tgtEl>
                                        <p:attrNameLst>
                                          <p:attrName>ppt_y</p:attrName>
                                        </p:attrNameLst>
                                      </p:cBhvr>
                                      <p:tavLst>
                                        <p:tav tm="0">
                                          <p:val>
                                            <p:strVal val="#ppt_y+.1"/>
                                          </p:val>
                                        </p:tav>
                                        <p:tav tm="100000">
                                          <p:val>
                                            <p:strVal val="#ppt_y"/>
                                          </p:val>
                                        </p:tav>
                                      </p:tavLst>
                                    </p:anim>
                                  </p:childTnLst>
                                </p:cTn>
                              </p:par>
                            </p:childTnLst>
                          </p:cTn>
                        </p:par>
                        <p:par>
                          <p:cTn id="17" fill="hold">
                            <p:stCondLst>
                              <p:cond delay="2000"/>
                            </p:stCondLst>
                            <p:childTnLst>
                              <p:par>
                                <p:cTn id="18" presetID="15" presetClass="entr" presetSubtype="0"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1000" fill="hold"/>
                                        <p:tgtEl>
                                          <p:spTgt spid="3"/>
                                        </p:tgtEl>
                                        <p:attrNameLst>
                                          <p:attrName>ppt_w</p:attrName>
                                        </p:attrNameLst>
                                      </p:cBhvr>
                                      <p:tavLst>
                                        <p:tav tm="0">
                                          <p:val>
                                            <p:fltVal val="0"/>
                                          </p:val>
                                        </p:tav>
                                        <p:tav tm="100000">
                                          <p:val>
                                            <p:strVal val="#ppt_w"/>
                                          </p:val>
                                        </p:tav>
                                      </p:tavLst>
                                    </p:anim>
                                    <p:anim calcmode="lin" valueType="num">
                                      <p:cBhvr>
                                        <p:cTn id="21" dur="1000" fill="hold"/>
                                        <p:tgtEl>
                                          <p:spTgt spid="3"/>
                                        </p:tgtEl>
                                        <p:attrNameLst>
                                          <p:attrName>ppt_h</p:attrName>
                                        </p:attrNameLst>
                                      </p:cBhvr>
                                      <p:tavLst>
                                        <p:tav tm="0">
                                          <p:val>
                                            <p:fltVal val="0"/>
                                          </p:val>
                                        </p:tav>
                                        <p:tav tm="100000">
                                          <p:val>
                                            <p:strVal val="#ppt_h"/>
                                          </p:val>
                                        </p:tav>
                                      </p:tavLst>
                                    </p:anim>
                                    <p:anim calcmode="lin" valueType="num">
                                      <p:cBhvr>
                                        <p:cTn id="22"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24" fill="hold">
                            <p:stCondLst>
                              <p:cond delay="3000"/>
                            </p:stCondLst>
                            <p:childTnLst>
                              <p:par>
                                <p:cTn id="25" presetID="42"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1000"/>
                                        <p:tgtEl>
                                          <p:spTgt spid="47"/>
                                        </p:tgtEl>
                                      </p:cBhvr>
                                    </p:animEffect>
                                    <p:anim calcmode="lin" valueType="num">
                                      <p:cBhvr>
                                        <p:cTn id="28" dur="1000" fill="hold"/>
                                        <p:tgtEl>
                                          <p:spTgt spid="47"/>
                                        </p:tgtEl>
                                        <p:attrNameLst>
                                          <p:attrName>ppt_x</p:attrName>
                                        </p:attrNameLst>
                                      </p:cBhvr>
                                      <p:tavLst>
                                        <p:tav tm="0">
                                          <p:val>
                                            <p:strVal val="#ppt_x"/>
                                          </p:val>
                                        </p:tav>
                                        <p:tav tm="100000">
                                          <p:val>
                                            <p:strVal val="#ppt_x"/>
                                          </p:val>
                                        </p:tav>
                                      </p:tavLst>
                                    </p:anim>
                                    <p:anim calcmode="lin" valueType="num">
                                      <p:cBhvr>
                                        <p:cTn id="29" dur="1000" fill="hold"/>
                                        <p:tgtEl>
                                          <p:spTgt spid="47"/>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15" presetClass="entr" presetSubtype="0" fill="hold" nodeType="after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p:cTn id="33" dur="1000" fill="hold"/>
                                        <p:tgtEl>
                                          <p:spTgt spid="4"/>
                                        </p:tgtEl>
                                        <p:attrNameLst>
                                          <p:attrName>ppt_w</p:attrName>
                                        </p:attrNameLst>
                                      </p:cBhvr>
                                      <p:tavLst>
                                        <p:tav tm="0">
                                          <p:val>
                                            <p:fltVal val="0"/>
                                          </p:val>
                                        </p:tav>
                                        <p:tav tm="100000">
                                          <p:val>
                                            <p:strVal val="#ppt_w"/>
                                          </p:val>
                                        </p:tav>
                                      </p:tavLst>
                                    </p:anim>
                                    <p:anim calcmode="lin" valueType="num">
                                      <p:cBhvr>
                                        <p:cTn id="34" dur="1000" fill="hold"/>
                                        <p:tgtEl>
                                          <p:spTgt spid="4"/>
                                        </p:tgtEl>
                                        <p:attrNameLst>
                                          <p:attrName>ppt_h</p:attrName>
                                        </p:attrNameLst>
                                      </p:cBhvr>
                                      <p:tavLst>
                                        <p:tav tm="0">
                                          <p:val>
                                            <p:fltVal val="0"/>
                                          </p:val>
                                        </p:tav>
                                        <p:tav tm="100000">
                                          <p:val>
                                            <p:strVal val="#ppt_h"/>
                                          </p:val>
                                        </p:tav>
                                      </p:tavLst>
                                    </p:anim>
                                    <p:anim calcmode="lin" valueType="num">
                                      <p:cBhvr>
                                        <p:cTn id="35"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par>
                          <p:cTn id="37" fill="hold">
                            <p:stCondLst>
                              <p:cond delay="5000"/>
                            </p:stCondLst>
                            <p:childTnLst>
                              <p:par>
                                <p:cTn id="38" presetID="42" presetClass="entr" presetSubtype="0" fill="hold" grpId="0" nodeType="after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fade">
                                      <p:cBhvr>
                                        <p:cTn id="40" dur="1000"/>
                                        <p:tgtEl>
                                          <p:spTgt spid="52"/>
                                        </p:tgtEl>
                                      </p:cBhvr>
                                    </p:animEffect>
                                    <p:anim calcmode="lin" valueType="num">
                                      <p:cBhvr>
                                        <p:cTn id="41" dur="1000" fill="hold"/>
                                        <p:tgtEl>
                                          <p:spTgt spid="52"/>
                                        </p:tgtEl>
                                        <p:attrNameLst>
                                          <p:attrName>ppt_x</p:attrName>
                                        </p:attrNameLst>
                                      </p:cBhvr>
                                      <p:tavLst>
                                        <p:tav tm="0">
                                          <p:val>
                                            <p:strVal val="#ppt_x"/>
                                          </p:val>
                                        </p:tav>
                                        <p:tav tm="100000">
                                          <p:val>
                                            <p:strVal val="#ppt_x"/>
                                          </p:val>
                                        </p:tav>
                                      </p:tavLst>
                                    </p:anim>
                                    <p:anim calcmode="lin" valueType="num">
                                      <p:cBhvr>
                                        <p:cTn id="42" dur="1000" fill="hold"/>
                                        <p:tgtEl>
                                          <p:spTgt spid="52"/>
                                        </p:tgtEl>
                                        <p:attrNameLst>
                                          <p:attrName>ppt_y</p:attrName>
                                        </p:attrNameLst>
                                      </p:cBhvr>
                                      <p:tavLst>
                                        <p:tav tm="0">
                                          <p:val>
                                            <p:strVal val="#ppt_y+.1"/>
                                          </p:val>
                                        </p:tav>
                                        <p:tav tm="100000">
                                          <p:val>
                                            <p:strVal val="#ppt_y"/>
                                          </p:val>
                                        </p:tav>
                                      </p:tavLst>
                                    </p:anim>
                                  </p:childTnLst>
                                </p:cTn>
                              </p:par>
                            </p:childTnLst>
                          </p:cTn>
                        </p:par>
                        <p:par>
                          <p:cTn id="43" fill="hold">
                            <p:stCondLst>
                              <p:cond delay="6000"/>
                            </p:stCondLst>
                            <p:childTnLst>
                              <p:par>
                                <p:cTn id="44" presetID="15" presetClass="entr" presetSubtype="0" fill="hold" nodeType="after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p:cTn id="46" dur="1000" fill="hold"/>
                                        <p:tgtEl>
                                          <p:spTgt spid="5"/>
                                        </p:tgtEl>
                                        <p:attrNameLst>
                                          <p:attrName>ppt_w</p:attrName>
                                        </p:attrNameLst>
                                      </p:cBhvr>
                                      <p:tavLst>
                                        <p:tav tm="0">
                                          <p:val>
                                            <p:fltVal val="0"/>
                                          </p:val>
                                        </p:tav>
                                        <p:tav tm="100000">
                                          <p:val>
                                            <p:strVal val="#ppt_w"/>
                                          </p:val>
                                        </p:tav>
                                      </p:tavLst>
                                    </p:anim>
                                    <p:anim calcmode="lin" valueType="num">
                                      <p:cBhvr>
                                        <p:cTn id="47" dur="1000" fill="hold"/>
                                        <p:tgtEl>
                                          <p:spTgt spid="5"/>
                                        </p:tgtEl>
                                        <p:attrNameLst>
                                          <p:attrName>ppt_h</p:attrName>
                                        </p:attrNameLst>
                                      </p:cBhvr>
                                      <p:tavLst>
                                        <p:tav tm="0">
                                          <p:val>
                                            <p:fltVal val="0"/>
                                          </p:val>
                                        </p:tav>
                                        <p:tav tm="100000">
                                          <p:val>
                                            <p:strVal val="#ppt_h"/>
                                          </p:val>
                                        </p:tav>
                                      </p:tavLst>
                                    </p:anim>
                                    <p:anim calcmode="lin" valueType="num">
                                      <p:cBhvr>
                                        <p:cTn id="48"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49"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par>
                          <p:cTn id="50" fill="hold">
                            <p:stCondLst>
                              <p:cond delay="7000"/>
                            </p:stCondLst>
                            <p:childTnLst>
                              <p:par>
                                <p:cTn id="51" presetID="42" presetClass="entr" presetSubtype="0" fill="hold" grpId="0" nodeType="afterEffect">
                                  <p:stCondLst>
                                    <p:cond delay="0"/>
                                  </p:stCondLst>
                                  <p:childTnLst>
                                    <p:set>
                                      <p:cBhvr>
                                        <p:cTn id="52" dur="1" fill="hold">
                                          <p:stCondLst>
                                            <p:cond delay="0"/>
                                          </p:stCondLst>
                                        </p:cTn>
                                        <p:tgtEl>
                                          <p:spTgt spid="57"/>
                                        </p:tgtEl>
                                        <p:attrNameLst>
                                          <p:attrName>style.visibility</p:attrName>
                                        </p:attrNameLst>
                                      </p:cBhvr>
                                      <p:to>
                                        <p:strVal val="visible"/>
                                      </p:to>
                                    </p:set>
                                    <p:animEffect transition="in" filter="fade">
                                      <p:cBhvr>
                                        <p:cTn id="53" dur="1000"/>
                                        <p:tgtEl>
                                          <p:spTgt spid="57"/>
                                        </p:tgtEl>
                                      </p:cBhvr>
                                    </p:animEffect>
                                    <p:anim calcmode="lin" valueType="num">
                                      <p:cBhvr>
                                        <p:cTn id="54" dur="1000" fill="hold"/>
                                        <p:tgtEl>
                                          <p:spTgt spid="57"/>
                                        </p:tgtEl>
                                        <p:attrNameLst>
                                          <p:attrName>ppt_x</p:attrName>
                                        </p:attrNameLst>
                                      </p:cBhvr>
                                      <p:tavLst>
                                        <p:tav tm="0">
                                          <p:val>
                                            <p:strVal val="#ppt_x"/>
                                          </p:val>
                                        </p:tav>
                                        <p:tav tm="100000">
                                          <p:val>
                                            <p:strVal val="#ppt_x"/>
                                          </p:val>
                                        </p:tav>
                                      </p:tavLst>
                                    </p:anim>
                                    <p:anim calcmode="lin" valueType="num">
                                      <p:cBhvr>
                                        <p:cTn id="55"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7" grpId="0"/>
      <p:bldP spid="52" grpId="0"/>
      <p:bldP spid="5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400176" y="1654969"/>
            <a:ext cx="2035175" cy="1445419"/>
            <a:chOff x="1400176" y="1654969"/>
            <a:chExt cx="2035175" cy="1445419"/>
          </a:xfrm>
        </p:grpSpPr>
        <p:sp>
          <p:nvSpPr>
            <p:cNvPr id="2" name="MH_SubTitle_1"/>
            <p:cNvSpPr/>
            <p:nvPr>
              <p:custDataLst>
                <p:tags r:id="rId11"/>
              </p:custDataLst>
            </p:nvPr>
          </p:nvSpPr>
          <p:spPr>
            <a:xfrm>
              <a:off x="1428751" y="1654969"/>
              <a:ext cx="1979613" cy="565547"/>
            </a:xfrm>
            <a:prstGeom prst="rect">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defTabSz="685497"/>
              <a:r>
                <a:rPr lang="zh-CN" altLang="en-US" dirty="0">
                  <a:solidFill>
                    <a:schemeClr val="bg1"/>
                  </a:solidFill>
                  <a:latin typeface="微软雅黑" panose="020B0503020204020204" pitchFamily="34" charset="-122"/>
                  <a:ea typeface="微软雅黑" panose="020B0503020204020204" pitchFamily="34" charset="-122"/>
                </a:rPr>
                <a:t>点击</a:t>
              </a:r>
              <a:r>
                <a:rPr lang="zh-CN" altLang="en-US" dirty="0" smtClean="0">
                  <a:solidFill>
                    <a:schemeClr val="bg1"/>
                  </a:solidFill>
                  <a:latin typeface="微软雅黑" panose="020B0503020204020204" pitchFamily="34" charset="-122"/>
                  <a:ea typeface="微软雅黑" panose="020B0503020204020204" pitchFamily="34" charset="-122"/>
                </a:rPr>
                <a:t>增加内容</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075" name="MH_Text_1"/>
            <p:cNvSpPr>
              <a:spLocks noChangeArrowheads="1"/>
            </p:cNvSpPr>
            <p:nvPr>
              <p:custDataLst>
                <p:tags r:id="rId12"/>
              </p:custDataLst>
            </p:nvPr>
          </p:nvSpPr>
          <p:spPr bwMode="auto">
            <a:xfrm>
              <a:off x="1400176" y="2440782"/>
              <a:ext cx="2035175" cy="659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a:t>
              </a:r>
              <a:r>
                <a:rPr lang="zh-CN" altLang="en-US" sz="1400" dirty="0" smtClean="0">
                  <a:solidFill>
                    <a:schemeClr val="bg1">
                      <a:lumMod val="85000"/>
                    </a:schemeClr>
                  </a:solidFill>
                  <a:latin typeface="微软雅黑" panose="020B0503020204020204" pitchFamily="34" charset="-122"/>
                  <a:ea typeface="微软雅黑" panose="020B0503020204020204" pitchFamily="34" charset="-122"/>
                </a:rPr>
                <a:t>内容</a:t>
              </a:r>
              <a:endParaRPr lang="en-US" altLang="zh-CN" sz="1400" dirty="0" smtClean="0">
                <a:solidFill>
                  <a:schemeClr val="bg1">
                    <a:lumMod val="85000"/>
                  </a:schemeClr>
                </a:solidFill>
                <a:latin typeface="微软雅黑" panose="020B0503020204020204" pitchFamily="34" charset="-122"/>
                <a:ea typeface="微软雅黑" panose="020B0503020204020204" pitchFamily="34" charset="-122"/>
              </a:endParaRPr>
            </a:p>
            <a:p>
              <a:pPr algn="ctr" defTabSz="685497"/>
              <a:r>
                <a:rPr lang="zh-CN" altLang="en-US" sz="1400" dirty="0" smtClean="0">
                  <a:solidFill>
                    <a:schemeClr val="bg1">
                      <a:lumMod val="85000"/>
                    </a:schemeClr>
                  </a:solidFill>
                  <a:latin typeface="微软雅黑" panose="020B0503020204020204" pitchFamily="34" charset="-122"/>
                  <a:ea typeface="微软雅黑" panose="020B0503020204020204" pitchFamily="34" charset="-122"/>
                </a:rPr>
                <a:t>点击</a:t>
              </a:r>
              <a:r>
                <a:rPr lang="zh-CN" altLang="en-US" sz="1400" dirty="0">
                  <a:solidFill>
                    <a:schemeClr val="bg1">
                      <a:lumMod val="85000"/>
                    </a:schemeClr>
                  </a:solidFill>
                  <a:latin typeface="微软雅黑" panose="020B0503020204020204" pitchFamily="34" charset="-122"/>
                  <a:ea typeface="微软雅黑" panose="020B0503020204020204" pitchFamily="34" charset="-122"/>
                </a:rPr>
                <a:t>增加</a:t>
              </a:r>
              <a:r>
                <a:rPr lang="zh-CN" altLang="en-US" sz="1400" dirty="0" smtClean="0">
                  <a:solidFill>
                    <a:schemeClr val="bg1">
                      <a:lumMod val="85000"/>
                    </a:schemeClr>
                  </a:solidFill>
                  <a:latin typeface="微软雅黑" panose="020B0503020204020204" pitchFamily="34" charset="-122"/>
                  <a:ea typeface="微软雅黑" panose="020B0503020204020204" pitchFamily="34" charset="-122"/>
                </a:rPr>
                <a:t>内容</a:t>
              </a:r>
              <a:endParaRPr lang="zh-CN" altLang="en-US" sz="14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13" name="MH_Other_1"/>
            <p:cNvSpPr/>
            <p:nvPr>
              <p:custDataLst>
                <p:tags r:id="rId13"/>
              </p:custDataLst>
            </p:nvPr>
          </p:nvSpPr>
          <p:spPr>
            <a:xfrm flipV="1">
              <a:off x="1439864" y="2353866"/>
              <a:ext cx="1957387" cy="32147"/>
            </a:xfrm>
            <a:prstGeom prst="ellipse">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eaLnBrk="1" fontAlgn="auto" hangingPunct="1">
                <a:spcBef>
                  <a:spcPts val="0"/>
                </a:spcBef>
                <a:spcAft>
                  <a:spcPts val="0"/>
                </a:spcAft>
                <a:defRPr/>
              </a:pPr>
              <a:endParaRPr lang="zh-CN" altLang="en-US" sz="1400">
                <a:solidFill>
                  <a:schemeClr val="bg1">
                    <a:lumMod val="85000"/>
                  </a:schemeClr>
                </a:solidFill>
                <a:latin typeface="Arial" panose="020B0604020202020204" pitchFamily="34" charset="0"/>
                <a:ea typeface="微软雅黑" panose="020B0503020204020204" pitchFamily="34" charset="-122"/>
              </a:endParaRPr>
            </a:p>
          </p:txBody>
        </p:sp>
      </p:grpSp>
      <p:grpSp>
        <p:nvGrpSpPr>
          <p:cNvPr id="5" name="组合 4"/>
          <p:cNvGrpSpPr/>
          <p:nvPr/>
        </p:nvGrpSpPr>
        <p:grpSpPr>
          <a:xfrm>
            <a:off x="4610101" y="1654969"/>
            <a:ext cx="2035175" cy="1445419"/>
            <a:chOff x="4610101" y="1654969"/>
            <a:chExt cx="2035175" cy="1445419"/>
          </a:xfrm>
        </p:grpSpPr>
        <p:sp>
          <p:nvSpPr>
            <p:cNvPr id="3" name="MH_SubTitle_2"/>
            <p:cNvSpPr/>
            <p:nvPr>
              <p:custDataLst>
                <p:tags r:id="rId8"/>
              </p:custDataLst>
            </p:nvPr>
          </p:nvSpPr>
          <p:spPr>
            <a:xfrm>
              <a:off x="4638676" y="1654969"/>
              <a:ext cx="1978025" cy="565547"/>
            </a:xfrm>
            <a:prstGeom prst="rect">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defTabSz="685497"/>
              <a:r>
                <a:rPr lang="zh-CN" altLang="en-US" dirty="0">
                  <a:solidFill>
                    <a:schemeClr val="bg1"/>
                  </a:solidFill>
                  <a:latin typeface="微软雅黑" panose="020B0503020204020204" pitchFamily="34" charset="-122"/>
                  <a:ea typeface="微软雅黑" panose="020B0503020204020204" pitchFamily="34" charset="-122"/>
                </a:rPr>
                <a:t>点击增加内容</a:t>
              </a:r>
            </a:p>
          </p:txBody>
        </p:sp>
        <p:sp>
          <p:nvSpPr>
            <p:cNvPr id="3078" name="MH_Text_2"/>
            <p:cNvSpPr>
              <a:spLocks noChangeArrowheads="1"/>
            </p:cNvSpPr>
            <p:nvPr>
              <p:custDataLst>
                <p:tags r:id="rId9"/>
              </p:custDataLst>
            </p:nvPr>
          </p:nvSpPr>
          <p:spPr bwMode="auto">
            <a:xfrm>
              <a:off x="4610101" y="2440782"/>
              <a:ext cx="2035175" cy="659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点击增加内容</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点击增加内容</a:t>
              </a:r>
            </a:p>
          </p:txBody>
        </p:sp>
        <p:sp>
          <p:nvSpPr>
            <p:cNvPr id="14" name="MH_Other_2"/>
            <p:cNvSpPr/>
            <p:nvPr>
              <p:custDataLst>
                <p:tags r:id="rId10"/>
              </p:custDataLst>
            </p:nvPr>
          </p:nvSpPr>
          <p:spPr>
            <a:xfrm flipV="1">
              <a:off x="4648200" y="2353866"/>
              <a:ext cx="1957388" cy="32147"/>
            </a:xfrm>
            <a:prstGeom prst="ellipse">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eaLnBrk="1" fontAlgn="auto" hangingPunct="1">
                <a:spcBef>
                  <a:spcPts val="0"/>
                </a:spcBef>
                <a:spcAft>
                  <a:spcPts val="0"/>
                </a:spcAft>
                <a:defRPr/>
              </a:pPr>
              <a:endParaRPr lang="zh-CN" altLang="en-US" sz="1400">
                <a:solidFill>
                  <a:schemeClr val="bg1">
                    <a:lumMod val="85000"/>
                  </a:schemeClr>
                </a:solidFill>
                <a:latin typeface="Arial" panose="020B0604020202020204" pitchFamily="34" charset="0"/>
                <a:ea typeface="微软雅黑" panose="020B0503020204020204" pitchFamily="34" charset="-122"/>
              </a:endParaRPr>
            </a:p>
          </p:txBody>
        </p:sp>
      </p:grpSp>
      <p:grpSp>
        <p:nvGrpSpPr>
          <p:cNvPr id="7" name="组合 6"/>
          <p:cNvGrpSpPr/>
          <p:nvPr/>
        </p:nvGrpSpPr>
        <p:grpSpPr>
          <a:xfrm>
            <a:off x="3005139" y="3045619"/>
            <a:ext cx="2035175" cy="1445419"/>
            <a:chOff x="3005139" y="3045619"/>
            <a:chExt cx="2035175" cy="1445419"/>
          </a:xfrm>
        </p:grpSpPr>
        <p:sp>
          <p:nvSpPr>
            <p:cNvPr id="15" name="MH_SubTitle_3"/>
            <p:cNvSpPr/>
            <p:nvPr>
              <p:custDataLst>
                <p:tags r:id="rId5"/>
              </p:custDataLst>
            </p:nvPr>
          </p:nvSpPr>
          <p:spPr>
            <a:xfrm>
              <a:off x="3033714" y="3045619"/>
              <a:ext cx="1978025" cy="565547"/>
            </a:xfrm>
            <a:prstGeom prst="rect">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defTabSz="685497"/>
              <a:r>
                <a:rPr lang="zh-CN" altLang="en-US" dirty="0">
                  <a:solidFill>
                    <a:schemeClr val="bg1"/>
                  </a:solidFill>
                  <a:latin typeface="微软雅黑" panose="020B0503020204020204" pitchFamily="34" charset="-122"/>
                  <a:ea typeface="微软雅黑" panose="020B0503020204020204" pitchFamily="34" charset="-122"/>
                </a:rPr>
                <a:t>点击增加内容</a:t>
              </a:r>
            </a:p>
          </p:txBody>
        </p:sp>
        <p:sp>
          <p:nvSpPr>
            <p:cNvPr id="3081" name="MH_Text_3"/>
            <p:cNvSpPr>
              <a:spLocks noChangeArrowheads="1"/>
            </p:cNvSpPr>
            <p:nvPr>
              <p:custDataLst>
                <p:tags r:id="rId6"/>
              </p:custDataLst>
            </p:nvPr>
          </p:nvSpPr>
          <p:spPr bwMode="auto">
            <a:xfrm>
              <a:off x="3005139" y="3831432"/>
              <a:ext cx="2035175" cy="659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点击增加内容</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点击增加内容</a:t>
              </a:r>
            </a:p>
          </p:txBody>
        </p:sp>
        <p:sp>
          <p:nvSpPr>
            <p:cNvPr id="17" name="MH_Other_3"/>
            <p:cNvSpPr/>
            <p:nvPr>
              <p:custDataLst>
                <p:tags r:id="rId7"/>
              </p:custDataLst>
            </p:nvPr>
          </p:nvSpPr>
          <p:spPr>
            <a:xfrm flipV="1">
              <a:off x="3043239" y="3743325"/>
              <a:ext cx="1958975" cy="33338"/>
            </a:xfrm>
            <a:prstGeom prst="ellipse">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eaLnBrk="1" fontAlgn="auto" hangingPunct="1">
                <a:spcBef>
                  <a:spcPts val="0"/>
                </a:spcBef>
                <a:spcAft>
                  <a:spcPts val="0"/>
                </a:spcAft>
                <a:defRPr/>
              </a:pPr>
              <a:endParaRPr lang="zh-CN" altLang="en-US" sz="1400">
                <a:solidFill>
                  <a:schemeClr val="bg1">
                    <a:lumMod val="85000"/>
                  </a:schemeClr>
                </a:solidFill>
                <a:latin typeface="Arial" panose="020B0604020202020204" pitchFamily="34" charset="0"/>
                <a:ea typeface="微软雅黑" panose="020B0503020204020204" pitchFamily="34" charset="-122"/>
              </a:endParaRPr>
            </a:p>
          </p:txBody>
        </p:sp>
      </p:grpSp>
      <p:grpSp>
        <p:nvGrpSpPr>
          <p:cNvPr id="6" name="组合 5"/>
          <p:cNvGrpSpPr/>
          <p:nvPr/>
        </p:nvGrpSpPr>
        <p:grpSpPr>
          <a:xfrm>
            <a:off x="6213476" y="3045619"/>
            <a:ext cx="2036763" cy="1445419"/>
            <a:chOff x="6213476" y="3045619"/>
            <a:chExt cx="2036763" cy="1445419"/>
          </a:xfrm>
        </p:grpSpPr>
        <p:sp>
          <p:nvSpPr>
            <p:cNvPr id="21" name="MH_SubTitle_4"/>
            <p:cNvSpPr/>
            <p:nvPr>
              <p:custDataLst>
                <p:tags r:id="rId2"/>
              </p:custDataLst>
            </p:nvPr>
          </p:nvSpPr>
          <p:spPr>
            <a:xfrm>
              <a:off x="6242051" y="3045619"/>
              <a:ext cx="1978025" cy="565547"/>
            </a:xfrm>
            <a:prstGeom prst="rect">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defTabSz="685497"/>
              <a:r>
                <a:rPr lang="zh-CN" altLang="en-US" dirty="0">
                  <a:solidFill>
                    <a:schemeClr val="bg1"/>
                  </a:solidFill>
                  <a:latin typeface="微软雅黑" panose="020B0503020204020204" pitchFamily="34" charset="-122"/>
                  <a:ea typeface="微软雅黑" panose="020B0503020204020204" pitchFamily="34" charset="-122"/>
                </a:rPr>
                <a:t>点击增加内容</a:t>
              </a:r>
            </a:p>
          </p:txBody>
        </p:sp>
        <p:sp>
          <p:nvSpPr>
            <p:cNvPr id="3084" name="MH_Text_4"/>
            <p:cNvSpPr>
              <a:spLocks noChangeArrowheads="1"/>
            </p:cNvSpPr>
            <p:nvPr>
              <p:custDataLst>
                <p:tags r:id="rId3"/>
              </p:custDataLst>
            </p:nvPr>
          </p:nvSpPr>
          <p:spPr bwMode="auto">
            <a:xfrm>
              <a:off x="6213476" y="3831432"/>
              <a:ext cx="2036763" cy="659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点击增加内容</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点击增加内容</a:t>
              </a:r>
            </a:p>
          </p:txBody>
        </p:sp>
        <p:sp>
          <p:nvSpPr>
            <p:cNvPr id="24" name="MH_Other_4"/>
            <p:cNvSpPr/>
            <p:nvPr>
              <p:custDataLst>
                <p:tags r:id="rId4"/>
              </p:custDataLst>
            </p:nvPr>
          </p:nvSpPr>
          <p:spPr>
            <a:xfrm flipV="1">
              <a:off x="6253164" y="3743325"/>
              <a:ext cx="1957387" cy="33338"/>
            </a:xfrm>
            <a:prstGeom prst="ellipse">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eaLnBrk="1" fontAlgn="auto" hangingPunct="1">
                <a:spcBef>
                  <a:spcPts val="0"/>
                </a:spcBef>
                <a:spcAft>
                  <a:spcPts val="0"/>
                </a:spcAft>
                <a:defRPr/>
              </a:pPr>
              <a:endParaRPr lang="zh-CN" altLang="en-US" sz="1400">
                <a:solidFill>
                  <a:schemeClr val="bg1">
                    <a:lumMod val="85000"/>
                  </a:schemeClr>
                </a:solidFill>
                <a:latin typeface="Arial" panose="020B0604020202020204" pitchFamily="34" charset="0"/>
                <a:ea typeface="微软雅黑" panose="020B0503020204020204" pitchFamily="34" charset="-122"/>
              </a:endParaRPr>
            </a:p>
          </p:txBody>
        </p:sp>
      </p:grpSp>
      <p:sp>
        <p:nvSpPr>
          <p:cNvPr id="8" name="标题 7"/>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402107965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5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ppt_x"/>
                                          </p:val>
                                        </p:tav>
                                        <p:tav tm="100000">
                                          <p:val>
                                            <p:strVal val="#ppt_x"/>
                                          </p:val>
                                        </p:tav>
                                      </p:tavLst>
                                    </p:anim>
                                    <p:anim calcmode="lin" valueType="num">
                                      <p:cBhvr additive="base">
                                        <p:cTn id="8" dur="10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50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ppt_x"/>
                                          </p:val>
                                        </p:tav>
                                        <p:tav tm="100000">
                                          <p:val>
                                            <p:strVal val="#ppt_x"/>
                                          </p:val>
                                        </p:tav>
                                      </p:tavLst>
                                    </p:anim>
                                    <p:anim calcmode="lin" valueType="num">
                                      <p:cBhvr additive="base">
                                        <p:cTn id="16" dur="10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1000" fill="hold"/>
                                        <p:tgtEl>
                                          <p:spTgt spid="6"/>
                                        </p:tgtEl>
                                        <p:attrNameLst>
                                          <p:attrName>ppt_x</p:attrName>
                                        </p:attrNameLst>
                                      </p:cBhvr>
                                      <p:tavLst>
                                        <p:tav tm="0">
                                          <p:val>
                                            <p:strVal val="#ppt_x"/>
                                          </p:val>
                                        </p:tav>
                                        <p:tav tm="100000">
                                          <p:val>
                                            <p:strVal val="#ppt_x"/>
                                          </p:val>
                                        </p:tav>
                                      </p:tavLst>
                                    </p:anim>
                                    <p:anim calcmode="lin" valueType="num">
                                      <p:cBhvr additive="base">
                                        <p:cTn id="20" dur="1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269014" y="1203598"/>
            <a:ext cx="2961085" cy="2898596"/>
            <a:chOff x="3098007" y="1687586"/>
            <a:chExt cx="2961085" cy="2220813"/>
          </a:xfrm>
        </p:grpSpPr>
        <p:sp>
          <p:nvSpPr>
            <p:cNvPr id="7" name="MH_Other_1"/>
            <p:cNvSpPr/>
            <p:nvPr>
              <p:custDataLst>
                <p:tags r:id="rId10"/>
              </p:custDataLst>
            </p:nvPr>
          </p:nvSpPr>
          <p:spPr>
            <a:xfrm>
              <a:off x="4786314" y="1825103"/>
              <a:ext cx="1272778" cy="1208187"/>
            </a:xfrm>
            <a:custGeom>
              <a:avLst/>
              <a:gdLst/>
              <a:ahLst/>
              <a:cxnLst/>
              <a:rect l="l" t="t" r="r" b="b"/>
              <a:pathLst>
                <a:path w="1697010" h="2148428">
                  <a:moveTo>
                    <a:pt x="33935" y="0"/>
                  </a:moveTo>
                  <a:cubicBezTo>
                    <a:pt x="239955" y="34009"/>
                    <a:pt x="440246" y="107805"/>
                    <a:pt x="625209" y="218280"/>
                  </a:cubicBezTo>
                  <a:cubicBezTo>
                    <a:pt x="1149398" y="531372"/>
                    <a:pt x="1472579" y="1092545"/>
                    <a:pt x="1482056" y="1699788"/>
                  </a:cubicBezTo>
                  <a:lnTo>
                    <a:pt x="1697010" y="1699788"/>
                  </a:lnTo>
                  <a:lnTo>
                    <a:pt x="1143693" y="2148428"/>
                  </a:lnTo>
                  <a:lnTo>
                    <a:pt x="637828" y="1699788"/>
                  </a:lnTo>
                  <a:lnTo>
                    <a:pt x="867302" y="1699788"/>
                  </a:lnTo>
                  <a:cubicBezTo>
                    <a:pt x="859306" y="1308026"/>
                    <a:pt x="649377" y="946969"/>
                    <a:pt x="310771" y="744724"/>
                  </a:cubicBezTo>
                  <a:cubicBezTo>
                    <a:pt x="212707" y="686152"/>
                    <a:pt x="108032" y="643397"/>
                    <a:pt x="0" y="617910"/>
                  </a:cubicBezTo>
                  <a:lnTo>
                    <a:pt x="280602" y="302003"/>
                  </a:lnTo>
                  <a:close/>
                </a:path>
              </a:pathLst>
            </a:custGeom>
            <a:solidFill>
              <a:srgbClr val="23A3DF"/>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0" rIns="0" anchor="b"/>
            <a:lstStyle/>
            <a:p>
              <a:pPr algn="ctr">
                <a:lnSpc>
                  <a:spcPct val="120000"/>
                </a:lnSpc>
                <a:spcBef>
                  <a:spcPts val="450"/>
                </a:spcBef>
                <a:spcAft>
                  <a:spcPts val="450"/>
                </a:spcAft>
                <a:defRPr/>
              </a:pPr>
              <a:endParaRPr lang="zh-CN" altLang="en-US" sz="1600" b="1">
                <a:solidFill>
                  <a:srgbClr val="FFFFFF"/>
                </a:solidFill>
                <a:latin typeface="+mn-ea"/>
              </a:endParaRPr>
            </a:p>
          </p:txBody>
        </p:sp>
        <p:sp>
          <p:nvSpPr>
            <p:cNvPr id="8" name="MH_SubTitle_2"/>
            <p:cNvSpPr/>
            <p:nvPr>
              <p:custDataLst>
                <p:tags r:id="rId11"/>
              </p:custDataLst>
            </p:nvPr>
          </p:nvSpPr>
          <p:spPr>
            <a:xfrm rot="3577600">
              <a:off x="3836552" y="1761764"/>
              <a:ext cx="1547100" cy="2062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1" wrap="square" anchor="ctr">
              <a:prstTxWarp prst="textArchUp">
                <a:avLst/>
              </a:prstTxWarp>
              <a:normAutofit/>
            </a:bodyPr>
            <a:lstStyle/>
            <a:p>
              <a:pPr algn="ctr">
                <a:defRPr/>
              </a:pPr>
              <a:r>
                <a:rPr lang="en-US" altLang="zh-CN" sz="1600">
                  <a:solidFill>
                    <a:srgbClr val="FFFFFF"/>
                  </a:solidFill>
                </a:rPr>
                <a:t>LOREM IPSUM</a:t>
              </a:r>
              <a:endParaRPr lang="zh-CN" altLang="en-US" sz="1600" dirty="0">
                <a:solidFill>
                  <a:srgbClr val="FFFFFF"/>
                </a:solidFill>
              </a:endParaRPr>
            </a:p>
          </p:txBody>
        </p:sp>
        <p:sp>
          <p:nvSpPr>
            <p:cNvPr id="10" name="MH_Other_2"/>
            <p:cNvSpPr/>
            <p:nvPr>
              <p:custDataLst>
                <p:tags r:id="rId12"/>
              </p:custDataLst>
            </p:nvPr>
          </p:nvSpPr>
          <p:spPr>
            <a:xfrm>
              <a:off x="3278981" y="1687586"/>
              <a:ext cx="1613298" cy="954584"/>
            </a:xfrm>
            <a:custGeom>
              <a:avLst/>
              <a:gdLst/>
              <a:ahLst/>
              <a:cxnLst/>
              <a:rect l="l" t="t" r="r" b="b"/>
              <a:pathLst>
                <a:path w="2150110" h="1697787">
                  <a:moveTo>
                    <a:pt x="1701470" y="0"/>
                  </a:moveTo>
                  <a:lnTo>
                    <a:pt x="2150110" y="553317"/>
                  </a:lnTo>
                  <a:lnTo>
                    <a:pt x="1701470" y="1059182"/>
                  </a:lnTo>
                  <a:lnTo>
                    <a:pt x="1701470" y="829708"/>
                  </a:lnTo>
                  <a:cubicBezTo>
                    <a:pt x="1309708" y="837704"/>
                    <a:pt x="948651" y="1047633"/>
                    <a:pt x="746406" y="1386239"/>
                  </a:cubicBezTo>
                  <a:cubicBezTo>
                    <a:pt x="687727" y="1484483"/>
                    <a:pt x="644923" y="1589361"/>
                    <a:pt x="620466" y="1697787"/>
                  </a:cubicBezTo>
                  <a:lnTo>
                    <a:pt x="303685" y="1416408"/>
                  </a:lnTo>
                  <a:lnTo>
                    <a:pt x="0" y="1664449"/>
                  </a:lnTo>
                  <a:cubicBezTo>
                    <a:pt x="35261" y="1458221"/>
                    <a:pt x="109165" y="1257301"/>
                    <a:pt x="219962" y="1071801"/>
                  </a:cubicBezTo>
                  <a:cubicBezTo>
                    <a:pt x="533054" y="547612"/>
                    <a:pt x="1094227" y="224431"/>
                    <a:pt x="1701470" y="214954"/>
                  </a:cubicBezTo>
                  <a:close/>
                </a:path>
              </a:pathLst>
            </a:custGeom>
            <a:solidFill>
              <a:srgbClr val="71B657"/>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zh-CN" altLang="en-US" sz="1600">
                <a:solidFill>
                  <a:srgbClr val="FFFFFF"/>
                </a:solidFill>
                <a:latin typeface="+mn-ea"/>
              </a:endParaRPr>
            </a:p>
          </p:txBody>
        </p:sp>
        <p:sp>
          <p:nvSpPr>
            <p:cNvPr id="11" name="MH_SubTitle_1"/>
            <p:cNvSpPr/>
            <p:nvPr>
              <p:custDataLst>
                <p:tags r:id="rId13"/>
              </p:custDataLst>
            </p:nvPr>
          </p:nvSpPr>
          <p:spPr>
            <a:xfrm rot="19777600">
              <a:off x="3515201" y="2000564"/>
              <a:ext cx="2062800" cy="15471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1" wrap="square" anchor="ctr">
              <a:prstTxWarp prst="textArchUp">
                <a:avLst/>
              </a:prstTxWarp>
              <a:normAutofit/>
            </a:bodyPr>
            <a:lstStyle/>
            <a:p>
              <a:pPr algn="ctr">
                <a:defRPr/>
              </a:pPr>
              <a:r>
                <a:rPr lang="en-US" altLang="zh-CN" sz="1600">
                  <a:solidFill>
                    <a:srgbClr val="FFFFFF"/>
                  </a:solidFill>
                </a:rPr>
                <a:t>LOREM IPSUM</a:t>
              </a:r>
              <a:endParaRPr lang="zh-CN" altLang="en-US" sz="1600" dirty="0">
                <a:solidFill>
                  <a:srgbClr val="FFFFFF"/>
                </a:solidFill>
              </a:endParaRPr>
            </a:p>
          </p:txBody>
        </p:sp>
        <p:sp>
          <p:nvSpPr>
            <p:cNvPr id="13" name="MH_Other_3"/>
            <p:cNvSpPr/>
            <p:nvPr>
              <p:custDataLst>
                <p:tags r:id="rId14"/>
              </p:custDataLst>
            </p:nvPr>
          </p:nvSpPr>
          <p:spPr>
            <a:xfrm>
              <a:off x="3098007" y="2562694"/>
              <a:ext cx="1272779" cy="1209974"/>
            </a:xfrm>
            <a:custGeom>
              <a:avLst/>
              <a:gdLst/>
              <a:ahLst/>
              <a:cxnLst/>
              <a:rect l="l" t="t" r="r" b="b"/>
              <a:pathLst>
                <a:path w="1697153" h="2150709">
                  <a:moveTo>
                    <a:pt x="553317" y="0"/>
                  </a:moveTo>
                  <a:lnTo>
                    <a:pt x="1059182" y="448640"/>
                  </a:lnTo>
                  <a:lnTo>
                    <a:pt x="829708" y="448640"/>
                  </a:lnTo>
                  <a:cubicBezTo>
                    <a:pt x="837704" y="840402"/>
                    <a:pt x="1047633" y="1201459"/>
                    <a:pt x="1386239" y="1403704"/>
                  </a:cubicBezTo>
                  <a:cubicBezTo>
                    <a:pt x="1484322" y="1462287"/>
                    <a:pt x="1589018" y="1505047"/>
                    <a:pt x="1697153" y="1530355"/>
                  </a:cubicBezTo>
                  <a:lnTo>
                    <a:pt x="1416407" y="1846425"/>
                  </a:lnTo>
                  <a:lnTo>
                    <a:pt x="1664937" y="2150709"/>
                  </a:lnTo>
                  <a:cubicBezTo>
                    <a:pt x="1458510" y="2114956"/>
                    <a:pt x="1257435" y="2041026"/>
                    <a:pt x="1071801" y="1930149"/>
                  </a:cubicBezTo>
                  <a:cubicBezTo>
                    <a:pt x="547612" y="1617056"/>
                    <a:pt x="224431" y="1055883"/>
                    <a:pt x="214954" y="448640"/>
                  </a:cubicBezTo>
                  <a:lnTo>
                    <a:pt x="0" y="448640"/>
                  </a:lnTo>
                  <a:close/>
                </a:path>
              </a:pathLst>
            </a:custGeom>
            <a:solidFill>
              <a:srgbClr val="AE43A0"/>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endParaRPr lang="zh-CN" altLang="en-US" sz="1600">
                <a:solidFill>
                  <a:srgbClr val="FFFFFF"/>
                </a:solidFill>
                <a:latin typeface="+mn-ea"/>
              </a:endParaRPr>
            </a:p>
          </p:txBody>
        </p:sp>
        <p:sp>
          <p:nvSpPr>
            <p:cNvPr id="14" name="MH_SubTitle_4"/>
            <p:cNvSpPr/>
            <p:nvPr>
              <p:custDataLst>
                <p:tags r:id="rId15"/>
              </p:custDataLst>
            </p:nvPr>
          </p:nvSpPr>
          <p:spPr>
            <a:xfrm rot="3237033">
              <a:off x="3696852" y="1771289"/>
              <a:ext cx="1547100" cy="2062800"/>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spcFirstLastPara="1" wrap="square" anchor="ctr">
              <a:prstTxWarp prst="textArchDown">
                <a:avLst/>
              </a:prstTxWarp>
              <a:normAutofit/>
            </a:bodyPr>
            <a:lstStyle/>
            <a:p>
              <a:pPr algn="ctr">
                <a:defRPr/>
              </a:pPr>
              <a:r>
                <a:rPr lang="en-US" altLang="zh-CN" sz="1600">
                  <a:solidFill>
                    <a:srgbClr val="FFFFFF"/>
                  </a:solidFill>
                </a:rPr>
                <a:t>LOREM IPSUM</a:t>
              </a:r>
              <a:endParaRPr lang="zh-CN" altLang="en-US" sz="1600" dirty="0">
                <a:solidFill>
                  <a:srgbClr val="FFFFFF"/>
                </a:solidFill>
              </a:endParaRPr>
            </a:p>
          </p:txBody>
        </p:sp>
        <p:sp>
          <p:nvSpPr>
            <p:cNvPr id="16" name="MH_Other_4"/>
            <p:cNvSpPr/>
            <p:nvPr>
              <p:custDataLst>
                <p:tags r:id="rId16"/>
              </p:custDataLst>
            </p:nvPr>
          </p:nvSpPr>
          <p:spPr>
            <a:xfrm>
              <a:off x="4264820" y="2953815"/>
              <a:ext cx="1612106" cy="954584"/>
            </a:xfrm>
            <a:custGeom>
              <a:avLst/>
              <a:gdLst/>
              <a:ahLst/>
              <a:cxnLst/>
              <a:rect l="l" t="t" r="r" b="b"/>
              <a:pathLst>
                <a:path w="2150053" h="1697681">
                  <a:moveTo>
                    <a:pt x="1529760" y="0"/>
                  </a:moveTo>
                  <a:lnTo>
                    <a:pt x="1846425" y="281275"/>
                  </a:lnTo>
                  <a:lnTo>
                    <a:pt x="2150053" y="33280"/>
                  </a:lnTo>
                  <a:cubicBezTo>
                    <a:pt x="2114837" y="239493"/>
                    <a:pt x="2040936" y="440395"/>
                    <a:pt x="1930148" y="625880"/>
                  </a:cubicBezTo>
                  <a:cubicBezTo>
                    <a:pt x="1617056" y="1150069"/>
                    <a:pt x="1055883" y="1473250"/>
                    <a:pt x="448640" y="1482727"/>
                  </a:cubicBezTo>
                  <a:lnTo>
                    <a:pt x="448640" y="1697681"/>
                  </a:lnTo>
                  <a:lnTo>
                    <a:pt x="0" y="1144364"/>
                  </a:lnTo>
                  <a:lnTo>
                    <a:pt x="448640" y="638499"/>
                  </a:lnTo>
                  <a:lnTo>
                    <a:pt x="448640" y="867973"/>
                  </a:lnTo>
                  <a:cubicBezTo>
                    <a:pt x="840402" y="859977"/>
                    <a:pt x="1201459" y="650048"/>
                    <a:pt x="1403704" y="311442"/>
                  </a:cubicBezTo>
                  <a:cubicBezTo>
                    <a:pt x="1462369" y="213222"/>
                    <a:pt x="1505166" y="108371"/>
                    <a:pt x="1529760" y="0"/>
                  </a:cubicBezTo>
                  <a:close/>
                </a:path>
              </a:pathLst>
            </a:custGeom>
            <a:solidFill>
              <a:srgbClr val="F57E1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rIns="0" anchor="ctr"/>
            <a:lstStyle/>
            <a:p>
              <a:pPr marL="136922" indent="-136922">
                <a:lnSpc>
                  <a:spcPct val="120000"/>
                </a:lnSpc>
                <a:spcBef>
                  <a:spcPts val="450"/>
                </a:spcBef>
                <a:spcAft>
                  <a:spcPts val="450"/>
                </a:spcAft>
                <a:buFont typeface="Arial" pitchFamily="34" charset="0"/>
                <a:buChar char="•"/>
                <a:defRPr/>
              </a:pPr>
              <a:endParaRPr lang="zh-CN" altLang="en-US" sz="1600">
                <a:solidFill>
                  <a:srgbClr val="FFFFFF"/>
                </a:solidFill>
                <a:latin typeface="+mn-ea"/>
              </a:endParaRPr>
            </a:p>
          </p:txBody>
        </p:sp>
        <p:sp>
          <p:nvSpPr>
            <p:cNvPr id="17" name="MH_SubTitle_3"/>
            <p:cNvSpPr/>
            <p:nvPr>
              <p:custDataLst>
                <p:tags r:id="rId17"/>
              </p:custDataLst>
            </p:nvPr>
          </p:nvSpPr>
          <p:spPr>
            <a:xfrm rot="19563573">
              <a:off x="3596160" y="2081593"/>
              <a:ext cx="2062800" cy="15471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spcFirstLastPara="1" wrap="square" anchor="ctr">
              <a:prstTxWarp prst="textArchDown">
                <a:avLst/>
              </a:prstTxWarp>
              <a:normAutofit/>
            </a:bodyPr>
            <a:lstStyle/>
            <a:p>
              <a:pPr algn="ctr">
                <a:defRPr/>
              </a:pPr>
              <a:r>
                <a:rPr lang="en-US" altLang="zh-CN" sz="1600">
                  <a:solidFill>
                    <a:srgbClr val="FFFFFF"/>
                  </a:solidFill>
                </a:rPr>
                <a:t>LOREM IPSUM</a:t>
              </a:r>
              <a:endParaRPr lang="zh-CN" altLang="en-US" sz="1600" dirty="0">
                <a:solidFill>
                  <a:srgbClr val="FFFFFF"/>
                </a:solidFill>
              </a:endParaRPr>
            </a:p>
          </p:txBody>
        </p:sp>
      </p:grpSp>
      <p:cxnSp>
        <p:nvCxnSpPr>
          <p:cNvPr id="34" name="MH_Other_1"/>
          <p:cNvCxnSpPr/>
          <p:nvPr>
            <p:custDataLst>
              <p:tags r:id="rId2"/>
            </p:custDataLst>
          </p:nvPr>
        </p:nvCxnSpPr>
        <p:spPr>
          <a:xfrm>
            <a:off x="1646663" y="1611540"/>
            <a:ext cx="2383001" cy="0"/>
          </a:xfrm>
          <a:prstGeom prst="line">
            <a:avLst/>
          </a:prstGeom>
          <a:ln w="9525">
            <a:solidFill>
              <a:srgbClr val="71B657"/>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35" name="MH_Other_2"/>
          <p:cNvCxnSpPr/>
          <p:nvPr>
            <p:custDataLst>
              <p:tags r:id="rId3"/>
            </p:custDataLst>
          </p:nvPr>
        </p:nvCxnSpPr>
        <p:spPr>
          <a:xfrm>
            <a:off x="5736761" y="1877874"/>
            <a:ext cx="2313872" cy="0"/>
          </a:xfrm>
          <a:prstGeom prst="line">
            <a:avLst/>
          </a:prstGeom>
          <a:ln w="9525">
            <a:solidFill>
              <a:srgbClr val="23A3DF"/>
            </a:solidFill>
            <a:prstDash val="dash"/>
            <a:headEnd type="none"/>
            <a:tailEnd type="oval"/>
          </a:ln>
        </p:spPr>
        <p:style>
          <a:lnRef idx="1">
            <a:schemeClr val="accent1"/>
          </a:lnRef>
          <a:fillRef idx="0">
            <a:schemeClr val="accent1"/>
          </a:fillRef>
          <a:effectRef idx="0">
            <a:schemeClr val="accent1"/>
          </a:effectRef>
          <a:fontRef idx="minor">
            <a:schemeClr val="tx1"/>
          </a:fontRef>
        </p:style>
      </p:cxnSp>
      <p:cxnSp>
        <p:nvCxnSpPr>
          <p:cNvPr id="36" name="MH_Other_3"/>
          <p:cNvCxnSpPr/>
          <p:nvPr>
            <p:custDataLst>
              <p:tags r:id="rId4"/>
            </p:custDataLst>
          </p:nvPr>
        </p:nvCxnSpPr>
        <p:spPr>
          <a:xfrm>
            <a:off x="1317064" y="3055641"/>
            <a:ext cx="2250816" cy="0"/>
          </a:xfrm>
          <a:prstGeom prst="line">
            <a:avLst/>
          </a:prstGeom>
          <a:ln w="9525">
            <a:solidFill>
              <a:srgbClr val="AE43A0"/>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37" name="MH_Other_4"/>
          <p:cNvCxnSpPr/>
          <p:nvPr>
            <p:custDataLst>
              <p:tags r:id="rId5"/>
            </p:custDataLst>
          </p:nvPr>
        </p:nvCxnSpPr>
        <p:spPr>
          <a:xfrm>
            <a:off x="5465012" y="3376120"/>
            <a:ext cx="2313872" cy="0"/>
          </a:xfrm>
          <a:prstGeom prst="line">
            <a:avLst/>
          </a:prstGeom>
          <a:ln w="9525">
            <a:solidFill>
              <a:srgbClr val="F57E1B"/>
            </a:solidFill>
            <a:prstDash val="dash"/>
            <a:headEnd type="none"/>
            <a:tailEnd type="oval"/>
          </a:ln>
        </p:spPr>
        <p:style>
          <a:lnRef idx="1">
            <a:schemeClr val="accent1"/>
          </a:lnRef>
          <a:fillRef idx="0">
            <a:schemeClr val="accent1"/>
          </a:fillRef>
          <a:effectRef idx="0">
            <a:schemeClr val="accent1"/>
          </a:effectRef>
          <a:fontRef idx="minor">
            <a:schemeClr val="tx1"/>
          </a:fontRef>
        </p:style>
      </p:cxnSp>
      <p:sp>
        <p:nvSpPr>
          <p:cNvPr id="38" name="MH_Text_1"/>
          <p:cNvSpPr txBox="1"/>
          <p:nvPr>
            <p:custDataLst>
              <p:tags r:id="rId6"/>
            </p:custDataLst>
          </p:nvPr>
        </p:nvSpPr>
        <p:spPr>
          <a:xfrm>
            <a:off x="1536449" y="1755556"/>
            <a:ext cx="2115223" cy="870696"/>
          </a:xfrm>
          <a:prstGeom prst="rect">
            <a:avLst/>
          </a:prstGeom>
          <a:noFill/>
        </p:spPr>
        <p:txBody>
          <a:bodyPr wrap="square" rtlCol="0">
            <a:normAutofit/>
          </a:bodyPr>
          <a:lstStyle/>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点击增加文字内容</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点击增加文字内容</a:t>
            </a:r>
          </a:p>
        </p:txBody>
      </p:sp>
      <p:sp>
        <p:nvSpPr>
          <p:cNvPr id="39" name="MH_Text_4"/>
          <p:cNvSpPr txBox="1"/>
          <p:nvPr>
            <p:custDataLst>
              <p:tags r:id="rId7"/>
            </p:custDataLst>
          </p:nvPr>
        </p:nvSpPr>
        <p:spPr>
          <a:xfrm>
            <a:off x="1187624" y="3164500"/>
            <a:ext cx="2115223" cy="1039328"/>
          </a:xfrm>
          <a:prstGeom prst="rect">
            <a:avLst/>
          </a:prstGeom>
          <a:noFill/>
        </p:spPr>
        <p:txBody>
          <a:bodyPr wrap="square" rtlCol="0">
            <a:normAutofit/>
          </a:bodyPr>
          <a:lstStyle/>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点击增加文字内容</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点击增加文字内容</a:t>
            </a:r>
          </a:p>
        </p:txBody>
      </p:sp>
      <p:sp>
        <p:nvSpPr>
          <p:cNvPr id="40" name="MH_Text_3"/>
          <p:cNvSpPr txBox="1"/>
          <p:nvPr>
            <p:custDataLst>
              <p:tags r:id="rId8"/>
            </p:custDataLst>
          </p:nvPr>
        </p:nvSpPr>
        <p:spPr>
          <a:xfrm>
            <a:off x="5662713" y="3555756"/>
            <a:ext cx="2115223" cy="907458"/>
          </a:xfrm>
          <a:prstGeom prst="rect">
            <a:avLst/>
          </a:prstGeom>
          <a:noFill/>
        </p:spPr>
        <p:txBody>
          <a:bodyPr wrap="square" rtlCol="0">
            <a:normAutofit/>
          </a:bodyPr>
          <a:lstStyle/>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点击增加文字内容</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点击增加文字内容</a:t>
            </a:r>
          </a:p>
        </p:txBody>
      </p:sp>
      <p:sp>
        <p:nvSpPr>
          <p:cNvPr id="41" name="MH_Text_2"/>
          <p:cNvSpPr txBox="1"/>
          <p:nvPr>
            <p:custDataLst>
              <p:tags r:id="rId9"/>
            </p:custDataLst>
          </p:nvPr>
        </p:nvSpPr>
        <p:spPr>
          <a:xfrm>
            <a:off x="5967143" y="2012372"/>
            <a:ext cx="2115223" cy="1039328"/>
          </a:xfrm>
          <a:prstGeom prst="rect">
            <a:avLst/>
          </a:prstGeom>
          <a:noFill/>
        </p:spPr>
        <p:txBody>
          <a:bodyPr wrap="square" rtlCol="0">
            <a:normAutofit/>
          </a:bodyPr>
          <a:lstStyle/>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点击增加文字内容</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点击增加文字内容</a:t>
            </a:r>
          </a:p>
        </p:txBody>
      </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1903629656"/>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style.rotation</p:attrName>
                                        </p:attrNameLst>
                                      </p:cBhvr>
                                      <p:tavLst>
                                        <p:tav tm="0">
                                          <p:val>
                                            <p:fltVal val="720"/>
                                          </p:val>
                                        </p:tav>
                                        <p:tav tm="100000">
                                          <p:val>
                                            <p:fltVal val="0"/>
                                          </p:val>
                                        </p:tav>
                                      </p:tavLst>
                                    </p:anim>
                                    <p:anim calcmode="lin" valueType="num">
                                      <p:cBhvr>
                                        <p:cTn id="9" dur="2000" fill="hold"/>
                                        <p:tgtEl>
                                          <p:spTgt spid="3"/>
                                        </p:tgtEl>
                                        <p:attrNameLst>
                                          <p:attrName>ppt_h</p:attrName>
                                        </p:attrNameLst>
                                      </p:cBhvr>
                                      <p:tavLst>
                                        <p:tav tm="0">
                                          <p:val>
                                            <p:fltVal val="0"/>
                                          </p:val>
                                        </p:tav>
                                        <p:tav tm="100000">
                                          <p:val>
                                            <p:strVal val="#ppt_h"/>
                                          </p:val>
                                        </p:tav>
                                      </p:tavLst>
                                    </p:anim>
                                    <p:anim calcmode="lin" valueType="num">
                                      <p:cBhvr>
                                        <p:cTn id="10" dur="2000" fill="hold"/>
                                        <p:tgtEl>
                                          <p:spTgt spid="3"/>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22" presetClass="entr" presetSubtype="2" fill="hold" nodeType="after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wipe(right)">
                                      <p:cBhvr>
                                        <p:cTn id="14" dur="500"/>
                                        <p:tgtEl>
                                          <p:spTgt spid="34"/>
                                        </p:tgtEl>
                                      </p:cBhvr>
                                    </p:animEffect>
                                  </p:childTnLst>
                                </p:cTn>
                              </p:par>
                            </p:childTnLst>
                          </p:cTn>
                        </p:par>
                        <p:par>
                          <p:cTn id="15" fill="hold">
                            <p:stCondLst>
                              <p:cond delay="2500"/>
                            </p:stCondLst>
                            <p:childTnLst>
                              <p:par>
                                <p:cTn id="16" presetID="14" presetClass="entr" presetSubtype="10"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randombar(horizontal)">
                                      <p:cBhvr>
                                        <p:cTn id="18" dur="500"/>
                                        <p:tgtEl>
                                          <p:spTgt spid="38"/>
                                        </p:tgtEl>
                                      </p:cBhvr>
                                    </p:animEffect>
                                  </p:childTnLst>
                                </p:cTn>
                              </p:par>
                            </p:childTnLst>
                          </p:cTn>
                        </p:par>
                        <p:par>
                          <p:cTn id="19" fill="hold">
                            <p:stCondLst>
                              <p:cond delay="3000"/>
                            </p:stCondLst>
                            <p:childTnLst>
                              <p:par>
                                <p:cTn id="20" presetID="22" presetClass="entr" presetSubtype="2" fill="hold" nodeType="after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wipe(right)">
                                      <p:cBhvr>
                                        <p:cTn id="22" dur="500"/>
                                        <p:tgtEl>
                                          <p:spTgt spid="36"/>
                                        </p:tgtEl>
                                      </p:cBhvr>
                                    </p:animEffect>
                                  </p:childTnLst>
                                </p:cTn>
                              </p:par>
                            </p:childTnLst>
                          </p:cTn>
                        </p:par>
                        <p:par>
                          <p:cTn id="23" fill="hold">
                            <p:stCondLst>
                              <p:cond delay="3500"/>
                            </p:stCondLst>
                            <p:childTnLst>
                              <p:par>
                                <p:cTn id="24" presetID="14" presetClass="entr" presetSubtype="10"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randombar(horizontal)">
                                      <p:cBhvr>
                                        <p:cTn id="26" dur="500"/>
                                        <p:tgtEl>
                                          <p:spTgt spid="39"/>
                                        </p:tgtEl>
                                      </p:cBhvr>
                                    </p:animEffect>
                                  </p:childTnLst>
                                </p:cTn>
                              </p:par>
                            </p:childTnLst>
                          </p:cTn>
                        </p:par>
                        <p:par>
                          <p:cTn id="27" fill="hold">
                            <p:stCondLst>
                              <p:cond delay="4000"/>
                            </p:stCondLst>
                            <p:childTnLst>
                              <p:par>
                                <p:cTn id="28" presetID="22" presetClass="entr" presetSubtype="8" fill="hold" nodeType="after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wipe(left)">
                                      <p:cBhvr>
                                        <p:cTn id="30" dur="500"/>
                                        <p:tgtEl>
                                          <p:spTgt spid="35"/>
                                        </p:tgtEl>
                                      </p:cBhvr>
                                    </p:animEffect>
                                  </p:childTnLst>
                                </p:cTn>
                              </p:par>
                            </p:childTnLst>
                          </p:cTn>
                        </p:par>
                        <p:par>
                          <p:cTn id="31" fill="hold">
                            <p:stCondLst>
                              <p:cond delay="4500"/>
                            </p:stCondLst>
                            <p:childTnLst>
                              <p:par>
                                <p:cTn id="32" presetID="14" presetClass="entr" presetSubtype="10" fill="hold" grpId="0" nodeType="afterEffect">
                                  <p:stCondLst>
                                    <p:cond delay="0"/>
                                  </p:stCondLst>
                                  <p:childTnLst>
                                    <p:set>
                                      <p:cBhvr>
                                        <p:cTn id="33" dur="1" fill="hold">
                                          <p:stCondLst>
                                            <p:cond delay="0"/>
                                          </p:stCondLst>
                                        </p:cTn>
                                        <p:tgtEl>
                                          <p:spTgt spid="41"/>
                                        </p:tgtEl>
                                        <p:attrNameLst>
                                          <p:attrName>style.visibility</p:attrName>
                                        </p:attrNameLst>
                                      </p:cBhvr>
                                      <p:to>
                                        <p:strVal val="visible"/>
                                      </p:to>
                                    </p:set>
                                    <p:animEffect transition="in" filter="randombar(horizontal)">
                                      <p:cBhvr>
                                        <p:cTn id="34" dur="500"/>
                                        <p:tgtEl>
                                          <p:spTgt spid="41"/>
                                        </p:tgtEl>
                                      </p:cBhvr>
                                    </p:animEffect>
                                  </p:childTnLst>
                                </p:cTn>
                              </p:par>
                            </p:childTnLst>
                          </p:cTn>
                        </p:par>
                        <p:par>
                          <p:cTn id="35" fill="hold">
                            <p:stCondLst>
                              <p:cond delay="5000"/>
                            </p:stCondLst>
                            <p:childTnLst>
                              <p:par>
                                <p:cTn id="36" presetID="22" presetClass="entr" presetSubtype="8" fill="hold" nodeType="after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wipe(left)">
                                      <p:cBhvr>
                                        <p:cTn id="38" dur="500"/>
                                        <p:tgtEl>
                                          <p:spTgt spid="37"/>
                                        </p:tgtEl>
                                      </p:cBhvr>
                                    </p:animEffect>
                                  </p:childTnLst>
                                </p:cTn>
                              </p:par>
                            </p:childTnLst>
                          </p:cTn>
                        </p:par>
                        <p:par>
                          <p:cTn id="39" fill="hold">
                            <p:stCondLst>
                              <p:cond delay="5500"/>
                            </p:stCondLst>
                            <p:childTnLst>
                              <p:par>
                                <p:cTn id="40" presetID="14" presetClass="entr" presetSubtype="10" fill="hold" grpId="0" nodeType="afterEffect">
                                  <p:stCondLst>
                                    <p:cond delay="0"/>
                                  </p:stCondLst>
                                  <p:childTnLst>
                                    <p:set>
                                      <p:cBhvr>
                                        <p:cTn id="41" dur="1" fill="hold">
                                          <p:stCondLst>
                                            <p:cond delay="0"/>
                                          </p:stCondLst>
                                        </p:cTn>
                                        <p:tgtEl>
                                          <p:spTgt spid="40"/>
                                        </p:tgtEl>
                                        <p:attrNameLst>
                                          <p:attrName>style.visibility</p:attrName>
                                        </p:attrNameLst>
                                      </p:cBhvr>
                                      <p:to>
                                        <p:strVal val="visible"/>
                                      </p:to>
                                    </p:set>
                                    <p:animEffect transition="in" filter="randombar(horizontal)">
                                      <p:cBhvr>
                                        <p:cTn id="4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0" grpId="0"/>
      <p:bldP spid="4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MH_Other_1"/>
          <p:cNvCxnSpPr/>
          <p:nvPr>
            <p:custDataLst>
              <p:tags r:id="rId2"/>
            </p:custDataLst>
          </p:nvPr>
        </p:nvCxnSpPr>
        <p:spPr>
          <a:xfrm>
            <a:off x="1371353" y="1547181"/>
            <a:ext cx="2383001" cy="0"/>
          </a:xfrm>
          <a:prstGeom prst="line">
            <a:avLst/>
          </a:prstGeom>
          <a:ln w="9525">
            <a:solidFill>
              <a:srgbClr val="AE43A0"/>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55" name="MH_Other_2"/>
          <p:cNvCxnSpPr/>
          <p:nvPr>
            <p:custDataLst>
              <p:tags r:id="rId3"/>
            </p:custDataLst>
          </p:nvPr>
        </p:nvCxnSpPr>
        <p:spPr>
          <a:xfrm>
            <a:off x="5719134" y="2018747"/>
            <a:ext cx="2313872" cy="0"/>
          </a:xfrm>
          <a:prstGeom prst="line">
            <a:avLst/>
          </a:prstGeom>
          <a:ln w="9525">
            <a:solidFill>
              <a:srgbClr val="F57E1B"/>
            </a:solidFill>
            <a:prstDash val="dash"/>
            <a:headEnd type="none"/>
            <a:tailEnd type="oval"/>
          </a:ln>
        </p:spPr>
        <p:style>
          <a:lnRef idx="1">
            <a:schemeClr val="accent1"/>
          </a:lnRef>
          <a:fillRef idx="0">
            <a:schemeClr val="accent1"/>
          </a:fillRef>
          <a:effectRef idx="0">
            <a:schemeClr val="accent1"/>
          </a:effectRef>
          <a:fontRef idx="minor">
            <a:schemeClr val="tx1"/>
          </a:fontRef>
        </p:style>
      </p:cxnSp>
      <p:cxnSp>
        <p:nvCxnSpPr>
          <p:cNvPr id="59" name="MH_Other_3"/>
          <p:cNvCxnSpPr/>
          <p:nvPr>
            <p:custDataLst>
              <p:tags r:id="rId4"/>
            </p:custDataLst>
          </p:nvPr>
        </p:nvCxnSpPr>
        <p:spPr>
          <a:xfrm>
            <a:off x="971600" y="3232916"/>
            <a:ext cx="2250816" cy="0"/>
          </a:xfrm>
          <a:prstGeom prst="line">
            <a:avLst/>
          </a:prstGeom>
          <a:ln w="9525">
            <a:solidFill>
              <a:srgbClr val="23A3DF"/>
            </a:solidFill>
            <a:prstDash val="dash"/>
            <a:headEnd type="oval"/>
            <a:tailEnd type="none"/>
          </a:ln>
        </p:spPr>
        <p:style>
          <a:lnRef idx="1">
            <a:schemeClr val="accent1"/>
          </a:lnRef>
          <a:fillRef idx="0">
            <a:schemeClr val="accent1"/>
          </a:fillRef>
          <a:effectRef idx="0">
            <a:schemeClr val="accent1"/>
          </a:effectRef>
          <a:fontRef idx="minor">
            <a:schemeClr val="tx1"/>
          </a:fontRef>
        </p:style>
      </p:cxnSp>
      <p:cxnSp>
        <p:nvCxnSpPr>
          <p:cNvPr id="67" name="MH_Other_4"/>
          <p:cNvCxnSpPr/>
          <p:nvPr>
            <p:custDataLst>
              <p:tags r:id="rId5"/>
            </p:custDataLst>
          </p:nvPr>
        </p:nvCxnSpPr>
        <p:spPr>
          <a:xfrm>
            <a:off x="5294005" y="3688258"/>
            <a:ext cx="2313872" cy="0"/>
          </a:xfrm>
          <a:prstGeom prst="line">
            <a:avLst/>
          </a:prstGeom>
          <a:ln w="9525">
            <a:solidFill>
              <a:srgbClr val="71B657"/>
            </a:solidFill>
            <a:prstDash val="dash"/>
            <a:headEnd type="none"/>
            <a:tailEnd type="ova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3131215" y="1347614"/>
            <a:ext cx="2749670" cy="2627042"/>
            <a:chOff x="3131215" y="1347614"/>
            <a:chExt cx="2749670" cy="2627042"/>
          </a:xfrm>
        </p:grpSpPr>
        <p:sp>
          <p:nvSpPr>
            <p:cNvPr id="11" name="MH_SubTitle_1"/>
            <p:cNvSpPr/>
            <p:nvPr>
              <p:custDataLst>
                <p:tags r:id="rId10"/>
              </p:custDataLst>
            </p:nvPr>
          </p:nvSpPr>
          <p:spPr>
            <a:xfrm rot="18218127">
              <a:off x="3865819" y="1162291"/>
              <a:ext cx="1053707" cy="1424354"/>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wrap="square" lIns="180000" tIns="0" rIns="0" bIns="0" rtlCol="0" anchor="ctr">
              <a:normAutofit/>
            </a:bodyPr>
            <a:lstStyle/>
            <a:p>
              <a:pPr algn="ctr"/>
              <a:r>
                <a:rPr lang="en-US" altLang="zh-CN">
                  <a:solidFill>
                    <a:srgbClr val="FFFFFF"/>
                  </a:solidFill>
                  <a:latin typeface="微软雅黑" panose="020B0503020204020204" pitchFamily="34" charset="-122"/>
                  <a:ea typeface="微软雅黑" panose="020B0503020204020204" pitchFamily="34" charset="-122"/>
                </a:rPr>
                <a:t>LOREM</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12" name="MH_SubTitle_2"/>
            <p:cNvSpPr/>
            <p:nvPr>
              <p:custDataLst>
                <p:tags r:id="rId11"/>
              </p:custDataLst>
            </p:nvPr>
          </p:nvSpPr>
          <p:spPr>
            <a:xfrm rot="1955786">
              <a:off x="4767402" y="1863098"/>
              <a:ext cx="1113483" cy="1347889"/>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lIns="180000" tIns="0" rIns="0" bIns="0" rtlCol="0" anchor="ctr">
              <a:normAutofit/>
            </a:bodyPr>
            <a:lstStyle/>
            <a:p>
              <a:pPr algn="ctr"/>
              <a:r>
                <a:rPr lang="en-US" altLang="zh-CN">
                  <a:solidFill>
                    <a:srgbClr val="FFFFFF"/>
                  </a:solidFill>
                  <a:latin typeface="微软雅黑" panose="020B0503020204020204" pitchFamily="34" charset="-122"/>
                  <a:ea typeface="微软雅黑" panose="020B0503020204020204" pitchFamily="34" charset="-122"/>
                </a:rPr>
                <a:t>LOREM</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13" name="MH_SubTitle_3"/>
            <p:cNvSpPr/>
            <p:nvPr>
              <p:custDataLst>
                <p:tags r:id="rId12"/>
              </p:custDataLst>
            </p:nvPr>
          </p:nvSpPr>
          <p:spPr>
            <a:xfrm rot="7109777">
              <a:off x="4148318" y="2735626"/>
              <a:ext cx="1053707" cy="1424354"/>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square" lIns="180000" tIns="0" rIns="0" bIns="0" rtlCol="0" anchor="ctr">
              <a:normAutofit/>
            </a:bodyPr>
            <a:lstStyle/>
            <a:p>
              <a:pPr algn="ctr"/>
              <a:r>
                <a:rPr lang="en-US" altLang="zh-CN">
                  <a:solidFill>
                    <a:srgbClr val="FFFFFF"/>
                  </a:solidFill>
                  <a:latin typeface="微软雅黑" panose="020B0503020204020204" pitchFamily="34" charset="-122"/>
                  <a:ea typeface="微软雅黑" panose="020B0503020204020204" pitchFamily="34" charset="-122"/>
                </a:rPr>
                <a:t>LOREM</a:t>
              </a:r>
              <a:endParaRPr lang="zh-CN" altLang="en-US" dirty="0">
                <a:solidFill>
                  <a:srgbClr val="FFFFFF"/>
                </a:solidFill>
                <a:latin typeface="微软雅黑" panose="020B0503020204020204" pitchFamily="34" charset="-122"/>
                <a:ea typeface="微软雅黑" panose="020B0503020204020204" pitchFamily="34" charset="-122"/>
              </a:endParaRPr>
            </a:p>
          </p:txBody>
        </p:sp>
        <p:sp>
          <p:nvSpPr>
            <p:cNvPr id="14" name="MH_SubTitle_4"/>
            <p:cNvSpPr/>
            <p:nvPr>
              <p:custDataLst>
                <p:tags r:id="rId13"/>
              </p:custDataLst>
            </p:nvPr>
          </p:nvSpPr>
          <p:spPr>
            <a:xfrm rot="12790540">
              <a:off x="3131215" y="2123513"/>
              <a:ext cx="1113483" cy="1347889"/>
            </a:xfrm>
            <a:custGeom>
              <a:avLst/>
              <a:gdLst>
                <a:gd name="connsiteX0" fmla="*/ 495300 w 1250950"/>
                <a:gd name="connsiteY0" fmla="*/ 0 h 1511300"/>
                <a:gd name="connsiteX1" fmla="*/ 1250950 w 1250950"/>
                <a:gd name="connsiteY1" fmla="*/ 755650 h 1511300"/>
                <a:gd name="connsiteX2" fmla="*/ 495300 w 1250950"/>
                <a:gd name="connsiteY2" fmla="*/ 1511300 h 1511300"/>
                <a:gd name="connsiteX3" fmla="*/ 72809 w 1250950"/>
                <a:gd name="connsiteY3" fmla="*/ 1382247 h 1511300"/>
                <a:gd name="connsiteX4" fmla="*/ 0 w 1250950"/>
                <a:gd name="connsiteY4" fmla="*/ 1322174 h 1511300"/>
                <a:gd name="connsiteX5" fmla="*/ 39025 w 1250950"/>
                <a:gd name="connsiteY5" fmla="*/ 1289975 h 1511300"/>
                <a:gd name="connsiteX6" fmla="*/ 260350 w 1250950"/>
                <a:gd name="connsiteY6" fmla="*/ 755650 h 1511300"/>
                <a:gd name="connsiteX7" fmla="*/ 39025 w 1250950"/>
                <a:gd name="connsiteY7" fmla="*/ 221325 h 1511300"/>
                <a:gd name="connsiteX8" fmla="*/ 0 w 1250950"/>
                <a:gd name="connsiteY8" fmla="*/ 189126 h 1511300"/>
                <a:gd name="connsiteX9" fmla="*/ 72809 w 1250950"/>
                <a:gd name="connsiteY9" fmla="*/ 129053 h 1511300"/>
                <a:gd name="connsiteX10" fmla="*/ 495300 w 1250950"/>
                <a:gd name="connsiteY10" fmla="*/ 0 h 151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50950" h="1511300">
                  <a:moveTo>
                    <a:pt x="495300" y="0"/>
                  </a:moveTo>
                  <a:cubicBezTo>
                    <a:pt x="912634" y="0"/>
                    <a:pt x="1250950" y="338316"/>
                    <a:pt x="1250950" y="755650"/>
                  </a:cubicBezTo>
                  <a:cubicBezTo>
                    <a:pt x="1250950" y="1172984"/>
                    <a:pt x="912634" y="1511300"/>
                    <a:pt x="495300" y="1511300"/>
                  </a:cubicBezTo>
                  <a:cubicBezTo>
                    <a:pt x="338800" y="1511300"/>
                    <a:pt x="193412" y="1463724"/>
                    <a:pt x="72809" y="1382247"/>
                  </a:cubicBezTo>
                  <a:lnTo>
                    <a:pt x="0" y="1322174"/>
                  </a:lnTo>
                  <a:lnTo>
                    <a:pt x="39025" y="1289975"/>
                  </a:lnTo>
                  <a:cubicBezTo>
                    <a:pt x="175771" y="1153230"/>
                    <a:pt x="260350" y="964317"/>
                    <a:pt x="260350" y="755650"/>
                  </a:cubicBezTo>
                  <a:cubicBezTo>
                    <a:pt x="260350" y="546983"/>
                    <a:pt x="175771" y="358071"/>
                    <a:pt x="39025" y="221325"/>
                  </a:cubicBezTo>
                  <a:lnTo>
                    <a:pt x="0" y="189126"/>
                  </a:lnTo>
                  <a:lnTo>
                    <a:pt x="72809" y="129053"/>
                  </a:lnTo>
                  <a:cubicBezTo>
                    <a:pt x="193412" y="47576"/>
                    <a:pt x="338800" y="0"/>
                    <a:pt x="495300" y="0"/>
                  </a:cubicBezTo>
                  <a:close/>
                </a:path>
              </a:pathLst>
            </a:cu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wrap="square" lIns="108000" tIns="0" rIns="0" bIns="0" rtlCol="0" anchor="ctr">
              <a:normAutofit/>
            </a:bodyPr>
            <a:lstStyle/>
            <a:p>
              <a:pPr algn="ctr"/>
              <a:r>
                <a:rPr lang="en-US" altLang="zh-CN">
                  <a:solidFill>
                    <a:srgbClr val="FFFFFF"/>
                  </a:solidFill>
                  <a:latin typeface="微软雅黑" panose="020B0503020204020204" pitchFamily="34" charset="-122"/>
                  <a:ea typeface="微软雅黑" panose="020B0503020204020204" pitchFamily="34" charset="-122"/>
                </a:rPr>
                <a:t>LOREM</a:t>
              </a:r>
              <a:endParaRPr lang="zh-CN" altLang="en-US" dirty="0">
                <a:solidFill>
                  <a:srgbClr val="FFFFFF"/>
                </a:solidFill>
                <a:latin typeface="微软雅黑" panose="020B0503020204020204" pitchFamily="34" charset="-122"/>
                <a:ea typeface="微软雅黑" panose="020B0503020204020204" pitchFamily="34" charset="-122"/>
              </a:endParaRPr>
            </a:p>
          </p:txBody>
        </p:sp>
      </p:grpSp>
      <p:sp>
        <p:nvSpPr>
          <p:cNvPr id="15" name="MH_Text_1"/>
          <p:cNvSpPr txBox="1"/>
          <p:nvPr>
            <p:custDataLst>
              <p:tags r:id="rId6"/>
            </p:custDataLst>
          </p:nvPr>
        </p:nvSpPr>
        <p:spPr>
          <a:xfrm>
            <a:off x="1365442" y="1755217"/>
            <a:ext cx="2115223" cy="870696"/>
          </a:xfrm>
          <a:prstGeom prst="rect">
            <a:avLst/>
          </a:prstGeom>
          <a:noFill/>
        </p:spPr>
        <p:txBody>
          <a:bodyPr wrap="square" rtlCol="0">
            <a:normAutofit/>
          </a:bodyPr>
          <a:lstStyle/>
          <a:p>
            <a:pPr algn="ctr" defTabSz="685497"/>
            <a:r>
              <a:rPr lang="zh-CN" altLang="en-US" sz="1400" dirty="0">
                <a:solidFill>
                  <a:schemeClr val="bg1"/>
                </a:solidFill>
                <a:latin typeface="微软雅黑" panose="020B0503020204020204" pitchFamily="34" charset="-122"/>
                <a:ea typeface="微软雅黑" panose="020B0503020204020204" pitchFamily="34" charset="-122"/>
              </a:rPr>
              <a:t>点击增加文字内容</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defTabSz="685497"/>
            <a:r>
              <a:rPr lang="zh-CN" altLang="en-US" sz="1400" dirty="0">
                <a:solidFill>
                  <a:schemeClr val="bg1"/>
                </a:solidFill>
                <a:latin typeface="微软雅黑" panose="020B0503020204020204" pitchFamily="34" charset="-122"/>
                <a:ea typeface="微软雅黑" panose="020B0503020204020204" pitchFamily="34" charset="-122"/>
              </a:rPr>
              <a:t>点击增加文字内容</a:t>
            </a:r>
          </a:p>
        </p:txBody>
      </p:sp>
      <p:sp>
        <p:nvSpPr>
          <p:cNvPr id="16" name="MH_Text_4"/>
          <p:cNvSpPr txBox="1"/>
          <p:nvPr>
            <p:custDataLst>
              <p:tags r:id="rId7"/>
            </p:custDataLst>
          </p:nvPr>
        </p:nvSpPr>
        <p:spPr>
          <a:xfrm>
            <a:off x="981506" y="3446697"/>
            <a:ext cx="2115223" cy="1039328"/>
          </a:xfrm>
          <a:prstGeom prst="rect">
            <a:avLst/>
          </a:prstGeom>
          <a:noFill/>
        </p:spPr>
        <p:txBody>
          <a:bodyPr wrap="square" rtlCol="0">
            <a:normAutofit/>
          </a:bodyPr>
          <a:lstStyle/>
          <a:p>
            <a:pPr algn="ctr" defTabSz="685497"/>
            <a:r>
              <a:rPr lang="zh-CN" altLang="en-US" sz="1400" dirty="0">
                <a:solidFill>
                  <a:schemeClr val="bg1"/>
                </a:solidFill>
                <a:latin typeface="微软雅黑" panose="020B0503020204020204" pitchFamily="34" charset="-122"/>
                <a:ea typeface="微软雅黑" panose="020B0503020204020204" pitchFamily="34" charset="-122"/>
              </a:rPr>
              <a:t>点击增加文字内容</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defTabSz="685497"/>
            <a:r>
              <a:rPr lang="zh-CN" altLang="en-US" sz="1400" dirty="0">
                <a:solidFill>
                  <a:schemeClr val="bg1"/>
                </a:solidFill>
                <a:latin typeface="微软雅黑" panose="020B0503020204020204" pitchFamily="34" charset="-122"/>
                <a:ea typeface="微软雅黑" panose="020B0503020204020204" pitchFamily="34" charset="-122"/>
              </a:rPr>
              <a:t>点击增加文字内容</a:t>
            </a:r>
          </a:p>
        </p:txBody>
      </p:sp>
      <p:sp>
        <p:nvSpPr>
          <p:cNvPr id="17" name="MH_Text_3"/>
          <p:cNvSpPr txBox="1"/>
          <p:nvPr>
            <p:custDataLst>
              <p:tags r:id="rId8"/>
            </p:custDataLst>
          </p:nvPr>
        </p:nvSpPr>
        <p:spPr>
          <a:xfrm>
            <a:off x="5491706" y="3867894"/>
            <a:ext cx="2115223" cy="907458"/>
          </a:xfrm>
          <a:prstGeom prst="rect">
            <a:avLst/>
          </a:prstGeom>
          <a:noFill/>
        </p:spPr>
        <p:txBody>
          <a:bodyPr wrap="square" rtlCol="0">
            <a:normAutofit/>
          </a:bodyPr>
          <a:lstStyle/>
          <a:p>
            <a:pPr algn="ctr" defTabSz="685497"/>
            <a:r>
              <a:rPr lang="zh-CN" altLang="en-US" sz="1400" dirty="0">
                <a:solidFill>
                  <a:schemeClr val="bg1"/>
                </a:solidFill>
                <a:latin typeface="微软雅黑" panose="020B0503020204020204" pitchFamily="34" charset="-122"/>
                <a:ea typeface="微软雅黑" panose="020B0503020204020204" pitchFamily="34" charset="-122"/>
              </a:rPr>
              <a:t>点击增加文字内容</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defTabSz="685497"/>
            <a:r>
              <a:rPr lang="zh-CN" altLang="en-US" sz="1400" dirty="0">
                <a:solidFill>
                  <a:schemeClr val="bg1"/>
                </a:solidFill>
                <a:latin typeface="微软雅黑" panose="020B0503020204020204" pitchFamily="34" charset="-122"/>
                <a:ea typeface="微软雅黑" panose="020B0503020204020204" pitchFamily="34" charset="-122"/>
              </a:rPr>
              <a:t>点击增加文字内容</a:t>
            </a:r>
          </a:p>
        </p:txBody>
      </p:sp>
      <p:sp>
        <p:nvSpPr>
          <p:cNvPr id="18" name="MH_Text_2"/>
          <p:cNvSpPr txBox="1"/>
          <p:nvPr>
            <p:custDataLst>
              <p:tags r:id="rId9"/>
            </p:custDataLst>
          </p:nvPr>
        </p:nvSpPr>
        <p:spPr>
          <a:xfrm>
            <a:off x="5917778" y="2225026"/>
            <a:ext cx="2115223" cy="1039328"/>
          </a:xfrm>
          <a:prstGeom prst="rect">
            <a:avLst/>
          </a:prstGeom>
          <a:noFill/>
        </p:spPr>
        <p:txBody>
          <a:bodyPr wrap="square" rtlCol="0">
            <a:normAutofit/>
          </a:bodyPr>
          <a:lstStyle/>
          <a:p>
            <a:pPr algn="ctr" defTabSz="685497"/>
            <a:r>
              <a:rPr lang="zh-CN" altLang="en-US" sz="1400" dirty="0">
                <a:solidFill>
                  <a:schemeClr val="bg1"/>
                </a:solidFill>
                <a:latin typeface="微软雅黑" panose="020B0503020204020204" pitchFamily="34" charset="-122"/>
                <a:ea typeface="微软雅黑" panose="020B0503020204020204" pitchFamily="34" charset="-122"/>
              </a:rPr>
              <a:t>点击增加文字内容</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defTabSz="685497"/>
            <a:r>
              <a:rPr lang="zh-CN" altLang="en-US" sz="1400" dirty="0">
                <a:solidFill>
                  <a:schemeClr val="bg1"/>
                </a:solidFill>
                <a:latin typeface="微软雅黑" panose="020B0503020204020204" pitchFamily="34" charset="-122"/>
                <a:ea typeface="微软雅黑" panose="020B0503020204020204" pitchFamily="34" charset="-122"/>
              </a:rPr>
              <a:t>点击增加文字内容</a:t>
            </a:r>
          </a:p>
        </p:txBody>
      </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3934393820"/>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par>
                          <p:cTn id="11" fill="hold">
                            <p:stCondLst>
                              <p:cond delay="2000"/>
                            </p:stCondLst>
                            <p:childTnLst>
                              <p:par>
                                <p:cTn id="12" presetID="22" presetClass="entr" presetSubtype="2" fill="hold"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wipe(right)">
                                      <p:cBhvr>
                                        <p:cTn id="14" dur="500"/>
                                        <p:tgtEl>
                                          <p:spTgt spid="31"/>
                                        </p:tgtEl>
                                      </p:cBhvr>
                                    </p:animEffect>
                                  </p:childTnLst>
                                </p:cTn>
                              </p:par>
                            </p:childTnLst>
                          </p:cTn>
                        </p:par>
                        <p:par>
                          <p:cTn id="15" fill="hold">
                            <p:stCondLst>
                              <p:cond delay="2500"/>
                            </p:stCondLst>
                            <p:childTnLst>
                              <p:par>
                                <p:cTn id="16" presetID="14" presetClass="entr" presetSubtype="1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randombar(horizontal)">
                                      <p:cBhvr>
                                        <p:cTn id="18" dur="500"/>
                                        <p:tgtEl>
                                          <p:spTgt spid="15"/>
                                        </p:tgtEl>
                                      </p:cBhvr>
                                    </p:animEffect>
                                  </p:childTnLst>
                                </p:cTn>
                              </p:par>
                            </p:childTnLst>
                          </p:cTn>
                        </p:par>
                        <p:par>
                          <p:cTn id="19" fill="hold">
                            <p:stCondLst>
                              <p:cond delay="3000"/>
                            </p:stCondLst>
                            <p:childTnLst>
                              <p:par>
                                <p:cTn id="20" presetID="22" presetClass="entr" presetSubtype="2" fill="hold" nodeType="afterEffect">
                                  <p:stCondLst>
                                    <p:cond delay="0"/>
                                  </p:stCondLst>
                                  <p:childTnLst>
                                    <p:set>
                                      <p:cBhvr>
                                        <p:cTn id="21" dur="1" fill="hold">
                                          <p:stCondLst>
                                            <p:cond delay="0"/>
                                          </p:stCondLst>
                                        </p:cTn>
                                        <p:tgtEl>
                                          <p:spTgt spid="59"/>
                                        </p:tgtEl>
                                        <p:attrNameLst>
                                          <p:attrName>style.visibility</p:attrName>
                                        </p:attrNameLst>
                                      </p:cBhvr>
                                      <p:to>
                                        <p:strVal val="visible"/>
                                      </p:to>
                                    </p:set>
                                    <p:animEffect transition="in" filter="wipe(right)">
                                      <p:cBhvr>
                                        <p:cTn id="22" dur="500"/>
                                        <p:tgtEl>
                                          <p:spTgt spid="59"/>
                                        </p:tgtEl>
                                      </p:cBhvr>
                                    </p:animEffect>
                                  </p:childTnLst>
                                </p:cTn>
                              </p:par>
                            </p:childTnLst>
                          </p:cTn>
                        </p:par>
                        <p:par>
                          <p:cTn id="23" fill="hold">
                            <p:stCondLst>
                              <p:cond delay="3500"/>
                            </p:stCondLst>
                            <p:childTnLst>
                              <p:par>
                                <p:cTn id="24" presetID="14" presetClass="entr" presetSubtype="10"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randombar(horizontal)">
                                      <p:cBhvr>
                                        <p:cTn id="26" dur="500"/>
                                        <p:tgtEl>
                                          <p:spTgt spid="16"/>
                                        </p:tgtEl>
                                      </p:cBhvr>
                                    </p:animEffect>
                                  </p:childTnLst>
                                </p:cTn>
                              </p:par>
                            </p:childTnLst>
                          </p:cTn>
                        </p:par>
                        <p:par>
                          <p:cTn id="27" fill="hold">
                            <p:stCondLst>
                              <p:cond delay="4000"/>
                            </p:stCondLst>
                            <p:childTnLst>
                              <p:par>
                                <p:cTn id="28" presetID="22" presetClass="entr" presetSubtype="8" fill="hold" nodeType="after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wipe(left)">
                                      <p:cBhvr>
                                        <p:cTn id="30" dur="500"/>
                                        <p:tgtEl>
                                          <p:spTgt spid="55"/>
                                        </p:tgtEl>
                                      </p:cBhvr>
                                    </p:animEffect>
                                  </p:childTnLst>
                                </p:cTn>
                              </p:par>
                            </p:childTnLst>
                          </p:cTn>
                        </p:par>
                        <p:par>
                          <p:cTn id="31" fill="hold">
                            <p:stCondLst>
                              <p:cond delay="4500"/>
                            </p:stCondLst>
                            <p:childTnLst>
                              <p:par>
                                <p:cTn id="32" presetID="14" presetClass="entr" presetSubtype="10"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randombar(horizontal)">
                                      <p:cBhvr>
                                        <p:cTn id="34" dur="500"/>
                                        <p:tgtEl>
                                          <p:spTgt spid="18"/>
                                        </p:tgtEl>
                                      </p:cBhvr>
                                    </p:animEffect>
                                  </p:childTnLst>
                                </p:cTn>
                              </p:par>
                            </p:childTnLst>
                          </p:cTn>
                        </p:par>
                        <p:par>
                          <p:cTn id="35" fill="hold">
                            <p:stCondLst>
                              <p:cond delay="5000"/>
                            </p:stCondLst>
                            <p:childTnLst>
                              <p:par>
                                <p:cTn id="36" presetID="22" presetClass="entr" presetSubtype="8" fill="hold" nodeType="after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wipe(left)">
                                      <p:cBhvr>
                                        <p:cTn id="38" dur="500"/>
                                        <p:tgtEl>
                                          <p:spTgt spid="67"/>
                                        </p:tgtEl>
                                      </p:cBhvr>
                                    </p:animEffect>
                                  </p:childTnLst>
                                </p:cTn>
                              </p:par>
                            </p:childTnLst>
                          </p:cTn>
                        </p:par>
                        <p:par>
                          <p:cTn id="39" fill="hold">
                            <p:stCondLst>
                              <p:cond delay="5500"/>
                            </p:stCondLst>
                            <p:childTnLst>
                              <p:par>
                                <p:cTn id="40" presetID="14" presetClass="entr" presetSubtype="10"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randombar(horizontal)">
                                      <p:cBhvr>
                                        <p:cTn id="4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grpSp>
        <p:nvGrpSpPr>
          <p:cNvPr id="4" name="组合 3"/>
          <p:cNvGrpSpPr/>
          <p:nvPr/>
        </p:nvGrpSpPr>
        <p:grpSpPr>
          <a:xfrm>
            <a:off x="2819409" y="1037138"/>
            <a:ext cx="711200" cy="685499"/>
            <a:chOff x="2743248" y="1276384"/>
            <a:chExt cx="711200" cy="685499"/>
          </a:xfrm>
        </p:grpSpPr>
        <p:sp>
          <p:nvSpPr>
            <p:cNvPr id="6" name="MH_Other_8"/>
            <p:cNvSpPr>
              <a:spLocks noChangeArrowheads="1"/>
            </p:cNvSpPr>
            <p:nvPr>
              <p:custDataLst>
                <p:tags r:id="rId5"/>
              </p:custDataLst>
            </p:nvPr>
          </p:nvSpPr>
          <p:spPr bwMode="auto">
            <a:xfrm>
              <a:off x="2743248" y="1276384"/>
              <a:ext cx="711200" cy="685499"/>
            </a:xfrm>
            <a:prstGeom prst="ellipse">
              <a:avLst/>
            </a:prstGeom>
            <a:solidFill>
              <a:srgbClr val="F57E1B"/>
            </a:solidFill>
            <a:ln>
              <a:noFill/>
            </a:ln>
            <a:extLst>
              <a:ext uri="{91240B29-F687-4F45-9708-019B960494DF}">
                <a14:hiddenLine xmlns:a14="http://schemas.microsoft.com/office/drawing/2010/main" w="25400" algn="ctr">
                  <a:solidFill>
                    <a:srgbClr val="000000"/>
                  </a:solidFill>
                  <a:round/>
                  <a:headEnd/>
                  <a:tailEnd/>
                </a14:hiddenLine>
              </a:ext>
            </a:extLst>
          </p:spPr>
          <p:txBody>
            <a:bodyPr/>
            <a:lstStyle/>
            <a:p>
              <a:pPr marL="233363" indent="-233363" eaLnBrk="1" hangingPunct="1">
                <a:lnSpc>
                  <a:spcPct val="95000"/>
                </a:lnSpc>
                <a:spcBef>
                  <a:spcPct val="50000"/>
                </a:spcBef>
                <a:spcAft>
                  <a:spcPct val="35000"/>
                </a:spcAft>
                <a:buClr>
                  <a:srgbClr val="678BA8"/>
                </a:buClr>
                <a:buFontTx/>
                <a:buChar char="•"/>
              </a:pPr>
              <a:endParaRPr lang="zh-TW" altLang="en-US" sz="3200">
                <a:solidFill>
                  <a:srgbClr val="000000"/>
                </a:solidFill>
                <a:latin typeface="Arial" charset="0"/>
                <a:ea typeface="Microsoft JhengHei" pitchFamily="34" charset="-120"/>
              </a:endParaRPr>
            </a:p>
          </p:txBody>
        </p:sp>
        <p:sp>
          <p:nvSpPr>
            <p:cNvPr id="2" name="文本框 1"/>
            <p:cNvSpPr txBox="1"/>
            <p:nvPr/>
          </p:nvSpPr>
          <p:spPr>
            <a:xfrm>
              <a:off x="2785300" y="1357523"/>
              <a:ext cx="627095"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01</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2819409" y="1918741"/>
            <a:ext cx="711200" cy="685499"/>
            <a:chOff x="2743248" y="1276384"/>
            <a:chExt cx="711200" cy="685499"/>
          </a:xfrm>
        </p:grpSpPr>
        <p:sp>
          <p:nvSpPr>
            <p:cNvPr id="11" name="MH_Other_8"/>
            <p:cNvSpPr>
              <a:spLocks noChangeArrowheads="1"/>
            </p:cNvSpPr>
            <p:nvPr>
              <p:custDataLst>
                <p:tags r:id="rId4"/>
              </p:custDataLst>
            </p:nvPr>
          </p:nvSpPr>
          <p:spPr bwMode="auto">
            <a:xfrm>
              <a:off x="2743248" y="1276384"/>
              <a:ext cx="711200" cy="685499"/>
            </a:xfrm>
            <a:prstGeom prst="ellipse">
              <a:avLst/>
            </a:prstGeom>
            <a:solidFill>
              <a:srgbClr val="71B657"/>
            </a:solidFill>
            <a:ln>
              <a:noFill/>
            </a:ln>
            <a:extLst>
              <a:ext uri="{91240B29-F687-4F45-9708-019B960494DF}">
                <a14:hiddenLine xmlns:a14="http://schemas.microsoft.com/office/drawing/2010/main" w="25400" algn="ctr">
                  <a:solidFill>
                    <a:srgbClr val="000000"/>
                  </a:solidFill>
                  <a:round/>
                  <a:headEnd/>
                  <a:tailEnd/>
                </a14:hiddenLine>
              </a:ext>
            </a:extLst>
          </p:spPr>
          <p:txBody>
            <a:bodyPr/>
            <a:lstStyle/>
            <a:p>
              <a:pPr marL="233363" indent="-233363" eaLnBrk="1" hangingPunct="1">
                <a:lnSpc>
                  <a:spcPct val="95000"/>
                </a:lnSpc>
                <a:spcBef>
                  <a:spcPct val="50000"/>
                </a:spcBef>
                <a:spcAft>
                  <a:spcPct val="35000"/>
                </a:spcAft>
                <a:buClr>
                  <a:srgbClr val="678BA8"/>
                </a:buClr>
                <a:buFontTx/>
                <a:buChar char="•"/>
              </a:pPr>
              <a:endParaRPr lang="zh-TW" altLang="en-US" sz="3200">
                <a:solidFill>
                  <a:srgbClr val="000000"/>
                </a:solidFill>
                <a:latin typeface="Arial" charset="0"/>
                <a:ea typeface="Microsoft JhengHei" pitchFamily="34" charset="-120"/>
              </a:endParaRPr>
            </a:p>
          </p:txBody>
        </p:sp>
        <p:sp>
          <p:nvSpPr>
            <p:cNvPr id="12" name="文本框 11"/>
            <p:cNvSpPr txBox="1"/>
            <p:nvPr/>
          </p:nvSpPr>
          <p:spPr>
            <a:xfrm>
              <a:off x="2785300" y="1357523"/>
              <a:ext cx="627095"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01</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2819409" y="2756919"/>
            <a:ext cx="711200" cy="685499"/>
            <a:chOff x="2743248" y="1276384"/>
            <a:chExt cx="711200" cy="685499"/>
          </a:xfrm>
        </p:grpSpPr>
        <p:sp>
          <p:nvSpPr>
            <p:cNvPr id="14" name="MH_Other_8"/>
            <p:cNvSpPr>
              <a:spLocks noChangeArrowheads="1"/>
            </p:cNvSpPr>
            <p:nvPr>
              <p:custDataLst>
                <p:tags r:id="rId3"/>
              </p:custDataLst>
            </p:nvPr>
          </p:nvSpPr>
          <p:spPr bwMode="auto">
            <a:xfrm>
              <a:off x="2743248" y="1276384"/>
              <a:ext cx="711200" cy="685499"/>
            </a:xfrm>
            <a:prstGeom prst="ellipse">
              <a:avLst/>
            </a:prstGeom>
            <a:solidFill>
              <a:srgbClr val="AE43A0"/>
            </a:solidFill>
            <a:ln>
              <a:noFill/>
            </a:ln>
            <a:extLst>
              <a:ext uri="{91240B29-F687-4F45-9708-019B960494DF}">
                <a14:hiddenLine xmlns:a14="http://schemas.microsoft.com/office/drawing/2010/main" w="25400" algn="ctr">
                  <a:solidFill>
                    <a:srgbClr val="000000"/>
                  </a:solidFill>
                  <a:round/>
                  <a:headEnd/>
                  <a:tailEnd/>
                </a14:hiddenLine>
              </a:ext>
            </a:extLst>
          </p:spPr>
          <p:txBody>
            <a:bodyPr/>
            <a:lstStyle/>
            <a:p>
              <a:pPr marL="233363" indent="-233363" eaLnBrk="1" hangingPunct="1">
                <a:lnSpc>
                  <a:spcPct val="95000"/>
                </a:lnSpc>
                <a:spcBef>
                  <a:spcPct val="50000"/>
                </a:spcBef>
                <a:spcAft>
                  <a:spcPct val="35000"/>
                </a:spcAft>
                <a:buClr>
                  <a:srgbClr val="678BA8"/>
                </a:buClr>
                <a:buFontTx/>
                <a:buChar char="•"/>
              </a:pPr>
              <a:endParaRPr lang="zh-TW" altLang="en-US" sz="3200">
                <a:solidFill>
                  <a:srgbClr val="000000"/>
                </a:solidFill>
                <a:latin typeface="Arial" charset="0"/>
                <a:ea typeface="Microsoft JhengHei" pitchFamily="34" charset="-120"/>
              </a:endParaRPr>
            </a:p>
          </p:txBody>
        </p:sp>
        <p:sp>
          <p:nvSpPr>
            <p:cNvPr id="15" name="文本框 14"/>
            <p:cNvSpPr txBox="1"/>
            <p:nvPr/>
          </p:nvSpPr>
          <p:spPr>
            <a:xfrm>
              <a:off x="2785300" y="1357523"/>
              <a:ext cx="627095"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01</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2819409" y="3595097"/>
            <a:ext cx="711200" cy="685499"/>
            <a:chOff x="2743248" y="1276384"/>
            <a:chExt cx="711200" cy="685499"/>
          </a:xfrm>
        </p:grpSpPr>
        <p:sp>
          <p:nvSpPr>
            <p:cNvPr id="17" name="MH_Other_8"/>
            <p:cNvSpPr>
              <a:spLocks noChangeArrowheads="1"/>
            </p:cNvSpPr>
            <p:nvPr>
              <p:custDataLst>
                <p:tags r:id="rId2"/>
              </p:custDataLst>
            </p:nvPr>
          </p:nvSpPr>
          <p:spPr bwMode="auto">
            <a:xfrm>
              <a:off x="2743248" y="1276384"/>
              <a:ext cx="711200" cy="685499"/>
            </a:xfrm>
            <a:prstGeom prst="ellipse">
              <a:avLst/>
            </a:prstGeom>
            <a:solidFill>
              <a:srgbClr val="23A3DF"/>
            </a:solidFill>
            <a:ln>
              <a:noFill/>
            </a:ln>
            <a:extLst>
              <a:ext uri="{91240B29-F687-4F45-9708-019B960494DF}">
                <a14:hiddenLine xmlns:a14="http://schemas.microsoft.com/office/drawing/2010/main" w="25400" algn="ctr">
                  <a:solidFill>
                    <a:srgbClr val="000000"/>
                  </a:solidFill>
                  <a:round/>
                  <a:headEnd/>
                  <a:tailEnd/>
                </a14:hiddenLine>
              </a:ext>
            </a:extLst>
          </p:spPr>
          <p:txBody>
            <a:bodyPr/>
            <a:lstStyle/>
            <a:p>
              <a:pPr marL="233363" indent="-233363" eaLnBrk="1" hangingPunct="1">
                <a:lnSpc>
                  <a:spcPct val="95000"/>
                </a:lnSpc>
                <a:spcBef>
                  <a:spcPct val="50000"/>
                </a:spcBef>
                <a:spcAft>
                  <a:spcPct val="35000"/>
                </a:spcAft>
                <a:buClr>
                  <a:srgbClr val="678BA8"/>
                </a:buClr>
                <a:buFontTx/>
                <a:buChar char="•"/>
              </a:pPr>
              <a:endParaRPr lang="zh-TW" altLang="en-US" sz="3200">
                <a:solidFill>
                  <a:srgbClr val="000000"/>
                </a:solidFill>
                <a:latin typeface="Arial" charset="0"/>
                <a:ea typeface="Microsoft JhengHei" pitchFamily="34" charset="-120"/>
              </a:endParaRPr>
            </a:p>
          </p:txBody>
        </p:sp>
        <p:sp>
          <p:nvSpPr>
            <p:cNvPr id="18" name="文本框 17"/>
            <p:cNvSpPr txBox="1"/>
            <p:nvPr/>
          </p:nvSpPr>
          <p:spPr>
            <a:xfrm>
              <a:off x="2785300" y="1357523"/>
              <a:ext cx="627095" cy="523220"/>
            </a:xfrm>
            <a:prstGeom prst="rect">
              <a:avLst/>
            </a:prstGeom>
            <a:noFill/>
          </p:spPr>
          <p:txBody>
            <a:bodyPr wrap="non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01</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
        <p:nvSpPr>
          <p:cNvPr id="28" name="文本框 39"/>
          <p:cNvSpPr txBox="1"/>
          <p:nvPr/>
        </p:nvSpPr>
        <p:spPr>
          <a:xfrm>
            <a:off x="3505228" y="1146619"/>
            <a:ext cx="2971685" cy="381560"/>
          </a:xfrm>
          <a:prstGeom prst="rect">
            <a:avLst/>
          </a:prstGeom>
          <a:noFill/>
        </p:spPr>
        <p:txBody>
          <a:bodyPr wrap="square" lIns="73067" tIns="36535" rIns="73067" bIns="36535" rtlCol="0">
            <a:spAutoFit/>
          </a:bodyPr>
          <a:lstStyle/>
          <a:p>
            <a:pPr algn="just"/>
            <a:r>
              <a:rPr lang="zh-CN" altLang="en-US" sz="2000" b="1" dirty="0" smtClean="0">
                <a:solidFill>
                  <a:schemeClr val="bg1">
                    <a:lumMod val="8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单击此处添加文字标题</a:t>
            </a:r>
            <a:endParaRPr lang="zh-CN" altLang="en-US" sz="2000" b="1" dirty="0">
              <a:solidFill>
                <a:schemeClr val="bg1">
                  <a:lumMod val="8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9" name="文本框 39"/>
          <p:cNvSpPr txBox="1"/>
          <p:nvPr/>
        </p:nvSpPr>
        <p:spPr>
          <a:xfrm>
            <a:off x="3505228" y="2057002"/>
            <a:ext cx="2971685" cy="381560"/>
          </a:xfrm>
          <a:prstGeom prst="rect">
            <a:avLst/>
          </a:prstGeom>
          <a:noFill/>
        </p:spPr>
        <p:txBody>
          <a:bodyPr wrap="square" lIns="73067" tIns="36535" rIns="73067" bIns="36535" rtlCol="0">
            <a:spAutoFit/>
          </a:bodyPr>
          <a:lstStyle/>
          <a:p>
            <a:pPr algn="just"/>
            <a:r>
              <a:rPr lang="zh-CN" altLang="en-US" sz="2000" b="1" dirty="0" smtClean="0">
                <a:solidFill>
                  <a:schemeClr val="bg1">
                    <a:lumMod val="8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单击此处添加文字标题</a:t>
            </a:r>
            <a:endParaRPr lang="zh-CN" altLang="en-US" sz="2000" b="1" dirty="0">
              <a:solidFill>
                <a:schemeClr val="bg1">
                  <a:lumMod val="8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0" name="文本框 39"/>
          <p:cNvSpPr txBox="1"/>
          <p:nvPr/>
        </p:nvSpPr>
        <p:spPr>
          <a:xfrm>
            <a:off x="3505228" y="2923960"/>
            <a:ext cx="2971685" cy="381560"/>
          </a:xfrm>
          <a:prstGeom prst="rect">
            <a:avLst/>
          </a:prstGeom>
          <a:noFill/>
        </p:spPr>
        <p:txBody>
          <a:bodyPr wrap="square" lIns="73067" tIns="36535" rIns="73067" bIns="36535" rtlCol="0">
            <a:spAutoFit/>
          </a:bodyPr>
          <a:lstStyle/>
          <a:p>
            <a:pPr algn="just"/>
            <a:r>
              <a:rPr lang="zh-CN" altLang="en-US" sz="2000" b="1" dirty="0" smtClean="0">
                <a:solidFill>
                  <a:schemeClr val="bg1">
                    <a:lumMod val="8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单击此处添加文字标题</a:t>
            </a:r>
            <a:endParaRPr lang="zh-CN" altLang="en-US" sz="2000" b="1" dirty="0">
              <a:solidFill>
                <a:schemeClr val="bg1">
                  <a:lumMod val="8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1" name="文本框 39"/>
          <p:cNvSpPr txBox="1"/>
          <p:nvPr/>
        </p:nvSpPr>
        <p:spPr>
          <a:xfrm>
            <a:off x="3505228" y="3790918"/>
            <a:ext cx="2971685" cy="381560"/>
          </a:xfrm>
          <a:prstGeom prst="rect">
            <a:avLst/>
          </a:prstGeom>
          <a:noFill/>
        </p:spPr>
        <p:txBody>
          <a:bodyPr wrap="square" lIns="73067" tIns="36535" rIns="73067" bIns="36535" rtlCol="0">
            <a:spAutoFit/>
          </a:bodyPr>
          <a:lstStyle/>
          <a:p>
            <a:pPr algn="just"/>
            <a:r>
              <a:rPr lang="zh-CN" altLang="en-US" sz="2000" b="1" dirty="0" smtClean="0">
                <a:solidFill>
                  <a:schemeClr val="bg1">
                    <a:lumMod val="8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单击此处添加文字标题</a:t>
            </a:r>
            <a:endParaRPr lang="zh-CN" altLang="en-US" sz="2000" b="1" dirty="0">
              <a:solidFill>
                <a:schemeClr val="bg1">
                  <a:lumMod val="8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866154975"/>
      </p:ext>
    </p:extLst>
  </p:cSld>
  <p:clrMapOvr>
    <a:masterClrMapping/>
  </p:clrMapOvr>
  <mc:AlternateContent xmlns:mc="http://schemas.openxmlformats.org/markup-compatibility/2006" xmlns:p14="http://schemas.microsoft.com/office/powerpoint/2010/main">
    <mc:Choice Requires="p14">
      <p:transition spd="slow" p14:dur="1600" advTm="3146">
        <p:blinds dir="vert"/>
      </p:transition>
    </mc:Choice>
    <mc:Fallback xmlns="">
      <p:transition spd="slow"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par>
                                <p:cTn id="10" presetID="52" presetClass="entr" presetSubtype="0" fill="hold" nodeType="withEffect">
                                  <p:stCondLst>
                                    <p:cond delay="400"/>
                                  </p:stCondLst>
                                  <p:childTnLst>
                                    <p:set>
                                      <p:cBhvr>
                                        <p:cTn id="11" dur="1" fill="hold">
                                          <p:stCondLst>
                                            <p:cond delay="0"/>
                                          </p:stCondLst>
                                        </p:cTn>
                                        <p:tgtEl>
                                          <p:spTgt spid="10"/>
                                        </p:tgtEl>
                                        <p:attrNameLst>
                                          <p:attrName>style.visibility</p:attrName>
                                        </p:attrNameLst>
                                      </p:cBhvr>
                                      <p:to>
                                        <p:strVal val="visible"/>
                                      </p:to>
                                    </p:set>
                                    <p:animScale>
                                      <p:cBhvr>
                                        <p:cTn id="12"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10"/>
                                        </p:tgtEl>
                                        <p:attrNameLst>
                                          <p:attrName>ppt_x</p:attrName>
                                          <p:attrName>ppt_y</p:attrName>
                                        </p:attrNameLst>
                                      </p:cBhvr>
                                    </p:animMotion>
                                    <p:animEffect transition="in" filter="fade">
                                      <p:cBhvr>
                                        <p:cTn id="14" dur="1000"/>
                                        <p:tgtEl>
                                          <p:spTgt spid="10"/>
                                        </p:tgtEl>
                                      </p:cBhvr>
                                    </p:animEffect>
                                  </p:childTnLst>
                                </p:cTn>
                              </p:par>
                              <p:par>
                                <p:cTn id="15" presetID="52" presetClass="entr" presetSubtype="0" fill="hold" nodeType="withEffect">
                                  <p:stCondLst>
                                    <p:cond delay="900"/>
                                  </p:stCondLst>
                                  <p:childTnLst>
                                    <p:set>
                                      <p:cBhvr>
                                        <p:cTn id="16" dur="1" fill="hold">
                                          <p:stCondLst>
                                            <p:cond delay="0"/>
                                          </p:stCondLst>
                                        </p:cTn>
                                        <p:tgtEl>
                                          <p:spTgt spid="13"/>
                                        </p:tgtEl>
                                        <p:attrNameLst>
                                          <p:attrName>style.visibility</p:attrName>
                                        </p:attrNameLst>
                                      </p:cBhvr>
                                      <p:to>
                                        <p:strVal val="visible"/>
                                      </p:to>
                                    </p:set>
                                    <p:animScale>
                                      <p:cBhvr>
                                        <p:cTn id="17"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13"/>
                                        </p:tgtEl>
                                        <p:attrNameLst>
                                          <p:attrName>ppt_x</p:attrName>
                                          <p:attrName>ppt_y</p:attrName>
                                        </p:attrNameLst>
                                      </p:cBhvr>
                                    </p:animMotion>
                                    <p:animEffect transition="in" filter="fade">
                                      <p:cBhvr>
                                        <p:cTn id="19" dur="1000"/>
                                        <p:tgtEl>
                                          <p:spTgt spid="13"/>
                                        </p:tgtEl>
                                      </p:cBhvr>
                                    </p:animEffect>
                                  </p:childTnLst>
                                </p:cTn>
                              </p:par>
                              <p:par>
                                <p:cTn id="20" presetID="52" presetClass="entr" presetSubtype="0" fill="hold" nodeType="withEffect">
                                  <p:stCondLst>
                                    <p:cond delay="1200"/>
                                  </p:stCondLst>
                                  <p:childTnLst>
                                    <p:set>
                                      <p:cBhvr>
                                        <p:cTn id="21" dur="1" fill="hold">
                                          <p:stCondLst>
                                            <p:cond delay="0"/>
                                          </p:stCondLst>
                                        </p:cTn>
                                        <p:tgtEl>
                                          <p:spTgt spid="16"/>
                                        </p:tgtEl>
                                        <p:attrNameLst>
                                          <p:attrName>style.visibility</p:attrName>
                                        </p:attrNameLst>
                                      </p:cBhvr>
                                      <p:to>
                                        <p:strVal val="visible"/>
                                      </p:to>
                                    </p:set>
                                    <p:animScale>
                                      <p:cBhvr>
                                        <p:cTn id="22"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16"/>
                                        </p:tgtEl>
                                        <p:attrNameLst>
                                          <p:attrName>ppt_x</p:attrName>
                                          <p:attrName>ppt_y</p:attrName>
                                        </p:attrNameLst>
                                      </p:cBhvr>
                                    </p:animMotion>
                                    <p:animEffect transition="in" filter="fade">
                                      <p:cBhvr>
                                        <p:cTn id="24" dur="1000"/>
                                        <p:tgtEl>
                                          <p:spTgt spid="16"/>
                                        </p:tgtEl>
                                      </p:cBhvr>
                                    </p:animEffect>
                                  </p:childTnLst>
                                </p:cTn>
                              </p:par>
                            </p:childTnLst>
                          </p:cTn>
                        </p:par>
                        <p:par>
                          <p:cTn id="25" fill="hold">
                            <p:stCondLst>
                              <p:cond delay="2200"/>
                            </p:stCondLst>
                            <p:childTnLst>
                              <p:par>
                                <p:cTn id="26" presetID="10" presetClass="entr" presetSubtype="0" fill="hold" grpId="0"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500"/>
                                        <p:tgtEl>
                                          <p:spTgt spid="28"/>
                                        </p:tgtEl>
                                      </p:cBhvr>
                                    </p:animEffect>
                                  </p:childTnLst>
                                </p:cTn>
                              </p:par>
                            </p:childTnLst>
                          </p:cTn>
                        </p:par>
                        <p:par>
                          <p:cTn id="29" fill="hold">
                            <p:stCondLst>
                              <p:cond delay="2700"/>
                            </p:stCondLst>
                            <p:childTnLst>
                              <p:par>
                                <p:cTn id="30" presetID="10" presetClass="entr" presetSubtype="0"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par>
                          <p:cTn id="33" fill="hold">
                            <p:stCondLst>
                              <p:cond delay="3200"/>
                            </p:stCondLst>
                            <p:childTnLst>
                              <p:par>
                                <p:cTn id="34" presetID="10" presetClass="entr" presetSubtype="0"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500"/>
                                        <p:tgtEl>
                                          <p:spTgt spid="30"/>
                                        </p:tgtEl>
                                      </p:cBhvr>
                                    </p:animEffect>
                                  </p:childTnLst>
                                </p:cTn>
                              </p:par>
                            </p:childTnLst>
                          </p:cTn>
                        </p:par>
                        <p:par>
                          <p:cTn id="37" fill="hold">
                            <p:stCondLst>
                              <p:cond delay="3700"/>
                            </p:stCondLst>
                            <p:childTnLst>
                              <p:par>
                                <p:cTn id="38" presetID="10" presetClass="entr" presetSubtype="0"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fade">
                                      <p:cBhvr>
                                        <p:cTn id="40"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grpSp>
        <p:nvGrpSpPr>
          <p:cNvPr id="4" name="组合 3"/>
          <p:cNvGrpSpPr/>
          <p:nvPr/>
        </p:nvGrpSpPr>
        <p:grpSpPr>
          <a:xfrm>
            <a:off x="3810020" y="1581176"/>
            <a:ext cx="990574" cy="954776"/>
            <a:chOff x="2743248" y="1276384"/>
            <a:chExt cx="711200" cy="685499"/>
          </a:xfrm>
        </p:grpSpPr>
        <p:sp>
          <p:nvSpPr>
            <p:cNvPr id="6" name="MH_Other_8"/>
            <p:cNvSpPr>
              <a:spLocks noChangeArrowheads="1"/>
            </p:cNvSpPr>
            <p:nvPr>
              <p:custDataLst>
                <p:tags r:id="rId2"/>
              </p:custDataLst>
            </p:nvPr>
          </p:nvSpPr>
          <p:spPr bwMode="auto">
            <a:xfrm>
              <a:off x="2743248" y="1276384"/>
              <a:ext cx="711200" cy="685499"/>
            </a:xfrm>
            <a:prstGeom prst="ellipse">
              <a:avLst/>
            </a:prstGeom>
            <a:solidFill>
              <a:srgbClr val="F57E1B"/>
            </a:solidFill>
            <a:ln>
              <a:noFill/>
            </a:ln>
            <a:extLst>
              <a:ext uri="{91240B29-F687-4F45-9708-019B960494DF}">
                <a14:hiddenLine xmlns:a14="http://schemas.microsoft.com/office/drawing/2010/main" w="25400" algn="ctr">
                  <a:solidFill>
                    <a:srgbClr val="000000"/>
                  </a:solidFill>
                  <a:round/>
                  <a:headEnd/>
                  <a:tailEnd/>
                </a14:hiddenLine>
              </a:ext>
            </a:extLst>
          </p:spPr>
          <p:txBody>
            <a:bodyPr/>
            <a:lstStyle/>
            <a:p>
              <a:pPr marL="233363" indent="-233363" eaLnBrk="1" hangingPunct="1">
                <a:lnSpc>
                  <a:spcPct val="95000"/>
                </a:lnSpc>
                <a:spcBef>
                  <a:spcPct val="50000"/>
                </a:spcBef>
                <a:spcAft>
                  <a:spcPct val="35000"/>
                </a:spcAft>
                <a:buClr>
                  <a:srgbClr val="678BA8"/>
                </a:buClr>
                <a:buFontTx/>
                <a:buChar char="•"/>
              </a:pPr>
              <a:endParaRPr lang="zh-TW" altLang="en-US" sz="4800">
                <a:solidFill>
                  <a:srgbClr val="000000"/>
                </a:solidFill>
                <a:latin typeface="Arial" charset="0"/>
                <a:ea typeface="Microsoft JhengHei" pitchFamily="34" charset="-120"/>
              </a:endParaRPr>
            </a:p>
          </p:txBody>
        </p:sp>
        <p:sp>
          <p:nvSpPr>
            <p:cNvPr id="2" name="文本框 1"/>
            <p:cNvSpPr txBox="1"/>
            <p:nvPr/>
          </p:nvSpPr>
          <p:spPr>
            <a:xfrm>
              <a:off x="2785300" y="1357523"/>
              <a:ext cx="632076" cy="552434"/>
            </a:xfrm>
            <a:prstGeom prst="rect">
              <a:avLst/>
            </a:prstGeom>
            <a:noFill/>
          </p:spPr>
          <p:txBody>
            <a:bodyPr wrap="none" rtlCol="0">
              <a:spAutoFit/>
            </a:bodyPr>
            <a:lstStyle/>
            <a:p>
              <a:r>
                <a:rPr lang="en-US" altLang="zh-CN" sz="4400" b="1" dirty="0" smtClean="0">
                  <a:solidFill>
                    <a:schemeClr val="bg1"/>
                  </a:solidFill>
                  <a:latin typeface="微软雅黑" panose="020B0503020204020204" pitchFamily="34" charset="-122"/>
                  <a:ea typeface="微软雅黑" panose="020B0503020204020204" pitchFamily="34" charset="-122"/>
                </a:rPr>
                <a:t>04</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grpSp>
      <p:sp>
        <p:nvSpPr>
          <p:cNvPr id="28" name="文本框 39"/>
          <p:cNvSpPr txBox="1"/>
          <p:nvPr/>
        </p:nvSpPr>
        <p:spPr>
          <a:xfrm>
            <a:off x="1905070" y="3325733"/>
            <a:ext cx="4800474" cy="627781"/>
          </a:xfrm>
          <a:prstGeom prst="rect">
            <a:avLst/>
          </a:prstGeom>
          <a:noFill/>
        </p:spPr>
        <p:txBody>
          <a:bodyPr wrap="square" lIns="73067" tIns="36535" rIns="73067" bIns="36535" rtlCol="0">
            <a:spAutoFit/>
          </a:bodyPr>
          <a:lstStyle/>
          <a:p>
            <a:pPr algn="just"/>
            <a:r>
              <a:rPr lang="zh-CN" altLang="en-US" sz="3600" b="1" dirty="0" smtClean="0">
                <a:solidFill>
                  <a:schemeClr val="bg1">
                    <a:lumMod val="8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单击此处添加文字标题</a:t>
            </a:r>
            <a:endParaRPr lang="zh-CN" altLang="en-US" sz="3600" b="1" dirty="0">
              <a:solidFill>
                <a:schemeClr val="bg1">
                  <a:lumMod val="8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1" name="文本框 39"/>
          <p:cNvSpPr txBox="1"/>
          <p:nvPr/>
        </p:nvSpPr>
        <p:spPr>
          <a:xfrm>
            <a:off x="3276634" y="2629751"/>
            <a:ext cx="2057346" cy="627781"/>
          </a:xfrm>
          <a:prstGeom prst="rect">
            <a:avLst/>
          </a:prstGeom>
          <a:noFill/>
        </p:spPr>
        <p:txBody>
          <a:bodyPr wrap="square" lIns="73067" tIns="36535" rIns="73067" bIns="36535" rtlCol="0">
            <a:spAutoFit/>
          </a:bodyPr>
          <a:lstStyle/>
          <a:p>
            <a:pPr algn="just"/>
            <a:r>
              <a:rPr lang="zh-CN" altLang="en-US" sz="3600" b="1" dirty="0" smtClean="0">
                <a:solidFill>
                  <a:schemeClr val="bg1">
                    <a:lumMod val="8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第四部分</a:t>
            </a:r>
            <a:endParaRPr lang="zh-CN" altLang="en-US" sz="3600" b="1" dirty="0">
              <a:solidFill>
                <a:schemeClr val="bg1">
                  <a:lumMod val="8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1630331713"/>
      </p:ext>
    </p:extLst>
  </p:cSld>
  <p:clrMapOvr>
    <a:masterClrMapping/>
  </p:clrMapOvr>
  <mc:AlternateContent xmlns:mc="http://schemas.openxmlformats.org/markup-compatibility/2006" xmlns:p14="http://schemas.microsoft.com/office/powerpoint/2010/main">
    <mc:Choice Requires="p14">
      <p:transition spd="slow" p14:dur="1600" advTm="3146">
        <p:blinds dir="vert"/>
      </p:transition>
    </mc:Choice>
    <mc:Fallback xmlns="">
      <p:transition spd="slow"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par>
                          <p:cTn id="10" fill="hold">
                            <p:stCondLst>
                              <p:cond delay="1000"/>
                            </p:stCondLst>
                            <p:childTnLst>
                              <p:par>
                                <p:cTn id="11" presetID="10" presetClass="entr" presetSubtype="0" fill="hold" grpId="0" nodeType="afterEffect">
                                  <p:stCondLst>
                                    <p:cond delay="0"/>
                                  </p:stCondLst>
                                  <p:iterate type="lt">
                                    <p:tmPct val="14000"/>
                                  </p:iterate>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2130"/>
                            </p:stCondLst>
                            <p:childTnLst>
                              <p:par>
                                <p:cTn id="15" presetID="10" presetClass="entr" presetSubtype="0" fill="hold" grpId="0" nodeType="afterEffect">
                                  <p:stCondLst>
                                    <p:cond delay="0"/>
                                  </p:stCondLst>
                                  <p:iterate type="lt">
                                    <p:tmPct val="14000"/>
                                  </p:iterate>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cstate="screen">
            <a:extLst>
              <a:ext uri="{BEBA8EAE-BF5A-486C-A8C5-ECC9F3942E4B}">
                <a14:imgProps xmlns:a14="http://schemas.microsoft.com/office/drawing/2010/main">
                  <a14:imgLayer r:embed="rId4">
                    <a14:imgEffect>
                      <a14:saturation sat="200000"/>
                    </a14:imgEffect>
                  </a14:imgLayer>
                </a14:imgProps>
              </a:ext>
              <a:ext uri="{28A0092B-C50C-407E-A947-70E740481C1C}">
                <a14:useLocalDpi xmlns:a14="http://schemas.microsoft.com/office/drawing/2010/main"/>
              </a:ext>
            </a:extLst>
          </a:blip>
          <a:stretch>
            <a:fillRect/>
          </a:stretch>
        </p:blipFill>
        <p:spPr bwMode="auto">
          <a:xfrm>
            <a:off x="3239475" y="1779662"/>
            <a:ext cx="1640499" cy="1530350"/>
          </a:xfrm>
          <a:prstGeom prst="rect">
            <a:avLst/>
          </a:prstGeom>
          <a:noFill/>
          <a:ln w="9525">
            <a:noFill/>
            <a:miter lim="800000"/>
            <a:headEnd/>
            <a:tailEnd/>
          </a:ln>
        </p:spPr>
      </p:pic>
      <p:pic>
        <p:nvPicPr>
          <p:cNvPr id="9" name="Picture 6"/>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6985000" y="1791140"/>
            <a:ext cx="1727200" cy="1518872"/>
          </a:xfrm>
          <a:prstGeom prst="rect">
            <a:avLst/>
          </a:prstGeom>
          <a:noFill/>
          <a:ln w="9525">
            <a:noFill/>
            <a:miter lim="800000"/>
            <a:headEnd/>
            <a:tailEnd/>
          </a:ln>
        </p:spPr>
      </p:pic>
      <p:sp>
        <p:nvSpPr>
          <p:cNvPr id="10" name="矩形 9"/>
          <p:cNvSpPr/>
          <p:nvPr/>
        </p:nvSpPr>
        <p:spPr>
          <a:xfrm>
            <a:off x="755577" y="1411386"/>
            <a:ext cx="2051968" cy="307975"/>
          </a:xfrm>
          <a:prstGeom prst="rect">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400" dirty="0" smtClean="0">
                <a:solidFill>
                  <a:schemeClr val="bg1"/>
                </a:solidFill>
                <a:latin typeface="微软雅黑" pitchFamily="34" charset="-122"/>
                <a:ea typeface="微软雅黑" pitchFamily="34" charset="-122"/>
              </a:rPr>
              <a:t> 增加</a:t>
            </a:r>
            <a:r>
              <a:rPr lang="zh-CN" altLang="en-US" sz="1400" dirty="0">
                <a:solidFill>
                  <a:schemeClr val="bg1"/>
                </a:solidFill>
                <a:latin typeface="微软雅黑" pitchFamily="34" charset="-122"/>
                <a:ea typeface="微软雅黑" pitchFamily="34" charset="-122"/>
              </a:rPr>
              <a:t>标题内容</a:t>
            </a:r>
            <a:endParaRPr lang="zh-CN" altLang="en-US" sz="1400" dirty="0">
              <a:solidFill>
                <a:schemeClr val="tx1">
                  <a:lumMod val="75000"/>
                  <a:lumOff val="25000"/>
                </a:schemeClr>
              </a:solidFill>
              <a:latin typeface="微软雅黑" pitchFamily="34" charset="-122"/>
              <a:ea typeface="微软雅黑" pitchFamily="34" charset="-122"/>
            </a:endParaRPr>
          </a:p>
        </p:txBody>
      </p:sp>
      <p:sp>
        <p:nvSpPr>
          <p:cNvPr id="11" name="矩形 10"/>
          <p:cNvSpPr/>
          <p:nvPr/>
        </p:nvSpPr>
        <p:spPr>
          <a:xfrm>
            <a:off x="755576" y="1833667"/>
            <a:ext cx="2339975" cy="954107"/>
          </a:xfrm>
          <a:prstGeom prst="rect">
            <a:avLst/>
          </a:prstGeom>
        </p:spPr>
        <p:txBody>
          <a:bodyPr>
            <a:spAutoFit/>
          </a:bodyPr>
          <a:lstStyle/>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400" dirty="0" smtClean="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400" dirty="0" smtClean="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a:t>
            </a:r>
            <a:r>
              <a:rPr lang="zh-CN" altLang="en-US" sz="1400" dirty="0" smtClean="0">
                <a:solidFill>
                  <a:schemeClr val="bg1">
                    <a:lumMod val="85000"/>
                  </a:schemeClr>
                </a:solidFill>
                <a:latin typeface="微软雅黑" panose="020B0503020204020204" pitchFamily="34" charset="-122"/>
                <a:ea typeface="微软雅黑" panose="020B0503020204020204" pitchFamily="34" charset="-122"/>
              </a:rPr>
              <a:t>说明</a:t>
            </a:r>
            <a:endParaRPr lang="zh-CN" altLang="en-US" sz="14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755577" y="3121124"/>
            <a:ext cx="2051968" cy="307975"/>
          </a:xfrm>
          <a:prstGeom prst="rect">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zh-CN" altLang="en-US" sz="1400" dirty="0" smtClean="0">
                <a:solidFill>
                  <a:schemeClr val="bg1"/>
                </a:solidFill>
                <a:latin typeface="微软雅黑" pitchFamily="34" charset="-122"/>
                <a:ea typeface="微软雅黑" pitchFamily="34" charset="-122"/>
              </a:rPr>
              <a:t> 增加</a:t>
            </a:r>
            <a:r>
              <a:rPr lang="zh-CN" altLang="en-US" sz="1400" dirty="0">
                <a:solidFill>
                  <a:schemeClr val="bg1"/>
                </a:solidFill>
                <a:latin typeface="微软雅黑" pitchFamily="34" charset="-122"/>
                <a:ea typeface="微软雅黑" pitchFamily="34" charset="-122"/>
              </a:rPr>
              <a:t>标题内容</a:t>
            </a:r>
            <a:endParaRPr lang="zh-CN" altLang="en-US" sz="1400" dirty="0">
              <a:solidFill>
                <a:schemeClr val="tx1">
                  <a:lumMod val="75000"/>
                  <a:lumOff val="25000"/>
                </a:schemeClr>
              </a:solidFill>
              <a:latin typeface="微软雅黑" pitchFamily="34" charset="-122"/>
              <a:ea typeface="微软雅黑" pitchFamily="34" charset="-122"/>
            </a:endParaRPr>
          </a:p>
        </p:txBody>
      </p:sp>
      <p:sp>
        <p:nvSpPr>
          <p:cNvPr id="13" name="矩形 12"/>
          <p:cNvSpPr/>
          <p:nvPr/>
        </p:nvSpPr>
        <p:spPr>
          <a:xfrm>
            <a:off x="755576" y="3561859"/>
            <a:ext cx="2339975" cy="954107"/>
          </a:xfrm>
          <a:prstGeom prst="rect">
            <a:avLst/>
          </a:prstGeom>
        </p:spPr>
        <p:txBody>
          <a:bodyPr>
            <a:spAutoFit/>
          </a:bodyPr>
          <a:lstStyle/>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4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4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cxnSp>
        <p:nvCxnSpPr>
          <p:cNvPr id="14" name="直接连接符 13"/>
          <p:cNvCxnSpPr/>
          <p:nvPr/>
        </p:nvCxnSpPr>
        <p:spPr>
          <a:xfrm>
            <a:off x="2951163" y="1411386"/>
            <a:ext cx="0" cy="306070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 name="文本框 39"/>
          <p:cNvSpPr txBox="1"/>
          <p:nvPr/>
        </p:nvSpPr>
        <p:spPr>
          <a:xfrm>
            <a:off x="3158336" y="3660106"/>
            <a:ext cx="1721639" cy="535448"/>
          </a:xfrm>
          <a:prstGeom prst="rect">
            <a:avLst/>
          </a:prstGeom>
          <a:noFill/>
        </p:spPr>
        <p:txBody>
          <a:bodyPr wrap="square" lIns="73067" tIns="36535" rIns="73067" bIns="36535" rtlCol="0">
            <a:spAutoFit/>
          </a:bodyPr>
          <a:lstStyle/>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5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16" name="文本框 39"/>
          <p:cNvSpPr txBox="1"/>
          <p:nvPr/>
        </p:nvSpPr>
        <p:spPr>
          <a:xfrm>
            <a:off x="5078293" y="3675420"/>
            <a:ext cx="1721639" cy="535448"/>
          </a:xfrm>
          <a:prstGeom prst="rect">
            <a:avLst/>
          </a:prstGeom>
          <a:noFill/>
        </p:spPr>
        <p:txBody>
          <a:bodyPr wrap="square" lIns="73067" tIns="36535" rIns="73067" bIns="36535" rtlCol="0">
            <a:spAutoFit/>
          </a:bodyPr>
          <a:lstStyle/>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5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17" name="文本框 39"/>
          <p:cNvSpPr txBox="1"/>
          <p:nvPr/>
        </p:nvSpPr>
        <p:spPr>
          <a:xfrm>
            <a:off x="6990561" y="3675420"/>
            <a:ext cx="1721639" cy="535448"/>
          </a:xfrm>
          <a:prstGeom prst="rect">
            <a:avLst/>
          </a:prstGeom>
          <a:noFill/>
        </p:spPr>
        <p:txBody>
          <a:bodyPr wrap="square" lIns="73067" tIns="36535" rIns="73067" bIns="36535" rtlCol="0">
            <a:spAutoFit/>
          </a:bodyPr>
          <a:lstStyle/>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5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pic>
        <p:nvPicPr>
          <p:cNvPr id="18" name="Picture 3"/>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5078294" y="1791140"/>
            <a:ext cx="1721638" cy="1518872"/>
          </a:xfrm>
          <a:prstGeom prst="rect">
            <a:avLst/>
          </a:prstGeom>
          <a:noFill/>
          <a:ln w="9525">
            <a:noFill/>
            <a:miter lim="800000"/>
            <a:headEnd/>
            <a:tailEnd/>
          </a:ln>
        </p:spPr>
      </p:pic>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2681573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p:cTn id="23" dur="500" fill="hold"/>
                                        <p:tgtEl>
                                          <p:spTgt spid="14"/>
                                        </p:tgtEl>
                                        <p:attrNameLst>
                                          <p:attrName>ppt_w</p:attrName>
                                        </p:attrNameLst>
                                      </p:cBhvr>
                                      <p:tavLst>
                                        <p:tav tm="0">
                                          <p:val>
                                            <p:fltVal val="0"/>
                                          </p:val>
                                        </p:tav>
                                        <p:tav tm="100000">
                                          <p:val>
                                            <p:strVal val="#ppt_w"/>
                                          </p:val>
                                        </p:tav>
                                      </p:tavLst>
                                    </p:anim>
                                    <p:anim calcmode="lin" valueType="num">
                                      <p:cBhvr>
                                        <p:cTn id="24" dur="500" fill="hold"/>
                                        <p:tgtEl>
                                          <p:spTgt spid="14"/>
                                        </p:tgtEl>
                                        <p:attrNameLst>
                                          <p:attrName>ppt_h</p:attrName>
                                        </p:attrNameLst>
                                      </p:cBhvr>
                                      <p:tavLst>
                                        <p:tav tm="0">
                                          <p:val>
                                            <p:fltVal val="0"/>
                                          </p:val>
                                        </p:tav>
                                        <p:tav tm="100000">
                                          <p:val>
                                            <p:strVal val="#ppt_h"/>
                                          </p:val>
                                        </p:tav>
                                      </p:tavLst>
                                    </p:anim>
                                    <p:animEffect transition="in" filter="fade">
                                      <p:cBhvr>
                                        <p:cTn id="25" dur="500"/>
                                        <p:tgtEl>
                                          <p:spTgt spid="14"/>
                                        </p:tgtEl>
                                      </p:cBhvr>
                                    </p:animEffect>
                                  </p:childTnLst>
                                </p:cTn>
                              </p:par>
                              <p:par>
                                <p:cTn id="26" presetID="49" presetClass="entr" presetSubtype="0" decel="100000" fill="hold" nodeType="withEffect">
                                  <p:stCondLst>
                                    <p:cond delay="50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 calcmode="lin" valueType="num">
                                      <p:cBhvr>
                                        <p:cTn id="30" dur="500" fill="hold"/>
                                        <p:tgtEl>
                                          <p:spTgt spid="8"/>
                                        </p:tgtEl>
                                        <p:attrNameLst>
                                          <p:attrName>style.rotation</p:attrName>
                                        </p:attrNameLst>
                                      </p:cBhvr>
                                      <p:tavLst>
                                        <p:tav tm="0">
                                          <p:val>
                                            <p:fltVal val="360"/>
                                          </p:val>
                                        </p:tav>
                                        <p:tav tm="100000">
                                          <p:val>
                                            <p:fltVal val="0"/>
                                          </p:val>
                                        </p:tav>
                                      </p:tavLst>
                                    </p:anim>
                                    <p:animEffect transition="in" filter="fade">
                                      <p:cBhvr>
                                        <p:cTn id="31" dur="500"/>
                                        <p:tgtEl>
                                          <p:spTgt spid="8"/>
                                        </p:tgtEl>
                                      </p:cBhvr>
                                    </p:animEffect>
                                  </p:childTnLst>
                                </p:cTn>
                              </p:par>
                              <p:par>
                                <p:cTn id="32" presetID="53" presetClass="entr" presetSubtype="16" fill="hold" nodeType="withEffect">
                                  <p:stCondLst>
                                    <p:cond delay="500"/>
                                  </p:stCondLst>
                                  <p:childTnLst>
                                    <p:set>
                                      <p:cBhvr>
                                        <p:cTn id="33" dur="1" fill="hold">
                                          <p:stCondLst>
                                            <p:cond delay="0"/>
                                          </p:stCondLst>
                                        </p:cTn>
                                        <p:tgtEl>
                                          <p:spTgt spid="18"/>
                                        </p:tgtEl>
                                        <p:attrNameLst>
                                          <p:attrName>style.visibility</p:attrName>
                                        </p:attrNameLst>
                                      </p:cBhvr>
                                      <p:to>
                                        <p:strVal val="visible"/>
                                      </p:to>
                                    </p:set>
                                    <p:anim calcmode="lin" valueType="num">
                                      <p:cBhvr>
                                        <p:cTn id="34" dur="500" fill="hold"/>
                                        <p:tgtEl>
                                          <p:spTgt spid="18"/>
                                        </p:tgtEl>
                                        <p:attrNameLst>
                                          <p:attrName>ppt_w</p:attrName>
                                        </p:attrNameLst>
                                      </p:cBhvr>
                                      <p:tavLst>
                                        <p:tav tm="0">
                                          <p:val>
                                            <p:fltVal val="0"/>
                                          </p:val>
                                        </p:tav>
                                        <p:tav tm="100000">
                                          <p:val>
                                            <p:strVal val="#ppt_w"/>
                                          </p:val>
                                        </p:tav>
                                      </p:tavLst>
                                    </p:anim>
                                    <p:anim calcmode="lin" valueType="num">
                                      <p:cBhvr>
                                        <p:cTn id="35" dur="500" fill="hold"/>
                                        <p:tgtEl>
                                          <p:spTgt spid="18"/>
                                        </p:tgtEl>
                                        <p:attrNameLst>
                                          <p:attrName>ppt_h</p:attrName>
                                        </p:attrNameLst>
                                      </p:cBhvr>
                                      <p:tavLst>
                                        <p:tav tm="0">
                                          <p:val>
                                            <p:fltVal val="0"/>
                                          </p:val>
                                        </p:tav>
                                        <p:tav tm="100000">
                                          <p:val>
                                            <p:strVal val="#ppt_h"/>
                                          </p:val>
                                        </p:tav>
                                      </p:tavLst>
                                    </p:anim>
                                    <p:animEffect transition="in" filter="fade">
                                      <p:cBhvr>
                                        <p:cTn id="36" dur="500"/>
                                        <p:tgtEl>
                                          <p:spTgt spid="18"/>
                                        </p:tgtEl>
                                      </p:cBhvr>
                                    </p:animEffect>
                                  </p:childTnLst>
                                </p:cTn>
                              </p:par>
                              <p:par>
                                <p:cTn id="37" presetID="49" presetClass="entr" presetSubtype="0" decel="100000" fill="hold" nodeType="withEffect">
                                  <p:stCondLst>
                                    <p:cond delay="500"/>
                                  </p:stCondLst>
                                  <p:childTnLst>
                                    <p:set>
                                      <p:cBhvr>
                                        <p:cTn id="38" dur="1" fill="hold">
                                          <p:stCondLst>
                                            <p:cond delay="0"/>
                                          </p:stCondLst>
                                        </p:cTn>
                                        <p:tgtEl>
                                          <p:spTgt spid="9"/>
                                        </p:tgtEl>
                                        <p:attrNameLst>
                                          <p:attrName>style.visibility</p:attrName>
                                        </p:attrNameLst>
                                      </p:cBhvr>
                                      <p:to>
                                        <p:strVal val="visible"/>
                                      </p:to>
                                    </p:set>
                                    <p:anim calcmode="lin" valueType="num">
                                      <p:cBhvr>
                                        <p:cTn id="39" dur="500" fill="hold"/>
                                        <p:tgtEl>
                                          <p:spTgt spid="9"/>
                                        </p:tgtEl>
                                        <p:attrNameLst>
                                          <p:attrName>ppt_w</p:attrName>
                                        </p:attrNameLst>
                                      </p:cBhvr>
                                      <p:tavLst>
                                        <p:tav tm="0">
                                          <p:val>
                                            <p:fltVal val="0"/>
                                          </p:val>
                                        </p:tav>
                                        <p:tav tm="100000">
                                          <p:val>
                                            <p:strVal val="#ppt_w"/>
                                          </p:val>
                                        </p:tav>
                                      </p:tavLst>
                                    </p:anim>
                                    <p:anim calcmode="lin" valueType="num">
                                      <p:cBhvr>
                                        <p:cTn id="40" dur="500" fill="hold"/>
                                        <p:tgtEl>
                                          <p:spTgt spid="9"/>
                                        </p:tgtEl>
                                        <p:attrNameLst>
                                          <p:attrName>ppt_h</p:attrName>
                                        </p:attrNameLst>
                                      </p:cBhvr>
                                      <p:tavLst>
                                        <p:tav tm="0">
                                          <p:val>
                                            <p:fltVal val="0"/>
                                          </p:val>
                                        </p:tav>
                                        <p:tav tm="100000">
                                          <p:val>
                                            <p:strVal val="#ppt_h"/>
                                          </p:val>
                                        </p:tav>
                                      </p:tavLst>
                                    </p:anim>
                                    <p:anim calcmode="lin" valueType="num">
                                      <p:cBhvr>
                                        <p:cTn id="41" dur="500" fill="hold"/>
                                        <p:tgtEl>
                                          <p:spTgt spid="9"/>
                                        </p:tgtEl>
                                        <p:attrNameLst>
                                          <p:attrName>style.rotation</p:attrName>
                                        </p:attrNameLst>
                                      </p:cBhvr>
                                      <p:tavLst>
                                        <p:tav tm="0">
                                          <p:val>
                                            <p:fltVal val="360"/>
                                          </p:val>
                                        </p:tav>
                                        <p:tav tm="100000">
                                          <p:val>
                                            <p:fltVal val="0"/>
                                          </p:val>
                                        </p:tav>
                                      </p:tavLst>
                                    </p:anim>
                                    <p:animEffect transition="in" filter="fade">
                                      <p:cBhvr>
                                        <p:cTn id="42" dur="500"/>
                                        <p:tgtEl>
                                          <p:spTgt spid="9"/>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childTnLst>
                          </p:cTn>
                        </p:par>
                        <p:par>
                          <p:cTn id="47" fill="hold">
                            <p:stCondLst>
                              <p:cond delay="3500"/>
                            </p:stCondLst>
                            <p:childTnLst>
                              <p:par>
                                <p:cTn id="48" presetID="10" presetClass="entr" presetSubtype="0" fill="hold" grpId="0" nodeType="after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500"/>
                                        <p:tgtEl>
                                          <p:spTgt spid="16"/>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17"/>
                                        </p:tgtEl>
                                        <p:attrNameLst>
                                          <p:attrName>style.visibility</p:attrName>
                                        </p:attrNameLst>
                                      </p:cBhvr>
                                      <p:to>
                                        <p:strVal val="visible"/>
                                      </p:to>
                                    </p:set>
                                    <p:animEffect transition="in" filter="fade">
                                      <p:cBhvr>
                                        <p:cTn id="5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animBg="1"/>
      <p:bldP spid="13" grpId="0"/>
      <p:bldP spid="15" grpId="0"/>
      <p:bldP spid="16"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475656" y="1575197"/>
            <a:ext cx="6472238" cy="1701403"/>
            <a:chOff x="1475656" y="1575197"/>
            <a:chExt cx="6472238" cy="1701403"/>
          </a:xfrm>
        </p:grpSpPr>
        <p:sp>
          <p:nvSpPr>
            <p:cNvPr id="65" name="MH_Other_4"/>
            <p:cNvSpPr/>
            <p:nvPr>
              <p:custDataLst>
                <p:tags r:id="rId3"/>
              </p:custDataLst>
            </p:nvPr>
          </p:nvSpPr>
          <p:spPr>
            <a:xfrm>
              <a:off x="1774106" y="1575198"/>
              <a:ext cx="923925" cy="1131094"/>
            </a:xfrm>
            <a:custGeom>
              <a:avLst/>
              <a:gdLst>
                <a:gd name="connsiteX0" fmla="*/ 823780 w 922634"/>
                <a:gd name="connsiteY0" fmla="*/ 1408671 h 1507525"/>
                <a:gd name="connsiteX1" fmla="*/ 922634 w 922634"/>
                <a:gd name="connsiteY1" fmla="*/ 1408671 h 1507525"/>
                <a:gd name="connsiteX2" fmla="*/ 922634 w 922634"/>
                <a:gd name="connsiteY2" fmla="*/ 1507525 h 1507525"/>
                <a:gd name="connsiteX3" fmla="*/ 823780 w 922634"/>
                <a:gd name="connsiteY3" fmla="*/ 1507525 h 1507525"/>
                <a:gd name="connsiteX4" fmla="*/ 659024 w 922634"/>
                <a:gd name="connsiteY4" fmla="*/ 1408671 h 1507525"/>
                <a:gd name="connsiteX5" fmla="*/ 757878 w 922634"/>
                <a:gd name="connsiteY5" fmla="*/ 1408671 h 1507525"/>
                <a:gd name="connsiteX6" fmla="*/ 757878 w 922634"/>
                <a:gd name="connsiteY6" fmla="*/ 1507525 h 1507525"/>
                <a:gd name="connsiteX7" fmla="*/ 659024 w 922634"/>
                <a:gd name="connsiteY7" fmla="*/ 1507525 h 1507525"/>
                <a:gd name="connsiteX8" fmla="*/ 494268 w 922634"/>
                <a:gd name="connsiteY8" fmla="*/ 1408671 h 1507525"/>
                <a:gd name="connsiteX9" fmla="*/ 593122 w 922634"/>
                <a:gd name="connsiteY9" fmla="*/ 1408671 h 1507525"/>
                <a:gd name="connsiteX10" fmla="*/ 593122 w 922634"/>
                <a:gd name="connsiteY10" fmla="*/ 1507525 h 1507525"/>
                <a:gd name="connsiteX11" fmla="*/ 494268 w 922634"/>
                <a:gd name="connsiteY11" fmla="*/ 1507525 h 1507525"/>
                <a:gd name="connsiteX12" fmla="*/ 329512 w 922634"/>
                <a:gd name="connsiteY12" fmla="*/ 1408671 h 1507525"/>
                <a:gd name="connsiteX13" fmla="*/ 428366 w 922634"/>
                <a:gd name="connsiteY13" fmla="*/ 1408671 h 1507525"/>
                <a:gd name="connsiteX14" fmla="*/ 428366 w 922634"/>
                <a:gd name="connsiteY14" fmla="*/ 1507525 h 1507525"/>
                <a:gd name="connsiteX15" fmla="*/ 329512 w 922634"/>
                <a:gd name="connsiteY15" fmla="*/ 1507525 h 1507525"/>
                <a:gd name="connsiteX16" fmla="*/ 164756 w 922634"/>
                <a:gd name="connsiteY16" fmla="*/ 1408671 h 1507525"/>
                <a:gd name="connsiteX17" fmla="*/ 263610 w 922634"/>
                <a:gd name="connsiteY17" fmla="*/ 1408671 h 1507525"/>
                <a:gd name="connsiteX18" fmla="*/ 263610 w 922634"/>
                <a:gd name="connsiteY18" fmla="*/ 1507525 h 1507525"/>
                <a:gd name="connsiteX19" fmla="*/ 164756 w 922634"/>
                <a:gd name="connsiteY19" fmla="*/ 1507525 h 1507525"/>
                <a:gd name="connsiteX20" fmla="*/ 0 w 922634"/>
                <a:gd name="connsiteY20" fmla="*/ 1408671 h 1507525"/>
                <a:gd name="connsiteX21" fmla="*/ 98854 w 922634"/>
                <a:gd name="connsiteY21" fmla="*/ 1408671 h 1507525"/>
                <a:gd name="connsiteX22" fmla="*/ 98854 w 922634"/>
                <a:gd name="connsiteY22" fmla="*/ 1507525 h 1507525"/>
                <a:gd name="connsiteX23" fmla="*/ 0 w 922634"/>
                <a:gd name="connsiteY23" fmla="*/ 1507525 h 1507525"/>
                <a:gd name="connsiteX24" fmla="*/ 823780 w 922634"/>
                <a:gd name="connsiteY24" fmla="*/ 1252152 h 1507525"/>
                <a:gd name="connsiteX25" fmla="*/ 922634 w 922634"/>
                <a:gd name="connsiteY25" fmla="*/ 1252152 h 1507525"/>
                <a:gd name="connsiteX26" fmla="*/ 922634 w 922634"/>
                <a:gd name="connsiteY26" fmla="*/ 1351006 h 1507525"/>
                <a:gd name="connsiteX27" fmla="*/ 823780 w 922634"/>
                <a:gd name="connsiteY27" fmla="*/ 1351006 h 1507525"/>
                <a:gd name="connsiteX28" fmla="*/ 659024 w 922634"/>
                <a:gd name="connsiteY28" fmla="*/ 1252152 h 1507525"/>
                <a:gd name="connsiteX29" fmla="*/ 757878 w 922634"/>
                <a:gd name="connsiteY29" fmla="*/ 1252152 h 1507525"/>
                <a:gd name="connsiteX30" fmla="*/ 757878 w 922634"/>
                <a:gd name="connsiteY30" fmla="*/ 1351006 h 1507525"/>
                <a:gd name="connsiteX31" fmla="*/ 659024 w 922634"/>
                <a:gd name="connsiteY31" fmla="*/ 1351006 h 1507525"/>
                <a:gd name="connsiteX32" fmla="*/ 494268 w 922634"/>
                <a:gd name="connsiteY32" fmla="*/ 1252152 h 1507525"/>
                <a:gd name="connsiteX33" fmla="*/ 593122 w 922634"/>
                <a:gd name="connsiteY33" fmla="*/ 1252152 h 1507525"/>
                <a:gd name="connsiteX34" fmla="*/ 593122 w 922634"/>
                <a:gd name="connsiteY34" fmla="*/ 1351006 h 1507525"/>
                <a:gd name="connsiteX35" fmla="*/ 494268 w 922634"/>
                <a:gd name="connsiteY35" fmla="*/ 1351006 h 1507525"/>
                <a:gd name="connsiteX36" fmla="*/ 329512 w 922634"/>
                <a:gd name="connsiteY36" fmla="*/ 1252152 h 1507525"/>
                <a:gd name="connsiteX37" fmla="*/ 428366 w 922634"/>
                <a:gd name="connsiteY37" fmla="*/ 1252152 h 1507525"/>
                <a:gd name="connsiteX38" fmla="*/ 428366 w 922634"/>
                <a:gd name="connsiteY38" fmla="*/ 1351006 h 1507525"/>
                <a:gd name="connsiteX39" fmla="*/ 329512 w 922634"/>
                <a:gd name="connsiteY39" fmla="*/ 1351006 h 1507525"/>
                <a:gd name="connsiteX40" fmla="*/ 164756 w 922634"/>
                <a:gd name="connsiteY40" fmla="*/ 1252152 h 1507525"/>
                <a:gd name="connsiteX41" fmla="*/ 263610 w 922634"/>
                <a:gd name="connsiteY41" fmla="*/ 1252152 h 1507525"/>
                <a:gd name="connsiteX42" fmla="*/ 263610 w 922634"/>
                <a:gd name="connsiteY42" fmla="*/ 1351006 h 1507525"/>
                <a:gd name="connsiteX43" fmla="*/ 164756 w 922634"/>
                <a:gd name="connsiteY43" fmla="*/ 1351006 h 1507525"/>
                <a:gd name="connsiteX44" fmla="*/ 0 w 922634"/>
                <a:gd name="connsiteY44" fmla="*/ 1252152 h 1507525"/>
                <a:gd name="connsiteX45" fmla="*/ 98854 w 922634"/>
                <a:gd name="connsiteY45" fmla="*/ 1252152 h 1507525"/>
                <a:gd name="connsiteX46" fmla="*/ 98854 w 922634"/>
                <a:gd name="connsiteY46" fmla="*/ 1351006 h 1507525"/>
                <a:gd name="connsiteX47" fmla="*/ 0 w 922634"/>
                <a:gd name="connsiteY47" fmla="*/ 1351006 h 1507525"/>
                <a:gd name="connsiteX48" fmla="*/ 823780 w 922634"/>
                <a:gd name="connsiteY48" fmla="*/ 1095633 h 1507525"/>
                <a:gd name="connsiteX49" fmla="*/ 922634 w 922634"/>
                <a:gd name="connsiteY49" fmla="*/ 1095633 h 1507525"/>
                <a:gd name="connsiteX50" fmla="*/ 922634 w 922634"/>
                <a:gd name="connsiteY50" fmla="*/ 1194487 h 1507525"/>
                <a:gd name="connsiteX51" fmla="*/ 823780 w 922634"/>
                <a:gd name="connsiteY51" fmla="*/ 1194487 h 1507525"/>
                <a:gd name="connsiteX52" fmla="*/ 659024 w 922634"/>
                <a:gd name="connsiteY52" fmla="*/ 1095633 h 1507525"/>
                <a:gd name="connsiteX53" fmla="*/ 757878 w 922634"/>
                <a:gd name="connsiteY53" fmla="*/ 1095633 h 1507525"/>
                <a:gd name="connsiteX54" fmla="*/ 757878 w 922634"/>
                <a:gd name="connsiteY54" fmla="*/ 1194487 h 1507525"/>
                <a:gd name="connsiteX55" fmla="*/ 659024 w 922634"/>
                <a:gd name="connsiteY55" fmla="*/ 1194487 h 1507525"/>
                <a:gd name="connsiteX56" fmla="*/ 494268 w 922634"/>
                <a:gd name="connsiteY56" fmla="*/ 1095633 h 1507525"/>
                <a:gd name="connsiteX57" fmla="*/ 593122 w 922634"/>
                <a:gd name="connsiteY57" fmla="*/ 1095633 h 1507525"/>
                <a:gd name="connsiteX58" fmla="*/ 593122 w 922634"/>
                <a:gd name="connsiteY58" fmla="*/ 1194487 h 1507525"/>
                <a:gd name="connsiteX59" fmla="*/ 494268 w 922634"/>
                <a:gd name="connsiteY59" fmla="*/ 1194487 h 1507525"/>
                <a:gd name="connsiteX60" fmla="*/ 329512 w 922634"/>
                <a:gd name="connsiteY60" fmla="*/ 1095633 h 1507525"/>
                <a:gd name="connsiteX61" fmla="*/ 428366 w 922634"/>
                <a:gd name="connsiteY61" fmla="*/ 1095633 h 1507525"/>
                <a:gd name="connsiteX62" fmla="*/ 428366 w 922634"/>
                <a:gd name="connsiteY62" fmla="*/ 1194487 h 1507525"/>
                <a:gd name="connsiteX63" fmla="*/ 329512 w 922634"/>
                <a:gd name="connsiteY63" fmla="*/ 1194487 h 1507525"/>
                <a:gd name="connsiteX64" fmla="*/ 164756 w 922634"/>
                <a:gd name="connsiteY64" fmla="*/ 1095633 h 1507525"/>
                <a:gd name="connsiteX65" fmla="*/ 263610 w 922634"/>
                <a:gd name="connsiteY65" fmla="*/ 1095633 h 1507525"/>
                <a:gd name="connsiteX66" fmla="*/ 263610 w 922634"/>
                <a:gd name="connsiteY66" fmla="*/ 1194487 h 1507525"/>
                <a:gd name="connsiteX67" fmla="*/ 164756 w 922634"/>
                <a:gd name="connsiteY67" fmla="*/ 1194487 h 1507525"/>
                <a:gd name="connsiteX68" fmla="*/ 0 w 922634"/>
                <a:gd name="connsiteY68" fmla="*/ 1095633 h 1507525"/>
                <a:gd name="connsiteX69" fmla="*/ 98854 w 922634"/>
                <a:gd name="connsiteY69" fmla="*/ 1095633 h 1507525"/>
                <a:gd name="connsiteX70" fmla="*/ 98854 w 922634"/>
                <a:gd name="connsiteY70" fmla="*/ 1194487 h 1507525"/>
                <a:gd name="connsiteX71" fmla="*/ 0 w 922634"/>
                <a:gd name="connsiteY71" fmla="*/ 1194487 h 1507525"/>
                <a:gd name="connsiteX72" fmla="*/ 823780 w 922634"/>
                <a:gd name="connsiteY72" fmla="*/ 939114 h 1507525"/>
                <a:gd name="connsiteX73" fmla="*/ 922634 w 922634"/>
                <a:gd name="connsiteY73" fmla="*/ 939114 h 1507525"/>
                <a:gd name="connsiteX74" fmla="*/ 922634 w 922634"/>
                <a:gd name="connsiteY74" fmla="*/ 1037968 h 1507525"/>
                <a:gd name="connsiteX75" fmla="*/ 823780 w 922634"/>
                <a:gd name="connsiteY75" fmla="*/ 1037968 h 1507525"/>
                <a:gd name="connsiteX76" fmla="*/ 659024 w 922634"/>
                <a:gd name="connsiteY76" fmla="*/ 939114 h 1507525"/>
                <a:gd name="connsiteX77" fmla="*/ 757878 w 922634"/>
                <a:gd name="connsiteY77" fmla="*/ 939114 h 1507525"/>
                <a:gd name="connsiteX78" fmla="*/ 757878 w 922634"/>
                <a:gd name="connsiteY78" fmla="*/ 1037968 h 1507525"/>
                <a:gd name="connsiteX79" fmla="*/ 659024 w 922634"/>
                <a:gd name="connsiteY79" fmla="*/ 1037968 h 1507525"/>
                <a:gd name="connsiteX80" fmla="*/ 494268 w 922634"/>
                <a:gd name="connsiteY80" fmla="*/ 939114 h 1507525"/>
                <a:gd name="connsiteX81" fmla="*/ 593122 w 922634"/>
                <a:gd name="connsiteY81" fmla="*/ 939114 h 1507525"/>
                <a:gd name="connsiteX82" fmla="*/ 593122 w 922634"/>
                <a:gd name="connsiteY82" fmla="*/ 1037968 h 1507525"/>
                <a:gd name="connsiteX83" fmla="*/ 494268 w 922634"/>
                <a:gd name="connsiteY83" fmla="*/ 1037968 h 1507525"/>
                <a:gd name="connsiteX84" fmla="*/ 329512 w 922634"/>
                <a:gd name="connsiteY84" fmla="*/ 939114 h 1507525"/>
                <a:gd name="connsiteX85" fmla="*/ 428366 w 922634"/>
                <a:gd name="connsiteY85" fmla="*/ 939114 h 1507525"/>
                <a:gd name="connsiteX86" fmla="*/ 428366 w 922634"/>
                <a:gd name="connsiteY86" fmla="*/ 1037968 h 1507525"/>
                <a:gd name="connsiteX87" fmla="*/ 329512 w 922634"/>
                <a:gd name="connsiteY87" fmla="*/ 1037968 h 1507525"/>
                <a:gd name="connsiteX88" fmla="*/ 164756 w 922634"/>
                <a:gd name="connsiteY88" fmla="*/ 939114 h 1507525"/>
                <a:gd name="connsiteX89" fmla="*/ 263610 w 922634"/>
                <a:gd name="connsiteY89" fmla="*/ 939114 h 1507525"/>
                <a:gd name="connsiteX90" fmla="*/ 263610 w 922634"/>
                <a:gd name="connsiteY90" fmla="*/ 1037968 h 1507525"/>
                <a:gd name="connsiteX91" fmla="*/ 164756 w 922634"/>
                <a:gd name="connsiteY91" fmla="*/ 1037968 h 1507525"/>
                <a:gd name="connsiteX92" fmla="*/ 0 w 922634"/>
                <a:gd name="connsiteY92" fmla="*/ 939114 h 1507525"/>
                <a:gd name="connsiteX93" fmla="*/ 98854 w 922634"/>
                <a:gd name="connsiteY93" fmla="*/ 939114 h 1507525"/>
                <a:gd name="connsiteX94" fmla="*/ 98854 w 922634"/>
                <a:gd name="connsiteY94" fmla="*/ 1037968 h 1507525"/>
                <a:gd name="connsiteX95" fmla="*/ 0 w 922634"/>
                <a:gd name="connsiteY95" fmla="*/ 1037968 h 1507525"/>
                <a:gd name="connsiteX96" fmla="*/ 823780 w 922634"/>
                <a:gd name="connsiteY96" fmla="*/ 782595 h 1507525"/>
                <a:gd name="connsiteX97" fmla="*/ 922634 w 922634"/>
                <a:gd name="connsiteY97" fmla="*/ 782595 h 1507525"/>
                <a:gd name="connsiteX98" fmla="*/ 922634 w 922634"/>
                <a:gd name="connsiteY98" fmla="*/ 881449 h 1507525"/>
                <a:gd name="connsiteX99" fmla="*/ 823780 w 922634"/>
                <a:gd name="connsiteY99" fmla="*/ 881449 h 1507525"/>
                <a:gd name="connsiteX100" fmla="*/ 659024 w 922634"/>
                <a:gd name="connsiteY100" fmla="*/ 782595 h 1507525"/>
                <a:gd name="connsiteX101" fmla="*/ 757878 w 922634"/>
                <a:gd name="connsiteY101" fmla="*/ 782595 h 1507525"/>
                <a:gd name="connsiteX102" fmla="*/ 757878 w 922634"/>
                <a:gd name="connsiteY102" fmla="*/ 881449 h 1507525"/>
                <a:gd name="connsiteX103" fmla="*/ 659024 w 922634"/>
                <a:gd name="connsiteY103" fmla="*/ 881449 h 1507525"/>
                <a:gd name="connsiteX104" fmla="*/ 494268 w 922634"/>
                <a:gd name="connsiteY104" fmla="*/ 782595 h 1507525"/>
                <a:gd name="connsiteX105" fmla="*/ 593122 w 922634"/>
                <a:gd name="connsiteY105" fmla="*/ 782595 h 1507525"/>
                <a:gd name="connsiteX106" fmla="*/ 593122 w 922634"/>
                <a:gd name="connsiteY106" fmla="*/ 881449 h 1507525"/>
                <a:gd name="connsiteX107" fmla="*/ 494268 w 922634"/>
                <a:gd name="connsiteY107" fmla="*/ 881449 h 1507525"/>
                <a:gd name="connsiteX108" fmla="*/ 329512 w 922634"/>
                <a:gd name="connsiteY108" fmla="*/ 782595 h 1507525"/>
                <a:gd name="connsiteX109" fmla="*/ 428366 w 922634"/>
                <a:gd name="connsiteY109" fmla="*/ 782595 h 1507525"/>
                <a:gd name="connsiteX110" fmla="*/ 428366 w 922634"/>
                <a:gd name="connsiteY110" fmla="*/ 881449 h 1507525"/>
                <a:gd name="connsiteX111" fmla="*/ 329512 w 922634"/>
                <a:gd name="connsiteY111" fmla="*/ 881449 h 1507525"/>
                <a:gd name="connsiteX112" fmla="*/ 164756 w 922634"/>
                <a:gd name="connsiteY112" fmla="*/ 782595 h 1507525"/>
                <a:gd name="connsiteX113" fmla="*/ 263610 w 922634"/>
                <a:gd name="connsiteY113" fmla="*/ 782595 h 1507525"/>
                <a:gd name="connsiteX114" fmla="*/ 263610 w 922634"/>
                <a:gd name="connsiteY114" fmla="*/ 881449 h 1507525"/>
                <a:gd name="connsiteX115" fmla="*/ 164756 w 922634"/>
                <a:gd name="connsiteY115" fmla="*/ 881449 h 1507525"/>
                <a:gd name="connsiteX116" fmla="*/ 0 w 922634"/>
                <a:gd name="connsiteY116" fmla="*/ 782595 h 1507525"/>
                <a:gd name="connsiteX117" fmla="*/ 98854 w 922634"/>
                <a:gd name="connsiteY117" fmla="*/ 782595 h 1507525"/>
                <a:gd name="connsiteX118" fmla="*/ 98854 w 922634"/>
                <a:gd name="connsiteY118" fmla="*/ 881449 h 1507525"/>
                <a:gd name="connsiteX119" fmla="*/ 0 w 922634"/>
                <a:gd name="connsiteY119" fmla="*/ 881449 h 1507525"/>
                <a:gd name="connsiteX120" fmla="*/ 823780 w 922634"/>
                <a:gd name="connsiteY120" fmla="*/ 626076 h 1507525"/>
                <a:gd name="connsiteX121" fmla="*/ 922634 w 922634"/>
                <a:gd name="connsiteY121" fmla="*/ 626076 h 1507525"/>
                <a:gd name="connsiteX122" fmla="*/ 922634 w 922634"/>
                <a:gd name="connsiteY122" fmla="*/ 724930 h 1507525"/>
                <a:gd name="connsiteX123" fmla="*/ 823780 w 922634"/>
                <a:gd name="connsiteY123" fmla="*/ 724930 h 1507525"/>
                <a:gd name="connsiteX124" fmla="*/ 659024 w 922634"/>
                <a:gd name="connsiteY124" fmla="*/ 626076 h 1507525"/>
                <a:gd name="connsiteX125" fmla="*/ 757878 w 922634"/>
                <a:gd name="connsiteY125" fmla="*/ 626076 h 1507525"/>
                <a:gd name="connsiteX126" fmla="*/ 757878 w 922634"/>
                <a:gd name="connsiteY126" fmla="*/ 724930 h 1507525"/>
                <a:gd name="connsiteX127" fmla="*/ 659024 w 922634"/>
                <a:gd name="connsiteY127" fmla="*/ 724930 h 1507525"/>
                <a:gd name="connsiteX128" fmla="*/ 494268 w 922634"/>
                <a:gd name="connsiteY128" fmla="*/ 626076 h 1507525"/>
                <a:gd name="connsiteX129" fmla="*/ 593122 w 922634"/>
                <a:gd name="connsiteY129" fmla="*/ 626076 h 1507525"/>
                <a:gd name="connsiteX130" fmla="*/ 593122 w 922634"/>
                <a:gd name="connsiteY130" fmla="*/ 724930 h 1507525"/>
                <a:gd name="connsiteX131" fmla="*/ 494268 w 922634"/>
                <a:gd name="connsiteY131" fmla="*/ 724930 h 1507525"/>
                <a:gd name="connsiteX132" fmla="*/ 329512 w 922634"/>
                <a:gd name="connsiteY132" fmla="*/ 626076 h 1507525"/>
                <a:gd name="connsiteX133" fmla="*/ 428366 w 922634"/>
                <a:gd name="connsiteY133" fmla="*/ 626076 h 1507525"/>
                <a:gd name="connsiteX134" fmla="*/ 428366 w 922634"/>
                <a:gd name="connsiteY134" fmla="*/ 724930 h 1507525"/>
                <a:gd name="connsiteX135" fmla="*/ 329512 w 922634"/>
                <a:gd name="connsiteY135" fmla="*/ 724930 h 1507525"/>
                <a:gd name="connsiteX136" fmla="*/ 164756 w 922634"/>
                <a:gd name="connsiteY136" fmla="*/ 626076 h 1507525"/>
                <a:gd name="connsiteX137" fmla="*/ 263610 w 922634"/>
                <a:gd name="connsiteY137" fmla="*/ 626076 h 1507525"/>
                <a:gd name="connsiteX138" fmla="*/ 263610 w 922634"/>
                <a:gd name="connsiteY138" fmla="*/ 724930 h 1507525"/>
                <a:gd name="connsiteX139" fmla="*/ 164756 w 922634"/>
                <a:gd name="connsiteY139" fmla="*/ 724930 h 1507525"/>
                <a:gd name="connsiteX140" fmla="*/ 0 w 922634"/>
                <a:gd name="connsiteY140" fmla="*/ 626076 h 1507525"/>
                <a:gd name="connsiteX141" fmla="*/ 98854 w 922634"/>
                <a:gd name="connsiteY141" fmla="*/ 626076 h 1507525"/>
                <a:gd name="connsiteX142" fmla="*/ 98854 w 922634"/>
                <a:gd name="connsiteY142" fmla="*/ 724930 h 1507525"/>
                <a:gd name="connsiteX143" fmla="*/ 0 w 922634"/>
                <a:gd name="connsiteY143" fmla="*/ 724930 h 1507525"/>
                <a:gd name="connsiteX144" fmla="*/ 823780 w 922634"/>
                <a:gd name="connsiteY144" fmla="*/ 469557 h 1507525"/>
                <a:gd name="connsiteX145" fmla="*/ 922634 w 922634"/>
                <a:gd name="connsiteY145" fmla="*/ 469557 h 1507525"/>
                <a:gd name="connsiteX146" fmla="*/ 922634 w 922634"/>
                <a:gd name="connsiteY146" fmla="*/ 568411 h 1507525"/>
                <a:gd name="connsiteX147" fmla="*/ 823780 w 922634"/>
                <a:gd name="connsiteY147" fmla="*/ 568411 h 1507525"/>
                <a:gd name="connsiteX148" fmla="*/ 659024 w 922634"/>
                <a:gd name="connsiteY148" fmla="*/ 469557 h 1507525"/>
                <a:gd name="connsiteX149" fmla="*/ 757878 w 922634"/>
                <a:gd name="connsiteY149" fmla="*/ 469557 h 1507525"/>
                <a:gd name="connsiteX150" fmla="*/ 757878 w 922634"/>
                <a:gd name="connsiteY150" fmla="*/ 568411 h 1507525"/>
                <a:gd name="connsiteX151" fmla="*/ 659024 w 922634"/>
                <a:gd name="connsiteY151" fmla="*/ 568411 h 1507525"/>
                <a:gd name="connsiteX152" fmla="*/ 494268 w 922634"/>
                <a:gd name="connsiteY152" fmla="*/ 469557 h 1507525"/>
                <a:gd name="connsiteX153" fmla="*/ 593122 w 922634"/>
                <a:gd name="connsiteY153" fmla="*/ 469557 h 1507525"/>
                <a:gd name="connsiteX154" fmla="*/ 593122 w 922634"/>
                <a:gd name="connsiteY154" fmla="*/ 568411 h 1507525"/>
                <a:gd name="connsiteX155" fmla="*/ 494268 w 922634"/>
                <a:gd name="connsiteY155" fmla="*/ 568411 h 1507525"/>
                <a:gd name="connsiteX156" fmla="*/ 329512 w 922634"/>
                <a:gd name="connsiteY156" fmla="*/ 469557 h 1507525"/>
                <a:gd name="connsiteX157" fmla="*/ 428366 w 922634"/>
                <a:gd name="connsiteY157" fmla="*/ 469557 h 1507525"/>
                <a:gd name="connsiteX158" fmla="*/ 428366 w 922634"/>
                <a:gd name="connsiteY158" fmla="*/ 568411 h 1507525"/>
                <a:gd name="connsiteX159" fmla="*/ 329512 w 922634"/>
                <a:gd name="connsiteY159" fmla="*/ 568411 h 1507525"/>
                <a:gd name="connsiteX160" fmla="*/ 164756 w 922634"/>
                <a:gd name="connsiteY160" fmla="*/ 469557 h 1507525"/>
                <a:gd name="connsiteX161" fmla="*/ 263610 w 922634"/>
                <a:gd name="connsiteY161" fmla="*/ 469557 h 1507525"/>
                <a:gd name="connsiteX162" fmla="*/ 263610 w 922634"/>
                <a:gd name="connsiteY162" fmla="*/ 568411 h 1507525"/>
                <a:gd name="connsiteX163" fmla="*/ 164756 w 922634"/>
                <a:gd name="connsiteY163" fmla="*/ 568411 h 1507525"/>
                <a:gd name="connsiteX164" fmla="*/ 0 w 922634"/>
                <a:gd name="connsiteY164" fmla="*/ 469557 h 1507525"/>
                <a:gd name="connsiteX165" fmla="*/ 98854 w 922634"/>
                <a:gd name="connsiteY165" fmla="*/ 469557 h 1507525"/>
                <a:gd name="connsiteX166" fmla="*/ 98854 w 922634"/>
                <a:gd name="connsiteY166" fmla="*/ 568411 h 1507525"/>
                <a:gd name="connsiteX167" fmla="*/ 0 w 922634"/>
                <a:gd name="connsiteY167" fmla="*/ 568411 h 1507525"/>
                <a:gd name="connsiteX168" fmla="*/ 823780 w 922634"/>
                <a:gd name="connsiteY168" fmla="*/ 313038 h 1507525"/>
                <a:gd name="connsiteX169" fmla="*/ 922634 w 922634"/>
                <a:gd name="connsiteY169" fmla="*/ 313038 h 1507525"/>
                <a:gd name="connsiteX170" fmla="*/ 922634 w 922634"/>
                <a:gd name="connsiteY170" fmla="*/ 411892 h 1507525"/>
                <a:gd name="connsiteX171" fmla="*/ 823780 w 922634"/>
                <a:gd name="connsiteY171" fmla="*/ 411892 h 1507525"/>
                <a:gd name="connsiteX172" fmla="*/ 659024 w 922634"/>
                <a:gd name="connsiteY172" fmla="*/ 313038 h 1507525"/>
                <a:gd name="connsiteX173" fmla="*/ 757878 w 922634"/>
                <a:gd name="connsiteY173" fmla="*/ 313038 h 1507525"/>
                <a:gd name="connsiteX174" fmla="*/ 757878 w 922634"/>
                <a:gd name="connsiteY174" fmla="*/ 411892 h 1507525"/>
                <a:gd name="connsiteX175" fmla="*/ 659024 w 922634"/>
                <a:gd name="connsiteY175" fmla="*/ 411892 h 1507525"/>
                <a:gd name="connsiteX176" fmla="*/ 494268 w 922634"/>
                <a:gd name="connsiteY176" fmla="*/ 313038 h 1507525"/>
                <a:gd name="connsiteX177" fmla="*/ 593122 w 922634"/>
                <a:gd name="connsiteY177" fmla="*/ 313038 h 1507525"/>
                <a:gd name="connsiteX178" fmla="*/ 593122 w 922634"/>
                <a:gd name="connsiteY178" fmla="*/ 411892 h 1507525"/>
                <a:gd name="connsiteX179" fmla="*/ 494268 w 922634"/>
                <a:gd name="connsiteY179" fmla="*/ 411892 h 1507525"/>
                <a:gd name="connsiteX180" fmla="*/ 329512 w 922634"/>
                <a:gd name="connsiteY180" fmla="*/ 313038 h 1507525"/>
                <a:gd name="connsiteX181" fmla="*/ 428366 w 922634"/>
                <a:gd name="connsiteY181" fmla="*/ 313038 h 1507525"/>
                <a:gd name="connsiteX182" fmla="*/ 428366 w 922634"/>
                <a:gd name="connsiteY182" fmla="*/ 411892 h 1507525"/>
                <a:gd name="connsiteX183" fmla="*/ 329512 w 922634"/>
                <a:gd name="connsiteY183" fmla="*/ 411892 h 1507525"/>
                <a:gd name="connsiteX184" fmla="*/ 164756 w 922634"/>
                <a:gd name="connsiteY184" fmla="*/ 313038 h 1507525"/>
                <a:gd name="connsiteX185" fmla="*/ 263610 w 922634"/>
                <a:gd name="connsiteY185" fmla="*/ 313038 h 1507525"/>
                <a:gd name="connsiteX186" fmla="*/ 263610 w 922634"/>
                <a:gd name="connsiteY186" fmla="*/ 411892 h 1507525"/>
                <a:gd name="connsiteX187" fmla="*/ 164756 w 922634"/>
                <a:gd name="connsiteY187" fmla="*/ 411892 h 1507525"/>
                <a:gd name="connsiteX188" fmla="*/ 0 w 922634"/>
                <a:gd name="connsiteY188" fmla="*/ 313038 h 1507525"/>
                <a:gd name="connsiteX189" fmla="*/ 98854 w 922634"/>
                <a:gd name="connsiteY189" fmla="*/ 313038 h 1507525"/>
                <a:gd name="connsiteX190" fmla="*/ 98854 w 922634"/>
                <a:gd name="connsiteY190" fmla="*/ 411892 h 1507525"/>
                <a:gd name="connsiteX191" fmla="*/ 0 w 922634"/>
                <a:gd name="connsiteY191" fmla="*/ 411892 h 1507525"/>
                <a:gd name="connsiteX192" fmla="*/ 823780 w 922634"/>
                <a:gd name="connsiteY192" fmla="*/ 156519 h 1507525"/>
                <a:gd name="connsiteX193" fmla="*/ 922634 w 922634"/>
                <a:gd name="connsiteY193" fmla="*/ 156519 h 1507525"/>
                <a:gd name="connsiteX194" fmla="*/ 922634 w 922634"/>
                <a:gd name="connsiteY194" fmla="*/ 255373 h 1507525"/>
                <a:gd name="connsiteX195" fmla="*/ 823780 w 922634"/>
                <a:gd name="connsiteY195" fmla="*/ 255373 h 1507525"/>
                <a:gd name="connsiteX196" fmla="*/ 659024 w 922634"/>
                <a:gd name="connsiteY196" fmla="*/ 156519 h 1507525"/>
                <a:gd name="connsiteX197" fmla="*/ 757878 w 922634"/>
                <a:gd name="connsiteY197" fmla="*/ 156519 h 1507525"/>
                <a:gd name="connsiteX198" fmla="*/ 757878 w 922634"/>
                <a:gd name="connsiteY198" fmla="*/ 255373 h 1507525"/>
                <a:gd name="connsiteX199" fmla="*/ 659024 w 922634"/>
                <a:gd name="connsiteY199" fmla="*/ 255373 h 1507525"/>
                <a:gd name="connsiteX200" fmla="*/ 494268 w 922634"/>
                <a:gd name="connsiteY200" fmla="*/ 156519 h 1507525"/>
                <a:gd name="connsiteX201" fmla="*/ 593122 w 922634"/>
                <a:gd name="connsiteY201" fmla="*/ 156519 h 1507525"/>
                <a:gd name="connsiteX202" fmla="*/ 593122 w 922634"/>
                <a:gd name="connsiteY202" fmla="*/ 255373 h 1507525"/>
                <a:gd name="connsiteX203" fmla="*/ 494268 w 922634"/>
                <a:gd name="connsiteY203" fmla="*/ 255373 h 1507525"/>
                <a:gd name="connsiteX204" fmla="*/ 329512 w 922634"/>
                <a:gd name="connsiteY204" fmla="*/ 156519 h 1507525"/>
                <a:gd name="connsiteX205" fmla="*/ 428366 w 922634"/>
                <a:gd name="connsiteY205" fmla="*/ 156519 h 1507525"/>
                <a:gd name="connsiteX206" fmla="*/ 428366 w 922634"/>
                <a:gd name="connsiteY206" fmla="*/ 255373 h 1507525"/>
                <a:gd name="connsiteX207" fmla="*/ 329512 w 922634"/>
                <a:gd name="connsiteY207" fmla="*/ 255373 h 1507525"/>
                <a:gd name="connsiteX208" fmla="*/ 164756 w 922634"/>
                <a:gd name="connsiteY208" fmla="*/ 156519 h 1507525"/>
                <a:gd name="connsiteX209" fmla="*/ 263610 w 922634"/>
                <a:gd name="connsiteY209" fmla="*/ 156519 h 1507525"/>
                <a:gd name="connsiteX210" fmla="*/ 263610 w 922634"/>
                <a:gd name="connsiteY210" fmla="*/ 255373 h 1507525"/>
                <a:gd name="connsiteX211" fmla="*/ 164756 w 922634"/>
                <a:gd name="connsiteY211" fmla="*/ 255373 h 1507525"/>
                <a:gd name="connsiteX212" fmla="*/ 0 w 922634"/>
                <a:gd name="connsiteY212" fmla="*/ 156519 h 1507525"/>
                <a:gd name="connsiteX213" fmla="*/ 98854 w 922634"/>
                <a:gd name="connsiteY213" fmla="*/ 156519 h 1507525"/>
                <a:gd name="connsiteX214" fmla="*/ 98854 w 922634"/>
                <a:gd name="connsiteY214" fmla="*/ 255373 h 1507525"/>
                <a:gd name="connsiteX215" fmla="*/ 0 w 922634"/>
                <a:gd name="connsiteY215" fmla="*/ 255373 h 1507525"/>
                <a:gd name="connsiteX216" fmla="*/ 823780 w 922634"/>
                <a:gd name="connsiteY216" fmla="*/ 0 h 1507525"/>
                <a:gd name="connsiteX217" fmla="*/ 922634 w 922634"/>
                <a:gd name="connsiteY217" fmla="*/ 0 h 1507525"/>
                <a:gd name="connsiteX218" fmla="*/ 922634 w 922634"/>
                <a:gd name="connsiteY218" fmla="*/ 98854 h 1507525"/>
                <a:gd name="connsiteX219" fmla="*/ 823780 w 922634"/>
                <a:gd name="connsiteY219" fmla="*/ 98854 h 1507525"/>
                <a:gd name="connsiteX220" fmla="*/ 659024 w 922634"/>
                <a:gd name="connsiteY220" fmla="*/ 0 h 1507525"/>
                <a:gd name="connsiteX221" fmla="*/ 757878 w 922634"/>
                <a:gd name="connsiteY221" fmla="*/ 0 h 1507525"/>
                <a:gd name="connsiteX222" fmla="*/ 757878 w 922634"/>
                <a:gd name="connsiteY222" fmla="*/ 98854 h 1507525"/>
                <a:gd name="connsiteX223" fmla="*/ 659024 w 922634"/>
                <a:gd name="connsiteY223" fmla="*/ 98854 h 1507525"/>
                <a:gd name="connsiteX224" fmla="*/ 494268 w 922634"/>
                <a:gd name="connsiteY224" fmla="*/ 0 h 1507525"/>
                <a:gd name="connsiteX225" fmla="*/ 593122 w 922634"/>
                <a:gd name="connsiteY225" fmla="*/ 0 h 1507525"/>
                <a:gd name="connsiteX226" fmla="*/ 593122 w 922634"/>
                <a:gd name="connsiteY226" fmla="*/ 98854 h 1507525"/>
                <a:gd name="connsiteX227" fmla="*/ 494268 w 922634"/>
                <a:gd name="connsiteY227" fmla="*/ 98854 h 1507525"/>
                <a:gd name="connsiteX228" fmla="*/ 329512 w 922634"/>
                <a:gd name="connsiteY228" fmla="*/ 0 h 1507525"/>
                <a:gd name="connsiteX229" fmla="*/ 428366 w 922634"/>
                <a:gd name="connsiteY229" fmla="*/ 0 h 1507525"/>
                <a:gd name="connsiteX230" fmla="*/ 428366 w 922634"/>
                <a:gd name="connsiteY230" fmla="*/ 98854 h 1507525"/>
                <a:gd name="connsiteX231" fmla="*/ 329512 w 922634"/>
                <a:gd name="connsiteY231" fmla="*/ 98854 h 1507525"/>
                <a:gd name="connsiteX232" fmla="*/ 164756 w 922634"/>
                <a:gd name="connsiteY232" fmla="*/ 0 h 1507525"/>
                <a:gd name="connsiteX233" fmla="*/ 263610 w 922634"/>
                <a:gd name="connsiteY233" fmla="*/ 0 h 1507525"/>
                <a:gd name="connsiteX234" fmla="*/ 263610 w 922634"/>
                <a:gd name="connsiteY234" fmla="*/ 98854 h 1507525"/>
                <a:gd name="connsiteX235" fmla="*/ 164756 w 922634"/>
                <a:gd name="connsiteY235" fmla="*/ 98854 h 1507525"/>
                <a:gd name="connsiteX236" fmla="*/ 0 w 922634"/>
                <a:gd name="connsiteY236" fmla="*/ 0 h 1507525"/>
                <a:gd name="connsiteX237" fmla="*/ 98854 w 922634"/>
                <a:gd name="connsiteY237" fmla="*/ 0 h 1507525"/>
                <a:gd name="connsiteX238" fmla="*/ 98854 w 922634"/>
                <a:gd name="connsiteY238" fmla="*/ 98854 h 1507525"/>
                <a:gd name="connsiteX239" fmla="*/ 0 w 922634"/>
                <a:gd name="connsiteY239" fmla="*/ 98854 h 1507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Lst>
              <a:rect l="l" t="t" r="r" b="b"/>
              <a:pathLst>
                <a:path w="922634" h="1507525">
                  <a:moveTo>
                    <a:pt x="823780" y="1408671"/>
                  </a:moveTo>
                  <a:lnTo>
                    <a:pt x="922634" y="1408671"/>
                  </a:lnTo>
                  <a:lnTo>
                    <a:pt x="922634" y="1507525"/>
                  </a:lnTo>
                  <a:lnTo>
                    <a:pt x="823780" y="1507525"/>
                  </a:lnTo>
                  <a:close/>
                  <a:moveTo>
                    <a:pt x="659024" y="1408671"/>
                  </a:moveTo>
                  <a:lnTo>
                    <a:pt x="757878" y="1408671"/>
                  </a:lnTo>
                  <a:lnTo>
                    <a:pt x="757878" y="1507525"/>
                  </a:lnTo>
                  <a:lnTo>
                    <a:pt x="659024" y="1507525"/>
                  </a:lnTo>
                  <a:close/>
                  <a:moveTo>
                    <a:pt x="494268" y="1408671"/>
                  </a:moveTo>
                  <a:lnTo>
                    <a:pt x="593122" y="1408671"/>
                  </a:lnTo>
                  <a:lnTo>
                    <a:pt x="593122" y="1507525"/>
                  </a:lnTo>
                  <a:lnTo>
                    <a:pt x="494268" y="1507525"/>
                  </a:lnTo>
                  <a:close/>
                  <a:moveTo>
                    <a:pt x="329512" y="1408671"/>
                  </a:moveTo>
                  <a:lnTo>
                    <a:pt x="428366" y="1408671"/>
                  </a:lnTo>
                  <a:lnTo>
                    <a:pt x="428366" y="1507525"/>
                  </a:lnTo>
                  <a:lnTo>
                    <a:pt x="329512" y="1507525"/>
                  </a:lnTo>
                  <a:close/>
                  <a:moveTo>
                    <a:pt x="164756" y="1408671"/>
                  </a:moveTo>
                  <a:lnTo>
                    <a:pt x="263610" y="1408671"/>
                  </a:lnTo>
                  <a:lnTo>
                    <a:pt x="263610" y="1507525"/>
                  </a:lnTo>
                  <a:lnTo>
                    <a:pt x="164756" y="1507525"/>
                  </a:lnTo>
                  <a:close/>
                  <a:moveTo>
                    <a:pt x="0" y="1408671"/>
                  </a:moveTo>
                  <a:lnTo>
                    <a:pt x="98854" y="1408671"/>
                  </a:lnTo>
                  <a:lnTo>
                    <a:pt x="98854" y="1507525"/>
                  </a:lnTo>
                  <a:lnTo>
                    <a:pt x="0" y="1507525"/>
                  </a:lnTo>
                  <a:close/>
                  <a:moveTo>
                    <a:pt x="823780" y="1252152"/>
                  </a:moveTo>
                  <a:lnTo>
                    <a:pt x="922634" y="1252152"/>
                  </a:lnTo>
                  <a:lnTo>
                    <a:pt x="922634" y="1351006"/>
                  </a:lnTo>
                  <a:lnTo>
                    <a:pt x="823780" y="1351006"/>
                  </a:lnTo>
                  <a:close/>
                  <a:moveTo>
                    <a:pt x="659024" y="1252152"/>
                  </a:moveTo>
                  <a:lnTo>
                    <a:pt x="757878" y="1252152"/>
                  </a:lnTo>
                  <a:lnTo>
                    <a:pt x="757878" y="1351006"/>
                  </a:lnTo>
                  <a:lnTo>
                    <a:pt x="659024" y="1351006"/>
                  </a:lnTo>
                  <a:close/>
                  <a:moveTo>
                    <a:pt x="494268" y="1252152"/>
                  </a:moveTo>
                  <a:lnTo>
                    <a:pt x="593122" y="1252152"/>
                  </a:lnTo>
                  <a:lnTo>
                    <a:pt x="593122" y="1351006"/>
                  </a:lnTo>
                  <a:lnTo>
                    <a:pt x="494268" y="1351006"/>
                  </a:lnTo>
                  <a:close/>
                  <a:moveTo>
                    <a:pt x="329512" y="1252152"/>
                  </a:moveTo>
                  <a:lnTo>
                    <a:pt x="428366" y="1252152"/>
                  </a:lnTo>
                  <a:lnTo>
                    <a:pt x="428366" y="1351006"/>
                  </a:lnTo>
                  <a:lnTo>
                    <a:pt x="329512" y="1351006"/>
                  </a:lnTo>
                  <a:close/>
                  <a:moveTo>
                    <a:pt x="164756" y="1252152"/>
                  </a:moveTo>
                  <a:lnTo>
                    <a:pt x="263610" y="1252152"/>
                  </a:lnTo>
                  <a:lnTo>
                    <a:pt x="263610" y="1351006"/>
                  </a:lnTo>
                  <a:lnTo>
                    <a:pt x="164756" y="1351006"/>
                  </a:lnTo>
                  <a:close/>
                  <a:moveTo>
                    <a:pt x="0" y="1252152"/>
                  </a:moveTo>
                  <a:lnTo>
                    <a:pt x="98854" y="1252152"/>
                  </a:lnTo>
                  <a:lnTo>
                    <a:pt x="98854" y="1351006"/>
                  </a:lnTo>
                  <a:lnTo>
                    <a:pt x="0" y="1351006"/>
                  </a:lnTo>
                  <a:close/>
                  <a:moveTo>
                    <a:pt x="823780" y="1095633"/>
                  </a:moveTo>
                  <a:lnTo>
                    <a:pt x="922634" y="1095633"/>
                  </a:lnTo>
                  <a:lnTo>
                    <a:pt x="922634" y="1194487"/>
                  </a:lnTo>
                  <a:lnTo>
                    <a:pt x="823780" y="1194487"/>
                  </a:lnTo>
                  <a:close/>
                  <a:moveTo>
                    <a:pt x="659024" y="1095633"/>
                  </a:moveTo>
                  <a:lnTo>
                    <a:pt x="757878" y="1095633"/>
                  </a:lnTo>
                  <a:lnTo>
                    <a:pt x="757878" y="1194487"/>
                  </a:lnTo>
                  <a:lnTo>
                    <a:pt x="659024" y="1194487"/>
                  </a:lnTo>
                  <a:close/>
                  <a:moveTo>
                    <a:pt x="494268" y="1095633"/>
                  </a:moveTo>
                  <a:lnTo>
                    <a:pt x="593122" y="1095633"/>
                  </a:lnTo>
                  <a:lnTo>
                    <a:pt x="593122" y="1194487"/>
                  </a:lnTo>
                  <a:lnTo>
                    <a:pt x="494268" y="1194487"/>
                  </a:lnTo>
                  <a:close/>
                  <a:moveTo>
                    <a:pt x="329512" y="1095633"/>
                  </a:moveTo>
                  <a:lnTo>
                    <a:pt x="428366" y="1095633"/>
                  </a:lnTo>
                  <a:lnTo>
                    <a:pt x="428366" y="1194487"/>
                  </a:lnTo>
                  <a:lnTo>
                    <a:pt x="329512" y="1194487"/>
                  </a:lnTo>
                  <a:close/>
                  <a:moveTo>
                    <a:pt x="164756" y="1095633"/>
                  </a:moveTo>
                  <a:lnTo>
                    <a:pt x="263610" y="1095633"/>
                  </a:lnTo>
                  <a:lnTo>
                    <a:pt x="263610" y="1194487"/>
                  </a:lnTo>
                  <a:lnTo>
                    <a:pt x="164756" y="1194487"/>
                  </a:lnTo>
                  <a:close/>
                  <a:moveTo>
                    <a:pt x="0" y="1095633"/>
                  </a:moveTo>
                  <a:lnTo>
                    <a:pt x="98854" y="1095633"/>
                  </a:lnTo>
                  <a:lnTo>
                    <a:pt x="98854" y="1194487"/>
                  </a:lnTo>
                  <a:lnTo>
                    <a:pt x="0" y="1194487"/>
                  </a:lnTo>
                  <a:close/>
                  <a:moveTo>
                    <a:pt x="823780" y="939114"/>
                  </a:moveTo>
                  <a:lnTo>
                    <a:pt x="922634" y="939114"/>
                  </a:lnTo>
                  <a:lnTo>
                    <a:pt x="922634" y="1037968"/>
                  </a:lnTo>
                  <a:lnTo>
                    <a:pt x="823780" y="1037968"/>
                  </a:lnTo>
                  <a:close/>
                  <a:moveTo>
                    <a:pt x="659024" y="939114"/>
                  </a:moveTo>
                  <a:lnTo>
                    <a:pt x="757878" y="939114"/>
                  </a:lnTo>
                  <a:lnTo>
                    <a:pt x="757878" y="1037968"/>
                  </a:lnTo>
                  <a:lnTo>
                    <a:pt x="659024" y="1037968"/>
                  </a:lnTo>
                  <a:close/>
                  <a:moveTo>
                    <a:pt x="494268" y="939114"/>
                  </a:moveTo>
                  <a:lnTo>
                    <a:pt x="593122" y="939114"/>
                  </a:lnTo>
                  <a:lnTo>
                    <a:pt x="593122" y="1037968"/>
                  </a:lnTo>
                  <a:lnTo>
                    <a:pt x="494268" y="1037968"/>
                  </a:lnTo>
                  <a:close/>
                  <a:moveTo>
                    <a:pt x="329512" y="939114"/>
                  </a:moveTo>
                  <a:lnTo>
                    <a:pt x="428366" y="939114"/>
                  </a:lnTo>
                  <a:lnTo>
                    <a:pt x="428366" y="1037968"/>
                  </a:lnTo>
                  <a:lnTo>
                    <a:pt x="329512" y="1037968"/>
                  </a:lnTo>
                  <a:close/>
                  <a:moveTo>
                    <a:pt x="164756" y="939114"/>
                  </a:moveTo>
                  <a:lnTo>
                    <a:pt x="263610" y="939114"/>
                  </a:lnTo>
                  <a:lnTo>
                    <a:pt x="263610" y="1037968"/>
                  </a:lnTo>
                  <a:lnTo>
                    <a:pt x="164756" y="1037968"/>
                  </a:lnTo>
                  <a:close/>
                  <a:moveTo>
                    <a:pt x="0" y="939114"/>
                  </a:moveTo>
                  <a:lnTo>
                    <a:pt x="98854" y="939114"/>
                  </a:lnTo>
                  <a:lnTo>
                    <a:pt x="98854" y="1037968"/>
                  </a:lnTo>
                  <a:lnTo>
                    <a:pt x="0" y="1037968"/>
                  </a:lnTo>
                  <a:close/>
                  <a:moveTo>
                    <a:pt x="823780" y="782595"/>
                  </a:moveTo>
                  <a:lnTo>
                    <a:pt x="922634" y="782595"/>
                  </a:lnTo>
                  <a:lnTo>
                    <a:pt x="922634" y="881449"/>
                  </a:lnTo>
                  <a:lnTo>
                    <a:pt x="823780" y="881449"/>
                  </a:lnTo>
                  <a:close/>
                  <a:moveTo>
                    <a:pt x="659024" y="782595"/>
                  </a:moveTo>
                  <a:lnTo>
                    <a:pt x="757878" y="782595"/>
                  </a:lnTo>
                  <a:lnTo>
                    <a:pt x="757878" y="881449"/>
                  </a:lnTo>
                  <a:lnTo>
                    <a:pt x="659024" y="881449"/>
                  </a:lnTo>
                  <a:close/>
                  <a:moveTo>
                    <a:pt x="494268" y="782595"/>
                  </a:moveTo>
                  <a:lnTo>
                    <a:pt x="593122" y="782595"/>
                  </a:lnTo>
                  <a:lnTo>
                    <a:pt x="593122" y="881449"/>
                  </a:lnTo>
                  <a:lnTo>
                    <a:pt x="494268" y="881449"/>
                  </a:lnTo>
                  <a:close/>
                  <a:moveTo>
                    <a:pt x="329512" y="782595"/>
                  </a:moveTo>
                  <a:lnTo>
                    <a:pt x="428366" y="782595"/>
                  </a:lnTo>
                  <a:lnTo>
                    <a:pt x="428366" y="881449"/>
                  </a:lnTo>
                  <a:lnTo>
                    <a:pt x="329512" y="881449"/>
                  </a:lnTo>
                  <a:close/>
                  <a:moveTo>
                    <a:pt x="164756" y="782595"/>
                  </a:moveTo>
                  <a:lnTo>
                    <a:pt x="263610" y="782595"/>
                  </a:lnTo>
                  <a:lnTo>
                    <a:pt x="263610" y="881449"/>
                  </a:lnTo>
                  <a:lnTo>
                    <a:pt x="164756" y="881449"/>
                  </a:lnTo>
                  <a:close/>
                  <a:moveTo>
                    <a:pt x="0" y="782595"/>
                  </a:moveTo>
                  <a:lnTo>
                    <a:pt x="98854" y="782595"/>
                  </a:lnTo>
                  <a:lnTo>
                    <a:pt x="98854" y="881449"/>
                  </a:lnTo>
                  <a:lnTo>
                    <a:pt x="0" y="881449"/>
                  </a:lnTo>
                  <a:close/>
                  <a:moveTo>
                    <a:pt x="823780" y="626076"/>
                  </a:moveTo>
                  <a:lnTo>
                    <a:pt x="922634" y="626076"/>
                  </a:lnTo>
                  <a:lnTo>
                    <a:pt x="922634" y="724930"/>
                  </a:lnTo>
                  <a:lnTo>
                    <a:pt x="823780" y="724930"/>
                  </a:lnTo>
                  <a:close/>
                  <a:moveTo>
                    <a:pt x="659024" y="626076"/>
                  </a:moveTo>
                  <a:lnTo>
                    <a:pt x="757878" y="626076"/>
                  </a:lnTo>
                  <a:lnTo>
                    <a:pt x="757878" y="724930"/>
                  </a:lnTo>
                  <a:lnTo>
                    <a:pt x="659024" y="724930"/>
                  </a:lnTo>
                  <a:close/>
                  <a:moveTo>
                    <a:pt x="494268" y="626076"/>
                  </a:moveTo>
                  <a:lnTo>
                    <a:pt x="593122" y="626076"/>
                  </a:lnTo>
                  <a:lnTo>
                    <a:pt x="593122" y="724930"/>
                  </a:lnTo>
                  <a:lnTo>
                    <a:pt x="494268" y="724930"/>
                  </a:lnTo>
                  <a:close/>
                  <a:moveTo>
                    <a:pt x="329512" y="626076"/>
                  </a:moveTo>
                  <a:lnTo>
                    <a:pt x="428366" y="626076"/>
                  </a:lnTo>
                  <a:lnTo>
                    <a:pt x="428366" y="724930"/>
                  </a:lnTo>
                  <a:lnTo>
                    <a:pt x="329512" y="724930"/>
                  </a:lnTo>
                  <a:close/>
                  <a:moveTo>
                    <a:pt x="164756" y="626076"/>
                  </a:moveTo>
                  <a:lnTo>
                    <a:pt x="263610" y="626076"/>
                  </a:lnTo>
                  <a:lnTo>
                    <a:pt x="263610" y="724930"/>
                  </a:lnTo>
                  <a:lnTo>
                    <a:pt x="164756" y="724930"/>
                  </a:lnTo>
                  <a:close/>
                  <a:moveTo>
                    <a:pt x="0" y="626076"/>
                  </a:moveTo>
                  <a:lnTo>
                    <a:pt x="98854" y="626076"/>
                  </a:lnTo>
                  <a:lnTo>
                    <a:pt x="98854" y="724930"/>
                  </a:lnTo>
                  <a:lnTo>
                    <a:pt x="0" y="724930"/>
                  </a:lnTo>
                  <a:close/>
                  <a:moveTo>
                    <a:pt x="823780" y="469557"/>
                  </a:moveTo>
                  <a:lnTo>
                    <a:pt x="922634" y="469557"/>
                  </a:lnTo>
                  <a:lnTo>
                    <a:pt x="922634" y="568411"/>
                  </a:lnTo>
                  <a:lnTo>
                    <a:pt x="823780" y="568411"/>
                  </a:lnTo>
                  <a:close/>
                  <a:moveTo>
                    <a:pt x="659024" y="469557"/>
                  </a:moveTo>
                  <a:lnTo>
                    <a:pt x="757878" y="469557"/>
                  </a:lnTo>
                  <a:lnTo>
                    <a:pt x="757878" y="568411"/>
                  </a:lnTo>
                  <a:lnTo>
                    <a:pt x="659024" y="568411"/>
                  </a:lnTo>
                  <a:close/>
                  <a:moveTo>
                    <a:pt x="494268" y="469557"/>
                  </a:moveTo>
                  <a:lnTo>
                    <a:pt x="593122" y="469557"/>
                  </a:lnTo>
                  <a:lnTo>
                    <a:pt x="593122" y="568411"/>
                  </a:lnTo>
                  <a:lnTo>
                    <a:pt x="494268" y="568411"/>
                  </a:lnTo>
                  <a:close/>
                  <a:moveTo>
                    <a:pt x="329512" y="469557"/>
                  </a:moveTo>
                  <a:lnTo>
                    <a:pt x="428366" y="469557"/>
                  </a:lnTo>
                  <a:lnTo>
                    <a:pt x="428366" y="568411"/>
                  </a:lnTo>
                  <a:lnTo>
                    <a:pt x="329512" y="568411"/>
                  </a:lnTo>
                  <a:close/>
                  <a:moveTo>
                    <a:pt x="164756" y="469557"/>
                  </a:moveTo>
                  <a:lnTo>
                    <a:pt x="263610" y="469557"/>
                  </a:lnTo>
                  <a:lnTo>
                    <a:pt x="263610" y="568411"/>
                  </a:lnTo>
                  <a:lnTo>
                    <a:pt x="164756" y="568411"/>
                  </a:lnTo>
                  <a:close/>
                  <a:moveTo>
                    <a:pt x="0" y="469557"/>
                  </a:moveTo>
                  <a:lnTo>
                    <a:pt x="98854" y="469557"/>
                  </a:lnTo>
                  <a:lnTo>
                    <a:pt x="98854" y="568411"/>
                  </a:lnTo>
                  <a:lnTo>
                    <a:pt x="0" y="568411"/>
                  </a:lnTo>
                  <a:close/>
                  <a:moveTo>
                    <a:pt x="823780" y="313038"/>
                  </a:moveTo>
                  <a:lnTo>
                    <a:pt x="922634" y="313038"/>
                  </a:lnTo>
                  <a:lnTo>
                    <a:pt x="922634" y="411892"/>
                  </a:lnTo>
                  <a:lnTo>
                    <a:pt x="823780" y="411892"/>
                  </a:lnTo>
                  <a:close/>
                  <a:moveTo>
                    <a:pt x="659024" y="313038"/>
                  </a:moveTo>
                  <a:lnTo>
                    <a:pt x="757878" y="313038"/>
                  </a:lnTo>
                  <a:lnTo>
                    <a:pt x="757878" y="411892"/>
                  </a:lnTo>
                  <a:lnTo>
                    <a:pt x="659024" y="411892"/>
                  </a:lnTo>
                  <a:close/>
                  <a:moveTo>
                    <a:pt x="494268" y="313038"/>
                  </a:moveTo>
                  <a:lnTo>
                    <a:pt x="593122" y="313038"/>
                  </a:lnTo>
                  <a:lnTo>
                    <a:pt x="593122" y="411892"/>
                  </a:lnTo>
                  <a:lnTo>
                    <a:pt x="494268" y="411892"/>
                  </a:lnTo>
                  <a:close/>
                  <a:moveTo>
                    <a:pt x="329512" y="313038"/>
                  </a:moveTo>
                  <a:lnTo>
                    <a:pt x="428366" y="313038"/>
                  </a:lnTo>
                  <a:lnTo>
                    <a:pt x="428366" y="411892"/>
                  </a:lnTo>
                  <a:lnTo>
                    <a:pt x="329512" y="411892"/>
                  </a:lnTo>
                  <a:close/>
                  <a:moveTo>
                    <a:pt x="164756" y="313038"/>
                  </a:moveTo>
                  <a:lnTo>
                    <a:pt x="263610" y="313038"/>
                  </a:lnTo>
                  <a:lnTo>
                    <a:pt x="263610" y="411892"/>
                  </a:lnTo>
                  <a:lnTo>
                    <a:pt x="164756" y="411892"/>
                  </a:lnTo>
                  <a:close/>
                  <a:moveTo>
                    <a:pt x="0" y="313038"/>
                  </a:moveTo>
                  <a:lnTo>
                    <a:pt x="98854" y="313038"/>
                  </a:lnTo>
                  <a:lnTo>
                    <a:pt x="98854" y="411892"/>
                  </a:lnTo>
                  <a:lnTo>
                    <a:pt x="0" y="411892"/>
                  </a:lnTo>
                  <a:close/>
                  <a:moveTo>
                    <a:pt x="823780" y="156519"/>
                  </a:moveTo>
                  <a:lnTo>
                    <a:pt x="922634" y="156519"/>
                  </a:lnTo>
                  <a:lnTo>
                    <a:pt x="922634" y="255373"/>
                  </a:lnTo>
                  <a:lnTo>
                    <a:pt x="823780" y="255373"/>
                  </a:lnTo>
                  <a:close/>
                  <a:moveTo>
                    <a:pt x="659024" y="156519"/>
                  </a:moveTo>
                  <a:lnTo>
                    <a:pt x="757878" y="156519"/>
                  </a:lnTo>
                  <a:lnTo>
                    <a:pt x="757878" y="255373"/>
                  </a:lnTo>
                  <a:lnTo>
                    <a:pt x="659024" y="255373"/>
                  </a:lnTo>
                  <a:close/>
                  <a:moveTo>
                    <a:pt x="494268" y="156519"/>
                  </a:moveTo>
                  <a:lnTo>
                    <a:pt x="593122" y="156519"/>
                  </a:lnTo>
                  <a:lnTo>
                    <a:pt x="593122" y="255373"/>
                  </a:lnTo>
                  <a:lnTo>
                    <a:pt x="494268" y="255373"/>
                  </a:lnTo>
                  <a:close/>
                  <a:moveTo>
                    <a:pt x="329512" y="156519"/>
                  </a:moveTo>
                  <a:lnTo>
                    <a:pt x="428366" y="156519"/>
                  </a:lnTo>
                  <a:lnTo>
                    <a:pt x="428366" y="255373"/>
                  </a:lnTo>
                  <a:lnTo>
                    <a:pt x="329512" y="255373"/>
                  </a:lnTo>
                  <a:close/>
                  <a:moveTo>
                    <a:pt x="164756" y="156519"/>
                  </a:moveTo>
                  <a:lnTo>
                    <a:pt x="263610" y="156519"/>
                  </a:lnTo>
                  <a:lnTo>
                    <a:pt x="263610" y="255373"/>
                  </a:lnTo>
                  <a:lnTo>
                    <a:pt x="164756" y="255373"/>
                  </a:lnTo>
                  <a:close/>
                  <a:moveTo>
                    <a:pt x="0" y="156519"/>
                  </a:moveTo>
                  <a:lnTo>
                    <a:pt x="98854" y="156519"/>
                  </a:lnTo>
                  <a:lnTo>
                    <a:pt x="98854" y="255373"/>
                  </a:lnTo>
                  <a:lnTo>
                    <a:pt x="0" y="255373"/>
                  </a:lnTo>
                  <a:close/>
                  <a:moveTo>
                    <a:pt x="823780" y="0"/>
                  </a:moveTo>
                  <a:lnTo>
                    <a:pt x="922634" y="0"/>
                  </a:lnTo>
                  <a:lnTo>
                    <a:pt x="922634" y="98854"/>
                  </a:lnTo>
                  <a:lnTo>
                    <a:pt x="823780" y="98854"/>
                  </a:lnTo>
                  <a:close/>
                  <a:moveTo>
                    <a:pt x="659024" y="0"/>
                  </a:moveTo>
                  <a:lnTo>
                    <a:pt x="757878" y="0"/>
                  </a:lnTo>
                  <a:lnTo>
                    <a:pt x="757878" y="98854"/>
                  </a:lnTo>
                  <a:lnTo>
                    <a:pt x="659024" y="98854"/>
                  </a:lnTo>
                  <a:close/>
                  <a:moveTo>
                    <a:pt x="494268" y="0"/>
                  </a:moveTo>
                  <a:lnTo>
                    <a:pt x="593122" y="0"/>
                  </a:lnTo>
                  <a:lnTo>
                    <a:pt x="593122" y="98854"/>
                  </a:lnTo>
                  <a:lnTo>
                    <a:pt x="494268" y="98854"/>
                  </a:lnTo>
                  <a:close/>
                  <a:moveTo>
                    <a:pt x="329512" y="0"/>
                  </a:moveTo>
                  <a:lnTo>
                    <a:pt x="428366" y="0"/>
                  </a:lnTo>
                  <a:lnTo>
                    <a:pt x="428366" y="98854"/>
                  </a:lnTo>
                  <a:lnTo>
                    <a:pt x="329512" y="98854"/>
                  </a:lnTo>
                  <a:close/>
                  <a:moveTo>
                    <a:pt x="164756" y="0"/>
                  </a:moveTo>
                  <a:lnTo>
                    <a:pt x="263610" y="0"/>
                  </a:lnTo>
                  <a:lnTo>
                    <a:pt x="263610" y="98854"/>
                  </a:lnTo>
                  <a:lnTo>
                    <a:pt x="164756" y="98854"/>
                  </a:lnTo>
                  <a:close/>
                  <a:moveTo>
                    <a:pt x="0" y="0"/>
                  </a:moveTo>
                  <a:lnTo>
                    <a:pt x="98854" y="0"/>
                  </a:lnTo>
                  <a:lnTo>
                    <a:pt x="98854" y="98854"/>
                  </a:lnTo>
                  <a:lnTo>
                    <a:pt x="0" y="98854"/>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77" name="MH_Other_1"/>
            <p:cNvCxnSpPr/>
            <p:nvPr>
              <p:custDataLst>
                <p:tags r:id="rId4"/>
              </p:custDataLst>
            </p:nvPr>
          </p:nvCxnSpPr>
          <p:spPr>
            <a:xfrm>
              <a:off x="4720506" y="1575197"/>
              <a:ext cx="0" cy="1489472"/>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8" name="MH_Other_2"/>
            <p:cNvCxnSpPr/>
            <p:nvPr>
              <p:custDataLst>
                <p:tags r:id="rId5"/>
              </p:custDataLst>
            </p:nvPr>
          </p:nvCxnSpPr>
          <p:spPr>
            <a:xfrm>
              <a:off x="6376269" y="1575197"/>
              <a:ext cx="0" cy="1489472"/>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6" name="MH_Text_2"/>
            <p:cNvSpPr/>
            <p:nvPr>
              <p:custDataLst>
                <p:tags r:id="rId6"/>
              </p:custDataLst>
            </p:nvPr>
          </p:nvSpPr>
          <p:spPr>
            <a:xfrm>
              <a:off x="1774106" y="1809750"/>
              <a:ext cx="923925" cy="896541"/>
            </a:xfrm>
            <a:prstGeom prst="rect">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r>
                <a:rPr lang="en-US" altLang="zh-CN" sz="2400" dirty="0">
                  <a:solidFill>
                    <a:srgbClr val="FFFFFF"/>
                  </a:solidFill>
                  <a:latin typeface="Arial Black" panose="020B0A04020102020204" pitchFamily="34" charset="0"/>
                </a:rPr>
                <a:t>80</a:t>
              </a:r>
              <a:r>
                <a:rPr lang="en-US" altLang="zh-CN" sz="1600" dirty="0">
                  <a:solidFill>
                    <a:srgbClr val="FFFFFF"/>
                  </a:solidFill>
                  <a:latin typeface="Arial Black" panose="020B0A04020102020204" pitchFamily="34" charset="0"/>
                </a:rPr>
                <a:t>%</a:t>
              </a:r>
              <a:endParaRPr lang="zh-CN" altLang="en-US" sz="2400" dirty="0">
                <a:solidFill>
                  <a:srgbClr val="FFFFFF"/>
                </a:solidFill>
                <a:latin typeface="Arial Black" panose="020B0A04020102020204" pitchFamily="34" charset="0"/>
              </a:endParaRPr>
            </a:p>
          </p:txBody>
        </p:sp>
        <p:sp>
          <p:nvSpPr>
            <p:cNvPr id="5129" name="MH_SubTitle_2"/>
            <p:cNvSpPr txBox="1">
              <a:spLocks noChangeArrowheads="1"/>
            </p:cNvSpPr>
            <p:nvPr>
              <p:custDataLst>
                <p:tags r:id="rId7"/>
              </p:custDataLst>
            </p:nvPr>
          </p:nvSpPr>
          <p:spPr bwMode="auto">
            <a:xfrm>
              <a:off x="1475656" y="2815828"/>
              <a:ext cx="1504950" cy="460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algn="ctr" eaLnBrk="1" hangingPunct="1"/>
              <a:r>
                <a:rPr lang="zh-CN" altLang="en-US" sz="1600" dirty="0" smtClean="0">
                  <a:solidFill>
                    <a:schemeClr val="bg1">
                      <a:lumMod val="85000"/>
                    </a:schemeClr>
                  </a:solidFill>
                  <a:latin typeface="微软雅黑" pitchFamily="34" charset="-122"/>
                  <a:ea typeface="微软雅黑" pitchFamily="34" charset="-122"/>
                </a:rPr>
                <a:t>第一季度</a:t>
              </a:r>
              <a:endParaRPr lang="zh-CN" altLang="en-US" sz="1600" dirty="0">
                <a:solidFill>
                  <a:schemeClr val="bg1">
                    <a:lumMod val="85000"/>
                  </a:schemeClr>
                </a:solidFill>
                <a:latin typeface="微软雅黑" pitchFamily="34" charset="-122"/>
                <a:ea typeface="微软雅黑" pitchFamily="34" charset="-122"/>
              </a:endParaRPr>
            </a:p>
          </p:txBody>
        </p:sp>
        <p:sp>
          <p:nvSpPr>
            <p:cNvPr id="67" name="MH_Other_5"/>
            <p:cNvSpPr/>
            <p:nvPr>
              <p:custDataLst>
                <p:tags r:id="rId8"/>
              </p:custDataLst>
            </p:nvPr>
          </p:nvSpPr>
          <p:spPr>
            <a:xfrm>
              <a:off x="6741395" y="1575198"/>
              <a:ext cx="923925" cy="1131094"/>
            </a:xfrm>
            <a:custGeom>
              <a:avLst/>
              <a:gdLst>
                <a:gd name="connsiteX0" fmla="*/ 823780 w 922634"/>
                <a:gd name="connsiteY0" fmla="*/ 1408671 h 1507525"/>
                <a:gd name="connsiteX1" fmla="*/ 922634 w 922634"/>
                <a:gd name="connsiteY1" fmla="*/ 1408671 h 1507525"/>
                <a:gd name="connsiteX2" fmla="*/ 922634 w 922634"/>
                <a:gd name="connsiteY2" fmla="*/ 1507525 h 1507525"/>
                <a:gd name="connsiteX3" fmla="*/ 823780 w 922634"/>
                <a:gd name="connsiteY3" fmla="*/ 1507525 h 1507525"/>
                <a:gd name="connsiteX4" fmla="*/ 659024 w 922634"/>
                <a:gd name="connsiteY4" fmla="*/ 1408671 h 1507525"/>
                <a:gd name="connsiteX5" fmla="*/ 757878 w 922634"/>
                <a:gd name="connsiteY5" fmla="*/ 1408671 h 1507525"/>
                <a:gd name="connsiteX6" fmla="*/ 757878 w 922634"/>
                <a:gd name="connsiteY6" fmla="*/ 1507525 h 1507525"/>
                <a:gd name="connsiteX7" fmla="*/ 659024 w 922634"/>
                <a:gd name="connsiteY7" fmla="*/ 1507525 h 1507525"/>
                <a:gd name="connsiteX8" fmla="*/ 494268 w 922634"/>
                <a:gd name="connsiteY8" fmla="*/ 1408671 h 1507525"/>
                <a:gd name="connsiteX9" fmla="*/ 593122 w 922634"/>
                <a:gd name="connsiteY9" fmla="*/ 1408671 h 1507525"/>
                <a:gd name="connsiteX10" fmla="*/ 593122 w 922634"/>
                <a:gd name="connsiteY10" fmla="*/ 1507525 h 1507525"/>
                <a:gd name="connsiteX11" fmla="*/ 494268 w 922634"/>
                <a:gd name="connsiteY11" fmla="*/ 1507525 h 1507525"/>
                <a:gd name="connsiteX12" fmla="*/ 329512 w 922634"/>
                <a:gd name="connsiteY12" fmla="*/ 1408671 h 1507525"/>
                <a:gd name="connsiteX13" fmla="*/ 428366 w 922634"/>
                <a:gd name="connsiteY13" fmla="*/ 1408671 h 1507525"/>
                <a:gd name="connsiteX14" fmla="*/ 428366 w 922634"/>
                <a:gd name="connsiteY14" fmla="*/ 1507525 h 1507525"/>
                <a:gd name="connsiteX15" fmla="*/ 329512 w 922634"/>
                <a:gd name="connsiteY15" fmla="*/ 1507525 h 1507525"/>
                <a:gd name="connsiteX16" fmla="*/ 164756 w 922634"/>
                <a:gd name="connsiteY16" fmla="*/ 1408671 h 1507525"/>
                <a:gd name="connsiteX17" fmla="*/ 263610 w 922634"/>
                <a:gd name="connsiteY17" fmla="*/ 1408671 h 1507525"/>
                <a:gd name="connsiteX18" fmla="*/ 263610 w 922634"/>
                <a:gd name="connsiteY18" fmla="*/ 1507525 h 1507525"/>
                <a:gd name="connsiteX19" fmla="*/ 164756 w 922634"/>
                <a:gd name="connsiteY19" fmla="*/ 1507525 h 1507525"/>
                <a:gd name="connsiteX20" fmla="*/ 0 w 922634"/>
                <a:gd name="connsiteY20" fmla="*/ 1408671 h 1507525"/>
                <a:gd name="connsiteX21" fmla="*/ 98854 w 922634"/>
                <a:gd name="connsiteY21" fmla="*/ 1408671 h 1507525"/>
                <a:gd name="connsiteX22" fmla="*/ 98854 w 922634"/>
                <a:gd name="connsiteY22" fmla="*/ 1507525 h 1507525"/>
                <a:gd name="connsiteX23" fmla="*/ 0 w 922634"/>
                <a:gd name="connsiteY23" fmla="*/ 1507525 h 1507525"/>
                <a:gd name="connsiteX24" fmla="*/ 823780 w 922634"/>
                <a:gd name="connsiteY24" fmla="*/ 1252152 h 1507525"/>
                <a:gd name="connsiteX25" fmla="*/ 922634 w 922634"/>
                <a:gd name="connsiteY25" fmla="*/ 1252152 h 1507525"/>
                <a:gd name="connsiteX26" fmla="*/ 922634 w 922634"/>
                <a:gd name="connsiteY26" fmla="*/ 1351006 h 1507525"/>
                <a:gd name="connsiteX27" fmla="*/ 823780 w 922634"/>
                <a:gd name="connsiteY27" fmla="*/ 1351006 h 1507525"/>
                <a:gd name="connsiteX28" fmla="*/ 659024 w 922634"/>
                <a:gd name="connsiteY28" fmla="*/ 1252152 h 1507525"/>
                <a:gd name="connsiteX29" fmla="*/ 757878 w 922634"/>
                <a:gd name="connsiteY29" fmla="*/ 1252152 h 1507525"/>
                <a:gd name="connsiteX30" fmla="*/ 757878 w 922634"/>
                <a:gd name="connsiteY30" fmla="*/ 1351006 h 1507525"/>
                <a:gd name="connsiteX31" fmla="*/ 659024 w 922634"/>
                <a:gd name="connsiteY31" fmla="*/ 1351006 h 1507525"/>
                <a:gd name="connsiteX32" fmla="*/ 494268 w 922634"/>
                <a:gd name="connsiteY32" fmla="*/ 1252152 h 1507525"/>
                <a:gd name="connsiteX33" fmla="*/ 593122 w 922634"/>
                <a:gd name="connsiteY33" fmla="*/ 1252152 h 1507525"/>
                <a:gd name="connsiteX34" fmla="*/ 593122 w 922634"/>
                <a:gd name="connsiteY34" fmla="*/ 1351006 h 1507525"/>
                <a:gd name="connsiteX35" fmla="*/ 494268 w 922634"/>
                <a:gd name="connsiteY35" fmla="*/ 1351006 h 1507525"/>
                <a:gd name="connsiteX36" fmla="*/ 329512 w 922634"/>
                <a:gd name="connsiteY36" fmla="*/ 1252152 h 1507525"/>
                <a:gd name="connsiteX37" fmla="*/ 428366 w 922634"/>
                <a:gd name="connsiteY37" fmla="*/ 1252152 h 1507525"/>
                <a:gd name="connsiteX38" fmla="*/ 428366 w 922634"/>
                <a:gd name="connsiteY38" fmla="*/ 1351006 h 1507525"/>
                <a:gd name="connsiteX39" fmla="*/ 329512 w 922634"/>
                <a:gd name="connsiteY39" fmla="*/ 1351006 h 1507525"/>
                <a:gd name="connsiteX40" fmla="*/ 164756 w 922634"/>
                <a:gd name="connsiteY40" fmla="*/ 1252152 h 1507525"/>
                <a:gd name="connsiteX41" fmla="*/ 263610 w 922634"/>
                <a:gd name="connsiteY41" fmla="*/ 1252152 h 1507525"/>
                <a:gd name="connsiteX42" fmla="*/ 263610 w 922634"/>
                <a:gd name="connsiteY42" fmla="*/ 1351006 h 1507525"/>
                <a:gd name="connsiteX43" fmla="*/ 164756 w 922634"/>
                <a:gd name="connsiteY43" fmla="*/ 1351006 h 1507525"/>
                <a:gd name="connsiteX44" fmla="*/ 0 w 922634"/>
                <a:gd name="connsiteY44" fmla="*/ 1252152 h 1507525"/>
                <a:gd name="connsiteX45" fmla="*/ 98854 w 922634"/>
                <a:gd name="connsiteY45" fmla="*/ 1252152 h 1507525"/>
                <a:gd name="connsiteX46" fmla="*/ 98854 w 922634"/>
                <a:gd name="connsiteY46" fmla="*/ 1351006 h 1507525"/>
                <a:gd name="connsiteX47" fmla="*/ 0 w 922634"/>
                <a:gd name="connsiteY47" fmla="*/ 1351006 h 1507525"/>
                <a:gd name="connsiteX48" fmla="*/ 823780 w 922634"/>
                <a:gd name="connsiteY48" fmla="*/ 1095633 h 1507525"/>
                <a:gd name="connsiteX49" fmla="*/ 922634 w 922634"/>
                <a:gd name="connsiteY49" fmla="*/ 1095633 h 1507525"/>
                <a:gd name="connsiteX50" fmla="*/ 922634 w 922634"/>
                <a:gd name="connsiteY50" fmla="*/ 1194487 h 1507525"/>
                <a:gd name="connsiteX51" fmla="*/ 823780 w 922634"/>
                <a:gd name="connsiteY51" fmla="*/ 1194487 h 1507525"/>
                <a:gd name="connsiteX52" fmla="*/ 659024 w 922634"/>
                <a:gd name="connsiteY52" fmla="*/ 1095633 h 1507525"/>
                <a:gd name="connsiteX53" fmla="*/ 757878 w 922634"/>
                <a:gd name="connsiteY53" fmla="*/ 1095633 h 1507525"/>
                <a:gd name="connsiteX54" fmla="*/ 757878 w 922634"/>
                <a:gd name="connsiteY54" fmla="*/ 1194487 h 1507525"/>
                <a:gd name="connsiteX55" fmla="*/ 659024 w 922634"/>
                <a:gd name="connsiteY55" fmla="*/ 1194487 h 1507525"/>
                <a:gd name="connsiteX56" fmla="*/ 494268 w 922634"/>
                <a:gd name="connsiteY56" fmla="*/ 1095633 h 1507525"/>
                <a:gd name="connsiteX57" fmla="*/ 593122 w 922634"/>
                <a:gd name="connsiteY57" fmla="*/ 1095633 h 1507525"/>
                <a:gd name="connsiteX58" fmla="*/ 593122 w 922634"/>
                <a:gd name="connsiteY58" fmla="*/ 1194487 h 1507525"/>
                <a:gd name="connsiteX59" fmla="*/ 494268 w 922634"/>
                <a:gd name="connsiteY59" fmla="*/ 1194487 h 1507525"/>
                <a:gd name="connsiteX60" fmla="*/ 329512 w 922634"/>
                <a:gd name="connsiteY60" fmla="*/ 1095633 h 1507525"/>
                <a:gd name="connsiteX61" fmla="*/ 428366 w 922634"/>
                <a:gd name="connsiteY61" fmla="*/ 1095633 h 1507525"/>
                <a:gd name="connsiteX62" fmla="*/ 428366 w 922634"/>
                <a:gd name="connsiteY62" fmla="*/ 1194487 h 1507525"/>
                <a:gd name="connsiteX63" fmla="*/ 329512 w 922634"/>
                <a:gd name="connsiteY63" fmla="*/ 1194487 h 1507525"/>
                <a:gd name="connsiteX64" fmla="*/ 164756 w 922634"/>
                <a:gd name="connsiteY64" fmla="*/ 1095633 h 1507525"/>
                <a:gd name="connsiteX65" fmla="*/ 263610 w 922634"/>
                <a:gd name="connsiteY65" fmla="*/ 1095633 h 1507525"/>
                <a:gd name="connsiteX66" fmla="*/ 263610 w 922634"/>
                <a:gd name="connsiteY66" fmla="*/ 1194487 h 1507525"/>
                <a:gd name="connsiteX67" fmla="*/ 164756 w 922634"/>
                <a:gd name="connsiteY67" fmla="*/ 1194487 h 1507525"/>
                <a:gd name="connsiteX68" fmla="*/ 0 w 922634"/>
                <a:gd name="connsiteY68" fmla="*/ 1095633 h 1507525"/>
                <a:gd name="connsiteX69" fmla="*/ 98854 w 922634"/>
                <a:gd name="connsiteY69" fmla="*/ 1095633 h 1507525"/>
                <a:gd name="connsiteX70" fmla="*/ 98854 w 922634"/>
                <a:gd name="connsiteY70" fmla="*/ 1194487 h 1507525"/>
                <a:gd name="connsiteX71" fmla="*/ 0 w 922634"/>
                <a:gd name="connsiteY71" fmla="*/ 1194487 h 1507525"/>
                <a:gd name="connsiteX72" fmla="*/ 823780 w 922634"/>
                <a:gd name="connsiteY72" fmla="*/ 939114 h 1507525"/>
                <a:gd name="connsiteX73" fmla="*/ 922634 w 922634"/>
                <a:gd name="connsiteY73" fmla="*/ 939114 h 1507525"/>
                <a:gd name="connsiteX74" fmla="*/ 922634 w 922634"/>
                <a:gd name="connsiteY74" fmla="*/ 1037968 h 1507525"/>
                <a:gd name="connsiteX75" fmla="*/ 823780 w 922634"/>
                <a:gd name="connsiteY75" fmla="*/ 1037968 h 1507525"/>
                <a:gd name="connsiteX76" fmla="*/ 659024 w 922634"/>
                <a:gd name="connsiteY76" fmla="*/ 939114 h 1507525"/>
                <a:gd name="connsiteX77" fmla="*/ 757878 w 922634"/>
                <a:gd name="connsiteY77" fmla="*/ 939114 h 1507525"/>
                <a:gd name="connsiteX78" fmla="*/ 757878 w 922634"/>
                <a:gd name="connsiteY78" fmla="*/ 1037968 h 1507525"/>
                <a:gd name="connsiteX79" fmla="*/ 659024 w 922634"/>
                <a:gd name="connsiteY79" fmla="*/ 1037968 h 1507525"/>
                <a:gd name="connsiteX80" fmla="*/ 494268 w 922634"/>
                <a:gd name="connsiteY80" fmla="*/ 939114 h 1507525"/>
                <a:gd name="connsiteX81" fmla="*/ 593122 w 922634"/>
                <a:gd name="connsiteY81" fmla="*/ 939114 h 1507525"/>
                <a:gd name="connsiteX82" fmla="*/ 593122 w 922634"/>
                <a:gd name="connsiteY82" fmla="*/ 1037968 h 1507525"/>
                <a:gd name="connsiteX83" fmla="*/ 494268 w 922634"/>
                <a:gd name="connsiteY83" fmla="*/ 1037968 h 1507525"/>
                <a:gd name="connsiteX84" fmla="*/ 329512 w 922634"/>
                <a:gd name="connsiteY84" fmla="*/ 939114 h 1507525"/>
                <a:gd name="connsiteX85" fmla="*/ 428366 w 922634"/>
                <a:gd name="connsiteY85" fmla="*/ 939114 h 1507525"/>
                <a:gd name="connsiteX86" fmla="*/ 428366 w 922634"/>
                <a:gd name="connsiteY86" fmla="*/ 1037968 h 1507525"/>
                <a:gd name="connsiteX87" fmla="*/ 329512 w 922634"/>
                <a:gd name="connsiteY87" fmla="*/ 1037968 h 1507525"/>
                <a:gd name="connsiteX88" fmla="*/ 164756 w 922634"/>
                <a:gd name="connsiteY88" fmla="*/ 939114 h 1507525"/>
                <a:gd name="connsiteX89" fmla="*/ 263610 w 922634"/>
                <a:gd name="connsiteY89" fmla="*/ 939114 h 1507525"/>
                <a:gd name="connsiteX90" fmla="*/ 263610 w 922634"/>
                <a:gd name="connsiteY90" fmla="*/ 1037968 h 1507525"/>
                <a:gd name="connsiteX91" fmla="*/ 164756 w 922634"/>
                <a:gd name="connsiteY91" fmla="*/ 1037968 h 1507525"/>
                <a:gd name="connsiteX92" fmla="*/ 0 w 922634"/>
                <a:gd name="connsiteY92" fmla="*/ 939114 h 1507525"/>
                <a:gd name="connsiteX93" fmla="*/ 98854 w 922634"/>
                <a:gd name="connsiteY93" fmla="*/ 939114 h 1507525"/>
                <a:gd name="connsiteX94" fmla="*/ 98854 w 922634"/>
                <a:gd name="connsiteY94" fmla="*/ 1037968 h 1507525"/>
                <a:gd name="connsiteX95" fmla="*/ 0 w 922634"/>
                <a:gd name="connsiteY95" fmla="*/ 1037968 h 1507525"/>
                <a:gd name="connsiteX96" fmla="*/ 823780 w 922634"/>
                <a:gd name="connsiteY96" fmla="*/ 782595 h 1507525"/>
                <a:gd name="connsiteX97" fmla="*/ 922634 w 922634"/>
                <a:gd name="connsiteY97" fmla="*/ 782595 h 1507525"/>
                <a:gd name="connsiteX98" fmla="*/ 922634 w 922634"/>
                <a:gd name="connsiteY98" fmla="*/ 881449 h 1507525"/>
                <a:gd name="connsiteX99" fmla="*/ 823780 w 922634"/>
                <a:gd name="connsiteY99" fmla="*/ 881449 h 1507525"/>
                <a:gd name="connsiteX100" fmla="*/ 659024 w 922634"/>
                <a:gd name="connsiteY100" fmla="*/ 782595 h 1507525"/>
                <a:gd name="connsiteX101" fmla="*/ 757878 w 922634"/>
                <a:gd name="connsiteY101" fmla="*/ 782595 h 1507525"/>
                <a:gd name="connsiteX102" fmla="*/ 757878 w 922634"/>
                <a:gd name="connsiteY102" fmla="*/ 881449 h 1507525"/>
                <a:gd name="connsiteX103" fmla="*/ 659024 w 922634"/>
                <a:gd name="connsiteY103" fmla="*/ 881449 h 1507525"/>
                <a:gd name="connsiteX104" fmla="*/ 494268 w 922634"/>
                <a:gd name="connsiteY104" fmla="*/ 782595 h 1507525"/>
                <a:gd name="connsiteX105" fmla="*/ 593122 w 922634"/>
                <a:gd name="connsiteY105" fmla="*/ 782595 h 1507525"/>
                <a:gd name="connsiteX106" fmla="*/ 593122 w 922634"/>
                <a:gd name="connsiteY106" fmla="*/ 881449 h 1507525"/>
                <a:gd name="connsiteX107" fmla="*/ 494268 w 922634"/>
                <a:gd name="connsiteY107" fmla="*/ 881449 h 1507525"/>
                <a:gd name="connsiteX108" fmla="*/ 329512 w 922634"/>
                <a:gd name="connsiteY108" fmla="*/ 782595 h 1507525"/>
                <a:gd name="connsiteX109" fmla="*/ 428366 w 922634"/>
                <a:gd name="connsiteY109" fmla="*/ 782595 h 1507525"/>
                <a:gd name="connsiteX110" fmla="*/ 428366 w 922634"/>
                <a:gd name="connsiteY110" fmla="*/ 881449 h 1507525"/>
                <a:gd name="connsiteX111" fmla="*/ 329512 w 922634"/>
                <a:gd name="connsiteY111" fmla="*/ 881449 h 1507525"/>
                <a:gd name="connsiteX112" fmla="*/ 164756 w 922634"/>
                <a:gd name="connsiteY112" fmla="*/ 782595 h 1507525"/>
                <a:gd name="connsiteX113" fmla="*/ 263610 w 922634"/>
                <a:gd name="connsiteY113" fmla="*/ 782595 h 1507525"/>
                <a:gd name="connsiteX114" fmla="*/ 263610 w 922634"/>
                <a:gd name="connsiteY114" fmla="*/ 881449 h 1507525"/>
                <a:gd name="connsiteX115" fmla="*/ 164756 w 922634"/>
                <a:gd name="connsiteY115" fmla="*/ 881449 h 1507525"/>
                <a:gd name="connsiteX116" fmla="*/ 0 w 922634"/>
                <a:gd name="connsiteY116" fmla="*/ 782595 h 1507525"/>
                <a:gd name="connsiteX117" fmla="*/ 98854 w 922634"/>
                <a:gd name="connsiteY117" fmla="*/ 782595 h 1507525"/>
                <a:gd name="connsiteX118" fmla="*/ 98854 w 922634"/>
                <a:gd name="connsiteY118" fmla="*/ 881449 h 1507525"/>
                <a:gd name="connsiteX119" fmla="*/ 0 w 922634"/>
                <a:gd name="connsiteY119" fmla="*/ 881449 h 1507525"/>
                <a:gd name="connsiteX120" fmla="*/ 823780 w 922634"/>
                <a:gd name="connsiteY120" fmla="*/ 626076 h 1507525"/>
                <a:gd name="connsiteX121" fmla="*/ 922634 w 922634"/>
                <a:gd name="connsiteY121" fmla="*/ 626076 h 1507525"/>
                <a:gd name="connsiteX122" fmla="*/ 922634 w 922634"/>
                <a:gd name="connsiteY122" fmla="*/ 724930 h 1507525"/>
                <a:gd name="connsiteX123" fmla="*/ 823780 w 922634"/>
                <a:gd name="connsiteY123" fmla="*/ 724930 h 1507525"/>
                <a:gd name="connsiteX124" fmla="*/ 659024 w 922634"/>
                <a:gd name="connsiteY124" fmla="*/ 626076 h 1507525"/>
                <a:gd name="connsiteX125" fmla="*/ 757878 w 922634"/>
                <a:gd name="connsiteY125" fmla="*/ 626076 h 1507525"/>
                <a:gd name="connsiteX126" fmla="*/ 757878 w 922634"/>
                <a:gd name="connsiteY126" fmla="*/ 724930 h 1507525"/>
                <a:gd name="connsiteX127" fmla="*/ 659024 w 922634"/>
                <a:gd name="connsiteY127" fmla="*/ 724930 h 1507525"/>
                <a:gd name="connsiteX128" fmla="*/ 494268 w 922634"/>
                <a:gd name="connsiteY128" fmla="*/ 626076 h 1507525"/>
                <a:gd name="connsiteX129" fmla="*/ 593122 w 922634"/>
                <a:gd name="connsiteY129" fmla="*/ 626076 h 1507525"/>
                <a:gd name="connsiteX130" fmla="*/ 593122 w 922634"/>
                <a:gd name="connsiteY130" fmla="*/ 724930 h 1507525"/>
                <a:gd name="connsiteX131" fmla="*/ 494268 w 922634"/>
                <a:gd name="connsiteY131" fmla="*/ 724930 h 1507525"/>
                <a:gd name="connsiteX132" fmla="*/ 329512 w 922634"/>
                <a:gd name="connsiteY132" fmla="*/ 626076 h 1507525"/>
                <a:gd name="connsiteX133" fmla="*/ 428366 w 922634"/>
                <a:gd name="connsiteY133" fmla="*/ 626076 h 1507525"/>
                <a:gd name="connsiteX134" fmla="*/ 428366 w 922634"/>
                <a:gd name="connsiteY134" fmla="*/ 724930 h 1507525"/>
                <a:gd name="connsiteX135" fmla="*/ 329512 w 922634"/>
                <a:gd name="connsiteY135" fmla="*/ 724930 h 1507525"/>
                <a:gd name="connsiteX136" fmla="*/ 164756 w 922634"/>
                <a:gd name="connsiteY136" fmla="*/ 626076 h 1507525"/>
                <a:gd name="connsiteX137" fmla="*/ 263610 w 922634"/>
                <a:gd name="connsiteY137" fmla="*/ 626076 h 1507525"/>
                <a:gd name="connsiteX138" fmla="*/ 263610 w 922634"/>
                <a:gd name="connsiteY138" fmla="*/ 724930 h 1507525"/>
                <a:gd name="connsiteX139" fmla="*/ 164756 w 922634"/>
                <a:gd name="connsiteY139" fmla="*/ 724930 h 1507525"/>
                <a:gd name="connsiteX140" fmla="*/ 0 w 922634"/>
                <a:gd name="connsiteY140" fmla="*/ 626076 h 1507525"/>
                <a:gd name="connsiteX141" fmla="*/ 98854 w 922634"/>
                <a:gd name="connsiteY141" fmla="*/ 626076 h 1507525"/>
                <a:gd name="connsiteX142" fmla="*/ 98854 w 922634"/>
                <a:gd name="connsiteY142" fmla="*/ 724930 h 1507525"/>
                <a:gd name="connsiteX143" fmla="*/ 0 w 922634"/>
                <a:gd name="connsiteY143" fmla="*/ 724930 h 1507525"/>
                <a:gd name="connsiteX144" fmla="*/ 823780 w 922634"/>
                <a:gd name="connsiteY144" fmla="*/ 469557 h 1507525"/>
                <a:gd name="connsiteX145" fmla="*/ 922634 w 922634"/>
                <a:gd name="connsiteY145" fmla="*/ 469557 h 1507525"/>
                <a:gd name="connsiteX146" fmla="*/ 922634 w 922634"/>
                <a:gd name="connsiteY146" fmla="*/ 568411 h 1507525"/>
                <a:gd name="connsiteX147" fmla="*/ 823780 w 922634"/>
                <a:gd name="connsiteY147" fmla="*/ 568411 h 1507525"/>
                <a:gd name="connsiteX148" fmla="*/ 659024 w 922634"/>
                <a:gd name="connsiteY148" fmla="*/ 469557 h 1507525"/>
                <a:gd name="connsiteX149" fmla="*/ 757878 w 922634"/>
                <a:gd name="connsiteY149" fmla="*/ 469557 h 1507525"/>
                <a:gd name="connsiteX150" fmla="*/ 757878 w 922634"/>
                <a:gd name="connsiteY150" fmla="*/ 568411 h 1507525"/>
                <a:gd name="connsiteX151" fmla="*/ 659024 w 922634"/>
                <a:gd name="connsiteY151" fmla="*/ 568411 h 1507525"/>
                <a:gd name="connsiteX152" fmla="*/ 494268 w 922634"/>
                <a:gd name="connsiteY152" fmla="*/ 469557 h 1507525"/>
                <a:gd name="connsiteX153" fmla="*/ 593122 w 922634"/>
                <a:gd name="connsiteY153" fmla="*/ 469557 h 1507525"/>
                <a:gd name="connsiteX154" fmla="*/ 593122 w 922634"/>
                <a:gd name="connsiteY154" fmla="*/ 568411 h 1507525"/>
                <a:gd name="connsiteX155" fmla="*/ 494268 w 922634"/>
                <a:gd name="connsiteY155" fmla="*/ 568411 h 1507525"/>
                <a:gd name="connsiteX156" fmla="*/ 329512 w 922634"/>
                <a:gd name="connsiteY156" fmla="*/ 469557 h 1507525"/>
                <a:gd name="connsiteX157" fmla="*/ 428366 w 922634"/>
                <a:gd name="connsiteY157" fmla="*/ 469557 h 1507525"/>
                <a:gd name="connsiteX158" fmla="*/ 428366 w 922634"/>
                <a:gd name="connsiteY158" fmla="*/ 568411 h 1507525"/>
                <a:gd name="connsiteX159" fmla="*/ 329512 w 922634"/>
                <a:gd name="connsiteY159" fmla="*/ 568411 h 1507525"/>
                <a:gd name="connsiteX160" fmla="*/ 164756 w 922634"/>
                <a:gd name="connsiteY160" fmla="*/ 469557 h 1507525"/>
                <a:gd name="connsiteX161" fmla="*/ 263610 w 922634"/>
                <a:gd name="connsiteY161" fmla="*/ 469557 h 1507525"/>
                <a:gd name="connsiteX162" fmla="*/ 263610 w 922634"/>
                <a:gd name="connsiteY162" fmla="*/ 568411 h 1507525"/>
                <a:gd name="connsiteX163" fmla="*/ 164756 w 922634"/>
                <a:gd name="connsiteY163" fmla="*/ 568411 h 1507525"/>
                <a:gd name="connsiteX164" fmla="*/ 0 w 922634"/>
                <a:gd name="connsiteY164" fmla="*/ 469557 h 1507525"/>
                <a:gd name="connsiteX165" fmla="*/ 98854 w 922634"/>
                <a:gd name="connsiteY165" fmla="*/ 469557 h 1507525"/>
                <a:gd name="connsiteX166" fmla="*/ 98854 w 922634"/>
                <a:gd name="connsiteY166" fmla="*/ 568411 h 1507525"/>
                <a:gd name="connsiteX167" fmla="*/ 0 w 922634"/>
                <a:gd name="connsiteY167" fmla="*/ 568411 h 1507525"/>
                <a:gd name="connsiteX168" fmla="*/ 823780 w 922634"/>
                <a:gd name="connsiteY168" fmla="*/ 313038 h 1507525"/>
                <a:gd name="connsiteX169" fmla="*/ 922634 w 922634"/>
                <a:gd name="connsiteY169" fmla="*/ 313038 h 1507525"/>
                <a:gd name="connsiteX170" fmla="*/ 922634 w 922634"/>
                <a:gd name="connsiteY170" fmla="*/ 411892 h 1507525"/>
                <a:gd name="connsiteX171" fmla="*/ 823780 w 922634"/>
                <a:gd name="connsiteY171" fmla="*/ 411892 h 1507525"/>
                <a:gd name="connsiteX172" fmla="*/ 659024 w 922634"/>
                <a:gd name="connsiteY172" fmla="*/ 313038 h 1507525"/>
                <a:gd name="connsiteX173" fmla="*/ 757878 w 922634"/>
                <a:gd name="connsiteY173" fmla="*/ 313038 h 1507525"/>
                <a:gd name="connsiteX174" fmla="*/ 757878 w 922634"/>
                <a:gd name="connsiteY174" fmla="*/ 411892 h 1507525"/>
                <a:gd name="connsiteX175" fmla="*/ 659024 w 922634"/>
                <a:gd name="connsiteY175" fmla="*/ 411892 h 1507525"/>
                <a:gd name="connsiteX176" fmla="*/ 494268 w 922634"/>
                <a:gd name="connsiteY176" fmla="*/ 313038 h 1507525"/>
                <a:gd name="connsiteX177" fmla="*/ 593122 w 922634"/>
                <a:gd name="connsiteY177" fmla="*/ 313038 h 1507525"/>
                <a:gd name="connsiteX178" fmla="*/ 593122 w 922634"/>
                <a:gd name="connsiteY178" fmla="*/ 411892 h 1507525"/>
                <a:gd name="connsiteX179" fmla="*/ 494268 w 922634"/>
                <a:gd name="connsiteY179" fmla="*/ 411892 h 1507525"/>
                <a:gd name="connsiteX180" fmla="*/ 329512 w 922634"/>
                <a:gd name="connsiteY180" fmla="*/ 313038 h 1507525"/>
                <a:gd name="connsiteX181" fmla="*/ 428366 w 922634"/>
                <a:gd name="connsiteY181" fmla="*/ 313038 h 1507525"/>
                <a:gd name="connsiteX182" fmla="*/ 428366 w 922634"/>
                <a:gd name="connsiteY182" fmla="*/ 411892 h 1507525"/>
                <a:gd name="connsiteX183" fmla="*/ 329512 w 922634"/>
                <a:gd name="connsiteY183" fmla="*/ 411892 h 1507525"/>
                <a:gd name="connsiteX184" fmla="*/ 164756 w 922634"/>
                <a:gd name="connsiteY184" fmla="*/ 313038 h 1507525"/>
                <a:gd name="connsiteX185" fmla="*/ 263610 w 922634"/>
                <a:gd name="connsiteY185" fmla="*/ 313038 h 1507525"/>
                <a:gd name="connsiteX186" fmla="*/ 263610 w 922634"/>
                <a:gd name="connsiteY186" fmla="*/ 411892 h 1507525"/>
                <a:gd name="connsiteX187" fmla="*/ 164756 w 922634"/>
                <a:gd name="connsiteY187" fmla="*/ 411892 h 1507525"/>
                <a:gd name="connsiteX188" fmla="*/ 0 w 922634"/>
                <a:gd name="connsiteY188" fmla="*/ 313038 h 1507525"/>
                <a:gd name="connsiteX189" fmla="*/ 98854 w 922634"/>
                <a:gd name="connsiteY189" fmla="*/ 313038 h 1507525"/>
                <a:gd name="connsiteX190" fmla="*/ 98854 w 922634"/>
                <a:gd name="connsiteY190" fmla="*/ 411892 h 1507525"/>
                <a:gd name="connsiteX191" fmla="*/ 0 w 922634"/>
                <a:gd name="connsiteY191" fmla="*/ 411892 h 1507525"/>
                <a:gd name="connsiteX192" fmla="*/ 823780 w 922634"/>
                <a:gd name="connsiteY192" fmla="*/ 156519 h 1507525"/>
                <a:gd name="connsiteX193" fmla="*/ 922634 w 922634"/>
                <a:gd name="connsiteY193" fmla="*/ 156519 h 1507525"/>
                <a:gd name="connsiteX194" fmla="*/ 922634 w 922634"/>
                <a:gd name="connsiteY194" fmla="*/ 255373 h 1507525"/>
                <a:gd name="connsiteX195" fmla="*/ 823780 w 922634"/>
                <a:gd name="connsiteY195" fmla="*/ 255373 h 1507525"/>
                <a:gd name="connsiteX196" fmla="*/ 659024 w 922634"/>
                <a:gd name="connsiteY196" fmla="*/ 156519 h 1507525"/>
                <a:gd name="connsiteX197" fmla="*/ 757878 w 922634"/>
                <a:gd name="connsiteY197" fmla="*/ 156519 h 1507525"/>
                <a:gd name="connsiteX198" fmla="*/ 757878 w 922634"/>
                <a:gd name="connsiteY198" fmla="*/ 255373 h 1507525"/>
                <a:gd name="connsiteX199" fmla="*/ 659024 w 922634"/>
                <a:gd name="connsiteY199" fmla="*/ 255373 h 1507525"/>
                <a:gd name="connsiteX200" fmla="*/ 494268 w 922634"/>
                <a:gd name="connsiteY200" fmla="*/ 156519 h 1507525"/>
                <a:gd name="connsiteX201" fmla="*/ 593122 w 922634"/>
                <a:gd name="connsiteY201" fmla="*/ 156519 h 1507525"/>
                <a:gd name="connsiteX202" fmla="*/ 593122 w 922634"/>
                <a:gd name="connsiteY202" fmla="*/ 255373 h 1507525"/>
                <a:gd name="connsiteX203" fmla="*/ 494268 w 922634"/>
                <a:gd name="connsiteY203" fmla="*/ 255373 h 1507525"/>
                <a:gd name="connsiteX204" fmla="*/ 329512 w 922634"/>
                <a:gd name="connsiteY204" fmla="*/ 156519 h 1507525"/>
                <a:gd name="connsiteX205" fmla="*/ 428366 w 922634"/>
                <a:gd name="connsiteY205" fmla="*/ 156519 h 1507525"/>
                <a:gd name="connsiteX206" fmla="*/ 428366 w 922634"/>
                <a:gd name="connsiteY206" fmla="*/ 255373 h 1507525"/>
                <a:gd name="connsiteX207" fmla="*/ 329512 w 922634"/>
                <a:gd name="connsiteY207" fmla="*/ 255373 h 1507525"/>
                <a:gd name="connsiteX208" fmla="*/ 164756 w 922634"/>
                <a:gd name="connsiteY208" fmla="*/ 156519 h 1507525"/>
                <a:gd name="connsiteX209" fmla="*/ 263610 w 922634"/>
                <a:gd name="connsiteY209" fmla="*/ 156519 h 1507525"/>
                <a:gd name="connsiteX210" fmla="*/ 263610 w 922634"/>
                <a:gd name="connsiteY210" fmla="*/ 255373 h 1507525"/>
                <a:gd name="connsiteX211" fmla="*/ 164756 w 922634"/>
                <a:gd name="connsiteY211" fmla="*/ 255373 h 1507525"/>
                <a:gd name="connsiteX212" fmla="*/ 0 w 922634"/>
                <a:gd name="connsiteY212" fmla="*/ 156519 h 1507525"/>
                <a:gd name="connsiteX213" fmla="*/ 98854 w 922634"/>
                <a:gd name="connsiteY213" fmla="*/ 156519 h 1507525"/>
                <a:gd name="connsiteX214" fmla="*/ 98854 w 922634"/>
                <a:gd name="connsiteY214" fmla="*/ 255373 h 1507525"/>
                <a:gd name="connsiteX215" fmla="*/ 0 w 922634"/>
                <a:gd name="connsiteY215" fmla="*/ 255373 h 1507525"/>
                <a:gd name="connsiteX216" fmla="*/ 823780 w 922634"/>
                <a:gd name="connsiteY216" fmla="*/ 0 h 1507525"/>
                <a:gd name="connsiteX217" fmla="*/ 922634 w 922634"/>
                <a:gd name="connsiteY217" fmla="*/ 0 h 1507525"/>
                <a:gd name="connsiteX218" fmla="*/ 922634 w 922634"/>
                <a:gd name="connsiteY218" fmla="*/ 98854 h 1507525"/>
                <a:gd name="connsiteX219" fmla="*/ 823780 w 922634"/>
                <a:gd name="connsiteY219" fmla="*/ 98854 h 1507525"/>
                <a:gd name="connsiteX220" fmla="*/ 659024 w 922634"/>
                <a:gd name="connsiteY220" fmla="*/ 0 h 1507525"/>
                <a:gd name="connsiteX221" fmla="*/ 757878 w 922634"/>
                <a:gd name="connsiteY221" fmla="*/ 0 h 1507525"/>
                <a:gd name="connsiteX222" fmla="*/ 757878 w 922634"/>
                <a:gd name="connsiteY222" fmla="*/ 98854 h 1507525"/>
                <a:gd name="connsiteX223" fmla="*/ 659024 w 922634"/>
                <a:gd name="connsiteY223" fmla="*/ 98854 h 1507525"/>
                <a:gd name="connsiteX224" fmla="*/ 494268 w 922634"/>
                <a:gd name="connsiteY224" fmla="*/ 0 h 1507525"/>
                <a:gd name="connsiteX225" fmla="*/ 593122 w 922634"/>
                <a:gd name="connsiteY225" fmla="*/ 0 h 1507525"/>
                <a:gd name="connsiteX226" fmla="*/ 593122 w 922634"/>
                <a:gd name="connsiteY226" fmla="*/ 98854 h 1507525"/>
                <a:gd name="connsiteX227" fmla="*/ 494268 w 922634"/>
                <a:gd name="connsiteY227" fmla="*/ 98854 h 1507525"/>
                <a:gd name="connsiteX228" fmla="*/ 329512 w 922634"/>
                <a:gd name="connsiteY228" fmla="*/ 0 h 1507525"/>
                <a:gd name="connsiteX229" fmla="*/ 428366 w 922634"/>
                <a:gd name="connsiteY229" fmla="*/ 0 h 1507525"/>
                <a:gd name="connsiteX230" fmla="*/ 428366 w 922634"/>
                <a:gd name="connsiteY230" fmla="*/ 98854 h 1507525"/>
                <a:gd name="connsiteX231" fmla="*/ 329512 w 922634"/>
                <a:gd name="connsiteY231" fmla="*/ 98854 h 1507525"/>
                <a:gd name="connsiteX232" fmla="*/ 164756 w 922634"/>
                <a:gd name="connsiteY232" fmla="*/ 0 h 1507525"/>
                <a:gd name="connsiteX233" fmla="*/ 263610 w 922634"/>
                <a:gd name="connsiteY233" fmla="*/ 0 h 1507525"/>
                <a:gd name="connsiteX234" fmla="*/ 263610 w 922634"/>
                <a:gd name="connsiteY234" fmla="*/ 98854 h 1507525"/>
                <a:gd name="connsiteX235" fmla="*/ 164756 w 922634"/>
                <a:gd name="connsiteY235" fmla="*/ 98854 h 1507525"/>
                <a:gd name="connsiteX236" fmla="*/ 0 w 922634"/>
                <a:gd name="connsiteY236" fmla="*/ 0 h 1507525"/>
                <a:gd name="connsiteX237" fmla="*/ 98854 w 922634"/>
                <a:gd name="connsiteY237" fmla="*/ 0 h 1507525"/>
                <a:gd name="connsiteX238" fmla="*/ 98854 w 922634"/>
                <a:gd name="connsiteY238" fmla="*/ 98854 h 1507525"/>
                <a:gd name="connsiteX239" fmla="*/ 0 w 922634"/>
                <a:gd name="connsiteY239" fmla="*/ 98854 h 1507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Lst>
              <a:rect l="l" t="t" r="r" b="b"/>
              <a:pathLst>
                <a:path w="922634" h="1507525">
                  <a:moveTo>
                    <a:pt x="823780" y="1408671"/>
                  </a:moveTo>
                  <a:lnTo>
                    <a:pt x="922634" y="1408671"/>
                  </a:lnTo>
                  <a:lnTo>
                    <a:pt x="922634" y="1507525"/>
                  </a:lnTo>
                  <a:lnTo>
                    <a:pt x="823780" y="1507525"/>
                  </a:lnTo>
                  <a:close/>
                  <a:moveTo>
                    <a:pt x="659024" y="1408671"/>
                  </a:moveTo>
                  <a:lnTo>
                    <a:pt x="757878" y="1408671"/>
                  </a:lnTo>
                  <a:lnTo>
                    <a:pt x="757878" y="1507525"/>
                  </a:lnTo>
                  <a:lnTo>
                    <a:pt x="659024" y="1507525"/>
                  </a:lnTo>
                  <a:close/>
                  <a:moveTo>
                    <a:pt x="494268" y="1408671"/>
                  </a:moveTo>
                  <a:lnTo>
                    <a:pt x="593122" y="1408671"/>
                  </a:lnTo>
                  <a:lnTo>
                    <a:pt x="593122" y="1507525"/>
                  </a:lnTo>
                  <a:lnTo>
                    <a:pt x="494268" y="1507525"/>
                  </a:lnTo>
                  <a:close/>
                  <a:moveTo>
                    <a:pt x="329512" y="1408671"/>
                  </a:moveTo>
                  <a:lnTo>
                    <a:pt x="428366" y="1408671"/>
                  </a:lnTo>
                  <a:lnTo>
                    <a:pt x="428366" y="1507525"/>
                  </a:lnTo>
                  <a:lnTo>
                    <a:pt x="329512" y="1507525"/>
                  </a:lnTo>
                  <a:close/>
                  <a:moveTo>
                    <a:pt x="164756" y="1408671"/>
                  </a:moveTo>
                  <a:lnTo>
                    <a:pt x="263610" y="1408671"/>
                  </a:lnTo>
                  <a:lnTo>
                    <a:pt x="263610" y="1507525"/>
                  </a:lnTo>
                  <a:lnTo>
                    <a:pt x="164756" y="1507525"/>
                  </a:lnTo>
                  <a:close/>
                  <a:moveTo>
                    <a:pt x="0" y="1408671"/>
                  </a:moveTo>
                  <a:lnTo>
                    <a:pt x="98854" y="1408671"/>
                  </a:lnTo>
                  <a:lnTo>
                    <a:pt x="98854" y="1507525"/>
                  </a:lnTo>
                  <a:lnTo>
                    <a:pt x="0" y="1507525"/>
                  </a:lnTo>
                  <a:close/>
                  <a:moveTo>
                    <a:pt x="823780" y="1252152"/>
                  </a:moveTo>
                  <a:lnTo>
                    <a:pt x="922634" y="1252152"/>
                  </a:lnTo>
                  <a:lnTo>
                    <a:pt x="922634" y="1351006"/>
                  </a:lnTo>
                  <a:lnTo>
                    <a:pt x="823780" y="1351006"/>
                  </a:lnTo>
                  <a:close/>
                  <a:moveTo>
                    <a:pt x="659024" y="1252152"/>
                  </a:moveTo>
                  <a:lnTo>
                    <a:pt x="757878" y="1252152"/>
                  </a:lnTo>
                  <a:lnTo>
                    <a:pt x="757878" y="1351006"/>
                  </a:lnTo>
                  <a:lnTo>
                    <a:pt x="659024" y="1351006"/>
                  </a:lnTo>
                  <a:close/>
                  <a:moveTo>
                    <a:pt x="494268" y="1252152"/>
                  </a:moveTo>
                  <a:lnTo>
                    <a:pt x="593122" y="1252152"/>
                  </a:lnTo>
                  <a:lnTo>
                    <a:pt x="593122" y="1351006"/>
                  </a:lnTo>
                  <a:lnTo>
                    <a:pt x="494268" y="1351006"/>
                  </a:lnTo>
                  <a:close/>
                  <a:moveTo>
                    <a:pt x="329512" y="1252152"/>
                  </a:moveTo>
                  <a:lnTo>
                    <a:pt x="428366" y="1252152"/>
                  </a:lnTo>
                  <a:lnTo>
                    <a:pt x="428366" y="1351006"/>
                  </a:lnTo>
                  <a:lnTo>
                    <a:pt x="329512" y="1351006"/>
                  </a:lnTo>
                  <a:close/>
                  <a:moveTo>
                    <a:pt x="164756" y="1252152"/>
                  </a:moveTo>
                  <a:lnTo>
                    <a:pt x="263610" y="1252152"/>
                  </a:lnTo>
                  <a:lnTo>
                    <a:pt x="263610" y="1351006"/>
                  </a:lnTo>
                  <a:lnTo>
                    <a:pt x="164756" y="1351006"/>
                  </a:lnTo>
                  <a:close/>
                  <a:moveTo>
                    <a:pt x="0" y="1252152"/>
                  </a:moveTo>
                  <a:lnTo>
                    <a:pt x="98854" y="1252152"/>
                  </a:lnTo>
                  <a:lnTo>
                    <a:pt x="98854" y="1351006"/>
                  </a:lnTo>
                  <a:lnTo>
                    <a:pt x="0" y="1351006"/>
                  </a:lnTo>
                  <a:close/>
                  <a:moveTo>
                    <a:pt x="823780" y="1095633"/>
                  </a:moveTo>
                  <a:lnTo>
                    <a:pt x="922634" y="1095633"/>
                  </a:lnTo>
                  <a:lnTo>
                    <a:pt x="922634" y="1194487"/>
                  </a:lnTo>
                  <a:lnTo>
                    <a:pt x="823780" y="1194487"/>
                  </a:lnTo>
                  <a:close/>
                  <a:moveTo>
                    <a:pt x="659024" y="1095633"/>
                  </a:moveTo>
                  <a:lnTo>
                    <a:pt x="757878" y="1095633"/>
                  </a:lnTo>
                  <a:lnTo>
                    <a:pt x="757878" y="1194487"/>
                  </a:lnTo>
                  <a:lnTo>
                    <a:pt x="659024" y="1194487"/>
                  </a:lnTo>
                  <a:close/>
                  <a:moveTo>
                    <a:pt x="494268" y="1095633"/>
                  </a:moveTo>
                  <a:lnTo>
                    <a:pt x="593122" y="1095633"/>
                  </a:lnTo>
                  <a:lnTo>
                    <a:pt x="593122" y="1194487"/>
                  </a:lnTo>
                  <a:lnTo>
                    <a:pt x="494268" y="1194487"/>
                  </a:lnTo>
                  <a:close/>
                  <a:moveTo>
                    <a:pt x="329512" y="1095633"/>
                  </a:moveTo>
                  <a:lnTo>
                    <a:pt x="428366" y="1095633"/>
                  </a:lnTo>
                  <a:lnTo>
                    <a:pt x="428366" y="1194487"/>
                  </a:lnTo>
                  <a:lnTo>
                    <a:pt x="329512" y="1194487"/>
                  </a:lnTo>
                  <a:close/>
                  <a:moveTo>
                    <a:pt x="164756" y="1095633"/>
                  </a:moveTo>
                  <a:lnTo>
                    <a:pt x="263610" y="1095633"/>
                  </a:lnTo>
                  <a:lnTo>
                    <a:pt x="263610" y="1194487"/>
                  </a:lnTo>
                  <a:lnTo>
                    <a:pt x="164756" y="1194487"/>
                  </a:lnTo>
                  <a:close/>
                  <a:moveTo>
                    <a:pt x="0" y="1095633"/>
                  </a:moveTo>
                  <a:lnTo>
                    <a:pt x="98854" y="1095633"/>
                  </a:lnTo>
                  <a:lnTo>
                    <a:pt x="98854" y="1194487"/>
                  </a:lnTo>
                  <a:lnTo>
                    <a:pt x="0" y="1194487"/>
                  </a:lnTo>
                  <a:close/>
                  <a:moveTo>
                    <a:pt x="823780" y="939114"/>
                  </a:moveTo>
                  <a:lnTo>
                    <a:pt x="922634" y="939114"/>
                  </a:lnTo>
                  <a:lnTo>
                    <a:pt x="922634" y="1037968"/>
                  </a:lnTo>
                  <a:lnTo>
                    <a:pt x="823780" y="1037968"/>
                  </a:lnTo>
                  <a:close/>
                  <a:moveTo>
                    <a:pt x="659024" y="939114"/>
                  </a:moveTo>
                  <a:lnTo>
                    <a:pt x="757878" y="939114"/>
                  </a:lnTo>
                  <a:lnTo>
                    <a:pt x="757878" y="1037968"/>
                  </a:lnTo>
                  <a:lnTo>
                    <a:pt x="659024" y="1037968"/>
                  </a:lnTo>
                  <a:close/>
                  <a:moveTo>
                    <a:pt x="494268" y="939114"/>
                  </a:moveTo>
                  <a:lnTo>
                    <a:pt x="593122" y="939114"/>
                  </a:lnTo>
                  <a:lnTo>
                    <a:pt x="593122" y="1037968"/>
                  </a:lnTo>
                  <a:lnTo>
                    <a:pt x="494268" y="1037968"/>
                  </a:lnTo>
                  <a:close/>
                  <a:moveTo>
                    <a:pt x="329512" y="939114"/>
                  </a:moveTo>
                  <a:lnTo>
                    <a:pt x="428366" y="939114"/>
                  </a:lnTo>
                  <a:lnTo>
                    <a:pt x="428366" y="1037968"/>
                  </a:lnTo>
                  <a:lnTo>
                    <a:pt x="329512" y="1037968"/>
                  </a:lnTo>
                  <a:close/>
                  <a:moveTo>
                    <a:pt x="164756" y="939114"/>
                  </a:moveTo>
                  <a:lnTo>
                    <a:pt x="263610" y="939114"/>
                  </a:lnTo>
                  <a:lnTo>
                    <a:pt x="263610" y="1037968"/>
                  </a:lnTo>
                  <a:lnTo>
                    <a:pt x="164756" y="1037968"/>
                  </a:lnTo>
                  <a:close/>
                  <a:moveTo>
                    <a:pt x="0" y="939114"/>
                  </a:moveTo>
                  <a:lnTo>
                    <a:pt x="98854" y="939114"/>
                  </a:lnTo>
                  <a:lnTo>
                    <a:pt x="98854" y="1037968"/>
                  </a:lnTo>
                  <a:lnTo>
                    <a:pt x="0" y="1037968"/>
                  </a:lnTo>
                  <a:close/>
                  <a:moveTo>
                    <a:pt x="823780" y="782595"/>
                  </a:moveTo>
                  <a:lnTo>
                    <a:pt x="922634" y="782595"/>
                  </a:lnTo>
                  <a:lnTo>
                    <a:pt x="922634" y="881449"/>
                  </a:lnTo>
                  <a:lnTo>
                    <a:pt x="823780" y="881449"/>
                  </a:lnTo>
                  <a:close/>
                  <a:moveTo>
                    <a:pt x="659024" y="782595"/>
                  </a:moveTo>
                  <a:lnTo>
                    <a:pt x="757878" y="782595"/>
                  </a:lnTo>
                  <a:lnTo>
                    <a:pt x="757878" y="881449"/>
                  </a:lnTo>
                  <a:lnTo>
                    <a:pt x="659024" y="881449"/>
                  </a:lnTo>
                  <a:close/>
                  <a:moveTo>
                    <a:pt x="494268" y="782595"/>
                  </a:moveTo>
                  <a:lnTo>
                    <a:pt x="593122" y="782595"/>
                  </a:lnTo>
                  <a:lnTo>
                    <a:pt x="593122" y="881449"/>
                  </a:lnTo>
                  <a:lnTo>
                    <a:pt x="494268" y="881449"/>
                  </a:lnTo>
                  <a:close/>
                  <a:moveTo>
                    <a:pt x="329512" y="782595"/>
                  </a:moveTo>
                  <a:lnTo>
                    <a:pt x="428366" y="782595"/>
                  </a:lnTo>
                  <a:lnTo>
                    <a:pt x="428366" y="881449"/>
                  </a:lnTo>
                  <a:lnTo>
                    <a:pt x="329512" y="881449"/>
                  </a:lnTo>
                  <a:close/>
                  <a:moveTo>
                    <a:pt x="164756" y="782595"/>
                  </a:moveTo>
                  <a:lnTo>
                    <a:pt x="263610" y="782595"/>
                  </a:lnTo>
                  <a:lnTo>
                    <a:pt x="263610" y="881449"/>
                  </a:lnTo>
                  <a:lnTo>
                    <a:pt x="164756" y="881449"/>
                  </a:lnTo>
                  <a:close/>
                  <a:moveTo>
                    <a:pt x="0" y="782595"/>
                  </a:moveTo>
                  <a:lnTo>
                    <a:pt x="98854" y="782595"/>
                  </a:lnTo>
                  <a:lnTo>
                    <a:pt x="98854" y="881449"/>
                  </a:lnTo>
                  <a:lnTo>
                    <a:pt x="0" y="881449"/>
                  </a:lnTo>
                  <a:close/>
                  <a:moveTo>
                    <a:pt x="823780" y="626076"/>
                  </a:moveTo>
                  <a:lnTo>
                    <a:pt x="922634" y="626076"/>
                  </a:lnTo>
                  <a:lnTo>
                    <a:pt x="922634" y="724930"/>
                  </a:lnTo>
                  <a:lnTo>
                    <a:pt x="823780" y="724930"/>
                  </a:lnTo>
                  <a:close/>
                  <a:moveTo>
                    <a:pt x="659024" y="626076"/>
                  </a:moveTo>
                  <a:lnTo>
                    <a:pt x="757878" y="626076"/>
                  </a:lnTo>
                  <a:lnTo>
                    <a:pt x="757878" y="724930"/>
                  </a:lnTo>
                  <a:lnTo>
                    <a:pt x="659024" y="724930"/>
                  </a:lnTo>
                  <a:close/>
                  <a:moveTo>
                    <a:pt x="494268" y="626076"/>
                  </a:moveTo>
                  <a:lnTo>
                    <a:pt x="593122" y="626076"/>
                  </a:lnTo>
                  <a:lnTo>
                    <a:pt x="593122" y="724930"/>
                  </a:lnTo>
                  <a:lnTo>
                    <a:pt x="494268" y="724930"/>
                  </a:lnTo>
                  <a:close/>
                  <a:moveTo>
                    <a:pt x="329512" y="626076"/>
                  </a:moveTo>
                  <a:lnTo>
                    <a:pt x="428366" y="626076"/>
                  </a:lnTo>
                  <a:lnTo>
                    <a:pt x="428366" y="724930"/>
                  </a:lnTo>
                  <a:lnTo>
                    <a:pt x="329512" y="724930"/>
                  </a:lnTo>
                  <a:close/>
                  <a:moveTo>
                    <a:pt x="164756" y="626076"/>
                  </a:moveTo>
                  <a:lnTo>
                    <a:pt x="263610" y="626076"/>
                  </a:lnTo>
                  <a:lnTo>
                    <a:pt x="263610" y="724930"/>
                  </a:lnTo>
                  <a:lnTo>
                    <a:pt x="164756" y="724930"/>
                  </a:lnTo>
                  <a:close/>
                  <a:moveTo>
                    <a:pt x="0" y="626076"/>
                  </a:moveTo>
                  <a:lnTo>
                    <a:pt x="98854" y="626076"/>
                  </a:lnTo>
                  <a:lnTo>
                    <a:pt x="98854" y="724930"/>
                  </a:lnTo>
                  <a:lnTo>
                    <a:pt x="0" y="724930"/>
                  </a:lnTo>
                  <a:close/>
                  <a:moveTo>
                    <a:pt x="823780" y="469557"/>
                  </a:moveTo>
                  <a:lnTo>
                    <a:pt x="922634" y="469557"/>
                  </a:lnTo>
                  <a:lnTo>
                    <a:pt x="922634" y="568411"/>
                  </a:lnTo>
                  <a:lnTo>
                    <a:pt x="823780" y="568411"/>
                  </a:lnTo>
                  <a:close/>
                  <a:moveTo>
                    <a:pt x="659024" y="469557"/>
                  </a:moveTo>
                  <a:lnTo>
                    <a:pt x="757878" y="469557"/>
                  </a:lnTo>
                  <a:lnTo>
                    <a:pt x="757878" y="568411"/>
                  </a:lnTo>
                  <a:lnTo>
                    <a:pt x="659024" y="568411"/>
                  </a:lnTo>
                  <a:close/>
                  <a:moveTo>
                    <a:pt x="494268" y="469557"/>
                  </a:moveTo>
                  <a:lnTo>
                    <a:pt x="593122" y="469557"/>
                  </a:lnTo>
                  <a:lnTo>
                    <a:pt x="593122" y="568411"/>
                  </a:lnTo>
                  <a:lnTo>
                    <a:pt x="494268" y="568411"/>
                  </a:lnTo>
                  <a:close/>
                  <a:moveTo>
                    <a:pt x="329512" y="469557"/>
                  </a:moveTo>
                  <a:lnTo>
                    <a:pt x="428366" y="469557"/>
                  </a:lnTo>
                  <a:lnTo>
                    <a:pt x="428366" y="568411"/>
                  </a:lnTo>
                  <a:lnTo>
                    <a:pt x="329512" y="568411"/>
                  </a:lnTo>
                  <a:close/>
                  <a:moveTo>
                    <a:pt x="164756" y="469557"/>
                  </a:moveTo>
                  <a:lnTo>
                    <a:pt x="263610" y="469557"/>
                  </a:lnTo>
                  <a:lnTo>
                    <a:pt x="263610" y="568411"/>
                  </a:lnTo>
                  <a:lnTo>
                    <a:pt x="164756" y="568411"/>
                  </a:lnTo>
                  <a:close/>
                  <a:moveTo>
                    <a:pt x="0" y="469557"/>
                  </a:moveTo>
                  <a:lnTo>
                    <a:pt x="98854" y="469557"/>
                  </a:lnTo>
                  <a:lnTo>
                    <a:pt x="98854" y="568411"/>
                  </a:lnTo>
                  <a:lnTo>
                    <a:pt x="0" y="568411"/>
                  </a:lnTo>
                  <a:close/>
                  <a:moveTo>
                    <a:pt x="823780" y="313038"/>
                  </a:moveTo>
                  <a:lnTo>
                    <a:pt x="922634" y="313038"/>
                  </a:lnTo>
                  <a:lnTo>
                    <a:pt x="922634" y="411892"/>
                  </a:lnTo>
                  <a:lnTo>
                    <a:pt x="823780" y="411892"/>
                  </a:lnTo>
                  <a:close/>
                  <a:moveTo>
                    <a:pt x="659024" y="313038"/>
                  </a:moveTo>
                  <a:lnTo>
                    <a:pt x="757878" y="313038"/>
                  </a:lnTo>
                  <a:lnTo>
                    <a:pt x="757878" y="411892"/>
                  </a:lnTo>
                  <a:lnTo>
                    <a:pt x="659024" y="411892"/>
                  </a:lnTo>
                  <a:close/>
                  <a:moveTo>
                    <a:pt x="494268" y="313038"/>
                  </a:moveTo>
                  <a:lnTo>
                    <a:pt x="593122" y="313038"/>
                  </a:lnTo>
                  <a:lnTo>
                    <a:pt x="593122" y="411892"/>
                  </a:lnTo>
                  <a:lnTo>
                    <a:pt x="494268" y="411892"/>
                  </a:lnTo>
                  <a:close/>
                  <a:moveTo>
                    <a:pt x="329512" y="313038"/>
                  </a:moveTo>
                  <a:lnTo>
                    <a:pt x="428366" y="313038"/>
                  </a:lnTo>
                  <a:lnTo>
                    <a:pt x="428366" y="411892"/>
                  </a:lnTo>
                  <a:lnTo>
                    <a:pt x="329512" y="411892"/>
                  </a:lnTo>
                  <a:close/>
                  <a:moveTo>
                    <a:pt x="164756" y="313038"/>
                  </a:moveTo>
                  <a:lnTo>
                    <a:pt x="263610" y="313038"/>
                  </a:lnTo>
                  <a:lnTo>
                    <a:pt x="263610" y="411892"/>
                  </a:lnTo>
                  <a:lnTo>
                    <a:pt x="164756" y="411892"/>
                  </a:lnTo>
                  <a:close/>
                  <a:moveTo>
                    <a:pt x="0" y="313038"/>
                  </a:moveTo>
                  <a:lnTo>
                    <a:pt x="98854" y="313038"/>
                  </a:lnTo>
                  <a:lnTo>
                    <a:pt x="98854" y="411892"/>
                  </a:lnTo>
                  <a:lnTo>
                    <a:pt x="0" y="411892"/>
                  </a:lnTo>
                  <a:close/>
                  <a:moveTo>
                    <a:pt x="823780" y="156519"/>
                  </a:moveTo>
                  <a:lnTo>
                    <a:pt x="922634" y="156519"/>
                  </a:lnTo>
                  <a:lnTo>
                    <a:pt x="922634" y="255373"/>
                  </a:lnTo>
                  <a:lnTo>
                    <a:pt x="823780" y="255373"/>
                  </a:lnTo>
                  <a:close/>
                  <a:moveTo>
                    <a:pt x="659024" y="156519"/>
                  </a:moveTo>
                  <a:lnTo>
                    <a:pt x="757878" y="156519"/>
                  </a:lnTo>
                  <a:lnTo>
                    <a:pt x="757878" y="255373"/>
                  </a:lnTo>
                  <a:lnTo>
                    <a:pt x="659024" y="255373"/>
                  </a:lnTo>
                  <a:close/>
                  <a:moveTo>
                    <a:pt x="494268" y="156519"/>
                  </a:moveTo>
                  <a:lnTo>
                    <a:pt x="593122" y="156519"/>
                  </a:lnTo>
                  <a:lnTo>
                    <a:pt x="593122" y="255373"/>
                  </a:lnTo>
                  <a:lnTo>
                    <a:pt x="494268" y="255373"/>
                  </a:lnTo>
                  <a:close/>
                  <a:moveTo>
                    <a:pt x="329512" y="156519"/>
                  </a:moveTo>
                  <a:lnTo>
                    <a:pt x="428366" y="156519"/>
                  </a:lnTo>
                  <a:lnTo>
                    <a:pt x="428366" y="255373"/>
                  </a:lnTo>
                  <a:lnTo>
                    <a:pt x="329512" y="255373"/>
                  </a:lnTo>
                  <a:close/>
                  <a:moveTo>
                    <a:pt x="164756" y="156519"/>
                  </a:moveTo>
                  <a:lnTo>
                    <a:pt x="263610" y="156519"/>
                  </a:lnTo>
                  <a:lnTo>
                    <a:pt x="263610" y="255373"/>
                  </a:lnTo>
                  <a:lnTo>
                    <a:pt x="164756" y="255373"/>
                  </a:lnTo>
                  <a:close/>
                  <a:moveTo>
                    <a:pt x="0" y="156519"/>
                  </a:moveTo>
                  <a:lnTo>
                    <a:pt x="98854" y="156519"/>
                  </a:lnTo>
                  <a:lnTo>
                    <a:pt x="98854" y="255373"/>
                  </a:lnTo>
                  <a:lnTo>
                    <a:pt x="0" y="255373"/>
                  </a:lnTo>
                  <a:close/>
                  <a:moveTo>
                    <a:pt x="823780" y="0"/>
                  </a:moveTo>
                  <a:lnTo>
                    <a:pt x="922634" y="0"/>
                  </a:lnTo>
                  <a:lnTo>
                    <a:pt x="922634" y="98854"/>
                  </a:lnTo>
                  <a:lnTo>
                    <a:pt x="823780" y="98854"/>
                  </a:lnTo>
                  <a:close/>
                  <a:moveTo>
                    <a:pt x="659024" y="0"/>
                  </a:moveTo>
                  <a:lnTo>
                    <a:pt x="757878" y="0"/>
                  </a:lnTo>
                  <a:lnTo>
                    <a:pt x="757878" y="98854"/>
                  </a:lnTo>
                  <a:lnTo>
                    <a:pt x="659024" y="98854"/>
                  </a:lnTo>
                  <a:close/>
                  <a:moveTo>
                    <a:pt x="494268" y="0"/>
                  </a:moveTo>
                  <a:lnTo>
                    <a:pt x="593122" y="0"/>
                  </a:lnTo>
                  <a:lnTo>
                    <a:pt x="593122" y="98854"/>
                  </a:lnTo>
                  <a:lnTo>
                    <a:pt x="494268" y="98854"/>
                  </a:lnTo>
                  <a:close/>
                  <a:moveTo>
                    <a:pt x="329512" y="0"/>
                  </a:moveTo>
                  <a:lnTo>
                    <a:pt x="428366" y="0"/>
                  </a:lnTo>
                  <a:lnTo>
                    <a:pt x="428366" y="98854"/>
                  </a:lnTo>
                  <a:lnTo>
                    <a:pt x="329512" y="98854"/>
                  </a:lnTo>
                  <a:close/>
                  <a:moveTo>
                    <a:pt x="164756" y="0"/>
                  </a:moveTo>
                  <a:lnTo>
                    <a:pt x="263610" y="0"/>
                  </a:lnTo>
                  <a:lnTo>
                    <a:pt x="263610" y="98854"/>
                  </a:lnTo>
                  <a:lnTo>
                    <a:pt x="164756" y="98854"/>
                  </a:lnTo>
                  <a:close/>
                  <a:moveTo>
                    <a:pt x="0" y="0"/>
                  </a:moveTo>
                  <a:lnTo>
                    <a:pt x="98854" y="0"/>
                  </a:lnTo>
                  <a:lnTo>
                    <a:pt x="98854" y="98854"/>
                  </a:lnTo>
                  <a:lnTo>
                    <a:pt x="0" y="98854"/>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8" name="MH_Text_5"/>
            <p:cNvSpPr/>
            <p:nvPr>
              <p:custDataLst>
                <p:tags r:id="rId9"/>
              </p:custDataLst>
            </p:nvPr>
          </p:nvSpPr>
          <p:spPr>
            <a:xfrm>
              <a:off x="6741395" y="1687116"/>
              <a:ext cx="923925" cy="1019175"/>
            </a:xfrm>
            <a:prstGeom prst="rect">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r>
                <a:rPr lang="en-US" altLang="zh-CN" sz="2400" dirty="0">
                  <a:solidFill>
                    <a:srgbClr val="FFFFFF"/>
                  </a:solidFill>
                  <a:latin typeface="Arial Black" panose="020B0A04020102020204" pitchFamily="34" charset="0"/>
                </a:rPr>
                <a:t>90</a:t>
              </a:r>
              <a:r>
                <a:rPr lang="en-US" altLang="zh-CN" sz="1600" dirty="0">
                  <a:solidFill>
                    <a:srgbClr val="FFFFFF"/>
                  </a:solidFill>
                  <a:latin typeface="Arial Black" panose="020B0A04020102020204" pitchFamily="34" charset="0"/>
                </a:rPr>
                <a:t>%</a:t>
              </a:r>
              <a:endParaRPr lang="zh-CN" altLang="en-US" sz="1600" dirty="0">
                <a:solidFill>
                  <a:srgbClr val="FFFFFF"/>
                </a:solidFill>
                <a:latin typeface="Arial Black" panose="020B0A04020102020204" pitchFamily="34" charset="0"/>
              </a:endParaRPr>
            </a:p>
          </p:txBody>
        </p:sp>
        <p:sp>
          <p:nvSpPr>
            <p:cNvPr id="5132" name="MH_SubTitle_5"/>
            <p:cNvSpPr txBox="1">
              <a:spLocks noChangeArrowheads="1"/>
            </p:cNvSpPr>
            <p:nvPr>
              <p:custDataLst>
                <p:tags r:id="rId10"/>
              </p:custDataLst>
            </p:nvPr>
          </p:nvSpPr>
          <p:spPr bwMode="auto">
            <a:xfrm>
              <a:off x="6442944" y="2815828"/>
              <a:ext cx="1504950" cy="460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algn="ctr"/>
              <a:r>
                <a:rPr lang="zh-CN" altLang="en-US" sz="1600" dirty="0" smtClean="0">
                  <a:solidFill>
                    <a:schemeClr val="bg1">
                      <a:lumMod val="85000"/>
                    </a:schemeClr>
                  </a:solidFill>
                  <a:latin typeface="微软雅黑" pitchFamily="34" charset="-122"/>
                  <a:ea typeface="微软雅黑" pitchFamily="34" charset="-122"/>
                </a:rPr>
                <a:t>第四季度</a:t>
              </a:r>
              <a:endParaRPr lang="zh-CN" altLang="en-US" sz="1600" dirty="0">
                <a:solidFill>
                  <a:schemeClr val="bg1">
                    <a:lumMod val="85000"/>
                  </a:schemeClr>
                </a:solidFill>
                <a:latin typeface="微软雅黑" pitchFamily="34" charset="-122"/>
                <a:ea typeface="微软雅黑" pitchFamily="34" charset="-122"/>
              </a:endParaRPr>
            </a:p>
          </p:txBody>
        </p:sp>
        <p:sp>
          <p:nvSpPr>
            <p:cNvPr id="19" name="MH_Other_6"/>
            <p:cNvSpPr/>
            <p:nvPr>
              <p:custDataLst>
                <p:tags r:id="rId11"/>
              </p:custDataLst>
            </p:nvPr>
          </p:nvSpPr>
          <p:spPr>
            <a:xfrm>
              <a:off x="5085632" y="1575198"/>
              <a:ext cx="923925" cy="1131094"/>
            </a:xfrm>
            <a:custGeom>
              <a:avLst/>
              <a:gdLst>
                <a:gd name="connsiteX0" fmla="*/ 823780 w 922634"/>
                <a:gd name="connsiteY0" fmla="*/ 1408671 h 1507525"/>
                <a:gd name="connsiteX1" fmla="*/ 922634 w 922634"/>
                <a:gd name="connsiteY1" fmla="*/ 1408671 h 1507525"/>
                <a:gd name="connsiteX2" fmla="*/ 922634 w 922634"/>
                <a:gd name="connsiteY2" fmla="*/ 1507525 h 1507525"/>
                <a:gd name="connsiteX3" fmla="*/ 823780 w 922634"/>
                <a:gd name="connsiteY3" fmla="*/ 1507525 h 1507525"/>
                <a:gd name="connsiteX4" fmla="*/ 659024 w 922634"/>
                <a:gd name="connsiteY4" fmla="*/ 1408671 h 1507525"/>
                <a:gd name="connsiteX5" fmla="*/ 757878 w 922634"/>
                <a:gd name="connsiteY5" fmla="*/ 1408671 h 1507525"/>
                <a:gd name="connsiteX6" fmla="*/ 757878 w 922634"/>
                <a:gd name="connsiteY6" fmla="*/ 1507525 h 1507525"/>
                <a:gd name="connsiteX7" fmla="*/ 659024 w 922634"/>
                <a:gd name="connsiteY7" fmla="*/ 1507525 h 1507525"/>
                <a:gd name="connsiteX8" fmla="*/ 494268 w 922634"/>
                <a:gd name="connsiteY8" fmla="*/ 1408671 h 1507525"/>
                <a:gd name="connsiteX9" fmla="*/ 593122 w 922634"/>
                <a:gd name="connsiteY9" fmla="*/ 1408671 h 1507525"/>
                <a:gd name="connsiteX10" fmla="*/ 593122 w 922634"/>
                <a:gd name="connsiteY10" fmla="*/ 1507525 h 1507525"/>
                <a:gd name="connsiteX11" fmla="*/ 494268 w 922634"/>
                <a:gd name="connsiteY11" fmla="*/ 1507525 h 1507525"/>
                <a:gd name="connsiteX12" fmla="*/ 329512 w 922634"/>
                <a:gd name="connsiteY12" fmla="*/ 1408671 h 1507525"/>
                <a:gd name="connsiteX13" fmla="*/ 428366 w 922634"/>
                <a:gd name="connsiteY13" fmla="*/ 1408671 h 1507525"/>
                <a:gd name="connsiteX14" fmla="*/ 428366 w 922634"/>
                <a:gd name="connsiteY14" fmla="*/ 1507525 h 1507525"/>
                <a:gd name="connsiteX15" fmla="*/ 329512 w 922634"/>
                <a:gd name="connsiteY15" fmla="*/ 1507525 h 1507525"/>
                <a:gd name="connsiteX16" fmla="*/ 164756 w 922634"/>
                <a:gd name="connsiteY16" fmla="*/ 1408671 h 1507525"/>
                <a:gd name="connsiteX17" fmla="*/ 263610 w 922634"/>
                <a:gd name="connsiteY17" fmla="*/ 1408671 h 1507525"/>
                <a:gd name="connsiteX18" fmla="*/ 263610 w 922634"/>
                <a:gd name="connsiteY18" fmla="*/ 1507525 h 1507525"/>
                <a:gd name="connsiteX19" fmla="*/ 164756 w 922634"/>
                <a:gd name="connsiteY19" fmla="*/ 1507525 h 1507525"/>
                <a:gd name="connsiteX20" fmla="*/ 0 w 922634"/>
                <a:gd name="connsiteY20" fmla="*/ 1408671 h 1507525"/>
                <a:gd name="connsiteX21" fmla="*/ 98854 w 922634"/>
                <a:gd name="connsiteY21" fmla="*/ 1408671 h 1507525"/>
                <a:gd name="connsiteX22" fmla="*/ 98854 w 922634"/>
                <a:gd name="connsiteY22" fmla="*/ 1507525 h 1507525"/>
                <a:gd name="connsiteX23" fmla="*/ 0 w 922634"/>
                <a:gd name="connsiteY23" fmla="*/ 1507525 h 1507525"/>
                <a:gd name="connsiteX24" fmla="*/ 823780 w 922634"/>
                <a:gd name="connsiteY24" fmla="*/ 1252152 h 1507525"/>
                <a:gd name="connsiteX25" fmla="*/ 922634 w 922634"/>
                <a:gd name="connsiteY25" fmla="*/ 1252152 h 1507525"/>
                <a:gd name="connsiteX26" fmla="*/ 922634 w 922634"/>
                <a:gd name="connsiteY26" fmla="*/ 1351006 h 1507525"/>
                <a:gd name="connsiteX27" fmla="*/ 823780 w 922634"/>
                <a:gd name="connsiteY27" fmla="*/ 1351006 h 1507525"/>
                <a:gd name="connsiteX28" fmla="*/ 659024 w 922634"/>
                <a:gd name="connsiteY28" fmla="*/ 1252152 h 1507525"/>
                <a:gd name="connsiteX29" fmla="*/ 757878 w 922634"/>
                <a:gd name="connsiteY29" fmla="*/ 1252152 h 1507525"/>
                <a:gd name="connsiteX30" fmla="*/ 757878 w 922634"/>
                <a:gd name="connsiteY30" fmla="*/ 1351006 h 1507525"/>
                <a:gd name="connsiteX31" fmla="*/ 659024 w 922634"/>
                <a:gd name="connsiteY31" fmla="*/ 1351006 h 1507525"/>
                <a:gd name="connsiteX32" fmla="*/ 494268 w 922634"/>
                <a:gd name="connsiteY32" fmla="*/ 1252152 h 1507525"/>
                <a:gd name="connsiteX33" fmla="*/ 593122 w 922634"/>
                <a:gd name="connsiteY33" fmla="*/ 1252152 h 1507525"/>
                <a:gd name="connsiteX34" fmla="*/ 593122 w 922634"/>
                <a:gd name="connsiteY34" fmla="*/ 1351006 h 1507525"/>
                <a:gd name="connsiteX35" fmla="*/ 494268 w 922634"/>
                <a:gd name="connsiteY35" fmla="*/ 1351006 h 1507525"/>
                <a:gd name="connsiteX36" fmla="*/ 329512 w 922634"/>
                <a:gd name="connsiteY36" fmla="*/ 1252152 h 1507525"/>
                <a:gd name="connsiteX37" fmla="*/ 428366 w 922634"/>
                <a:gd name="connsiteY37" fmla="*/ 1252152 h 1507525"/>
                <a:gd name="connsiteX38" fmla="*/ 428366 w 922634"/>
                <a:gd name="connsiteY38" fmla="*/ 1351006 h 1507525"/>
                <a:gd name="connsiteX39" fmla="*/ 329512 w 922634"/>
                <a:gd name="connsiteY39" fmla="*/ 1351006 h 1507525"/>
                <a:gd name="connsiteX40" fmla="*/ 164756 w 922634"/>
                <a:gd name="connsiteY40" fmla="*/ 1252152 h 1507525"/>
                <a:gd name="connsiteX41" fmla="*/ 263610 w 922634"/>
                <a:gd name="connsiteY41" fmla="*/ 1252152 h 1507525"/>
                <a:gd name="connsiteX42" fmla="*/ 263610 w 922634"/>
                <a:gd name="connsiteY42" fmla="*/ 1351006 h 1507525"/>
                <a:gd name="connsiteX43" fmla="*/ 164756 w 922634"/>
                <a:gd name="connsiteY43" fmla="*/ 1351006 h 1507525"/>
                <a:gd name="connsiteX44" fmla="*/ 0 w 922634"/>
                <a:gd name="connsiteY44" fmla="*/ 1252152 h 1507525"/>
                <a:gd name="connsiteX45" fmla="*/ 98854 w 922634"/>
                <a:gd name="connsiteY45" fmla="*/ 1252152 h 1507525"/>
                <a:gd name="connsiteX46" fmla="*/ 98854 w 922634"/>
                <a:gd name="connsiteY46" fmla="*/ 1351006 h 1507525"/>
                <a:gd name="connsiteX47" fmla="*/ 0 w 922634"/>
                <a:gd name="connsiteY47" fmla="*/ 1351006 h 1507525"/>
                <a:gd name="connsiteX48" fmla="*/ 823780 w 922634"/>
                <a:gd name="connsiteY48" fmla="*/ 1095633 h 1507525"/>
                <a:gd name="connsiteX49" fmla="*/ 922634 w 922634"/>
                <a:gd name="connsiteY49" fmla="*/ 1095633 h 1507525"/>
                <a:gd name="connsiteX50" fmla="*/ 922634 w 922634"/>
                <a:gd name="connsiteY50" fmla="*/ 1194487 h 1507525"/>
                <a:gd name="connsiteX51" fmla="*/ 823780 w 922634"/>
                <a:gd name="connsiteY51" fmla="*/ 1194487 h 1507525"/>
                <a:gd name="connsiteX52" fmla="*/ 659024 w 922634"/>
                <a:gd name="connsiteY52" fmla="*/ 1095633 h 1507525"/>
                <a:gd name="connsiteX53" fmla="*/ 757878 w 922634"/>
                <a:gd name="connsiteY53" fmla="*/ 1095633 h 1507525"/>
                <a:gd name="connsiteX54" fmla="*/ 757878 w 922634"/>
                <a:gd name="connsiteY54" fmla="*/ 1194487 h 1507525"/>
                <a:gd name="connsiteX55" fmla="*/ 659024 w 922634"/>
                <a:gd name="connsiteY55" fmla="*/ 1194487 h 1507525"/>
                <a:gd name="connsiteX56" fmla="*/ 494268 w 922634"/>
                <a:gd name="connsiteY56" fmla="*/ 1095633 h 1507525"/>
                <a:gd name="connsiteX57" fmla="*/ 593122 w 922634"/>
                <a:gd name="connsiteY57" fmla="*/ 1095633 h 1507525"/>
                <a:gd name="connsiteX58" fmla="*/ 593122 w 922634"/>
                <a:gd name="connsiteY58" fmla="*/ 1194487 h 1507525"/>
                <a:gd name="connsiteX59" fmla="*/ 494268 w 922634"/>
                <a:gd name="connsiteY59" fmla="*/ 1194487 h 1507525"/>
                <a:gd name="connsiteX60" fmla="*/ 329512 w 922634"/>
                <a:gd name="connsiteY60" fmla="*/ 1095633 h 1507525"/>
                <a:gd name="connsiteX61" fmla="*/ 428366 w 922634"/>
                <a:gd name="connsiteY61" fmla="*/ 1095633 h 1507525"/>
                <a:gd name="connsiteX62" fmla="*/ 428366 w 922634"/>
                <a:gd name="connsiteY62" fmla="*/ 1194487 h 1507525"/>
                <a:gd name="connsiteX63" fmla="*/ 329512 w 922634"/>
                <a:gd name="connsiteY63" fmla="*/ 1194487 h 1507525"/>
                <a:gd name="connsiteX64" fmla="*/ 164756 w 922634"/>
                <a:gd name="connsiteY64" fmla="*/ 1095633 h 1507525"/>
                <a:gd name="connsiteX65" fmla="*/ 263610 w 922634"/>
                <a:gd name="connsiteY65" fmla="*/ 1095633 h 1507525"/>
                <a:gd name="connsiteX66" fmla="*/ 263610 w 922634"/>
                <a:gd name="connsiteY66" fmla="*/ 1194487 h 1507525"/>
                <a:gd name="connsiteX67" fmla="*/ 164756 w 922634"/>
                <a:gd name="connsiteY67" fmla="*/ 1194487 h 1507525"/>
                <a:gd name="connsiteX68" fmla="*/ 0 w 922634"/>
                <a:gd name="connsiteY68" fmla="*/ 1095633 h 1507525"/>
                <a:gd name="connsiteX69" fmla="*/ 98854 w 922634"/>
                <a:gd name="connsiteY69" fmla="*/ 1095633 h 1507525"/>
                <a:gd name="connsiteX70" fmla="*/ 98854 w 922634"/>
                <a:gd name="connsiteY70" fmla="*/ 1194487 h 1507525"/>
                <a:gd name="connsiteX71" fmla="*/ 0 w 922634"/>
                <a:gd name="connsiteY71" fmla="*/ 1194487 h 1507525"/>
                <a:gd name="connsiteX72" fmla="*/ 823780 w 922634"/>
                <a:gd name="connsiteY72" fmla="*/ 939114 h 1507525"/>
                <a:gd name="connsiteX73" fmla="*/ 922634 w 922634"/>
                <a:gd name="connsiteY73" fmla="*/ 939114 h 1507525"/>
                <a:gd name="connsiteX74" fmla="*/ 922634 w 922634"/>
                <a:gd name="connsiteY74" fmla="*/ 1037968 h 1507525"/>
                <a:gd name="connsiteX75" fmla="*/ 823780 w 922634"/>
                <a:gd name="connsiteY75" fmla="*/ 1037968 h 1507525"/>
                <a:gd name="connsiteX76" fmla="*/ 659024 w 922634"/>
                <a:gd name="connsiteY76" fmla="*/ 939114 h 1507525"/>
                <a:gd name="connsiteX77" fmla="*/ 757878 w 922634"/>
                <a:gd name="connsiteY77" fmla="*/ 939114 h 1507525"/>
                <a:gd name="connsiteX78" fmla="*/ 757878 w 922634"/>
                <a:gd name="connsiteY78" fmla="*/ 1037968 h 1507525"/>
                <a:gd name="connsiteX79" fmla="*/ 659024 w 922634"/>
                <a:gd name="connsiteY79" fmla="*/ 1037968 h 1507525"/>
                <a:gd name="connsiteX80" fmla="*/ 494268 w 922634"/>
                <a:gd name="connsiteY80" fmla="*/ 939114 h 1507525"/>
                <a:gd name="connsiteX81" fmla="*/ 593122 w 922634"/>
                <a:gd name="connsiteY81" fmla="*/ 939114 h 1507525"/>
                <a:gd name="connsiteX82" fmla="*/ 593122 w 922634"/>
                <a:gd name="connsiteY82" fmla="*/ 1037968 h 1507525"/>
                <a:gd name="connsiteX83" fmla="*/ 494268 w 922634"/>
                <a:gd name="connsiteY83" fmla="*/ 1037968 h 1507525"/>
                <a:gd name="connsiteX84" fmla="*/ 329512 w 922634"/>
                <a:gd name="connsiteY84" fmla="*/ 939114 h 1507525"/>
                <a:gd name="connsiteX85" fmla="*/ 428366 w 922634"/>
                <a:gd name="connsiteY85" fmla="*/ 939114 h 1507525"/>
                <a:gd name="connsiteX86" fmla="*/ 428366 w 922634"/>
                <a:gd name="connsiteY86" fmla="*/ 1037968 h 1507525"/>
                <a:gd name="connsiteX87" fmla="*/ 329512 w 922634"/>
                <a:gd name="connsiteY87" fmla="*/ 1037968 h 1507525"/>
                <a:gd name="connsiteX88" fmla="*/ 164756 w 922634"/>
                <a:gd name="connsiteY88" fmla="*/ 939114 h 1507525"/>
                <a:gd name="connsiteX89" fmla="*/ 263610 w 922634"/>
                <a:gd name="connsiteY89" fmla="*/ 939114 h 1507525"/>
                <a:gd name="connsiteX90" fmla="*/ 263610 w 922634"/>
                <a:gd name="connsiteY90" fmla="*/ 1037968 h 1507525"/>
                <a:gd name="connsiteX91" fmla="*/ 164756 w 922634"/>
                <a:gd name="connsiteY91" fmla="*/ 1037968 h 1507525"/>
                <a:gd name="connsiteX92" fmla="*/ 0 w 922634"/>
                <a:gd name="connsiteY92" fmla="*/ 939114 h 1507525"/>
                <a:gd name="connsiteX93" fmla="*/ 98854 w 922634"/>
                <a:gd name="connsiteY93" fmla="*/ 939114 h 1507525"/>
                <a:gd name="connsiteX94" fmla="*/ 98854 w 922634"/>
                <a:gd name="connsiteY94" fmla="*/ 1037968 h 1507525"/>
                <a:gd name="connsiteX95" fmla="*/ 0 w 922634"/>
                <a:gd name="connsiteY95" fmla="*/ 1037968 h 1507525"/>
                <a:gd name="connsiteX96" fmla="*/ 823780 w 922634"/>
                <a:gd name="connsiteY96" fmla="*/ 782595 h 1507525"/>
                <a:gd name="connsiteX97" fmla="*/ 922634 w 922634"/>
                <a:gd name="connsiteY97" fmla="*/ 782595 h 1507525"/>
                <a:gd name="connsiteX98" fmla="*/ 922634 w 922634"/>
                <a:gd name="connsiteY98" fmla="*/ 881449 h 1507525"/>
                <a:gd name="connsiteX99" fmla="*/ 823780 w 922634"/>
                <a:gd name="connsiteY99" fmla="*/ 881449 h 1507525"/>
                <a:gd name="connsiteX100" fmla="*/ 659024 w 922634"/>
                <a:gd name="connsiteY100" fmla="*/ 782595 h 1507525"/>
                <a:gd name="connsiteX101" fmla="*/ 757878 w 922634"/>
                <a:gd name="connsiteY101" fmla="*/ 782595 h 1507525"/>
                <a:gd name="connsiteX102" fmla="*/ 757878 w 922634"/>
                <a:gd name="connsiteY102" fmla="*/ 881449 h 1507525"/>
                <a:gd name="connsiteX103" fmla="*/ 659024 w 922634"/>
                <a:gd name="connsiteY103" fmla="*/ 881449 h 1507525"/>
                <a:gd name="connsiteX104" fmla="*/ 494268 w 922634"/>
                <a:gd name="connsiteY104" fmla="*/ 782595 h 1507525"/>
                <a:gd name="connsiteX105" fmla="*/ 593122 w 922634"/>
                <a:gd name="connsiteY105" fmla="*/ 782595 h 1507525"/>
                <a:gd name="connsiteX106" fmla="*/ 593122 w 922634"/>
                <a:gd name="connsiteY106" fmla="*/ 881449 h 1507525"/>
                <a:gd name="connsiteX107" fmla="*/ 494268 w 922634"/>
                <a:gd name="connsiteY107" fmla="*/ 881449 h 1507525"/>
                <a:gd name="connsiteX108" fmla="*/ 329512 w 922634"/>
                <a:gd name="connsiteY108" fmla="*/ 782595 h 1507525"/>
                <a:gd name="connsiteX109" fmla="*/ 428366 w 922634"/>
                <a:gd name="connsiteY109" fmla="*/ 782595 h 1507525"/>
                <a:gd name="connsiteX110" fmla="*/ 428366 w 922634"/>
                <a:gd name="connsiteY110" fmla="*/ 881449 h 1507525"/>
                <a:gd name="connsiteX111" fmla="*/ 329512 w 922634"/>
                <a:gd name="connsiteY111" fmla="*/ 881449 h 1507525"/>
                <a:gd name="connsiteX112" fmla="*/ 164756 w 922634"/>
                <a:gd name="connsiteY112" fmla="*/ 782595 h 1507525"/>
                <a:gd name="connsiteX113" fmla="*/ 263610 w 922634"/>
                <a:gd name="connsiteY113" fmla="*/ 782595 h 1507525"/>
                <a:gd name="connsiteX114" fmla="*/ 263610 w 922634"/>
                <a:gd name="connsiteY114" fmla="*/ 881449 h 1507525"/>
                <a:gd name="connsiteX115" fmla="*/ 164756 w 922634"/>
                <a:gd name="connsiteY115" fmla="*/ 881449 h 1507525"/>
                <a:gd name="connsiteX116" fmla="*/ 0 w 922634"/>
                <a:gd name="connsiteY116" fmla="*/ 782595 h 1507525"/>
                <a:gd name="connsiteX117" fmla="*/ 98854 w 922634"/>
                <a:gd name="connsiteY117" fmla="*/ 782595 h 1507525"/>
                <a:gd name="connsiteX118" fmla="*/ 98854 w 922634"/>
                <a:gd name="connsiteY118" fmla="*/ 881449 h 1507525"/>
                <a:gd name="connsiteX119" fmla="*/ 0 w 922634"/>
                <a:gd name="connsiteY119" fmla="*/ 881449 h 1507525"/>
                <a:gd name="connsiteX120" fmla="*/ 823780 w 922634"/>
                <a:gd name="connsiteY120" fmla="*/ 626076 h 1507525"/>
                <a:gd name="connsiteX121" fmla="*/ 922634 w 922634"/>
                <a:gd name="connsiteY121" fmla="*/ 626076 h 1507525"/>
                <a:gd name="connsiteX122" fmla="*/ 922634 w 922634"/>
                <a:gd name="connsiteY122" fmla="*/ 724930 h 1507525"/>
                <a:gd name="connsiteX123" fmla="*/ 823780 w 922634"/>
                <a:gd name="connsiteY123" fmla="*/ 724930 h 1507525"/>
                <a:gd name="connsiteX124" fmla="*/ 659024 w 922634"/>
                <a:gd name="connsiteY124" fmla="*/ 626076 h 1507525"/>
                <a:gd name="connsiteX125" fmla="*/ 757878 w 922634"/>
                <a:gd name="connsiteY125" fmla="*/ 626076 h 1507525"/>
                <a:gd name="connsiteX126" fmla="*/ 757878 w 922634"/>
                <a:gd name="connsiteY126" fmla="*/ 724930 h 1507525"/>
                <a:gd name="connsiteX127" fmla="*/ 659024 w 922634"/>
                <a:gd name="connsiteY127" fmla="*/ 724930 h 1507525"/>
                <a:gd name="connsiteX128" fmla="*/ 494268 w 922634"/>
                <a:gd name="connsiteY128" fmla="*/ 626076 h 1507525"/>
                <a:gd name="connsiteX129" fmla="*/ 593122 w 922634"/>
                <a:gd name="connsiteY129" fmla="*/ 626076 h 1507525"/>
                <a:gd name="connsiteX130" fmla="*/ 593122 w 922634"/>
                <a:gd name="connsiteY130" fmla="*/ 724930 h 1507525"/>
                <a:gd name="connsiteX131" fmla="*/ 494268 w 922634"/>
                <a:gd name="connsiteY131" fmla="*/ 724930 h 1507525"/>
                <a:gd name="connsiteX132" fmla="*/ 329512 w 922634"/>
                <a:gd name="connsiteY132" fmla="*/ 626076 h 1507525"/>
                <a:gd name="connsiteX133" fmla="*/ 428366 w 922634"/>
                <a:gd name="connsiteY133" fmla="*/ 626076 h 1507525"/>
                <a:gd name="connsiteX134" fmla="*/ 428366 w 922634"/>
                <a:gd name="connsiteY134" fmla="*/ 724930 h 1507525"/>
                <a:gd name="connsiteX135" fmla="*/ 329512 w 922634"/>
                <a:gd name="connsiteY135" fmla="*/ 724930 h 1507525"/>
                <a:gd name="connsiteX136" fmla="*/ 164756 w 922634"/>
                <a:gd name="connsiteY136" fmla="*/ 626076 h 1507525"/>
                <a:gd name="connsiteX137" fmla="*/ 263610 w 922634"/>
                <a:gd name="connsiteY137" fmla="*/ 626076 h 1507525"/>
                <a:gd name="connsiteX138" fmla="*/ 263610 w 922634"/>
                <a:gd name="connsiteY138" fmla="*/ 724930 h 1507525"/>
                <a:gd name="connsiteX139" fmla="*/ 164756 w 922634"/>
                <a:gd name="connsiteY139" fmla="*/ 724930 h 1507525"/>
                <a:gd name="connsiteX140" fmla="*/ 0 w 922634"/>
                <a:gd name="connsiteY140" fmla="*/ 626076 h 1507525"/>
                <a:gd name="connsiteX141" fmla="*/ 98854 w 922634"/>
                <a:gd name="connsiteY141" fmla="*/ 626076 h 1507525"/>
                <a:gd name="connsiteX142" fmla="*/ 98854 w 922634"/>
                <a:gd name="connsiteY142" fmla="*/ 724930 h 1507525"/>
                <a:gd name="connsiteX143" fmla="*/ 0 w 922634"/>
                <a:gd name="connsiteY143" fmla="*/ 724930 h 1507525"/>
                <a:gd name="connsiteX144" fmla="*/ 823780 w 922634"/>
                <a:gd name="connsiteY144" fmla="*/ 469557 h 1507525"/>
                <a:gd name="connsiteX145" fmla="*/ 922634 w 922634"/>
                <a:gd name="connsiteY145" fmla="*/ 469557 h 1507525"/>
                <a:gd name="connsiteX146" fmla="*/ 922634 w 922634"/>
                <a:gd name="connsiteY146" fmla="*/ 568411 h 1507525"/>
                <a:gd name="connsiteX147" fmla="*/ 823780 w 922634"/>
                <a:gd name="connsiteY147" fmla="*/ 568411 h 1507525"/>
                <a:gd name="connsiteX148" fmla="*/ 659024 w 922634"/>
                <a:gd name="connsiteY148" fmla="*/ 469557 h 1507525"/>
                <a:gd name="connsiteX149" fmla="*/ 757878 w 922634"/>
                <a:gd name="connsiteY149" fmla="*/ 469557 h 1507525"/>
                <a:gd name="connsiteX150" fmla="*/ 757878 w 922634"/>
                <a:gd name="connsiteY150" fmla="*/ 568411 h 1507525"/>
                <a:gd name="connsiteX151" fmla="*/ 659024 w 922634"/>
                <a:gd name="connsiteY151" fmla="*/ 568411 h 1507525"/>
                <a:gd name="connsiteX152" fmla="*/ 494268 w 922634"/>
                <a:gd name="connsiteY152" fmla="*/ 469557 h 1507525"/>
                <a:gd name="connsiteX153" fmla="*/ 593122 w 922634"/>
                <a:gd name="connsiteY153" fmla="*/ 469557 h 1507525"/>
                <a:gd name="connsiteX154" fmla="*/ 593122 w 922634"/>
                <a:gd name="connsiteY154" fmla="*/ 568411 h 1507525"/>
                <a:gd name="connsiteX155" fmla="*/ 494268 w 922634"/>
                <a:gd name="connsiteY155" fmla="*/ 568411 h 1507525"/>
                <a:gd name="connsiteX156" fmla="*/ 329512 w 922634"/>
                <a:gd name="connsiteY156" fmla="*/ 469557 h 1507525"/>
                <a:gd name="connsiteX157" fmla="*/ 428366 w 922634"/>
                <a:gd name="connsiteY157" fmla="*/ 469557 h 1507525"/>
                <a:gd name="connsiteX158" fmla="*/ 428366 w 922634"/>
                <a:gd name="connsiteY158" fmla="*/ 568411 h 1507525"/>
                <a:gd name="connsiteX159" fmla="*/ 329512 w 922634"/>
                <a:gd name="connsiteY159" fmla="*/ 568411 h 1507525"/>
                <a:gd name="connsiteX160" fmla="*/ 164756 w 922634"/>
                <a:gd name="connsiteY160" fmla="*/ 469557 h 1507525"/>
                <a:gd name="connsiteX161" fmla="*/ 263610 w 922634"/>
                <a:gd name="connsiteY161" fmla="*/ 469557 h 1507525"/>
                <a:gd name="connsiteX162" fmla="*/ 263610 w 922634"/>
                <a:gd name="connsiteY162" fmla="*/ 568411 h 1507525"/>
                <a:gd name="connsiteX163" fmla="*/ 164756 w 922634"/>
                <a:gd name="connsiteY163" fmla="*/ 568411 h 1507525"/>
                <a:gd name="connsiteX164" fmla="*/ 0 w 922634"/>
                <a:gd name="connsiteY164" fmla="*/ 469557 h 1507525"/>
                <a:gd name="connsiteX165" fmla="*/ 98854 w 922634"/>
                <a:gd name="connsiteY165" fmla="*/ 469557 h 1507525"/>
                <a:gd name="connsiteX166" fmla="*/ 98854 w 922634"/>
                <a:gd name="connsiteY166" fmla="*/ 568411 h 1507525"/>
                <a:gd name="connsiteX167" fmla="*/ 0 w 922634"/>
                <a:gd name="connsiteY167" fmla="*/ 568411 h 1507525"/>
                <a:gd name="connsiteX168" fmla="*/ 823780 w 922634"/>
                <a:gd name="connsiteY168" fmla="*/ 313038 h 1507525"/>
                <a:gd name="connsiteX169" fmla="*/ 922634 w 922634"/>
                <a:gd name="connsiteY169" fmla="*/ 313038 h 1507525"/>
                <a:gd name="connsiteX170" fmla="*/ 922634 w 922634"/>
                <a:gd name="connsiteY170" fmla="*/ 411892 h 1507525"/>
                <a:gd name="connsiteX171" fmla="*/ 823780 w 922634"/>
                <a:gd name="connsiteY171" fmla="*/ 411892 h 1507525"/>
                <a:gd name="connsiteX172" fmla="*/ 659024 w 922634"/>
                <a:gd name="connsiteY172" fmla="*/ 313038 h 1507525"/>
                <a:gd name="connsiteX173" fmla="*/ 757878 w 922634"/>
                <a:gd name="connsiteY173" fmla="*/ 313038 h 1507525"/>
                <a:gd name="connsiteX174" fmla="*/ 757878 w 922634"/>
                <a:gd name="connsiteY174" fmla="*/ 411892 h 1507525"/>
                <a:gd name="connsiteX175" fmla="*/ 659024 w 922634"/>
                <a:gd name="connsiteY175" fmla="*/ 411892 h 1507525"/>
                <a:gd name="connsiteX176" fmla="*/ 494268 w 922634"/>
                <a:gd name="connsiteY176" fmla="*/ 313038 h 1507525"/>
                <a:gd name="connsiteX177" fmla="*/ 593122 w 922634"/>
                <a:gd name="connsiteY177" fmla="*/ 313038 h 1507525"/>
                <a:gd name="connsiteX178" fmla="*/ 593122 w 922634"/>
                <a:gd name="connsiteY178" fmla="*/ 411892 h 1507525"/>
                <a:gd name="connsiteX179" fmla="*/ 494268 w 922634"/>
                <a:gd name="connsiteY179" fmla="*/ 411892 h 1507525"/>
                <a:gd name="connsiteX180" fmla="*/ 329512 w 922634"/>
                <a:gd name="connsiteY180" fmla="*/ 313038 h 1507525"/>
                <a:gd name="connsiteX181" fmla="*/ 428366 w 922634"/>
                <a:gd name="connsiteY181" fmla="*/ 313038 h 1507525"/>
                <a:gd name="connsiteX182" fmla="*/ 428366 w 922634"/>
                <a:gd name="connsiteY182" fmla="*/ 411892 h 1507525"/>
                <a:gd name="connsiteX183" fmla="*/ 329512 w 922634"/>
                <a:gd name="connsiteY183" fmla="*/ 411892 h 1507525"/>
                <a:gd name="connsiteX184" fmla="*/ 164756 w 922634"/>
                <a:gd name="connsiteY184" fmla="*/ 313038 h 1507525"/>
                <a:gd name="connsiteX185" fmla="*/ 263610 w 922634"/>
                <a:gd name="connsiteY185" fmla="*/ 313038 h 1507525"/>
                <a:gd name="connsiteX186" fmla="*/ 263610 w 922634"/>
                <a:gd name="connsiteY186" fmla="*/ 411892 h 1507525"/>
                <a:gd name="connsiteX187" fmla="*/ 164756 w 922634"/>
                <a:gd name="connsiteY187" fmla="*/ 411892 h 1507525"/>
                <a:gd name="connsiteX188" fmla="*/ 0 w 922634"/>
                <a:gd name="connsiteY188" fmla="*/ 313038 h 1507525"/>
                <a:gd name="connsiteX189" fmla="*/ 98854 w 922634"/>
                <a:gd name="connsiteY189" fmla="*/ 313038 h 1507525"/>
                <a:gd name="connsiteX190" fmla="*/ 98854 w 922634"/>
                <a:gd name="connsiteY190" fmla="*/ 411892 h 1507525"/>
                <a:gd name="connsiteX191" fmla="*/ 0 w 922634"/>
                <a:gd name="connsiteY191" fmla="*/ 411892 h 1507525"/>
                <a:gd name="connsiteX192" fmla="*/ 823780 w 922634"/>
                <a:gd name="connsiteY192" fmla="*/ 156519 h 1507525"/>
                <a:gd name="connsiteX193" fmla="*/ 922634 w 922634"/>
                <a:gd name="connsiteY193" fmla="*/ 156519 h 1507525"/>
                <a:gd name="connsiteX194" fmla="*/ 922634 w 922634"/>
                <a:gd name="connsiteY194" fmla="*/ 255373 h 1507525"/>
                <a:gd name="connsiteX195" fmla="*/ 823780 w 922634"/>
                <a:gd name="connsiteY195" fmla="*/ 255373 h 1507525"/>
                <a:gd name="connsiteX196" fmla="*/ 659024 w 922634"/>
                <a:gd name="connsiteY196" fmla="*/ 156519 h 1507525"/>
                <a:gd name="connsiteX197" fmla="*/ 757878 w 922634"/>
                <a:gd name="connsiteY197" fmla="*/ 156519 h 1507525"/>
                <a:gd name="connsiteX198" fmla="*/ 757878 w 922634"/>
                <a:gd name="connsiteY198" fmla="*/ 255373 h 1507525"/>
                <a:gd name="connsiteX199" fmla="*/ 659024 w 922634"/>
                <a:gd name="connsiteY199" fmla="*/ 255373 h 1507525"/>
                <a:gd name="connsiteX200" fmla="*/ 494268 w 922634"/>
                <a:gd name="connsiteY200" fmla="*/ 156519 h 1507525"/>
                <a:gd name="connsiteX201" fmla="*/ 593122 w 922634"/>
                <a:gd name="connsiteY201" fmla="*/ 156519 h 1507525"/>
                <a:gd name="connsiteX202" fmla="*/ 593122 w 922634"/>
                <a:gd name="connsiteY202" fmla="*/ 255373 h 1507525"/>
                <a:gd name="connsiteX203" fmla="*/ 494268 w 922634"/>
                <a:gd name="connsiteY203" fmla="*/ 255373 h 1507525"/>
                <a:gd name="connsiteX204" fmla="*/ 329512 w 922634"/>
                <a:gd name="connsiteY204" fmla="*/ 156519 h 1507525"/>
                <a:gd name="connsiteX205" fmla="*/ 428366 w 922634"/>
                <a:gd name="connsiteY205" fmla="*/ 156519 h 1507525"/>
                <a:gd name="connsiteX206" fmla="*/ 428366 w 922634"/>
                <a:gd name="connsiteY206" fmla="*/ 255373 h 1507525"/>
                <a:gd name="connsiteX207" fmla="*/ 329512 w 922634"/>
                <a:gd name="connsiteY207" fmla="*/ 255373 h 1507525"/>
                <a:gd name="connsiteX208" fmla="*/ 164756 w 922634"/>
                <a:gd name="connsiteY208" fmla="*/ 156519 h 1507525"/>
                <a:gd name="connsiteX209" fmla="*/ 263610 w 922634"/>
                <a:gd name="connsiteY209" fmla="*/ 156519 h 1507525"/>
                <a:gd name="connsiteX210" fmla="*/ 263610 w 922634"/>
                <a:gd name="connsiteY210" fmla="*/ 255373 h 1507525"/>
                <a:gd name="connsiteX211" fmla="*/ 164756 w 922634"/>
                <a:gd name="connsiteY211" fmla="*/ 255373 h 1507525"/>
                <a:gd name="connsiteX212" fmla="*/ 0 w 922634"/>
                <a:gd name="connsiteY212" fmla="*/ 156519 h 1507525"/>
                <a:gd name="connsiteX213" fmla="*/ 98854 w 922634"/>
                <a:gd name="connsiteY213" fmla="*/ 156519 h 1507525"/>
                <a:gd name="connsiteX214" fmla="*/ 98854 w 922634"/>
                <a:gd name="connsiteY214" fmla="*/ 255373 h 1507525"/>
                <a:gd name="connsiteX215" fmla="*/ 0 w 922634"/>
                <a:gd name="connsiteY215" fmla="*/ 255373 h 1507525"/>
                <a:gd name="connsiteX216" fmla="*/ 823780 w 922634"/>
                <a:gd name="connsiteY216" fmla="*/ 0 h 1507525"/>
                <a:gd name="connsiteX217" fmla="*/ 922634 w 922634"/>
                <a:gd name="connsiteY217" fmla="*/ 0 h 1507525"/>
                <a:gd name="connsiteX218" fmla="*/ 922634 w 922634"/>
                <a:gd name="connsiteY218" fmla="*/ 98854 h 1507525"/>
                <a:gd name="connsiteX219" fmla="*/ 823780 w 922634"/>
                <a:gd name="connsiteY219" fmla="*/ 98854 h 1507525"/>
                <a:gd name="connsiteX220" fmla="*/ 659024 w 922634"/>
                <a:gd name="connsiteY220" fmla="*/ 0 h 1507525"/>
                <a:gd name="connsiteX221" fmla="*/ 757878 w 922634"/>
                <a:gd name="connsiteY221" fmla="*/ 0 h 1507525"/>
                <a:gd name="connsiteX222" fmla="*/ 757878 w 922634"/>
                <a:gd name="connsiteY222" fmla="*/ 98854 h 1507525"/>
                <a:gd name="connsiteX223" fmla="*/ 659024 w 922634"/>
                <a:gd name="connsiteY223" fmla="*/ 98854 h 1507525"/>
                <a:gd name="connsiteX224" fmla="*/ 494268 w 922634"/>
                <a:gd name="connsiteY224" fmla="*/ 0 h 1507525"/>
                <a:gd name="connsiteX225" fmla="*/ 593122 w 922634"/>
                <a:gd name="connsiteY225" fmla="*/ 0 h 1507525"/>
                <a:gd name="connsiteX226" fmla="*/ 593122 w 922634"/>
                <a:gd name="connsiteY226" fmla="*/ 98854 h 1507525"/>
                <a:gd name="connsiteX227" fmla="*/ 494268 w 922634"/>
                <a:gd name="connsiteY227" fmla="*/ 98854 h 1507525"/>
                <a:gd name="connsiteX228" fmla="*/ 329512 w 922634"/>
                <a:gd name="connsiteY228" fmla="*/ 0 h 1507525"/>
                <a:gd name="connsiteX229" fmla="*/ 428366 w 922634"/>
                <a:gd name="connsiteY229" fmla="*/ 0 h 1507525"/>
                <a:gd name="connsiteX230" fmla="*/ 428366 w 922634"/>
                <a:gd name="connsiteY230" fmla="*/ 98854 h 1507525"/>
                <a:gd name="connsiteX231" fmla="*/ 329512 w 922634"/>
                <a:gd name="connsiteY231" fmla="*/ 98854 h 1507525"/>
                <a:gd name="connsiteX232" fmla="*/ 164756 w 922634"/>
                <a:gd name="connsiteY232" fmla="*/ 0 h 1507525"/>
                <a:gd name="connsiteX233" fmla="*/ 263610 w 922634"/>
                <a:gd name="connsiteY233" fmla="*/ 0 h 1507525"/>
                <a:gd name="connsiteX234" fmla="*/ 263610 w 922634"/>
                <a:gd name="connsiteY234" fmla="*/ 98854 h 1507525"/>
                <a:gd name="connsiteX235" fmla="*/ 164756 w 922634"/>
                <a:gd name="connsiteY235" fmla="*/ 98854 h 1507525"/>
                <a:gd name="connsiteX236" fmla="*/ 0 w 922634"/>
                <a:gd name="connsiteY236" fmla="*/ 0 h 1507525"/>
                <a:gd name="connsiteX237" fmla="*/ 98854 w 922634"/>
                <a:gd name="connsiteY237" fmla="*/ 0 h 1507525"/>
                <a:gd name="connsiteX238" fmla="*/ 98854 w 922634"/>
                <a:gd name="connsiteY238" fmla="*/ 98854 h 1507525"/>
                <a:gd name="connsiteX239" fmla="*/ 0 w 922634"/>
                <a:gd name="connsiteY239" fmla="*/ 98854 h 1507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Lst>
              <a:rect l="l" t="t" r="r" b="b"/>
              <a:pathLst>
                <a:path w="922634" h="1507525">
                  <a:moveTo>
                    <a:pt x="823780" y="1408671"/>
                  </a:moveTo>
                  <a:lnTo>
                    <a:pt x="922634" y="1408671"/>
                  </a:lnTo>
                  <a:lnTo>
                    <a:pt x="922634" y="1507525"/>
                  </a:lnTo>
                  <a:lnTo>
                    <a:pt x="823780" y="1507525"/>
                  </a:lnTo>
                  <a:close/>
                  <a:moveTo>
                    <a:pt x="659024" y="1408671"/>
                  </a:moveTo>
                  <a:lnTo>
                    <a:pt x="757878" y="1408671"/>
                  </a:lnTo>
                  <a:lnTo>
                    <a:pt x="757878" y="1507525"/>
                  </a:lnTo>
                  <a:lnTo>
                    <a:pt x="659024" y="1507525"/>
                  </a:lnTo>
                  <a:close/>
                  <a:moveTo>
                    <a:pt x="494268" y="1408671"/>
                  </a:moveTo>
                  <a:lnTo>
                    <a:pt x="593122" y="1408671"/>
                  </a:lnTo>
                  <a:lnTo>
                    <a:pt x="593122" y="1507525"/>
                  </a:lnTo>
                  <a:lnTo>
                    <a:pt x="494268" y="1507525"/>
                  </a:lnTo>
                  <a:close/>
                  <a:moveTo>
                    <a:pt x="329512" y="1408671"/>
                  </a:moveTo>
                  <a:lnTo>
                    <a:pt x="428366" y="1408671"/>
                  </a:lnTo>
                  <a:lnTo>
                    <a:pt x="428366" y="1507525"/>
                  </a:lnTo>
                  <a:lnTo>
                    <a:pt x="329512" y="1507525"/>
                  </a:lnTo>
                  <a:close/>
                  <a:moveTo>
                    <a:pt x="164756" y="1408671"/>
                  </a:moveTo>
                  <a:lnTo>
                    <a:pt x="263610" y="1408671"/>
                  </a:lnTo>
                  <a:lnTo>
                    <a:pt x="263610" y="1507525"/>
                  </a:lnTo>
                  <a:lnTo>
                    <a:pt x="164756" y="1507525"/>
                  </a:lnTo>
                  <a:close/>
                  <a:moveTo>
                    <a:pt x="0" y="1408671"/>
                  </a:moveTo>
                  <a:lnTo>
                    <a:pt x="98854" y="1408671"/>
                  </a:lnTo>
                  <a:lnTo>
                    <a:pt x="98854" y="1507525"/>
                  </a:lnTo>
                  <a:lnTo>
                    <a:pt x="0" y="1507525"/>
                  </a:lnTo>
                  <a:close/>
                  <a:moveTo>
                    <a:pt x="823780" y="1252152"/>
                  </a:moveTo>
                  <a:lnTo>
                    <a:pt x="922634" y="1252152"/>
                  </a:lnTo>
                  <a:lnTo>
                    <a:pt x="922634" y="1351006"/>
                  </a:lnTo>
                  <a:lnTo>
                    <a:pt x="823780" y="1351006"/>
                  </a:lnTo>
                  <a:close/>
                  <a:moveTo>
                    <a:pt x="659024" y="1252152"/>
                  </a:moveTo>
                  <a:lnTo>
                    <a:pt x="757878" y="1252152"/>
                  </a:lnTo>
                  <a:lnTo>
                    <a:pt x="757878" y="1351006"/>
                  </a:lnTo>
                  <a:lnTo>
                    <a:pt x="659024" y="1351006"/>
                  </a:lnTo>
                  <a:close/>
                  <a:moveTo>
                    <a:pt x="494268" y="1252152"/>
                  </a:moveTo>
                  <a:lnTo>
                    <a:pt x="593122" y="1252152"/>
                  </a:lnTo>
                  <a:lnTo>
                    <a:pt x="593122" y="1351006"/>
                  </a:lnTo>
                  <a:lnTo>
                    <a:pt x="494268" y="1351006"/>
                  </a:lnTo>
                  <a:close/>
                  <a:moveTo>
                    <a:pt x="329512" y="1252152"/>
                  </a:moveTo>
                  <a:lnTo>
                    <a:pt x="428366" y="1252152"/>
                  </a:lnTo>
                  <a:lnTo>
                    <a:pt x="428366" y="1351006"/>
                  </a:lnTo>
                  <a:lnTo>
                    <a:pt x="329512" y="1351006"/>
                  </a:lnTo>
                  <a:close/>
                  <a:moveTo>
                    <a:pt x="164756" y="1252152"/>
                  </a:moveTo>
                  <a:lnTo>
                    <a:pt x="263610" y="1252152"/>
                  </a:lnTo>
                  <a:lnTo>
                    <a:pt x="263610" y="1351006"/>
                  </a:lnTo>
                  <a:lnTo>
                    <a:pt x="164756" y="1351006"/>
                  </a:lnTo>
                  <a:close/>
                  <a:moveTo>
                    <a:pt x="0" y="1252152"/>
                  </a:moveTo>
                  <a:lnTo>
                    <a:pt x="98854" y="1252152"/>
                  </a:lnTo>
                  <a:lnTo>
                    <a:pt x="98854" y="1351006"/>
                  </a:lnTo>
                  <a:lnTo>
                    <a:pt x="0" y="1351006"/>
                  </a:lnTo>
                  <a:close/>
                  <a:moveTo>
                    <a:pt x="823780" y="1095633"/>
                  </a:moveTo>
                  <a:lnTo>
                    <a:pt x="922634" y="1095633"/>
                  </a:lnTo>
                  <a:lnTo>
                    <a:pt x="922634" y="1194487"/>
                  </a:lnTo>
                  <a:lnTo>
                    <a:pt x="823780" y="1194487"/>
                  </a:lnTo>
                  <a:close/>
                  <a:moveTo>
                    <a:pt x="659024" y="1095633"/>
                  </a:moveTo>
                  <a:lnTo>
                    <a:pt x="757878" y="1095633"/>
                  </a:lnTo>
                  <a:lnTo>
                    <a:pt x="757878" y="1194487"/>
                  </a:lnTo>
                  <a:lnTo>
                    <a:pt x="659024" y="1194487"/>
                  </a:lnTo>
                  <a:close/>
                  <a:moveTo>
                    <a:pt x="494268" y="1095633"/>
                  </a:moveTo>
                  <a:lnTo>
                    <a:pt x="593122" y="1095633"/>
                  </a:lnTo>
                  <a:lnTo>
                    <a:pt x="593122" y="1194487"/>
                  </a:lnTo>
                  <a:lnTo>
                    <a:pt x="494268" y="1194487"/>
                  </a:lnTo>
                  <a:close/>
                  <a:moveTo>
                    <a:pt x="329512" y="1095633"/>
                  </a:moveTo>
                  <a:lnTo>
                    <a:pt x="428366" y="1095633"/>
                  </a:lnTo>
                  <a:lnTo>
                    <a:pt x="428366" y="1194487"/>
                  </a:lnTo>
                  <a:lnTo>
                    <a:pt x="329512" y="1194487"/>
                  </a:lnTo>
                  <a:close/>
                  <a:moveTo>
                    <a:pt x="164756" y="1095633"/>
                  </a:moveTo>
                  <a:lnTo>
                    <a:pt x="263610" y="1095633"/>
                  </a:lnTo>
                  <a:lnTo>
                    <a:pt x="263610" y="1194487"/>
                  </a:lnTo>
                  <a:lnTo>
                    <a:pt x="164756" y="1194487"/>
                  </a:lnTo>
                  <a:close/>
                  <a:moveTo>
                    <a:pt x="0" y="1095633"/>
                  </a:moveTo>
                  <a:lnTo>
                    <a:pt x="98854" y="1095633"/>
                  </a:lnTo>
                  <a:lnTo>
                    <a:pt x="98854" y="1194487"/>
                  </a:lnTo>
                  <a:lnTo>
                    <a:pt x="0" y="1194487"/>
                  </a:lnTo>
                  <a:close/>
                  <a:moveTo>
                    <a:pt x="823780" y="939114"/>
                  </a:moveTo>
                  <a:lnTo>
                    <a:pt x="922634" y="939114"/>
                  </a:lnTo>
                  <a:lnTo>
                    <a:pt x="922634" y="1037968"/>
                  </a:lnTo>
                  <a:lnTo>
                    <a:pt x="823780" y="1037968"/>
                  </a:lnTo>
                  <a:close/>
                  <a:moveTo>
                    <a:pt x="659024" y="939114"/>
                  </a:moveTo>
                  <a:lnTo>
                    <a:pt x="757878" y="939114"/>
                  </a:lnTo>
                  <a:lnTo>
                    <a:pt x="757878" y="1037968"/>
                  </a:lnTo>
                  <a:lnTo>
                    <a:pt x="659024" y="1037968"/>
                  </a:lnTo>
                  <a:close/>
                  <a:moveTo>
                    <a:pt x="494268" y="939114"/>
                  </a:moveTo>
                  <a:lnTo>
                    <a:pt x="593122" y="939114"/>
                  </a:lnTo>
                  <a:lnTo>
                    <a:pt x="593122" y="1037968"/>
                  </a:lnTo>
                  <a:lnTo>
                    <a:pt x="494268" y="1037968"/>
                  </a:lnTo>
                  <a:close/>
                  <a:moveTo>
                    <a:pt x="329512" y="939114"/>
                  </a:moveTo>
                  <a:lnTo>
                    <a:pt x="428366" y="939114"/>
                  </a:lnTo>
                  <a:lnTo>
                    <a:pt x="428366" y="1037968"/>
                  </a:lnTo>
                  <a:lnTo>
                    <a:pt x="329512" y="1037968"/>
                  </a:lnTo>
                  <a:close/>
                  <a:moveTo>
                    <a:pt x="164756" y="939114"/>
                  </a:moveTo>
                  <a:lnTo>
                    <a:pt x="263610" y="939114"/>
                  </a:lnTo>
                  <a:lnTo>
                    <a:pt x="263610" y="1037968"/>
                  </a:lnTo>
                  <a:lnTo>
                    <a:pt x="164756" y="1037968"/>
                  </a:lnTo>
                  <a:close/>
                  <a:moveTo>
                    <a:pt x="0" y="939114"/>
                  </a:moveTo>
                  <a:lnTo>
                    <a:pt x="98854" y="939114"/>
                  </a:lnTo>
                  <a:lnTo>
                    <a:pt x="98854" y="1037968"/>
                  </a:lnTo>
                  <a:lnTo>
                    <a:pt x="0" y="1037968"/>
                  </a:lnTo>
                  <a:close/>
                  <a:moveTo>
                    <a:pt x="823780" y="782595"/>
                  </a:moveTo>
                  <a:lnTo>
                    <a:pt x="922634" y="782595"/>
                  </a:lnTo>
                  <a:lnTo>
                    <a:pt x="922634" y="881449"/>
                  </a:lnTo>
                  <a:lnTo>
                    <a:pt x="823780" y="881449"/>
                  </a:lnTo>
                  <a:close/>
                  <a:moveTo>
                    <a:pt x="659024" y="782595"/>
                  </a:moveTo>
                  <a:lnTo>
                    <a:pt x="757878" y="782595"/>
                  </a:lnTo>
                  <a:lnTo>
                    <a:pt x="757878" y="881449"/>
                  </a:lnTo>
                  <a:lnTo>
                    <a:pt x="659024" y="881449"/>
                  </a:lnTo>
                  <a:close/>
                  <a:moveTo>
                    <a:pt x="494268" y="782595"/>
                  </a:moveTo>
                  <a:lnTo>
                    <a:pt x="593122" y="782595"/>
                  </a:lnTo>
                  <a:lnTo>
                    <a:pt x="593122" y="881449"/>
                  </a:lnTo>
                  <a:lnTo>
                    <a:pt x="494268" y="881449"/>
                  </a:lnTo>
                  <a:close/>
                  <a:moveTo>
                    <a:pt x="329512" y="782595"/>
                  </a:moveTo>
                  <a:lnTo>
                    <a:pt x="428366" y="782595"/>
                  </a:lnTo>
                  <a:lnTo>
                    <a:pt x="428366" y="881449"/>
                  </a:lnTo>
                  <a:lnTo>
                    <a:pt x="329512" y="881449"/>
                  </a:lnTo>
                  <a:close/>
                  <a:moveTo>
                    <a:pt x="164756" y="782595"/>
                  </a:moveTo>
                  <a:lnTo>
                    <a:pt x="263610" y="782595"/>
                  </a:lnTo>
                  <a:lnTo>
                    <a:pt x="263610" y="881449"/>
                  </a:lnTo>
                  <a:lnTo>
                    <a:pt x="164756" y="881449"/>
                  </a:lnTo>
                  <a:close/>
                  <a:moveTo>
                    <a:pt x="0" y="782595"/>
                  </a:moveTo>
                  <a:lnTo>
                    <a:pt x="98854" y="782595"/>
                  </a:lnTo>
                  <a:lnTo>
                    <a:pt x="98854" y="881449"/>
                  </a:lnTo>
                  <a:lnTo>
                    <a:pt x="0" y="881449"/>
                  </a:lnTo>
                  <a:close/>
                  <a:moveTo>
                    <a:pt x="823780" y="626076"/>
                  </a:moveTo>
                  <a:lnTo>
                    <a:pt x="922634" y="626076"/>
                  </a:lnTo>
                  <a:lnTo>
                    <a:pt x="922634" y="724930"/>
                  </a:lnTo>
                  <a:lnTo>
                    <a:pt x="823780" y="724930"/>
                  </a:lnTo>
                  <a:close/>
                  <a:moveTo>
                    <a:pt x="659024" y="626076"/>
                  </a:moveTo>
                  <a:lnTo>
                    <a:pt x="757878" y="626076"/>
                  </a:lnTo>
                  <a:lnTo>
                    <a:pt x="757878" y="724930"/>
                  </a:lnTo>
                  <a:lnTo>
                    <a:pt x="659024" y="724930"/>
                  </a:lnTo>
                  <a:close/>
                  <a:moveTo>
                    <a:pt x="494268" y="626076"/>
                  </a:moveTo>
                  <a:lnTo>
                    <a:pt x="593122" y="626076"/>
                  </a:lnTo>
                  <a:lnTo>
                    <a:pt x="593122" y="724930"/>
                  </a:lnTo>
                  <a:lnTo>
                    <a:pt x="494268" y="724930"/>
                  </a:lnTo>
                  <a:close/>
                  <a:moveTo>
                    <a:pt x="329512" y="626076"/>
                  </a:moveTo>
                  <a:lnTo>
                    <a:pt x="428366" y="626076"/>
                  </a:lnTo>
                  <a:lnTo>
                    <a:pt x="428366" y="724930"/>
                  </a:lnTo>
                  <a:lnTo>
                    <a:pt x="329512" y="724930"/>
                  </a:lnTo>
                  <a:close/>
                  <a:moveTo>
                    <a:pt x="164756" y="626076"/>
                  </a:moveTo>
                  <a:lnTo>
                    <a:pt x="263610" y="626076"/>
                  </a:lnTo>
                  <a:lnTo>
                    <a:pt x="263610" y="724930"/>
                  </a:lnTo>
                  <a:lnTo>
                    <a:pt x="164756" y="724930"/>
                  </a:lnTo>
                  <a:close/>
                  <a:moveTo>
                    <a:pt x="0" y="626076"/>
                  </a:moveTo>
                  <a:lnTo>
                    <a:pt x="98854" y="626076"/>
                  </a:lnTo>
                  <a:lnTo>
                    <a:pt x="98854" y="724930"/>
                  </a:lnTo>
                  <a:lnTo>
                    <a:pt x="0" y="724930"/>
                  </a:lnTo>
                  <a:close/>
                  <a:moveTo>
                    <a:pt x="823780" y="469557"/>
                  </a:moveTo>
                  <a:lnTo>
                    <a:pt x="922634" y="469557"/>
                  </a:lnTo>
                  <a:lnTo>
                    <a:pt x="922634" y="568411"/>
                  </a:lnTo>
                  <a:lnTo>
                    <a:pt x="823780" y="568411"/>
                  </a:lnTo>
                  <a:close/>
                  <a:moveTo>
                    <a:pt x="659024" y="469557"/>
                  </a:moveTo>
                  <a:lnTo>
                    <a:pt x="757878" y="469557"/>
                  </a:lnTo>
                  <a:lnTo>
                    <a:pt x="757878" y="568411"/>
                  </a:lnTo>
                  <a:lnTo>
                    <a:pt x="659024" y="568411"/>
                  </a:lnTo>
                  <a:close/>
                  <a:moveTo>
                    <a:pt x="494268" y="469557"/>
                  </a:moveTo>
                  <a:lnTo>
                    <a:pt x="593122" y="469557"/>
                  </a:lnTo>
                  <a:lnTo>
                    <a:pt x="593122" y="568411"/>
                  </a:lnTo>
                  <a:lnTo>
                    <a:pt x="494268" y="568411"/>
                  </a:lnTo>
                  <a:close/>
                  <a:moveTo>
                    <a:pt x="329512" y="469557"/>
                  </a:moveTo>
                  <a:lnTo>
                    <a:pt x="428366" y="469557"/>
                  </a:lnTo>
                  <a:lnTo>
                    <a:pt x="428366" y="568411"/>
                  </a:lnTo>
                  <a:lnTo>
                    <a:pt x="329512" y="568411"/>
                  </a:lnTo>
                  <a:close/>
                  <a:moveTo>
                    <a:pt x="164756" y="469557"/>
                  </a:moveTo>
                  <a:lnTo>
                    <a:pt x="263610" y="469557"/>
                  </a:lnTo>
                  <a:lnTo>
                    <a:pt x="263610" y="568411"/>
                  </a:lnTo>
                  <a:lnTo>
                    <a:pt x="164756" y="568411"/>
                  </a:lnTo>
                  <a:close/>
                  <a:moveTo>
                    <a:pt x="0" y="469557"/>
                  </a:moveTo>
                  <a:lnTo>
                    <a:pt x="98854" y="469557"/>
                  </a:lnTo>
                  <a:lnTo>
                    <a:pt x="98854" y="568411"/>
                  </a:lnTo>
                  <a:lnTo>
                    <a:pt x="0" y="568411"/>
                  </a:lnTo>
                  <a:close/>
                  <a:moveTo>
                    <a:pt x="823780" y="313038"/>
                  </a:moveTo>
                  <a:lnTo>
                    <a:pt x="922634" y="313038"/>
                  </a:lnTo>
                  <a:lnTo>
                    <a:pt x="922634" y="411892"/>
                  </a:lnTo>
                  <a:lnTo>
                    <a:pt x="823780" y="411892"/>
                  </a:lnTo>
                  <a:close/>
                  <a:moveTo>
                    <a:pt x="659024" y="313038"/>
                  </a:moveTo>
                  <a:lnTo>
                    <a:pt x="757878" y="313038"/>
                  </a:lnTo>
                  <a:lnTo>
                    <a:pt x="757878" y="411892"/>
                  </a:lnTo>
                  <a:lnTo>
                    <a:pt x="659024" y="411892"/>
                  </a:lnTo>
                  <a:close/>
                  <a:moveTo>
                    <a:pt x="494268" y="313038"/>
                  </a:moveTo>
                  <a:lnTo>
                    <a:pt x="593122" y="313038"/>
                  </a:lnTo>
                  <a:lnTo>
                    <a:pt x="593122" y="411892"/>
                  </a:lnTo>
                  <a:lnTo>
                    <a:pt x="494268" y="411892"/>
                  </a:lnTo>
                  <a:close/>
                  <a:moveTo>
                    <a:pt x="329512" y="313038"/>
                  </a:moveTo>
                  <a:lnTo>
                    <a:pt x="428366" y="313038"/>
                  </a:lnTo>
                  <a:lnTo>
                    <a:pt x="428366" y="411892"/>
                  </a:lnTo>
                  <a:lnTo>
                    <a:pt x="329512" y="411892"/>
                  </a:lnTo>
                  <a:close/>
                  <a:moveTo>
                    <a:pt x="164756" y="313038"/>
                  </a:moveTo>
                  <a:lnTo>
                    <a:pt x="263610" y="313038"/>
                  </a:lnTo>
                  <a:lnTo>
                    <a:pt x="263610" y="411892"/>
                  </a:lnTo>
                  <a:lnTo>
                    <a:pt x="164756" y="411892"/>
                  </a:lnTo>
                  <a:close/>
                  <a:moveTo>
                    <a:pt x="0" y="313038"/>
                  </a:moveTo>
                  <a:lnTo>
                    <a:pt x="98854" y="313038"/>
                  </a:lnTo>
                  <a:lnTo>
                    <a:pt x="98854" y="411892"/>
                  </a:lnTo>
                  <a:lnTo>
                    <a:pt x="0" y="411892"/>
                  </a:lnTo>
                  <a:close/>
                  <a:moveTo>
                    <a:pt x="823780" y="156519"/>
                  </a:moveTo>
                  <a:lnTo>
                    <a:pt x="922634" y="156519"/>
                  </a:lnTo>
                  <a:lnTo>
                    <a:pt x="922634" y="255373"/>
                  </a:lnTo>
                  <a:lnTo>
                    <a:pt x="823780" y="255373"/>
                  </a:lnTo>
                  <a:close/>
                  <a:moveTo>
                    <a:pt x="659024" y="156519"/>
                  </a:moveTo>
                  <a:lnTo>
                    <a:pt x="757878" y="156519"/>
                  </a:lnTo>
                  <a:lnTo>
                    <a:pt x="757878" y="255373"/>
                  </a:lnTo>
                  <a:lnTo>
                    <a:pt x="659024" y="255373"/>
                  </a:lnTo>
                  <a:close/>
                  <a:moveTo>
                    <a:pt x="494268" y="156519"/>
                  </a:moveTo>
                  <a:lnTo>
                    <a:pt x="593122" y="156519"/>
                  </a:lnTo>
                  <a:lnTo>
                    <a:pt x="593122" y="255373"/>
                  </a:lnTo>
                  <a:lnTo>
                    <a:pt x="494268" y="255373"/>
                  </a:lnTo>
                  <a:close/>
                  <a:moveTo>
                    <a:pt x="329512" y="156519"/>
                  </a:moveTo>
                  <a:lnTo>
                    <a:pt x="428366" y="156519"/>
                  </a:lnTo>
                  <a:lnTo>
                    <a:pt x="428366" y="255373"/>
                  </a:lnTo>
                  <a:lnTo>
                    <a:pt x="329512" y="255373"/>
                  </a:lnTo>
                  <a:close/>
                  <a:moveTo>
                    <a:pt x="164756" y="156519"/>
                  </a:moveTo>
                  <a:lnTo>
                    <a:pt x="263610" y="156519"/>
                  </a:lnTo>
                  <a:lnTo>
                    <a:pt x="263610" y="255373"/>
                  </a:lnTo>
                  <a:lnTo>
                    <a:pt x="164756" y="255373"/>
                  </a:lnTo>
                  <a:close/>
                  <a:moveTo>
                    <a:pt x="0" y="156519"/>
                  </a:moveTo>
                  <a:lnTo>
                    <a:pt x="98854" y="156519"/>
                  </a:lnTo>
                  <a:lnTo>
                    <a:pt x="98854" y="255373"/>
                  </a:lnTo>
                  <a:lnTo>
                    <a:pt x="0" y="255373"/>
                  </a:lnTo>
                  <a:close/>
                  <a:moveTo>
                    <a:pt x="823780" y="0"/>
                  </a:moveTo>
                  <a:lnTo>
                    <a:pt x="922634" y="0"/>
                  </a:lnTo>
                  <a:lnTo>
                    <a:pt x="922634" y="98854"/>
                  </a:lnTo>
                  <a:lnTo>
                    <a:pt x="823780" y="98854"/>
                  </a:lnTo>
                  <a:close/>
                  <a:moveTo>
                    <a:pt x="659024" y="0"/>
                  </a:moveTo>
                  <a:lnTo>
                    <a:pt x="757878" y="0"/>
                  </a:lnTo>
                  <a:lnTo>
                    <a:pt x="757878" y="98854"/>
                  </a:lnTo>
                  <a:lnTo>
                    <a:pt x="659024" y="98854"/>
                  </a:lnTo>
                  <a:close/>
                  <a:moveTo>
                    <a:pt x="494268" y="0"/>
                  </a:moveTo>
                  <a:lnTo>
                    <a:pt x="593122" y="0"/>
                  </a:lnTo>
                  <a:lnTo>
                    <a:pt x="593122" y="98854"/>
                  </a:lnTo>
                  <a:lnTo>
                    <a:pt x="494268" y="98854"/>
                  </a:lnTo>
                  <a:close/>
                  <a:moveTo>
                    <a:pt x="329512" y="0"/>
                  </a:moveTo>
                  <a:lnTo>
                    <a:pt x="428366" y="0"/>
                  </a:lnTo>
                  <a:lnTo>
                    <a:pt x="428366" y="98854"/>
                  </a:lnTo>
                  <a:lnTo>
                    <a:pt x="329512" y="98854"/>
                  </a:lnTo>
                  <a:close/>
                  <a:moveTo>
                    <a:pt x="164756" y="0"/>
                  </a:moveTo>
                  <a:lnTo>
                    <a:pt x="263610" y="0"/>
                  </a:lnTo>
                  <a:lnTo>
                    <a:pt x="263610" y="98854"/>
                  </a:lnTo>
                  <a:lnTo>
                    <a:pt x="164756" y="98854"/>
                  </a:lnTo>
                  <a:close/>
                  <a:moveTo>
                    <a:pt x="0" y="0"/>
                  </a:moveTo>
                  <a:lnTo>
                    <a:pt x="98854" y="0"/>
                  </a:lnTo>
                  <a:lnTo>
                    <a:pt x="98854" y="98854"/>
                  </a:lnTo>
                  <a:lnTo>
                    <a:pt x="0" y="98854"/>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0" name="MH_Text_4"/>
            <p:cNvSpPr/>
            <p:nvPr>
              <p:custDataLst>
                <p:tags r:id="rId12"/>
              </p:custDataLst>
            </p:nvPr>
          </p:nvSpPr>
          <p:spPr>
            <a:xfrm>
              <a:off x="5085632" y="1921669"/>
              <a:ext cx="923925" cy="784622"/>
            </a:xfrm>
            <a:prstGeom prst="rect">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r>
                <a:rPr lang="en-US" altLang="zh-CN" sz="2400" dirty="0">
                  <a:solidFill>
                    <a:srgbClr val="FFFFFF"/>
                  </a:solidFill>
                  <a:latin typeface="Arial Black" panose="020B0A04020102020204" pitchFamily="34" charset="0"/>
                </a:rPr>
                <a:t>70</a:t>
              </a:r>
              <a:r>
                <a:rPr lang="en-US" altLang="zh-CN" sz="1600" dirty="0">
                  <a:solidFill>
                    <a:srgbClr val="FFFFFF"/>
                  </a:solidFill>
                  <a:latin typeface="Arial Black" panose="020B0A04020102020204" pitchFamily="34" charset="0"/>
                </a:rPr>
                <a:t>%</a:t>
              </a:r>
              <a:endParaRPr lang="zh-CN" altLang="en-US" sz="1600" dirty="0">
                <a:solidFill>
                  <a:srgbClr val="FFFFFF"/>
                </a:solidFill>
                <a:latin typeface="Arial Black" panose="020B0A04020102020204" pitchFamily="34" charset="0"/>
              </a:endParaRPr>
            </a:p>
          </p:txBody>
        </p:sp>
        <p:sp>
          <p:nvSpPr>
            <p:cNvPr id="5135" name="MH_SubTitle_4"/>
            <p:cNvSpPr txBox="1">
              <a:spLocks noChangeArrowheads="1"/>
            </p:cNvSpPr>
            <p:nvPr>
              <p:custDataLst>
                <p:tags r:id="rId13"/>
              </p:custDataLst>
            </p:nvPr>
          </p:nvSpPr>
          <p:spPr bwMode="auto">
            <a:xfrm>
              <a:off x="4787181" y="2815828"/>
              <a:ext cx="1504950" cy="460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algn="ctr"/>
              <a:r>
                <a:rPr lang="zh-CN" altLang="en-US" sz="1600" dirty="0" smtClean="0">
                  <a:solidFill>
                    <a:schemeClr val="bg1">
                      <a:lumMod val="85000"/>
                    </a:schemeClr>
                  </a:solidFill>
                  <a:latin typeface="微软雅黑" pitchFamily="34" charset="-122"/>
                  <a:ea typeface="微软雅黑" pitchFamily="34" charset="-122"/>
                </a:rPr>
                <a:t>第三季度</a:t>
              </a:r>
              <a:endParaRPr lang="zh-CN" altLang="en-US" sz="1600" dirty="0">
                <a:solidFill>
                  <a:schemeClr val="bg1">
                    <a:lumMod val="85000"/>
                  </a:schemeClr>
                </a:solidFill>
                <a:latin typeface="微软雅黑" pitchFamily="34" charset="-122"/>
                <a:ea typeface="微软雅黑" pitchFamily="34" charset="-122"/>
              </a:endParaRPr>
            </a:p>
          </p:txBody>
        </p:sp>
        <p:cxnSp>
          <p:nvCxnSpPr>
            <p:cNvPr id="22" name="MH_Other_8"/>
            <p:cNvCxnSpPr/>
            <p:nvPr>
              <p:custDataLst>
                <p:tags r:id="rId14"/>
              </p:custDataLst>
            </p:nvPr>
          </p:nvCxnSpPr>
          <p:spPr>
            <a:xfrm>
              <a:off x="3063156" y="1575197"/>
              <a:ext cx="0" cy="1489472"/>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4" name="MH_Other_9"/>
            <p:cNvSpPr/>
            <p:nvPr>
              <p:custDataLst>
                <p:tags r:id="rId15"/>
              </p:custDataLst>
            </p:nvPr>
          </p:nvSpPr>
          <p:spPr>
            <a:xfrm>
              <a:off x="3429870" y="1575198"/>
              <a:ext cx="923925" cy="1131094"/>
            </a:xfrm>
            <a:custGeom>
              <a:avLst/>
              <a:gdLst>
                <a:gd name="connsiteX0" fmla="*/ 823780 w 922634"/>
                <a:gd name="connsiteY0" fmla="*/ 1408671 h 1507525"/>
                <a:gd name="connsiteX1" fmla="*/ 922634 w 922634"/>
                <a:gd name="connsiteY1" fmla="*/ 1408671 h 1507525"/>
                <a:gd name="connsiteX2" fmla="*/ 922634 w 922634"/>
                <a:gd name="connsiteY2" fmla="*/ 1507525 h 1507525"/>
                <a:gd name="connsiteX3" fmla="*/ 823780 w 922634"/>
                <a:gd name="connsiteY3" fmla="*/ 1507525 h 1507525"/>
                <a:gd name="connsiteX4" fmla="*/ 659024 w 922634"/>
                <a:gd name="connsiteY4" fmla="*/ 1408671 h 1507525"/>
                <a:gd name="connsiteX5" fmla="*/ 757878 w 922634"/>
                <a:gd name="connsiteY5" fmla="*/ 1408671 h 1507525"/>
                <a:gd name="connsiteX6" fmla="*/ 757878 w 922634"/>
                <a:gd name="connsiteY6" fmla="*/ 1507525 h 1507525"/>
                <a:gd name="connsiteX7" fmla="*/ 659024 w 922634"/>
                <a:gd name="connsiteY7" fmla="*/ 1507525 h 1507525"/>
                <a:gd name="connsiteX8" fmla="*/ 494268 w 922634"/>
                <a:gd name="connsiteY8" fmla="*/ 1408671 h 1507525"/>
                <a:gd name="connsiteX9" fmla="*/ 593122 w 922634"/>
                <a:gd name="connsiteY9" fmla="*/ 1408671 h 1507525"/>
                <a:gd name="connsiteX10" fmla="*/ 593122 w 922634"/>
                <a:gd name="connsiteY10" fmla="*/ 1507525 h 1507525"/>
                <a:gd name="connsiteX11" fmla="*/ 494268 w 922634"/>
                <a:gd name="connsiteY11" fmla="*/ 1507525 h 1507525"/>
                <a:gd name="connsiteX12" fmla="*/ 329512 w 922634"/>
                <a:gd name="connsiteY12" fmla="*/ 1408671 h 1507525"/>
                <a:gd name="connsiteX13" fmla="*/ 428366 w 922634"/>
                <a:gd name="connsiteY13" fmla="*/ 1408671 h 1507525"/>
                <a:gd name="connsiteX14" fmla="*/ 428366 w 922634"/>
                <a:gd name="connsiteY14" fmla="*/ 1507525 h 1507525"/>
                <a:gd name="connsiteX15" fmla="*/ 329512 w 922634"/>
                <a:gd name="connsiteY15" fmla="*/ 1507525 h 1507525"/>
                <a:gd name="connsiteX16" fmla="*/ 164756 w 922634"/>
                <a:gd name="connsiteY16" fmla="*/ 1408671 h 1507525"/>
                <a:gd name="connsiteX17" fmla="*/ 263610 w 922634"/>
                <a:gd name="connsiteY17" fmla="*/ 1408671 h 1507525"/>
                <a:gd name="connsiteX18" fmla="*/ 263610 w 922634"/>
                <a:gd name="connsiteY18" fmla="*/ 1507525 h 1507525"/>
                <a:gd name="connsiteX19" fmla="*/ 164756 w 922634"/>
                <a:gd name="connsiteY19" fmla="*/ 1507525 h 1507525"/>
                <a:gd name="connsiteX20" fmla="*/ 0 w 922634"/>
                <a:gd name="connsiteY20" fmla="*/ 1408671 h 1507525"/>
                <a:gd name="connsiteX21" fmla="*/ 98854 w 922634"/>
                <a:gd name="connsiteY21" fmla="*/ 1408671 h 1507525"/>
                <a:gd name="connsiteX22" fmla="*/ 98854 w 922634"/>
                <a:gd name="connsiteY22" fmla="*/ 1507525 h 1507525"/>
                <a:gd name="connsiteX23" fmla="*/ 0 w 922634"/>
                <a:gd name="connsiteY23" fmla="*/ 1507525 h 1507525"/>
                <a:gd name="connsiteX24" fmla="*/ 823780 w 922634"/>
                <a:gd name="connsiteY24" fmla="*/ 1252152 h 1507525"/>
                <a:gd name="connsiteX25" fmla="*/ 922634 w 922634"/>
                <a:gd name="connsiteY25" fmla="*/ 1252152 h 1507525"/>
                <a:gd name="connsiteX26" fmla="*/ 922634 w 922634"/>
                <a:gd name="connsiteY26" fmla="*/ 1351006 h 1507525"/>
                <a:gd name="connsiteX27" fmla="*/ 823780 w 922634"/>
                <a:gd name="connsiteY27" fmla="*/ 1351006 h 1507525"/>
                <a:gd name="connsiteX28" fmla="*/ 659024 w 922634"/>
                <a:gd name="connsiteY28" fmla="*/ 1252152 h 1507525"/>
                <a:gd name="connsiteX29" fmla="*/ 757878 w 922634"/>
                <a:gd name="connsiteY29" fmla="*/ 1252152 h 1507525"/>
                <a:gd name="connsiteX30" fmla="*/ 757878 w 922634"/>
                <a:gd name="connsiteY30" fmla="*/ 1351006 h 1507525"/>
                <a:gd name="connsiteX31" fmla="*/ 659024 w 922634"/>
                <a:gd name="connsiteY31" fmla="*/ 1351006 h 1507525"/>
                <a:gd name="connsiteX32" fmla="*/ 494268 w 922634"/>
                <a:gd name="connsiteY32" fmla="*/ 1252152 h 1507525"/>
                <a:gd name="connsiteX33" fmla="*/ 593122 w 922634"/>
                <a:gd name="connsiteY33" fmla="*/ 1252152 h 1507525"/>
                <a:gd name="connsiteX34" fmla="*/ 593122 w 922634"/>
                <a:gd name="connsiteY34" fmla="*/ 1351006 h 1507525"/>
                <a:gd name="connsiteX35" fmla="*/ 494268 w 922634"/>
                <a:gd name="connsiteY35" fmla="*/ 1351006 h 1507525"/>
                <a:gd name="connsiteX36" fmla="*/ 329512 w 922634"/>
                <a:gd name="connsiteY36" fmla="*/ 1252152 h 1507525"/>
                <a:gd name="connsiteX37" fmla="*/ 428366 w 922634"/>
                <a:gd name="connsiteY37" fmla="*/ 1252152 h 1507525"/>
                <a:gd name="connsiteX38" fmla="*/ 428366 w 922634"/>
                <a:gd name="connsiteY38" fmla="*/ 1351006 h 1507525"/>
                <a:gd name="connsiteX39" fmla="*/ 329512 w 922634"/>
                <a:gd name="connsiteY39" fmla="*/ 1351006 h 1507525"/>
                <a:gd name="connsiteX40" fmla="*/ 164756 w 922634"/>
                <a:gd name="connsiteY40" fmla="*/ 1252152 h 1507525"/>
                <a:gd name="connsiteX41" fmla="*/ 263610 w 922634"/>
                <a:gd name="connsiteY41" fmla="*/ 1252152 h 1507525"/>
                <a:gd name="connsiteX42" fmla="*/ 263610 w 922634"/>
                <a:gd name="connsiteY42" fmla="*/ 1351006 h 1507525"/>
                <a:gd name="connsiteX43" fmla="*/ 164756 w 922634"/>
                <a:gd name="connsiteY43" fmla="*/ 1351006 h 1507525"/>
                <a:gd name="connsiteX44" fmla="*/ 0 w 922634"/>
                <a:gd name="connsiteY44" fmla="*/ 1252152 h 1507525"/>
                <a:gd name="connsiteX45" fmla="*/ 98854 w 922634"/>
                <a:gd name="connsiteY45" fmla="*/ 1252152 h 1507525"/>
                <a:gd name="connsiteX46" fmla="*/ 98854 w 922634"/>
                <a:gd name="connsiteY46" fmla="*/ 1351006 h 1507525"/>
                <a:gd name="connsiteX47" fmla="*/ 0 w 922634"/>
                <a:gd name="connsiteY47" fmla="*/ 1351006 h 1507525"/>
                <a:gd name="connsiteX48" fmla="*/ 823780 w 922634"/>
                <a:gd name="connsiteY48" fmla="*/ 1095633 h 1507525"/>
                <a:gd name="connsiteX49" fmla="*/ 922634 w 922634"/>
                <a:gd name="connsiteY49" fmla="*/ 1095633 h 1507525"/>
                <a:gd name="connsiteX50" fmla="*/ 922634 w 922634"/>
                <a:gd name="connsiteY50" fmla="*/ 1194487 h 1507525"/>
                <a:gd name="connsiteX51" fmla="*/ 823780 w 922634"/>
                <a:gd name="connsiteY51" fmla="*/ 1194487 h 1507525"/>
                <a:gd name="connsiteX52" fmla="*/ 659024 w 922634"/>
                <a:gd name="connsiteY52" fmla="*/ 1095633 h 1507525"/>
                <a:gd name="connsiteX53" fmla="*/ 757878 w 922634"/>
                <a:gd name="connsiteY53" fmla="*/ 1095633 h 1507525"/>
                <a:gd name="connsiteX54" fmla="*/ 757878 w 922634"/>
                <a:gd name="connsiteY54" fmla="*/ 1194487 h 1507525"/>
                <a:gd name="connsiteX55" fmla="*/ 659024 w 922634"/>
                <a:gd name="connsiteY55" fmla="*/ 1194487 h 1507525"/>
                <a:gd name="connsiteX56" fmla="*/ 494268 w 922634"/>
                <a:gd name="connsiteY56" fmla="*/ 1095633 h 1507525"/>
                <a:gd name="connsiteX57" fmla="*/ 593122 w 922634"/>
                <a:gd name="connsiteY57" fmla="*/ 1095633 h 1507525"/>
                <a:gd name="connsiteX58" fmla="*/ 593122 w 922634"/>
                <a:gd name="connsiteY58" fmla="*/ 1194487 h 1507525"/>
                <a:gd name="connsiteX59" fmla="*/ 494268 w 922634"/>
                <a:gd name="connsiteY59" fmla="*/ 1194487 h 1507525"/>
                <a:gd name="connsiteX60" fmla="*/ 329512 w 922634"/>
                <a:gd name="connsiteY60" fmla="*/ 1095633 h 1507525"/>
                <a:gd name="connsiteX61" fmla="*/ 428366 w 922634"/>
                <a:gd name="connsiteY61" fmla="*/ 1095633 h 1507525"/>
                <a:gd name="connsiteX62" fmla="*/ 428366 w 922634"/>
                <a:gd name="connsiteY62" fmla="*/ 1194487 h 1507525"/>
                <a:gd name="connsiteX63" fmla="*/ 329512 w 922634"/>
                <a:gd name="connsiteY63" fmla="*/ 1194487 h 1507525"/>
                <a:gd name="connsiteX64" fmla="*/ 164756 w 922634"/>
                <a:gd name="connsiteY64" fmla="*/ 1095633 h 1507525"/>
                <a:gd name="connsiteX65" fmla="*/ 263610 w 922634"/>
                <a:gd name="connsiteY65" fmla="*/ 1095633 h 1507525"/>
                <a:gd name="connsiteX66" fmla="*/ 263610 w 922634"/>
                <a:gd name="connsiteY66" fmla="*/ 1194487 h 1507525"/>
                <a:gd name="connsiteX67" fmla="*/ 164756 w 922634"/>
                <a:gd name="connsiteY67" fmla="*/ 1194487 h 1507525"/>
                <a:gd name="connsiteX68" fmla="*/ 0 w 922634"/>
                <a:gd name="connsiteY68" fmla="*/ 1095633 h 1507525"/>
                <a:gd name="connsiteX69" fmla="*/ 98854 w 922634"/>
                <a:gd name="connsiteY69" fmla="*/ 1095633 h 1507525"/>
                <a:gd name="connsiteX70" fmla="*/ 98854 w 922634"/>
                <a:gd name="connsiteY70" fmla="*/ 1194487 h 1507525"/>
                <a:gd name="connsiteX71" fmla="*/ 0 w 922634"/>
                <a:gd name="connsiteY71" fmla="*/ 1194487 h 1507525"/>
                <a:gd name="connsiteX72" fmla="*/ 823780 w 922634"/>
                <a:gd name="connsiteY72" fmla="*/ 939114 h 1507525"/>
                <a:gd name="connsiteX73" fmla="*/ 922634 w 922634"/>
                <a:gd name="connsiteY73" fmla="*/ 939114 h 1507525"/>
                <a:gd name="connsiteX74" fmla="*/ 922634 w 922634"/>
                <a:gd name="connsiteY74" fmla="*/ 1037968 h 1507525"/>
                <a:gd name="connsiteX75" fmla="*/ 823780 w 922634"/>
                <a:gd name="connsiteY75" fmla="*/ 1037968 h 1507525"/>
                <a:gd name="connsiteX76" fmla="*/ 659024 w 922634"/>
                <a:gd name="connsiteY76" fmla="*/ 939114 h 1507525"/>
                <a:gd name="connsiteX77" fmla="*/ 757878 w 922634"/>
                <a:gd name="connsiteY77" fmla="*/ 939114 h 1507525"/>
                <a:gd name="connsiteX78" fmla="*/ 757878 w 922634"/>
                <a:gd name="connsiteY78" fmla="*/ 1037968 h 1507525"/>
                <a:gd name="connsiteX79" fmla="*/ 659024 w 922634"/>
                <a:gd name="connsiteY79" fmla="*/ 1037968 h 1507525"/>
                <a:gd name="connsiteX80" fmla="*/ 494268 w 922634"/>
                <a:gd name="connsiteY80" fmla="*/ 939114 h 1507525"/>
                <a:gd name="connsiteX81" fmla="*/ 593122 w 922634"/>
                <a:gd name="connsiteY81" fmla="*/ 939114 h 1507525"/>
                <a:gd name="connsiteX82" fmla="*/ 593122 w 922634"/>
                <a:gd name="connsiteY82" fmla="*/ 1037968 h 1507525"/>
                <a:gd name="connsiteX83" fmla="*/ 494268 w 922634"/>
                <a:gd name="connsiteY83" fmla="*/ 1037968 h 1507525"/>
                <a:gd name="connsiteX84" fmla="*/ 329512 w 922634"/>
                <a:gd name="connsiteY84" fmla="*/ 939114 h 1507525"/>
                <a:gd name="connsiteX85" fmla="*/ 428366 w 922634"/>
                <a:gd name="connsiteY85" fmla="*/ 939114 h 1507525"/>
                <a:gd name="connsiteX86" fmla="*/ 428366 w 922634"/>
                <a:gd name="connsiteY86" fmla="*/ 1037968 h 1507525"/>
                <a:gd name="connsiteX87" fmla="*/ 329512 w 922634"/>
                <a:gd name="connsiteY87" fmla="*/ 1037968 h 1507525"/>
                <a:gd name="connsiteX88" fmla="*/ 164756 w 922634"/>
                <a:gd name="connsiteY88" fmla="*/ 939114 h 1507525"/>
                <a:gd name="connsiteX89" fmla="*/ 263610 w 922634"/>
                <a:gd name="connsiteY89" fmla="*/ 939114 h 1507525"/>
                <a:gd name="connsiteX90" fmla="*/ 263610 w 922634"/>
                <a:gd name="connsiteY90" fmla="*/ 1037968 h 1507525"/>
                <a:gd name="connsiteX91" fmla="*/ 164756 w 922634"/>
                <a:gd name="connsiteY91" fmla="*/ 1037968 h 1507525"/>
                <a:gd name="connsiteX92" fmla="*/ 0 w 922634"/>
                <a:gd name="connsiteY92" fmla="*/ 939114 h 1507525"/>
                <a:gd name="connsiteX93" fmla="*/ 98854 w 922634"/>
                <a:gd name="connsiteY93" fmla="*/ 939114 h 1507525"/>
                <a:gd name="connsiteX94" fmla="*/ 98854 w 922634"/>
                <a:gd name="connsiteY94" fmla="*/ 1037968 h 1507525"/>
                <a:gd name="connsiteX95" fmla="*/ 0 w 922634"/>
                <a:gd name="connsiteY95" fmla="*/ 1037968 h 1507525"/>
                <a:gd name="connsiteX96" fmla="*/ 823780 w 922634"/>
                <a:gd name="connsiteY96" fmla="*/ 782595 h 1507525"/>
                <a:gd name="connsiteX97" fmla="*/ 922634 w 922634"/>
                <a:gd name="connsiteY97" fmla="*/ 782595 h 1507525"/>
                <a:gd name="connsiteX98" fmla="*/ 922634 w 922634"/>
                <a:gd name="connsiteY98" fmla="*/ 881449 h 1507525"/>
                <a:gd name="connsiteX99" fmla="*/ 823780 w 922634"/>
                <a:gd name="connsiteY99" fmla="*/ 881449 h 1507525"/>
                <a:gd name="connsiteX100" fmla="*/ 659024 w 922634"/>
                <a:gd name="connsiteY100" fmla="*/ 782595 h 1507525"/>
                <a:gd name="connsiteX101" fmla="*/ 757878 w 922634"/>
                <a:gd name="connsiteY101" fmla="*/ 782595 h 1507525"/>
                <a:gd name="connsiteX102" fmla="*/ 757878 w 922634"/>
                <a:gd name="connsiteY102" fmla="*/ 881449 h 1507525"/>
                <a:gd name="connsiteX103" fmla="*/ 659024 w 922634"/>
                <a:gd name="connsiteY103" fmla="*/ 881449 h 1507525"/>
                <a:gd name="connsiteX104" fmla="*/ 494268 w 922634"/>
                <a:gd name="connsiteY104" fmla="*/ 782595 h 1507525"/>
                <a:gd name="connsiteX105" fmla="*/ 593122 w 922634"/>
                <a:gd name="connsiteY105" fmla="*/ 782595 h 1507525"/>
                <a:gd name="connsiteX106" fmla="*/ 593122 w 922634"/>
                <a:gd name="connsiteY106" fmla="*/ 881449 h 1507525"/>
                <a:gd name="connsiteX107" fmla="*/ 494268 w 922634"/>
                <a:gd name="connsiteY107" fmla="*/ 881449 h 1507525"/>
                <a:gd name="connsiteX108" fmla="*/ 329512 w 922634"/>
                <a:gd name="connsiteY108" fmla="*/ 782595 h 1507525"/>
                <a:gd name="connsiteX109" fmla="*/ 428366 w 922634"/>
                <a:gd name="connsiteY109" fmla="*/ 782595 h 1507525"/>
                <a:gd name="connsiteX110" fmla="*/ 428366 w 922634"/>
                <a:gd name="connsiteY110" fmla="*/ 881449 h 1507525"/>
                <a:gd name="connsiteX111" fmla="*/ 329512 w 922634"/>
                <a:gd name="connsiteY111" fmla="*/ 881449 h 1507525"/>
                <a:gd name="connsiteX112" fmla="*/ 164756 w 922634"/>
                <a:gd name="connsiteY112" fmla="*/ 782595 h 1507525"/>
                <a:gd name="connsiteX113" fmla="*/ 263610 w 922634"/>
                <a:gd name="connsiteY113" fmla="*/ 782595 h 1507525"/>
                <a:gd name="connsiteX114" fmla="*/ 263610 w 922634"/>
                <a:gd name="connsiteY114" fmla="*/ 881449 h 1507525"/>
                <a:gd name="connsiteX115" fmla="*/ 164756 w 922634"/>
                <a:gd name="connsiteY115" fmla="*/ 881449 h 1507525"/>
                <a:gd name="connsiteX116" fmla="*/ 0 w 922634"/>
                <a:gd name="connsiteY116" fmla="*/ 782595 h 1507525"/>
                <a:gd name="connsiteX117" fmla="*/ 98854 w 922634"/>
                <a:gd name="connsiteY117" fmla="*/ 782595 h 1507525"/>
                <a:gd name="connsiteX118" fmla="*/ 98854 w 922634"/>
                <a:gd name="connsiteY118" fmla="*/ 881449 h 1507525"/>
                <a:gd name="connsiteX119" fmla="*/ 0 w 922634"/>
                <a:gd name="connsiteY119" fmla="*/ 881449 h 1507525"/>
                <a:gd name="connsiteX120" fmla="*/ 823780 w 922634"/>
                <a:gd name="connsiteY120" fmla="*/ 626076 h 1507525"/>
                <a:gd name="connsiteX121" fmla="*/ 922634 w 922634"/>
                <a:gd name="connsiteY121" fmla="*/ 626076 h 1507525"/>
                <a:gd name="connsiteX122" fmla="*/ 922634 w 922634"/>
                <a:gd name="connsiteY122" fmla="*/ 724930 h 1507525"/>
                <a:gd name="connsiteX123" fmla="*/ 823780 w 922634"/>
                <a:gd name="connsiteY123" fmla="*/ 724930 h 1507525"/>
                <a:gd name="connsiteX124" fmla="*/ 659024 w 922634"/>
                <a:gd name="connsiteY124" fmla="*/ 626076 h 1507525"/>
                <a:gd name="connsiteX125" fmla="*/ 757878 w 922634"/>
                <a:gd name="connsiteY125" fmla="*/ 626076 h 1507525"/>
                <a:gd name="connsiteX126" fmla="*/ 757878 w 922634"/>
                <a:gd name="connsiteY126" fmla="*/ 724930 h 1507525"/>
                <a:gd name="connsiteX127" fmla="*/ 659024 w 922634"/>
                <a:gd name="connsiteY127" fmla="*/ 724930 h 1507525"/>
                <a:gd name="connsiteX128" fmla="*/ 494268 w 922634"/>
                <a:gd name="connsiteY128" fmla="*/ 626076 h 1507525"/>
                <a:gd name="connsiteX129" fmla="*/ 593122 w 922634"/>
                <a:gd name="connsiteY129" fmla="*/ 626076 h 1507525"/>
                <a:gd name="connsiteX130" fmla="*/ 593122 w 922634"/>
                <a:gd name="connsiteY130" fmla="*/ 724930 h 1507525"/>
                <a:gd name="connsiteX131" fmla="*/ 494268 w 922634"/>
                <a:gd name="connsiteY131" fmla="*/ 724930 h 1507525"/>
                <a:gd name="connsiteX132" fmla="*/ 329512 w 922634"/>
                <a:gd name="connsiteY132" fmla="*/ 626076 h 1507525"/>
                <a:gd name="connsiteX133" fmla="*/ 428366 w 922634"/>
                <a:gd name="connsiteY133" fmla="*/ 626076 h 1507525"/>
                <a:gd name="connsiteX134" fmla="*/ 428366 w 922634"/>
                <a:gd name="connsiteY134" fmla="*/ 724930 h 1507525"/>
                <a:gd name="connsiteX135" fmla="*/ 329512 w 922634"/>
                <a:gd name="connsiteY135" fmla="*/ 724930 h 1507525"/>
                <a:gd name="connsiteX136" fmla="*/ 164756 w 922634"/>
                <a:gd name="connsiteY136" fmla="*/ 626076 h 1507525"/>
                <a:gd name="connsiteX137" fmla="*/ 263610 w 922634"/>
                <a:gd name="connsiteY137" fmla="*/ 626076 h 1507525"/>
                <a:gd name="connsiteX138" fmla="*/ 263610 w 922634"/>
                <a:gd name="connsiteY138" fmla="*/ 724930 h 1507525"/>
                <a:gd name="connsiteX139" fmla="*/ 164756 w 922634"/>
                <a:gd name="connsiteY139" fmla="*/ 724930 h 1507525"/>
                <a:gd name="connsiteX140" fmla="*/ 0 w 922634"/>
                <a:gd name="connsiteY140" fmla="*/ 626076 h 1507525"/>
                <a:gd name="connsiteX141" fmla="*/ 98854 w 922634"/>
                <a:gd name="connsiteY141" fmla="*/ 626076 h 1507525"/>
                <a:gd name="connsiteX142" fmla="*/ 98854 w 922634"/>
                <a:gd name="connsiteY142" fmla="*/ 724930 h 1507525"/>
                <a:gd name="connsiteX143" fmla="*/ 0 w 922634"/>
                <a:gd name="connsiteY143" fmla="*/ 724930 h 1507525"/>
                <a:gd name="connsiteX144" fmla="*/ 823780 w 922634"/>
                <a:gd name="connsiteY144" fmla="*/ 469557 h 1507525"/>
                <a:gd name="connsiteX145" fmla="*/ 922634 w 922634"/>
                <a:gd name="connsiteY145" fmla="*/ 469557 h 1507525"/>
                <a:gd name="connsiteX146" fmla="*/ 922634 w 922634"/>
                <a:gd name="connsiteY146" fmla="*/ 568411 h 1507525"/>
                <a:gd name="connsiteX147" fmla="*/ 823780 w 922634"/>
                <a:gd name="connsiteY147" fmla="*/ 568411 h 1507525"/>
                <a:gd name="connsiteX148" fmla="*/ 659024 w 922634"/>
                <a:gd name="connsiteY148" fmla="*/ 469557 h 1507525"/>
                <a:gd name="connsiteX149" fmla="*/ 757878 w 922634"/>
                <a:gd name="connsiteY149" fmla="*/ 469557 h 1507525"/>
                <a:gd name="connsiteX150" fmla="*/ 757878 w 922634"/>
                <a:gd name="connsiteY150" fmla="*/ 568411 h 1507525"/>
                <a:gd name="connsiteX151" fmla="*/ 659024 w 922634"/>
                <a:gd name="connsiteY151" fmla="*/ 568411 h 1507525"/>
                <a:gd name="connsiteX152" fmla="*/ 494268 w 922634"/>
                <a:gd name="connsiteY152" fmla="*/ 469557 h 1507525"/>
                <a:gd name="connsiteX153" fmla="*/ 593122 w 922634"/>
                <a:gd name="connsiteY153" fmla="*/ 469557 h 1507525"/>
                <a:gd name="connsiteX154" fmla="*/ 593122 w 922634"/>
                <a:gd name="connsiteY154" fmla="*/ 568411 h 1507525"/>
                <a:gd name="connsiteX155" fmla="*/ 494268 w 922634"/>
                <a:gd name="connsiteY155" fmla="*/ 568411 h 1507525"/>
                <a:gd name="connsiteX156" fmla="*/ 329512 w 922634"/>
                <a:gd name="connsiteY156" fmla="*/ 469557 h 1507525"/>
                <a:gd name="connsiteX157" fmla="*/ 428366 w 922634"/>
                <a:gd name="connsiteY157" fmla="*/ 469557 h 1507525"/>
                <a:gd name="connsiteX158" fmla="*/ 428366 w 922634"/>
                <a:gd name="connsiteY158" fmla="*/ 568411 h 1507525"/>
                <a:gd name="connsiteX159" fmla="*/ 329512 w 922634"/>
                <a:gd name="connsiteY159" fmla="*/ 568411 h 1507525"/>
                <a:gd name="connsiteX160" fmla="*/ 164756 w 922634"/>
                <a:gd name="connsiteY160" fmla="*/ 469557 h 1507525"/>
                <a:gd name="connsiteX161" fmla="*/ 263610 w 922634"/>
                <a:gd name="connsiteY161" fmla="*/ 469557 h 1507525"/>
                <a:gd name="connsiteX162" fmla="*/ 263610 w 922634"/>
                <a:gd name="connsiteY162" fmla="*/ 568411 h 1507525"/>
                <a:gd name="connsiteX163" fmla="*/ 164756 w 922634"/>
                <a:gd name="connsiteY163" fmla="*/ 568411 h 1507525"/>
                <a:gd name="connsiteX164" fmla="*/ 0 w 922634"/>
                <a:gd name="connsiteY164" fmla="*/ 469557 h 1507525"/>
                <a:gd name="connsiteX165" fmla="*/ 98854 w 922634"/>
                <a:gd name="connsiteY165" fmla="*/ 469557 h 1507525"/>
                <a:gd name="connsiteX166" fmla="*/ 98854 w 922634"/>
                <a:gd name="connsiteY166" fmla="*/ 568411 h 1507525"/>
                <a:gd name="connsiteX167" fmla="*/ 0 w 922634"/>
                <a:gd name="connsiteY167" fmla="*/ 568411 h 1507525"/>
                <a:gd name="connsiteX168" fmla="*/ 823780 w 922634"/>
                <a:gd name="connsiteY168" fmla="*/ 313038 h 1507525"/>
                <a:gd name="connsiteX169" fmla="*/ 922634 w 922634"/>
                <a:gd name="connsiteY169" fmla="*/ 313038 h 1507525"/>
                <a:gd name="connsiteX170" fmla="*/ 922634 w 922634"/>
                <a:gd name="connsiteY170" fmla="*/ 411892 h 1507525"/>
                <a:gd name="connsiteX171" fmla="*/ 823780 w 922634"/>
                <a:gd name="connsiteY171" fmla="*/ 411892 h 1507525"/>
                <a:gd name="connsiteX172" fmla="*/ 659024 w 922634"/>
                <a:gd name="connsiteY172" fmla="*/ 313038 h 1507525"/>
                <a:gd name="connsiteX173" fmla="*/ 757878 w 922634"/>
                <a:gd name="connsiteY173" fmla="*/ 313038 h 1507525"/>
                <a:gd name="connsiteX174" fmla="*/ 757878 w 922634"/>
                <a:gd name="connsiteY174" fmla="*/ 411892 h 1507525"/>
                <a:gd name="connsiteX175" fmla="*/ 659024 w 922634"/>
                <a:gd name="connsiteY175" fmla="*/ 411892 h 1507525"/>
                <a:gd name="connsiteX176" fmla="*/ 494268 w 922634"/>
                <a:gd name="connsiteY176" fmla="*/ 313038 h 1507525"/>
                <a:gd name="connsiteX177" fmla="*/ 593122 w 922634"/>
                <a:gd name="connsiteY177" fmla="*/ 313038 h 1507525"/>
                <a:gd name="connsiteX178" fmla="*/ 593122 w 922634"/>
                <a:gd name="connsiteY178" fmla="*/ 411892 h 1507525"/>
                <a:gd name="connsiteX179" fmla="*/ 494268 w 922634"/>
                <a:gd name="connsiteY179" fmla="*/ 411892 h 1507525"/>
                <a:gd name="connsiteX180" fmla="*/ 329512 w 922634"/>
                <a:gd name="connsiteY180" fmla="*/ 313038 h 1507525"/>
                <a:gd name="connsiteX181" fmla="*/ 428366 w 922634"/>
                <a:gd name="connsiteY181" fmla="*/ 313038 h 1507525"/>
                <a:gd name="connsiteX182" fmla="*/ 428366 w 922634"/>
                <a:gd name="connsiteY182" fmla="*/ 411892 h 1507525"/>
                <a:gd name="connsiteX183" fmla="*/ 329512 w 922634"/>
                <a:gd name="connsiteY183" fmla="*/ 411892 h 1507525"/>
                <a:gd name="connsiteX184" fmla="*/ 164756 w 922634"/>
                <a:gd name="connsiteY184" fmla="*/ 313038 h 1507525"/>
                <a:gd name="connsiteX185" fmla="*/ 263610 w 922634"/>
                <a:gd name="connsiteY185" fmla="*/ 313038 h 1507525"/>
                <a:gd name="connsiteX186" fmla="*/ 263610 w 922634"/>
                <a:gd name="connsiteY186" fmla="*/ 411892 h 1507525"/>
                <a:gd name="connsiteX187" fmla="*/ 164756 w 922634"/>
                <a:gd name="connsiteY187" fmla="*/ 411892 h 1507525"/>
                <a:gd name="connsiteX188" fmla="*/ 0 w 922634"/>
                <a:gd name="connsiteY188" fmla="*/ 313038 h 1507525"/>
                <a:gd name="connsiteX189" fmla="*/ 98854 w 922634"/>
                <a:gd name="connsiteY189" fmla="*/ 313038 h 1507525"/>
                <a:gd name="connsiteX190" fmla="*/ 98854 w 922634"/>
                <a:gd name="connsiteY190" fmla="*/ 411892 h 1507525"/>
                <a:gd name="connsiteX191" fmla="*/ 0 w 922634"/>
                <a:gd name="connsiteY191" fmla="*/ 411892 h 1507525"/>
                <a:gd name="connsiteX192" fmla="*/ 823780 w 922634"/>
                <a:gd name="connsiteY192" fmla="*/ 156519 h 1507525"/>
                <a:gd name="connsiteX193" fmla="*/ 922634 w 922634"/>
                <a:gd name="connsiteY193" fmla="*/ 156519 h 1507525"/>
                <a:gd name="connsiteX194" fmla="*/ 922634 w 922634"/>
                <a:gd name="connsiteY194" fmla="*/ 255373 h 1507525"/>
                <a:gd name="connsiteX195" fmla="*/ 823780 w 922634"/>
                <a:gd name="connsiteY195" fmla="*/ 255373 h 1507525"/>
                <a:gd name="connsiteX196" fmla="*/ 659024 w 922634"/>
                <a:gd name="connsiteY196" fmla="*/ 156519 h 1507525"/>
                <a:gd name="connsiteX197" fmla="*/ 757878 w 922634"/>
                <a:gd name="connsiteY197" fmla="*/ 156519 h 1507525"/>
                <a:gd name="connsiteX198" fmla="*/ 757878 w 922634"/>
                <a:gd name="connsiteY198" fmla="*/ 255373 h 1507525"/>
                <a:gd name="connsiteX199" fmla="*/ 659024 w 922634"/>
                <a:gd name="connsiteY199" fmla="*/ 255373 h 1507525"/>
                <a:gd name="connsiteX200" fmla="*/ 494268 w 922634"/>
                <a:gd name="connsiteY200" fmla="*/ 156519 h 1507525"/>
                <a:gd name="connsiteX201" fmla="*/ 593122 w 922634"/>
                <a:gd name="connsiteY201" fmla="*/ 156519 h 1507525"/>
                <a:gd name="connsiteX202" fmla="*/ 593122 w 922634"/>
                <a:gd name="connsiteY202" fmla="*/ 255373 h 1507525"/>
                <a:gd name="connsiteX203" fmla="*/ 494268 w 922634"/>
                <a:gd name="connsiteY203" fmla="*/ 255373 h 1507525"/>
                <a:gd name="connsiteX204" fmla="*/ 329512 w 922634"/>
                <a:gd name="connsiteY204" fmla="*/ 156519 h 1507525"/>
                <a:gd name="connsiteX205" fmla="*/ 428366 w 922634"/>
                <a:gd name="connsiteY205" fmla="*/ 156519 h 1507525"/>
                <a:gd name="connsiteX206" fmla="*/ 428366 w 922634"/>
                <a:gd name="connsiteY206" fmla="*/ 255373 h 1507525"/>
                <a:gd name="connsiteX207" fmla="*/ 329512 w 922634"/>
                <a:gd name="connsiteY207" fmla="*/ 255373 h 1507525"/>
                <a:gd name="connsiteX208" fmla="*/ 164756 w 922634"/>
                <a:gd name="connsiteY208" fmla="*/ 156519 h 1507525"/>
                <a:gd name="connsiteX209" fmla="*/ 263610 w 922634"/>
                <a:gd name="connsiteY209" fmla="*/ 156519 h 1507525"/>
                <a:gd name="connsiteX210" fmla="*/ 263610 w 922634"/>
                <a:gd name="connsiteY210" fmla="*/ 255373 h 1507525"/>
                <a:gd name="connsiteX211" fmla="*/ 164756 w 922634"/>
                <a:gd name="connsiteY211" fmla="*/ 255373 h 1507525"/>
                <a:gd name="connsiteX212" fmla="*/ 0 w 922634"/>
                <a:gd name="connsiteY212" fmla="*/ 156519 h 1507525"/>
                <a:gd name="connsiteX213" fmla="*/ 98854 w 922634"/>
                <a:gd name="connsiteY213" fmla="*/ 156519 h 1507525"/>
                <a:gd name="connsiteX214" fmla="*/ 98854 w 922634"/>
                <a:gd name="connsiteY214" fmla="*/ 255373 h 1507525"/>
                <a:gd name="connsiteX215" fmla="*/ 0 w 922634"/>
                <a:gd name="connsiteY215" fmla="*/ 255373 h 1507525"/>
                <a:gd name="connsiteX216" fmla="*/ 823780 w 922634"/>
                <a:gd name="connsiteY216" fmla="*/ 0 h 1507525"/>
                <a:gd name="connsiteX217" fmla="*/ 922634 w 922634"/>
                <a:gd name="connsiteY217" fmla="*/ 0 h 1507525"/>
                <a:gd name="connsiteX218" fmla="*/ 922634 w 922634"/>
                <a:gd name="connsiteY218" fmla="*/ 98854 h 1507525"/>
                <a:gd name="connsiteX219" fmla="*/ 823780 w 922634"/>
                <a:gd name="connsiteY219" fmla="*/ 98854 h 1507525"/>
                <a:gd name="connsiteX220" fmla="*/ 659024 w 922634"/>
                <a:gd name="connsiteY220" fmla="*/ 0 h 1507525"/>
                <a:gd name="connsiteX221" fmla="*/ 757878 w 922634"/>
                <a:gd name="connsiteY221" fmla="*/ 0 h 1507525"/>
                <a:gd name="connsiteX222" fmla="*/ 757878 w 922634"/>
                <a:gd name="connsiteY222" fmla="*/ 98854 h 1507525"/>
                <a:gd name="connsiteX223" fmla="*/ 659024 w 922634"/>
                <a:gd name="connsiteY223" fmla="*/ 98854 h 1507525"/>
                <a:gd name="connsiteX224" fmla="*/ 494268 w 922634"/>
                <a:gd name="connsiteY224" fmla="*/ 0 h 1507525"/>
                <a:gd name="connsiteX225" fmla="*/ 593122 w 922634"/>
                <a:gd name="connsiteY225" fmla="*/ 0 h 1507525"/>
                <a:gd name="connsiteX226" fmla="*/ 593122 w 922634"/>
                <a:gd name="connsiteY226" fmla="*/ 98854 h 1507525"/>
                <a:gd name="connsiteX227" fmla="*/ 494268 w 922634"/>
                <a:gd name="connsiteY227" fmla="*/ 98854 h 1507525"/>
                <a:gd name="connsiteX228" fmla="*/ 329512 w 922634"/>
                <a:gd name="connsiteY228" fmla="*/ 0 h 1507525"/>
                <a:gd name="connsiteX229" fmla="*/ 428366 w 922634"/>
                <a:gd name="connsiteY229" fmla="*/ 0 h 1507525"/>
                <a:gd name="connsiteX230" fmla="*/ 428366 w 922634"/>
                <a:gd name="connsiteY230" fmla="*/ 98854 h 1507525"/>
                <a:gd name="connsiteX231" fmla="*/ 329512 w 922634"/>
                <a:gd name="connsiteY231" fmla="*/ 98854 h 1507525"/>
                <a:gd name="connsiteX232" fmla="*/ 164756 w 922634"/>
                <a:gd name="connsiteY232" fmla="*/ 0 h 1507525"/>
                <a:gd name="connsiteX233" fmla="*/ 263610 w 922634"/>
                <a:gd name="connsiteY233" fmla="*/ 0 h 1507525"/>
                <a:gd name="connsiteX234" fmla="*/ 263610 w 922634"/>
                <a:gd name="connsiteY234" fmla="*/ 98854 h 1507525"/>
                <a:gd name="connsiteX235" fmla="*/ 164756 w 922634"/>
                <a:gd name="connsiteY235" fmla="*/ 98854 h 1507525"/>
                <a:gd name="connsiteX236" fmla="*/ 0 w 922634"/>
                <a:gd name="connsiteY236" fmla="*/ 0 h 1507525"/>
                <a:gd name="connsiteX237" fmla="*/ 98854 w 922634"/>
                <a:gd name="connsiteY237" fmla="*/ 0 h 1507525"/>
                <a:gd name="connsiteX238" fmla="*/ 98854 w 922634"/>
                <a:gd name="connsiteY238" fmla="*/ 98854 h 1507525"/>
                <a:gd name="connsiteX239" fmla="*/ 0 w 922634"/>
                <a:gd name="connsiteY239" fmla="*/ 98854 h 1507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Lst>
              <a:rect l="l" t="t" r="r" b="b"/>
              <a:pathLst>
                <a:path w="922634" h="1507525">
                  <a:moveTo>
                    <a:pt x="823780" y="1408671"/>
                  </a:moveTo>
                  <a:lnTo>
                    <a:pt x="922634" y="1408671"/>
                  </a:lnTo>
                  <a:lnTo>
                    <a:pt x="922634" y="1507525"/>
                  </a:lnTo>
                  <a:lnTo>
                    <a:pt x="823780" y="1507525"/>
                  </a:lnTo>
                  <a:close/>
                  <a:moveTo>
                    <a:pt x="659024" y="1408671"/>
                  </a:moveTo>
                  <a:lnTo>
                    <a:pt x="757878" y="1408671"/>
                  </a:lnTo>
                  <a:lnTo>
                    <a:pt x="757878" y="1507525"/>
                  </a:lnTo>
                  <a:lnTo>
                    <a:pt x="659024" y="1507525"/>
                  </a:lnTo>
                  <a:close/>
                  <a:moveTo>
                    <a:pt x="494268" y="1408671"/>
                  </a:moveTo>
                  <a:lnTo>
                    <a:pt x="593122" y="1408671"/>
                  </a:lnTo>
                  <a:lnTo>
                    <a:pt x="593122" y="1507525"/>
                  </a:lnTo>
                  <a:lnTo>
                    <a:pt x="494268" y="1507525"/>
                  </a:lnTo>
                  <a:close/>
                  <a:moveTo>
                    <a:pt x="329512" y="1408671"/>
                  </a:moveTo>
                  <a:lnTo>
                    <a:pt x="428366" y="1408671"/>
                  </a:lnTo>
                  <a:lnTo>
                    <a:pt x="428366" y="1507525"/>
                  </a:lnTo>
                  <a:lnTo>
                    <a:pt x="329512" y="1507525"/>
                  </a:lnTo>
                  <a:close/>
                  <a:moveTo>
                    <a:pt x="164756" y="1408671"/>
                  </a:moveTo>
                  <a:lnTo>
                    <a:pt x="263610" y="1408671"/>
                  </a:lnTo>
                  <a:lnTo>
                    <a:pt x="263610" y="1507525"/>
                  </a:lnTo>
                  <a:lnTo>
                    <a:pt x="164756" y="1507525"/>
                  </a:lnTo>
                  <a:close/>
                  <a:moveTo>
                    <a:pt x="0" y="1408671"/>
                  </a:moveTo>
                  <a:lnTo>
                    <a:pt x="98854" y="1408671"/>
                  </a:lnTo>
                  <a:lnTo>
                    <a:pt x="98854" y="1507525"/>
                  </a:lnTo>
                  <a:lnTo>
                    <a:pt x="0" y="1507525"/>
                  </a:lnTo>
                  <a:close/>
                  <a:moveTo>
                    <a:pt x="823780" y="1252152"/>
                  </a:moveTo>
                  <a:lnTo>
                    <a:pt x="922634" y="1252152"/>
                  </a:lnTo>
                  <a:lnTo>
                    <a:pt x="922634" y="1351006"/>
                  </a:lnTo>
                  <a:lnTo>
                    <a:pt x="823780" y="1351006"/>
                  </a:lnTo>
                  <a:close/>
                  <a:moveTo>
                    <a:pt x="659024" y="1252152"/>
                  </a:moveTo>
                  <a:lnTo>
                    <a:pt x="757878" y="1252152"/>
                  </a:lnTo>
                  <a:lnTo>
                    <a:pt x="757878" y="1351006"/>
                  </a:lnTo>
                  <a:lnTo>
                    <a:pt x="659024" y="1351006"/>
                  </a:lnTo>
                  <a:close/>
                  <a:moveTo>
                    <a:pt x="494268" y="1252152"/>
                  </a:moveTo>
                  <a:lnTo>
                    <a:pt x="593122" y="1252152"/>
                  </a:lnTo>
                  <a:lnTo>
                    <a:pt x="593122" y="1351006"/>
                  </a:lnTo>
                  <a:lnTo>
                    <a:pt x="494268" y="1351006"/>
                  </a:lnTo>
                  <a:close/>
                  <a:moveTo>
                    <a:pt x="329512" y="1252152"/>
                  </a:moveTo>
                  <a:lnTo>
                    <a:pt x="428366" y="1252152"/>
                  </a:lnTo>
                  <a:lnTo>
                    <a:pt x="428366" y="1351006"/>
                  </a:lnTo>
                  <a:lnTo>
                    <a:pt x="329512" y="1351006"/>
                  </a:lnTo>
                  <a:close/>
                  <a:moveTo>
                    <a:pt x="164756" y="1252152"/>
                  </a:moveTo>
                  <a:lnTo>
                    <a:pt x="263610" y="1252152"/>
                  </a:lnTo>
                  <a:lnTo>
                    <a:pt x="263610" y="1351006"/>
                  </a:lnTo>
                  <a:lnTo>
                    <a:pt x="164756" y="1351006"/>
                  </a:lnTo>
                  <a:close/>
                  <a:moveTo>
                    <a:pt x="0" y="1252152"/>
                  </a:moveTo>
                  <a:lnTo>
                    <a:pt x="98854" y="1252152"/>
                  </a:lnTo>
                  <a:lnTo>
                    <a:pt x="98854" y="1351006"/>
                  </a:lnTo>
                  <a:lnTo>
                    <a:pt x="0" y="1351006"/>
                  </a:lnTo>
                  <a:close/>
                  <a:moveTo>
                    <a:pt x="823780" y="1095633"/>
                  </a:moveTo>
                  <a:lnTo>
                    <a:pt x="922634" y="1095633"/>
                  </a:lnTo>
                  <a:lnTo>
                    <a:pt x="922634" y="1194487"/>
                  </a:lnTo>
                  <a:lnTo>
                    <a:pt x="823780" y="1194487"/>
                  </a:lnTo>
                  <a:close/>
                  <a:moveTo>
                    <a:pt x="659024" y="1095633"/>
                  </a:moveTo>
                  <a:lnTo>
                    <a:pt x="757878" y="1095633"/>
                  </a:lnTo>
                  <a:lnTo>
                    <a:pt x="757878" y="1194487"/>
                  </a:lnTo>
                  <a:lnTo>
                    <a:pt x="659024" y="1194487"/>
                  </a:lnTo>
                  <a:close/>
                  <a:moveTo>
                    <a:pt x="494268" y="1095633"/>
                  </a:moveTo>
                  <a:lnTo>
                    <a:pt x="593122" y="1095633"/>
                  </a:lnTo>
                  <a:lnTo>
                    <a:pt x="593122" y="1194487"/>
                  </a:lnTo>
                  <a:lnTo>
                    <a:pt x="494268" y="1194487"/>
                  </a:lnTo>
                  <a:close/>
                  <a:moveTo>
                    <a:pt x="329512" y="1095633"/>
                  </a:moveTo>
                  <a:lnTo>
                    <a:pt x="428366" y="1095633"/>
                  </a:lnTo>
                  <a:lnTo>
                    <a:pt x="428366" y="1194487"/>
                  </a:lnTo>
                  <a:lnTo>
                    <a:pt x="329512" y="1194487"/>
                  </a:lnTo>
                  <a:close/>
                  <a:moveTo>
                    <a:pt x="164756" y="1095633"/>
                  </a:moveTo>
                  <a:lnTo>
                    <a:pt x="263610" y="1095633"/>
                  </a:lnTo>
                  <a:lnTo>
                    <a:pt x="263610" y="1194487"/>
                  </a:lnTo>
                  <a:lnTo>
                    <a:pt x="164756" y="1194487"/>
                  </a:lnTo>
                  <a:close/>
                  <a:moveTo>
                    <a:pt x="0" y="1095633"/>
                  </a:moveTo>
                  <a:lnTo>
                    <a:pt x="98854" y="1095633"/>
                  </a:lnTo>
                  <a:lnTo>
                    <a:pt x="98854" y="1194487"/>
                  </a:lnTo>
                  <a:lnTo>
                    <a:pt x="0" y="1194487"/>
                  </a:lnTo>
                  <a:close/>
                  <a:moveTo>
                    <a:pt x="823780" y="939114"/>
                  </a:moveTo>
                  <a:lnTo>
                    <a:pt x="922634" y="939114"/>
                  </a:lnTo>
                  <a:lnTo>
                    <a:pt x="922634" y="1037968"/>
                  </a:lnTo>
                  <a:lnTo>
                    <a:pt x="823780" y="1037968"/>
                  </a:lnTo>
                  <a:close/>
                  <a:moveTo>
                    <a:pt x="659024" y="939114"/>
                  </a:moveTo>
                  <a:lnTo>
                    <a:pt x="757878" y="939114"/>
                  </a:lnTo>
                  <a:lnTo>
                    <a:pt x="757878" y="1037968"/>
                  </a:lnTo>
                  <a:lnTo>
                    <a:pt x="659024" y="1037968"/>
                  </a:lnTo>
                  <a:close/>
                  <a:moveTo>
                    <a:pt x="494268" y="939114"/>
                  </a:moveTo>
                  <a:lnTo>
                    <a:pt x="593122" y="939114"/>
                  </a:lnTo>
                  <a:lnTo>
                    <a:pt x="593122" y="1037968"/>
                  </a:lnTo>
                  <a:lnTo>
                    <a:pt x="494268" y="1037968"/>
                  </a:lnTo>
                  <a:close/>
                  <a:moveTo>
                    <a:pt x="329512" y="939114"/>
                  </a:moveTo>
                  <a:lnTo>
                    <a:pt x="428366" y="939114"/>
                  </a:lnTo>
                  <a:lnTo>
                    <a:pt x="428366" y="1037968"/>
                  </a:lnTo>
                  <a:lnTo>
                    <a:pt x="329512" y="1037968"/>
                  </a:lnTo>
                  <a:close/>
                  <a:moveTo>
                    <a:pt x="164756" y="939114"/>
                  </a:moveTo>
                  <a:lnTo>
                    <a:pt x="263610" y="939114"/>
                  </a:lnTo>
                  <a:lnTo>
                    <a:pt x="263610" y="1037968"/>
                  </a:lnTo>
                  <a:lnTo>
                    <a:pt x="164756" y="1037968"/>
                  </a:lnTo>
                  <a:close/>
                  <a:moveTo>
                    <a:pt x="0" y="939114"/>
                  </a:moveTo>
                  <a:lnTo>
                    <a:pt x="98854" y="939114"/>
                  </a:lnTo>
                  <a:lnTo>
                    <a:pt x="98854" y="1037968"/>
                  </a:lnTo>
                  <a:lnTo>
                    <a:pt x="0" y="1037968"/>
                  </a:lnTo>
                  <a:close/>
                  <a:moveTo>
                    <a:pt x="823780" y="782595"/>
                  </a:moveTo>
                  <a:lnTo>
                    <a:pt x="922634" y="782595"/>
                  </a:lnTo>
                  <a:lnTo>
                    <a:pt x="922634" y="881449"/>
                  </a:lnTo>
                  <a:lnTo>
                    <a:pt x="823780" y="881449"/>
                  </a:lnTo>
                  <a:close/>
                  <a:moveTo>
                    <a:pt x="659024" y="782595"/>
                  </a:moveTo>
                  <a:lnTo>
                    <a:pt x="757878" y="782595"/>
                  </a:lnTo>
                  <a:lnTo>
                    <a:pt x="757878" y="881449"/>
                  </a:lnTo>
                  <a:lnTo>
                    <a:pt x="659024" y="881449"/>
                  </a:lnTo>
                  <a:close/>
                  <a:moveTo>
                    <a:pt x="494268" y="782595"/>
                  </a:moveTo>
                  <a:lnTo>
                    <a:pt x="593122" y="782595"/>
                  </a:lnTo>
                  <a:lnTo>
                    <a:pt x="593122" y="881449"/>
                  </a:lnTo>
                  <a:lnTo>
                    <a:pt x="494268" y="881449"/>
                  </a:lnTo>
                  <a:close/>
                  <a:moveTo>
                    <a:pt x="329512" y="782595"/>
                  </a:moveTo>
                  <a:lnTo>
                    <a:pt x="428366" y="782595"/>
                  </a:lnTo>
                  <a:lnTo>
                    <a:pt x="428366" y="881449"/>
                  </a:lnTo>
                  <a:lnTo>
                    <a:pt x="329512" y="881449"/>
                  </a:lnTo>
                  <a:close/>
                  <a:moveTo>
                    <a:pt x="164756" y="782595"/>
                  </a:moveTo>
                  <a:lnTo>
                    <a:pt x="263610" y="782595"/>
                  </a:lnTo>
                  <a:lnTo>
                    <a:pt x="263610" y="881449"/>
                  </a:lnTo>
                  <a:lnTo>
                    <a:pt x="164756" y="881449"/>
                  </a:lnTo>
                  <a:close/>
                  <a:moveTo>
                    <a:pt x="0" y="782595"/>
                  </a:moveTo>
                  <a:lnTo>
                    <a:pt x="98854" y="782595"/>
                  </a:lnTo>
                  <a:lnTo>
                    <a:pt x="98854" y="881449"/>
                  </a:lnTo>
                  <a:lnTo>
                    <a:pt x="0" y="881449"/>
                  </a:lnTo>
                  <a:close/>
                  <a:moveTo>
                    <a:pt x="823780" y="626076"/>
                  </a:moveTo>
                  <a:lnTo>
                    <a:pt x="922634" y="626076"/>
                  </a:lnTo>
                  <a:lnTo>
                    <a:pt x="922634" y="724930"/>
                  </a:lnTo>
                  <a:lnTo>
                    <a:pt x="823780" y="724930"/>
                  </a:lnTo>
                  <a:close/>
                  <a:moveTo>
                    <a:pt x="659024" y="626076"/>
                  </a:moveTo>
                  <a:lnTo>
                    <a:pt x="757878" y="626076"/>
                  </a:lnTo>
                  <a:lnTo>
                    <a:pt x="757878" y="724930"/>
                  </a:lnTo>
                  <a:lnTo>
                    <a:pt x="659024" y="724930"/>
                  </a:lnTo>
                  <a:close/>
                  <a:moveTo>
                    <a:pt x="494268" y="626076"/>
                  </a:moveTo>
                  <a:lnTo>
                    <a:pt x="593122" y="626076"/>
                  </a:lnTo>
                  <a:lnTo>
                    <a:pt x="593122" y="724930"/>
                  </a:lnTo>
                  <a:lnTo>
                    <a:pt x="494268" y="724930"/>
                  </a:lnTo>
                  <a:close/>
                  <a:moveTo>
                    <a:pt x="329512" y="626076"/>
                  </a:moveTo>
                  <a:lnTo>
                    <a:pt x="428366" y="626076"/>
                  </a:lnTo>
                  <a:lnTo>
                    <a:pt x="428366" y="724930"/>
                  </a:lnTo>
                  <a:lnTo>
                    <a:pt x="329512" y="724930"/>
                  </a:lnTo>
                  <a:close/>
                  <a:moveTo>
                    <a:pt x="164756" y="626076"/>
                  </a:moveTo>
                  <a:lnTo>
                    <a:pt x="263610" y="626076"/>
                  </a:lnTo>
                  <a:lnTo>
                    <a:pt x="263610" y="724930"/>
                  </a:lnTo>
                  <a:lnTo>
                    <a:pt x="164756" y="724930"/>
                  </a:lnTo>
                  <a:close/>
                  <a:moveTo>
                    <a:pt x="0" y="626076"/>
                  </a:moveTo>
                  <a:lnTo>
                    <a:pt x="98854" y="626076"/>
                  </a:lnTo>
                  <a:lnTo>
                    <a:pt x="98854" y="724930"/>
                  </a:lnTo>
                  <a:lnTo>
                    <a:pt x="0" y="724930"/>
                  </a:lnTo>
                  <a:close/>
                  <a:moveTo>
                    <a:pt x="823780" y="469557"/>
                  </a:moveTo>
                  <a:lnTo>
                    <a:pt x="922634" y="469557"/>
                  </a:lnTo>
                  <a:lnTo>
                    <a:pt x="922634" y="568411"/>
                  </a:lnTo>
                  <a:lnTo>
                    <a:pt x="823780" y="568411"/>
                  </a:lnTo>
                  <a:close/>
                  <a:moveTo>
                    <a:pt x="659024" y="469557"/>
                  </a:moveTo>
                  <a:lnTo>
                    <a:pt x="757878" y="469557"/>
                  </a:lnTo>
                  <a:lnTo>
                    <a:pt x="757878" y="568411"/>
                  </a:lnTo>
                  <a:lnTo>
                    <a:pt x="659024" y="568411"/>
                  </a:lnTo>
                  <a:close/>
                  <a:moveTo>
                    <a:pt x="494268" y="469557"/>
                  </a:moveTo>
                  <a:lnTo>
                    <a:pt x="593122" y="469557"/>
                  </a:lnTo>
                  <a:lnTo>
                    <a:pt x="593122" y="568411"/>
                  </a:lnTo>
                  <a:lnTo>
                    <a:pt x="494268" y="568411"/>
                  </a:lnTo>
                  <a:close/>
                  <a:moveTo>
                    <a:pt x="329512" y="469557"/>
                  </a:moveTo>
                  <a:lnTo>
                    <a:pt x="428366" y="469557"/>
                  </a:lnTo>
                  <a:lnTo>
                    <a:pt x="428366" y="568411"/>
                  </a:lnTo>
                  <a:lnTo>
                    <a:pt x="329512" y="568411"/>
                  </a:lnTo>
                  <a:close/>
                  <a:moveTo>
                    <a:pt x="164756" y="469557"/>
                  </a:moveTo>
                  <a:lnTo>
                    <a:pt x="263610" y="469557"/>
                  </a:lnTo>
                  <a:lnTo>
                    <a:pt x="263610" y="568411"/>
                  </a:lnTo>
                  <a:lnTo>
                    <a:pt x="164756" y="568411"/>
                  </a:lnTo>
                  <a:close/>
                  <a:moveTo>
                    <a:pt x="0" y="469557"/>
                  </a:moveTo>
                  <a:lnTo>
                    <a:pt x="98854" y="469557"/>
                  </a:lnTo>
                  <a:lnTo>
                    <a:pt x="98854" y="568411"/>
                  </a:lnTo>
                  <a:lnTo>
                    <a:pt x="0" y="568411"/>
                  </a:lnTo>
                  <a:close/>
                  <a:moveTo>
                    <a:pt x="823780" y="313038"/>
                  </a:moveTo>
                  <a:lnTo>
                    <a:pt x="922634" y="313038"/>
                  </a:lnTo>
                  <a:lnTo>
                    <a:pt x="922634" y="411892"/>
                  </a:lnTo>
                  <a:lnTo>
                    <a:pt x="823780" y="411892"/>
                  </a:lnTo>
                  <a:close/>
                  <a:moveTo>
                    <a:pt x="659024" y="313038"/>
                  </a:moveTo>
                  <a:lnTo>
                    <a:pt x="757878" y="313038"/>
                  </a:lnTo>
                  <a:lnTo>
                    <a:pt x="757878" y="411892"/>
                  </a:lnTo>
                  <a:lnTo>
                    <a:pt x="659024" y="411892"/>
                  </a:lnTo>
                  <a:close/>
                  <a:moveTo>
                    <a:pt x="494268" y="313038"/>
                  </a:moveTo>
                  <a:lnTo>
                    <a:pt x="593122" y="313038"/>
                  </a:lnTo>
                  <a:lnTo>
                    <a:pt x="593122" y="411892"/>
                  </a:lnTo>
                  <a:lnTo>
                    <a:pt x="494268" y="411892"/>
                  </a:lnTo>
                  <a:close/>
                  <a:moveTo>
                    <a:pt x="329512" y="313038"/>
                  </a:moveTo>
                  <a:lnTo>
                    <a:pt x="428366" y="313038"/>
                  </a:lnTo>
                  <a:lnTo>
                    <a:pt x="428366" y="411892"/>
                  </a:lnTo>
                  <a:lnTo>
                    <a:pt x="329512" y="411892"/>
                  </a:lnTo>
                  <a:close/>
                  <a:moveTo>
                    <a:pt x="164756" y="313038"/>
                  </a:moveTo>
                  <a:lnTo>
                    <a:pt x="263610" y="313038"/>
                  </a:lnTo>
                  <a:lnTo>
                    <a:pt x="263610" y="411892"/>
                  </a:lnTo>
                  <a:lnTo>
                    <a:pt x="164756" y="411892"/>
                  </a:lnTo>
                  <a:close/>
                  <a:moveTo>
                    <a:pt x="0" y="313038"/>
                  </a:moveTo>
                  <a:lnTo>
                    <a:pt x="98854" y="313038"/>
                  </a:lnTo>
                  <a:lnTo>
                    <a:pt x="98854" y="411892"/>
                  </a:lnTo>
                  <a:lnTo>
                    <a:pt x="0" y="411892"/>
                  </a:lnTo>
                  <a:close/>
                  <a:moveTo>
                    <a:pt x="823780" y="156519"/>
                  </a:moveTo>
                  <a:lnTo>
                    <a:pt x="922634" y="156519"/>
                  </a:lnTo>
                  <a:lnTo>
                    <a:pt x="922634" y="255373"/>
                  </a:lnTo>
                  <a:lnTo>
                    <a:pt x="823780" y="255373"/>
                  </a:lnTo>
                  <a:close/>
                  <a:moveTo>
                    <a:pt x="659024" y="156519"/>
                  </a:moveTo>
                  <a:lnTo>
                    <a:pt x="757878" y="156519"/>
                  </a:lnTo>
                  <a:lnTo>
                    <a:pt x="757878" y="255373"/>
                  </a:lnTo>
                  <a:lnTo>
                    <a:pt x="659024" y="255373"/>
                  </a:lnTo>
                  <a:close/>
                  <a:moveTo>
                    <a:pt x="494268" y="156519"/>
                  </a:moveTo>
                  <a:lnTo>
                    <a:pt x="593122" y="156519"/>
                  </a:lnTo>
                  <a:lnTo>
                    <a:pt x="593122" y="255373"/>
                  </a:lnTo>
                  <a:lnTo>
                    <a:pt x="494268" y="255373"/>
                  </a:lnTo>
                  <a:close/>
                  <a:moveTo>
                    <a:pt x="329512" y="156519"/>
                  </a:moveTo>
                  <a:lnTo>
                    <a:pt x="428366" y="156519"/>
                  </a:lnTo>
                  <a:lnTo>
                    <a:pt x="428366" y="255373"/>
                  </a:lnTo>
                  <a:lnTo>
                    <a:pt x="329512" y="255373"/>
                  </a:lnTo>
                  <a:close/>
                  <a:moveTo>
                    <a:pt x="164756" y="156519"/>
                  </a:moveTo>
                  <a:lnTo>
                    <a:pt x="263610" y="156519"/>
                  </a:lnTo>
                  <a:lnTo>
                    <a:pt x="263610" y="255373"/>
                  </a:lnTo>
                  <a:lnTo>
                    <a:pt x="164756" y="255373"/>
                  </a:lnTo>
                  <a:close/>
                  <a:moveTo>
                    <a:pt x="0" y="156519"/>
                  </a:moveTo>
                  <a:lnTo>
                    <a:pt x="98854" y="156519"/>
                  </a:lnTo>
                  <a:lnTo>
                    <a:pt x="98854" y="255373"/>
                  </a:lnTo>
                  <a:lnTo>
                    <a:pt x="0" y="255373"/>
                  </a:lnTo>
                  <a:close/>
                  <a:moveTo>
                    <a:pt x="823780" y="0"/>
                  </a:moveTo>
                  <a:lnTo>
                    <a:pt x="922634" y="0"/>
                  </a:lnTo>
                  <a:lnTo>
                    <a:pt x="922634" y="98854"/>
                  </a:lnTo>
                  <a:lnTo>
                    <a:pt x="823780" y="98854"/>
                  </a:lnTo>
                  <a:close/>
                  <a:moveTo>
                    <a:pt x="659024" y="0"/>
                  </a:moveTo>
                  <a:lnTo>
                    <a:pt x="757878" y="0"/>
                  </a:lnTo>
                  <a:lnTo>
                    <a:pt x="757878" y="98854"/>
                  </a:lnTo>
                  <a:lnTo>
                    <a:pt x="659024" y="98854"/>
                  </a:lnTo>
                  <a:close/>
                  <a:moveTo>
                    <a:pt x="494268" y="0"/>
                  </a:moveTo>
                  <a:lnTo>
                    <a:pt x="593122" y="0"/>
                  </a:lnTo>
                  <a:lnTo>
                    <a:pt x="593122" y="98854"/>
                  </a:lnTo>
                  <a:lnTo>
                    <a:pt x="494268" y="98854"/>
                  </a:lnTo>
                  <a:close/>
                  <a:moveTo>
                    <a:pt x="329512" y="0"/>
                  </a:moveTo>
                  <a:lnTo>
                    <a:pt x="428366" y="0"/>
                  </a:lnTo>
                  <a:lnTo>
                    <a:pt x="428366" y="98854"/>
                  </a:lnTo>
                  <a:lnTo>
                    <a:pt x="329512" y="98854"/>
                  </a:lnTo>
                  <a:close/>
                  <a:moveTo>
                    <a:pt x="164756" y="0"/>
                  </a:moveTo>
                  <a:lnTo>
                    <a:pt x="263610" y="0"/>
                  </a:lnTo>
                  <a:lnTo>
                    <a:pt x="263610" y="98854"/>
                  </a:lnTo>
                  <a:lnTo>
                    <a:pt x="164756" y="98854"/>
                  </a:lnTo>
                  <a:close/>
                  <a:moveTo>
                    <a:pt x="0" y="0"/>
                  </a:moveTo>
                  <a:lnTo>
                    <a:pt x="98854" y="0"/>
                  </a:lnTo>
                  <a:lnTo>
                    <a:pt x="98854" y="98854"/>
                  </a:lnTo>
                  <a:lnTo>
                    <a:pt x="0" y="98854"/>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5" name="MH_Text_3"/>
            <p:cNvSpPr/>
            <p:nvPr>
              <p:custDataLst>
                <p:tags r:id="rId16"/>
              </p:custDataLst>
            </p:nvPr>
          </p:nvSpPr>
          <p:spPr>
            <a:xfrm>
              <a:off x="3429870" y="2400300"/>
              <a:ext cx="923925" cy="305991"/>
            </a:xfrm>
            <a:prstGeom prst="rect">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70000" lnSpcReduction="20000"/>
            </a:bodyPr>
            <a:lstStyle/>
            <a:p>
              <a:pPr algn="ctr" eaLnBrk="1" fontAlgn="auto" hangingPunct="1">
                <a:spcBef>
                  <a:spcPts val="0"/>
                </a:spcBef>
                <a:spcAft>
                  <a:spcPts val="0"/>
                </a:spcAft>
                <a:defRPr/>
              </a:pPr>
              <a:r>
                <a:rPr lang="en-US" altLang="zh-CN" sz="2400" dirty="0">
                  <a:solidFill>
                    <a:srgbClr val="FFFFFF"/>
                  </a:solidFill>
                  <a:latin typeface="Arial Black" panose="020B0A04020102020204" pitchFamily="34" charset="0"/>
                </a:rPr>
                <a:t>30</a:t>
              </a:r>
              <a:r>
                <a:rPr lang="en-US" altLang="zh-CN" sz="1600" dirty="0">
                  <a:solidFill>
                    <a:srgbClr val="FFFFFF"/>
                  </a:solidFill>
                  <a:latin typeface="Arial Black" panose="020B0A04020102020204" pitchFamily="34" charset="0"/>
                </a:rPr>
                <a:t>%</a:t>
              </a:r>
              <a:endParaRPr lang="zh-CN" altLang="en-US" sz="1600" dirty="0">
                <a:solidFill>
                  <a:srgbClr val="FFFFFF"/>
                </a:solidFill>
                <a:latin typeface="Arial Black" panose="020B0A04020102020204" pitchFamily="34" charset="0"/>
              </a:endParaRPr>
            </a:p>
          </p:txBody>
        </p:sp>
        <p:sp>
          <p:nvSpPr>
            <p:cNvPr id="5140" name="MH_SubTitle_3"/>
            <p:cNvSpPr txBox="1">
              <a:spLocks noChangeArrowheads="1"/>
            </p:cNvSpPr>
            <p:nvPr>
              <p:custDataLst>
                <p:tags r:id="rId17"/>
              </p:custDataLst>
            </p:nvPr>
          </p:nvSpPr>
          <p:spPr bwMode="auto">
            <a:xfrm>
              <a:off x="3131419" y="2815828"/>
              <a:ext cx="1504950" cy="460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pPr algn="ctr"/>
              <a:r>
                <a:rPr lang="zh-CN" altLang="en-US" sz="1600" dirty="0" smtClean="0">
                  <a:solidFill>
                    <a:schemeClr val="bg1">
                      <a:lumMod val="85000"/>
                    </a:schemeClr>
                  </a:solidFill>
                  <a:latin typeface="微软雅黑" pitchFamily="34" charset="-122"/>
                  <a:ea typeface="微软雅黑" pitchFamily="34" charset="-122"/>
                </a:rPr>
                <a:t>第二季度</a:t>
              </a:r>
              <a:endParaRPr lang="zh-CN" altLang="en-US" sz="1600" dirty="0">
                <a:solidFill>
                  <a:schemeClr val="bg1">
                    <a:lumMod val="85000"/>
                  </a:schemeClr>
                </a:solidFill>
                <a:latin typeface="微软雅黑" pitchFamily="34" charset="-122"/>
                <a:ea typeface="微软雅黑" pitchFamily="34" charset="-122"/>
              </a:endParaRPr>
            </a:p>
          </p:txBody>
        </p:sp>
      </p:grpSp>
      <p:sp>
        <p:nvSpPr>
          <p:cNvPr id="26" name="MH_Desc_1"/>
          <p:cNvSpPr txBox="1">
            <a:spLocks noChangeArrowheads="1"/>
          </p:cNvSpPr>
          <p:nvPr>
            <p:custDataLst>
              <p:tags r:id="rId2"/>
            </p:custDataLst>
          </p:nvPr>
        </p:nvSpPr>
        <p:spPr bwMode="auto">
          <a:xfrm>
            <a:off x="1640311" y="3651870"/>
            <a:ext cx="6160389" cy="1084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点击增加文本</a:t>
            </a:r>
            <a:r>
              <a:rPr lang="zh-CN" altLang="en-US" sz="1400" dirty="0" smtClean="0">
                <a:solidFill>
                  <a:schemeClr val="bg1">
                    <a:lumMod val="85000"/>
                  </a:schemeClr>
                </a:solidFill>
                <a:latin typeface="微软雅黑" panose="020B0503020204020204" pitchFamily="34" charset="-122"/>
                <a:ea typeface="微软雅黑" panose="020B0503020204020204" pitchFamily="34" charset="-122"/>
              </a:rPr>
              <a:t>内容</a:t>
            </a:r>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点击增加文本</a:t>
            </a:r>
            <a:r>
              <a:rPr lang="zh-CN" altLang="en-US" sz="1400" dirty="0" smtClean="0">
                <a:solidFill>
                  <a:schemeClr val="bg1">
                    <a:lumMod val="85000"/>
                  </a:schemeClr>
                </a:solidFill>
                <a:latin typeface="微软雅黑" panose="020B0503020204020204" pitchFamily="34" charset="-122"/>
                <a:ea typeface="微软雅黑" panose="020B0503020204020204" pitchFamily="34" charset="-122"/>
              </a:rPr>
              <a:t>内容</a:t>
            </a:r>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点击增加文本内容点击增加文本内容</a:t>
            </a:r>
          </a:p>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点击增加文本内容点击增加文本</a:t>
            </a:r>
            <a:r>
              <a:rPr lang="zh-CN" altLang="en-US" sz="1400" dirty="0" smtClean="0">
                <a:solidFill>
                  <a:schemeClr val="bg1">
                    <a:lumMod val="85000"/>
                  </a:schemeClr>
                </a:solidFill>
                <a:latin typeface="微软雅黑" panose="020B0503020204020204" pitchFamily="34" charset="-122"/>
                <a:ea typeface="微软雅黑" panose="020B0503020204020204" pitchFamily="34" charset="-122"/>
              </a:rPr>
              <a:t>内容点击</a:t>
            </a:r>
            <a:r>
              <a:rPr lang="zh-CN" altLang="en-US" sz="1400" dirty="0">
                <a:solidFill>
                  <a:schemeClr val="bg1">
                    <a:lumMod val="85000"/>
                  </a:schemeClr>
                </a:solidFill>
                <a:latin typeface="微软雅黑" panose="020B0503020204020204" pitchFamily="34" charset="-122"/>
                <a:ea typeface="微软雅黑" panose="020B0503020204020204" pitchFamily="34" charset="-122"/>
              </a:rPr>
              <a:t>增加文本内容点击增加文本</a:t>
            </a:r>
            <a:r>
              <a:rPr lang="zh-CN" altLang="en-US" sz="1400" dirty="0" smtClean="0">
                <a:solidFill>
                  <a:schemeClr val="bg1">
                    <a:lumMod val="85000"/>
                  </a:schemeClr>
                </a:solidFill>
                <a:latin typeface="微软雅黑" panose="020B0503020204020204" pitchFamily="34" charset="-122"/>
                <a:ea typeface="微软雅黑" panose="020B0503020204020204" pitchFamily="34" charset="-122"/>
              </a:rPr>
              <a:t>内容</a:t>
            </a:r>
            <a:endParaRPr lang="en-US" altLang="zh-CN" sz="1400" dirty="0" smtClean="0">
              <a:solidFill>
                <a:schemeClr val="bg1">
                  <a:lumMod val="85000"/>
                </a:schemeClr>
              </a:solidFill>
              <a:latin typeface="微软雅黑" panose="020B0503020204020204" pitchFamily="34" charset="-122"/>
              <a:ea typeface="微软雅黑" panose="020B0503020204020204" pitchFamily="34" charset="-122"/>
            </a:endParaRPr>
          </a:p>
          <a:p>
            <a:pPr algn="ctr" defTabSz="685497"/>
            <a:r>
              <a:rPr lang="zh-CN" altLang="en-US" sz="1400" dirty="0">
                <a:solidFill>
                  <a:schemeClr val="bg1">
                    <a:lumMod val="85000"/>
                  </a:schemeClr>
                </a:solidFill>
                <a:latin typeface="微软雅黑" panose="020B0503020204020204" pitchFamily="34" charset="-122"/>
                <a:ea typeface="微软雅黑" panose="020B0503020204020204" pitchFamily="34" charset="-122"/>
              </a:rPr>
              <a:t>点击增加文本内容点击增加文本内容点击增加文本内容点击增加文本</a:t>
            </a:r>
            <a:r>
              <a:rPr lang="zh-CN" altLang="en-US" sz="1400" dirty="0" smtClean="0">
                <a:solidFill>
                  <a:schemeClr val="bg1">
                    <a:lumMod val="85000"/>
                  </a:schemeClr>
                </a:solidFill>
                <a:latin typeface="微软雅黑" panose="020B0503020204020204" pitchFamily="34" charset="-122"/>
                <a:ea typeface="微软雅黑" panose="020B0503020204020204" pitchFamily="34" charset="-122"/>
              </a:rPr>
              <a:t>内容</a:t>
            </a:r>
            <a:endParaRPr lang="zh-CN" altLang="en-US" sz="14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892687725"/>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outVertical)">
                                      <p:cBhvr>
                                        <p:cTn id="7" dur="500"/>
                                        <p:tgtEl>
                                          <p:spTgt spid="3"/>
                                        </p:tgtEl>
                                      </p:cBhvr>
                                    </p:animEffect>
                                  </p:childTnLst>
                                </p:cTn>
                              </p:par>
                            </p:childTnLst>
                          </p:cTn>
                        </p:par>
                        <p:par>
                          <p:cTn id="8" fill="hold">
                            <p:stCondLst>
                              <p:cond delay="500"/>
                            </p:stCondLst>
                            <p:childTnLst>
                              <p:par>
                                <p:cTn id="9" presetID="21" presetClass="entr" presetSubtype="1"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heel(1)">
                                      <p:cBhvr>
                                        <p:cTn id="11" dur="2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635375" y="1275606"/>
            <a:ext cx="4465638" cy="2046685"/>
            <a:chOff x="3635375" y="1275606"/>
            <a:chExt cx="4465638" cy="2046685"/>
          </a:xfrm>
        </p:grpSpPr>
        <p:sp>
          <p:nvSpPr>
            <p:cNvPr id="10308" name="MH_Text_1"/>
            <p:cNvSpPr/>
            <p:nvPr>
              <p:custDataLst>
                <p:tags r:id="rId2"/>
              </p:custDataLst>
            </p:nvPr>
          </p:nvSpPr>
          <p:spPr>
            <a:xfrm>
              <a:off x="4759326" y="1458963"/>
              <a:ext cx="1973263" cy="378619"/>
            </a:xfrm>
            <a:prstGeom prst="rect">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r" eaLnBrk="1" fontAlgn="auto" hangingPunct="1">
                <a:spcBef>
                  <a:spcPts val="0"/>
                </a:spcBef>
                <a:spcAft>
                  <a:spcPts val="0"/>
                </a:spcAft>
                <a:defRPr/>
              </a:pPr>
              <a:r>
                <a:rPr lang="en-US" altLang="zh-CN" dirty="0">
                  <a:solidFill>
                    <a:schemeClr val="bg1">
                      <a:lumMod val="85000"/>
                    </a:schemeClr>
                  </a:solidFill>
                  <a:latin typeface="华文新魏" panose="02010800040101010101" pitchFamily="2" charset="-122"/>
                  <a:ea typeface="华文新魏" panose="02010800040101010101" pitchFamily="2" charset="-122"/>
                </a:rPr>
                <a:t>60 %</a:t>
              </a:r>
              <a:endParaRPr lang="zh-CN" altLang="en-US" dirty="0">
                <a:solidFill>
                  <a:schemeClr val="bg1">
                    <a:lumMod val="85000"/>
                  </a:schemeClr>
                </a:solidFill>
                <a:latin typeface="华文新魏" panose="02010800040101010101" pitchFamily="2" charset="-122"/>
                <a:ea typeface="华文新魏" panose="02010800040101010101" pitchFamily="2" charset="-122"/>
              </a:endParaRPr>
            </a:p>
          </p:txBody>
        </p:sp>
        <p:sp>
          <p:nvSpPr>
            <p:cNvPr id="109" name="MH_Text_2"/>
            <p:cNvSpPr/>
            <p:nvPr>
              <p:custDataLst>
                <p:tags r:id="rId3"/>
              </p:custDataLst>
            </p:nvPr>
          </p:nvSpPr>
          <p:spPr>
            <a:xfrm>
              <a:off x="4759326" y="1891160"/>
              <a:ext cx="3052763" cy="378619"/>
            </a:xfrm>
            <a:prstGeom prst="rect">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r" eaLnBrk="1" fontAlgn="auto" hangingPunct="1">
                <a:spcBef>
                  <a:spcPts val="0"/>
                </a:spcBef>
                <a:spcAft>
                  <a:spcPts val="0"/>
                </a:spcAft>
                <a:defRPr/>
              </a:pPr>
              <a:r>
                <a:rPr lang="en-US" altLang="zh-CN">
                  <a:solidFill>
                    <a:schemeClr val="bg1">
                      <a:lumMod val="85000"/>
                    </a:schemeClr>
                  </a:solidFill>
                  <a:latin typeface="华文新魏" panose="02010800040101010101" pitchFamily="2" charset="-122"/>
                  <a:ea typeface="华文新魏" panose="02010800040101010101" pitchFamily="2" charset="-122"/>
                </a:rPr>
                <a:t>90 %</a:t>
              </a:r>
              <a:endParaRPr lang="zh-CN" altLang="en-US">
                <a:solidFill>
                  <a:schemeClr val="bg1">
                    <a:lumMod val="85000"/>
                  </a:schemeClr>
                </a:solidFill>
                <a:latin typeface="华文新魏" panose="02010800040101010101" pitchFamily="2" charset="-122"/>
                <a:ea typeface="华文新魏" panose="02010800040101010101" pitchFamily="2" charset="-122"/>
              </a:endParaRPr>
            </a:p>
          </p:txBody>
        </p:sp>
        <p:sp>
          <p:nvSpPr>
            <p:cNvPr id="110" name="MH_Text_3"/>
            <p:cNvSpPr/>
            <p:nvPr>
              <p:custDataLst>
                <p:tags r:id="rId4"/>
              </p:custDataLst>
            </p:nvPr>
          </p:nvSpPr>
          <p:spPr>
            <a:xfrm>
              <a:off x="4759325" y="2323356"/>
              <a:ext cx="2476500" cy="378619"/>
            </a:xfrm>
            <a:prstGeom prst="rect">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r" eaLnBrk="1" fontAlgn="auto" hangingPunct="1">
                <a:spcBef>
                  <a:spcPts val="0"/>
                </a:spcBef>
                <a:spcAft>
                  <a:spcPts val="0"/>
                </a:spcAft>
                <a:defRPr/>
              </a:pPr>
              <a:r>
                <a:rPr lang="en-US" altLang="zh-CN">
                  <a:solidFill>
                    <a:schemeClr val="bg1">
                      <a:lumMod val="85000"/>
                    </a:schemeClr>
                  </a:solidFill>
                  <a:latin typeface="华文新魏" panose="02010800040101010101" pitchFamily="2" charset="-122"/>
                  <a:ea typeface="华文新魏" panose="02010800040101010101" pitchFamily="2" charset="-122"/>
                </a:rPr>
                <a:t>75%</a:t>
              </a:r>
              <a:endParaRPr lang="zh-CN" altLang="en-US">
                <a:solidFill>
                  <a:schemeClr val="bg1">
                    <a:lumMod val="85000"/>
                  </a:schemeClr>
                </a:solidFill>
                <a:latin typeface="华文新魏" panose="02010800040101010101" pitchFamily="2" charset="-122"/>
                <a:ea typeface="华文新魏" panose="02010800040101010101" pitchFamily="2" charset="-122"/>
              </a:endParaRPr>
            </a:p>
          </p:txBody>
        </p:sp>
        <p:sp>
          <p:nvSpPr>
            <p:cNvPr id="111" name="MH_Text_4"/>
            <p:cNvSpPr/>
            <p:nvPr>
              <p:custDataLst>
                <p:tags r:id="rId5"/>
              </p:custDataLst>
            </p:nvPr>
          </p:nvSpPr>
          <p:spPr>
            <a:xfrm>
              <a:off x="4759325" y="2755554"/>
              <a:ext cx="3341688" cy="377428"/>
            </a:xfrm>
            <a:prstGeom prst="rect">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r" eaLnBrk="1" fontAlgn="auto" hangingPunct="1">
                <a:spcBef>
                  <a:spcPts val="0"/>
                </a:spcBef>
                <a:spcAft>
                  <a:spcPts val="0"/>
                </a:spcAft>
                <a:defRPr/>
              </a:pPr>
              <a:r>
                <a:rPr lang="en-US" altLang="zh-CN">
                  <a:solidFill>
                    <a:schemeClr val="bg1">
                      <a:lumMod val="85000"/>
                    </a:schemeClr>
                  </a:solidFill>
                  <a:latin typeface="华文新魏" panose="02010800040101010101" pitchFamily="2" charset="-122"/>
                  <a:ea typeface="华文新魏" panose="02010800040101010101" pitchFamily="2" charset="-122"/>
                </a:rPr>
                <a:t>95%</a:t>
              </a:r>
              <a:endParaRPr lang="zh-CN" altLang="en-US">
                <a:solidFill>
                  <a:schemeClr val="bg1">
                    <a:lumMod val="85000"/>
                  </a:schemeClr>
                </a:solidFill>
                <a:latin typeface="华文新魏" panose="02010800040101010101" pitchFamily="2" charset="-122"/>
                <a:ea typeface="华文新魏" panose="02010800040101010101" pitchFamily="2" charset="-122"/>
              </a:endParaRPr>
            </a:p>
          </p:txBody>
        </p:sp>
        <p:cxnSp>
          <p:nvCxnSpPr>
            <p:cNvPr id="10311" name="MH_Other_1"/>
            <p:cNvCxnSpPr/>
            <p:nvPr>
              <p:custDataLst>
                <p:tags r:id="rId6"/>
              </p:custDataLst>
            </p:nvPr>
          </p:nvCxnSpPr>
          <p:spPr>
            <a:xfrm>
              <a:off x="4759325" y="1275606"/>
              <a:ext cx="0" cy="2046685"/>
            </a:xfrm>
            <a:prstGeom prst="line">
              <a:avLst/>
            </a:prstGeom>
            <a:ln>
              <a:solidFill>
                <a:srgbClr val="B2B2B2"/>
              </a:solidFill>
            </a:ln>
          </p:spPr>
          <p:style>
            <a:lnRef idx="1">
              <a:schemeClr val="accent1"/>
            </a:lnRef>
            <a:fillRef idx="0">
              <a:schemeClr val="accent1"/>
            </a:fillRef>
            <a:effectRef idx="0">
              <a:schemeClr val="accent1"/>
            </a:effectRef>
            <a:fontRef idx="minor">
              <a:schemeClr val="tx1"/>
            </a:fontRef>
          </p:style>
        </p:cxnSp>
        <p:sp>
          <p:nvSpPr>
            <p:cNvPr id="5129" name="MH_SubTitle_1"/>
            <p:cNvSpPr txBox="1">
              <a:spLocks noChangeArrowheads="1"/>
            </p:cNvSpPr>
            <p:nvPr>
              <p:custDataLst>
                <p:tags r:id="rId7"/>
              </p:custDataLst>
            </p:nvPr>
          </p:nvSpPr>
          <p:spPr bwMode="auto">
            <a:xfrm>
              <a:off x="3635375" y="1489919"/>
              <a:ext cx="1023938" cy="27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lnSpc>
                  <a:spcPct val="130000"/>
                </a:lnSpc>
              </a:pPr>
              <a:r>
                <a:rPr lang="en-US" altLang="zh-CN" sz="1600" dirty="0">
                  <a:solidFill>
                    <a:schemeClr val="bg1">
                      <a:lumMod val="85000"/>
                    </a:schemeClr>
                  </a:solidFill>
                  <a:latin typeface="微软雅黑" pitchFamily="34" charset="-122"/>
                  <a:ea typeface="微软雅黑" pitchFamily="34" charset="-122"/>
                </a:rPr>
                <a:t>LOREM</a:t>
              </a:r>
              <a:endParaRPr lang="zh-CN" altLang="en-US" sz="1600" dirty="0">
                <a:solidFill>
                  <a:schemeClr val="bg1">
                    <a:lumMod val="85000"/>
                  </a:schemeClr>
                </a:solidFill>
                <a:latin typeface="微软雅黑" pitchFamily="34" charset="-122"/>
                <a:ea typeface="微软雅黑" pitchFamily="34" charset="-122"/>
              </a:endParaRPr>
            </a:p>
          </p:txBody>
        </p:sp>
        <p:sp>
          <p:nvSpPr>
            <p:cNvPr id="5130" name="MH_SubTitle_2"/>
            <p:cNvSpPr txBox="1">
              <a:spLocks noChangeArrowheads="1"/>
            </p:cNvSpPr>
            <p:nvPr>
              <p:custDataLst>
                <p:tags r:id="rId8"/>
              </p:custDataLst>
            </p:nvPr>
          </p:nvSpPr>
          <p:spPr bwMode="auto">
            <a:xfrm>
              <a:off x="3635375" y="1930450"/>
              <a:ext cx="1023938" cy="273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lnSpc>
                  <a:spcPct val="130000"/>
                </a:lnSpc>
              </a:pPr>
              <a:r>
                <a:rPr lang="en-US" altLang="zh-CN" sz="1600" dirty="0">
                  <a:solidFill>
                    <a:schemeClr val="bg1">
                      <a:lumMod val="85000"/>
                    </a:schemeClr>
                  </a:solidFill>
                  <a:latin typeface="微软雅黑" pitchFamily="34" charset="-122"/>
                  <a:ea typeface="微软雅黑" pitchFamily="34" charset="-122"/>
                </a:rPr>
                <a:t>LOREM</a:t>
              </a:r>
              <a:endParaRPr lang="zh-CN" altLang="en-US" sz="1600" dirty="0">
                <a:solidFill>
                  <a:schemeClr val="bg1">
                    <a:lumMod val="85000"/>
                  </a:schemeClr>
                </a:solidFill>
                <a:latin typeface="微软雅黑" pitchFamily="34" charset="-122"/>
                <a:ea typeface="微软雅黑" pitchFamily="34" charset="-122"/>
              </a:endParaRPr>
            </a:p>
          </p:txBody>
        </p:sp>
        <p:sp>
          <p:nvSpPr>
            <p:cNvPr id="5131" name="MH_SubTitle_3"/>
            <p:cNvSpPr txBox="1">
              <a:spLocks noChangeArrowheads="1"/>
            </p:cNvSpPr>
            <p:nvPr>
              <p:custDataLst>
                <p:tags r:id="rId9"/>
              </p:custDataLst>
            </p:nvPr>
          </p:nvSpPr>
          <p:spPr bwMode="auto">
            <a:xfrm>
              <a:off x="3635375" y="2369791"/>
              <a:ext cx="1023938" cy="275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lnSpc>
                  <a:spcPct val="130000"/>
                </a:lnSpc>
              </a:pPr>
              <a:r>
                <a:rPr lang="en-US" altLang="zh-CN" sz="1600">
                  <a:solidFill>
                    <a:schemeClr val="bg1">
                      <a:lumMod val="85000"/>
                    </a:schemeClr>
                  </a:solidFill>
                  <a:latin typeface="微软雅黑" pitchFamily="34" charset="-122"/>
                  <a:ea typeface="微软雅黑" pitchFamily="34" charset="-122"/>
                </a:rPr>
                <a:t>LOREM</a:t>
              </a:r>
              <a:endParaRPr lang="zh-CN" altLang="en-US" sz="1600">
                <a:solidFill>
                  <a:schemeClr val="bg1">
                    <a:lumMod val="85000"/>
                  </a:schemeClr>
                </a:solidFill>
                <a:latin typeface="微软雅黑" pitchFamily="34" charset="-122"/>
                <a:ea typeface="微软雅黑" pitchFamily="34" charset="-122"/>
              </a:endParaRPr>
            </a:p>
          </p:txBody>
        </p:sp>
        <p:sp>
          <p:nvSpPr>
            <p:cNvPr id="5132" name="MH_SubTitle_4"/>
            <p:cNvSpPr txBox="1">
              <a:spLocks noChangeArrowheads="1"/>
            </p:cNvSpPr>
            <p:nvPr>
              <p:custDataLst>
                <p:tags r:id="rId10"/>
              </p:custDataLst>
            </p:nvPr>
          </p:nvSpPr>
          <p:spPr bwMode="auto">
            <a:xfrm>
              <a:off x="3635375" y="2810322"/>
              <a:ext cx="1023938" cy="275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lnSpc>
                  <a:spcPct val="130000"/>
                </a:lnSpc>
              </a:pPr>
              <a:r>
                <a:rPr lang="en-US" altLang="zh-CN" sz="1600">
                  <a:solidFill>
                    <a:schemeClr val="bg1">
                      <a:lumMod val="85000"/>
                    </a:schemeClr>
                  </a:solidFill>
                  <a:latin typeface="微软雅黑" pitchFamily="34" charset="-122"/>
                  <a:ea typeface="微软雅黑" pitchFamily="34" charset="-122"/>
                </a:rPr>
                <a:t>LOREM</a:t>
              </a:r>
              <a:endParaRPr lang="zh-CN" altLang="en-US" sz="1600">
                <a:solidFill>
                  <a:schemeClr val="bg1">
                    <a:lumMod val="85000"/>
                  </a:schemeClr>
                </a:solidFill>
                <a:latin typeface="微软雅黑" pitchFamily="34" charset="-122"/>
                <a:ea typeface="微软雅黑" pitchFamily="34" charset="-122"/>
              </a:endParaRPr>
            </a:p>
          </p:txBody>
        </p:sp>
      </p:grpSp>
      <p:sp>
        <p:nvSpPr>
          <p:cNvPr id="15" name="TextBox 14"/>
          <p:cNvSpPr txBox="1"/>
          <p:nvPr/>
        </p:nvSpPr>
        <p:spPr>
          <a:xfrm>
            <a:off x="1448966" y="3579862"/>
            <a:ext cx="4103687" cy="367537"/>
          </a:xfrm>
          <a:prstGeom prst="rect">
            <a:avLst/>
          </a:prstGeom>
          <a:noFill/>
          <a:effectLst/>
        </p:spPr>
        <p:txBody>
          <a:bodyPr>
            <a:spAutoFit/>
          </a:bodyPr>
          <a:lstStyle/>
          <a:p>
            <a:pPr>
              <a:lnSpc>
                <a:spcPts val="2100"/>
              </a:lnSpc>
            </a:pPr>
            <a:r>
              <a:rPr lang="zh-CN" altLang="en-US" b="1" dirty="0" smtClean="0">
                <a:solidFill>
                  <a:schemeClr val="bg1">
                    <a:lumMod val="85000"/>
                  </a:schemeClr>
                </a:solidFill>
                <a:latin typeface="微软雅黑" pitchFamily="34" charset="-122"/>
                <a:ea typeface="微软雅黑" pitchFamily="34" charset="-122"/>
              </a:rPr>
              <a:t>单击</a:t>
            </a:r>
            <a:r>
              <a:rPr lang="zh-CN" altLang="en-US" b="1" dirty="0">
                <a:solidFill>
                  <a:schemeClr val="bg1">
                    <a:lumMod val="85000"/>
                  </a:schemeClr>
                </a:solidFill>
                <a:latin typeface="微软雅黑" pitchFamily="34" charset="-122"/>
                <a:ea typeface="微软雅黑" pitchFamily="34" charset="-122"/>
              </a:rPr>
              <a:t>此处</a:t>
            </a:r>
            <a:r>
              <a:rPr lang="zh-CN" altLang="en-US" b="1" dirty="0" smtClean="0">
                <a:solidFill>
                  <a:schemeClr val="bg1">
                    <a:lumMod val="85000"/>
                  </a:schemeClr>
                </a:solidFill>
                <a:latin typeface="微软雅黑" pitchFamily="34" charset="-122"/>
                <a:ea typeface="微软雅黑" pitchFamily="34" charset="-122"/>
              </a:rPr>
              <a:t>添加</a:t>
            </a:r>
            <a:r>
              <a:rPr lang="zh-CN" altLang="en-US" b="1" dirty="0">
                <a:solidFill>
                  <a:schemeClr val="bg1">
                    <a:lumMod val="85000"/>
                  </a:schemeClr>
                </a:solidFill>
                <a:latin typeface="微软雅黑" pitchFamily="34" charset="-122"/>
                <a:ea typeface="微软雅黑" pitchFamily="34" charset="-122"/>
              </a:rPr>
              <a:t>标题</a:t>
            </a:r>
            <a:endParaRPr lang="en-US" altLang="zh-CN" sz="1400" dirty="0">
              <a:solidFill>
                <a:schemeClr val="bg1">
                  <a:lumMod val="85000"/>
                </a:schemeClr>
              </a:solidFill>
              <a:latin typeface="微软雅黑" pitchFamily="34" charset="-122"/>
              <a:ea typeface="微软雅黑" pitchFamily="34" charset="-122"/>
            </a:endParaRPr>
          </a:p>
        </p:txBody>
      </p:sp>
      <p:sp>
        <p:nvSpPr>
          <p:cNvPr id="16" name="矩形 15"/>
          <p:cNvSpPr/>
          <p:nvPr/>
        </p:nvSpPr>
        <p:spPr>
          <a:xfrm>
            <a:off x="1448966" y="4064754"/>
            <a:ext cx="6075362" cy="523220"/>
          </a:xfrm>
          <a:prstGeom prst="rect">
            <a:avLst/>
          </a:prstGeom>
        </p:spPr>
        <p:txBody>
          <a:bodyPr>
            <a:spAutoFit/>
          </a:bodyPr>
          <a:lstStyle/>
          <a:p>
            <a:r>
              <a:rPr lang="zh-CN" altLang="en-US" sz="1400" dirty="0">
                <a:solidFill>
                  <a:schemeClr val="bg1">
                    <a:lumMod val="85000"/>
                  </a:schemeClr>
                </a:solidFill>
                <a:latin typeface="微软雅黑" pitchFamily="34" charset="-122"/>
                <a:ea typeface="微软雅黑" pitchFamily="34" charset="-122"/>
              </a:rPr>
              <a:t>单击此处添加</a:t>
            </a:r>
            <a:r>
              <a:rPr lang="zh-CN" altLang="en-US" sz="1400" dirty="0" smtClean="0">
                <a:solidFill>
                  <a:schemeClr val="bg1">
                    <a:lumMod val="85000"/>
                  </a:schemeClr>
                </a:solidFill>
                <a:latin typeface="微软雅黑" pitchFamily="34" charset="-122"/>
                <a:ea typeface="微软雅黑" pitchFamily="34" charset="-122"/>
              </a:rPr>
              <a:t>文本单击</a:t>
            </a:r>
            <a:r>
              <a:rPr lang="zh-CN" altLang="en-US" sz="1400" dirty="0">
                <a:solidFill>
                  <a:schemeClr val="bg1">
                    <a:lumMod val="85000"/>
                  </a:schemeClr>
                </a:solidFill>
                <a:latin typeface="微软雅黑" pitchFamily="34" charset="-122"/>
                <a:ea typeface="微软雅黑" pitchFamily="34" charset="-122"/>
              </a:rPr>
              <a:t>此处添加</a:t>
            </a:r>
            <a:r>
              <a:rPr lang="zh-CN" altLang="en-US" sz="1400" dirty="0" smtClean="0">
                <a:solidFill>
                  <a:schemeClr val="bg1">
                    <a:lumMod val="85000"/>
                  </a:schemeClr>
                </a:solidFill>
                <a:latin typeface="微软雅黑" pitchFamily="34" charset="-122"/>
                <a:ea typeface="微软雅黑" pitchFamily="34" charset="-122"/>
              </a:rPr>
              <a:t>文本单击</a:t>
            </a:r>
            <a:r>
              <a:rPr lang="zh-CN" altLang="en-US" sz="1400" dirty="0">
                <a:solidFill>
                  <a:schemeClr val="bg1">
                    <a:lumMod val="85000"/>
                  </a:schemeClr>
                </a:solidFill>
                <a:latin typeface="微软雅黑" pitchFamily="34" charset="-122"/>
                <a:ea typeface="微软雅黑" pitchFamily="34" charset="-122"/>
              </a:rPr>
              <a:t>此处添加</a:t>
            </a:r>
            <a:r>
              <a:rPr lang="zh-CN" altLang="en-US" sz="1400" dirty="0" smtClean="0">
                <a:solidFill>
                  <a:schemeClr val="bg1">
                    <a:lumMod val="85000"/>
                  </a:schemeClr>
                </a:solidFill>
                <a:latin typeface="微软雅黑" pitchFamily="34" charset="-122"/>
                <a:ea typeface="微软雅黑" pitchFamily="34" charset="-122"/>
              </a:rPr>
              <a:t>文本单击</a:t>
            </a:r>
            <a:r>
              <a:rPr lang="zh-CN" altLang="en-US" sz="1400" dirty="0">
                <a:solidFill>
                  <a:schemeClr val="bg1">
                    <a:lumMod val="85000"/>
                  </a:schemeClr>
                </a:solidFill>
                <a:latin typeface="微软雅黑" pitchFamily="34" charset="-122"/>
                <a:ea typeface="微软雅黑" pitchFamily="34" charset="-122"/>
              </a:rPr>
              <a:t>此处添加</a:t>
            </a:r>
            <a:r>
              <a:rPr lang="zh-CN" altLang="en-US" sz="1400" dirty="0" smtClean="0">
                <a:solidFill>
                  <a:schemeClr val="bg1">
                    <a:lumMod val="85000"/>
                  </a:schemeClr>
                </a:solidFill>
                <a:latin typeface="微软雅黑" pitchFamily="34" charset="-122"/>
                <a:ea typeface="微软雅黑" pitchFamily="34" charset="-122"/>
              </a:rPr>
              <a:t>文本</a:t>
            </a:r>
            <a:r>
              <a:rPr lang="zh-CN" altLang="en-US" sz="1400" dirty="0">
                <a:solidFill>
                  <a:schemeClr val="bg1">
                    <a:lumMod val="85000"/>
                  </a:schemeClr>
                </a:solidFill>
                <a:latin typeface="微软雅黑" pitchFamily="34" charset="-122"/>
                <a:ea typeface="微软雅黑" pitchFamily="34" charset="-122"/>
              </a:rPr>
              <a:t>单击此处添加文本单击此处添加文本单击此处添加文本单击此处添加</a:t>
            </a:r>
            <a:r>
              <a:rPr lang="zh-CN" altLang="en-US" sz="1400" dirty="0" smtClean="0">
                <a:solidFill>
                  <a:schemeClr val="bg1">
                    <a:lumMod val="85000"/>
                  </a:schemeClr>
                </a:solidFill>
                <a:latin typeface="微软雅黑" pitchFamily="34" charset="-122"/>
                <a:ea typeface="微软雅黑" pitchFamily="34" charset="-122"/>
              </a:rPr>
              <a:t>文本</a:t>
            </a:r>
            <a:endParaRPr lang="en-US" altLang="zh-CN" sz="1400" dirty="0">
              <a:solidFill>
                <a:schemeClr val="bg1">
                  <a:lumMod val="85000"/>
                </a:schemeClr>
              </a:solidFill>
              <a:latin typeface="微软雅黑" pitchFamily="34" charset="-122"/>
              <a:ea typeface="微软雅黑" pitchFamily="34" charset="-122"/>
            </a:endParaRPr>
          </a:p>
        </p:txBody>
      </p:sp>
      <p:pic>
        <p:nvPicPr>
          <p:cNvPr id="26" name="Picture 12"/>
          <p:cNvPicPr>
            <a:picLocks noChangeAspect="1" noChangeArrowheads="1"/>
          </p:cNvPicPr>
          <p:nvPr/>
        </p:nvPicPr>
        <p:blipFill>
          <a:blip r:embed="rId13" cstate="screen">
            <a:extLst>
              <a:ext uri="{28A0092B-C50C-407E-A947-70E740481C1C}">
                <a14:useLocalDpi xmlns:a14="http://schemas.microsoft.com/office/drawing/2010/main"/>
              </a:ext>
            </a:extLst>
          </a:blip>
          <a:stretch>
            <a:fillRect/>
          </a:stretch>
        </p:blipFill>
        <p:spPr bwMode="auto">
          <a:xfrm rot="-480000">
            <a:off x="938314" y="958374"/>
            <a:ext cx="2814242" cy="2822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1273117452"/>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600"/>
                                        <p:tgtEl>
                                          <p:spTgt spid="26"/>
                                        </p:tgtEl>
                                      </p:cBhvr>
                                    </p:animEffect>
                                    <p:anim calcmode="lin" valueType="num">
                                      <p:cBhvr>
                                        <p:cTn id="8" dur="600" fill="hold"/>
                                        <p:tgtEl>
                                          <p:spTgt spid="26"/>
                                        </p:tgtEl>
                                        <p:attrNameLst>
                                          <p:attrName>ppt_x</p:attrName>
                                        </p:attrNameLst>
                                      </p:cBhvr>
                                      <p:tavLst>
                                        <p:tav tm="0">
                                          <p:val>
                                            <p:strVal val="#ppt_x"/>
                                          </p:val>
                                        </p:tav>
                                        <p:tav tm="100000">
                                          <p:val>
                                            <p:strVal val="#ppt_x"/>
                                          </p:val>
                                        </p:tav>
                                      </p:tavLst>
                                    </p:anim>
                                    <p:anim calcmode="lin" valueType="num">
                                      <p:cBhvr>
                                        <p:cTn id="9" dur="600" fill="hold"/>
                                        <p:tgtEl>
                                          <p:spTgt spid="26"/>
                                        </p:tgtEl>
                                        <p:attrNameLst>
                                          <p:attrName>ppt_y</p:attrName>
                                        </p:attrNameLst>
                                      </p:cBhvr>
                                      <p:tavLst>
                                        <p:tav tm="0">
                                          <p:val>
                                            <p:strVal val="#ppt_y+.1"/>
                                          </p:val>
                                        </p:tav>
                                        <p:tav tm="100000">
                                          <p:val>
                                            <p:strVal val="#ppt_y"/>
                                          </p:val>
                                        </p:tav>
                                      </p:tavLst>
                                    </p:anim>
                                  </p:childTnLst>
                                </p:cTn>
                              </p:par>
                            </p:childTnLst>
                          </p:cTn>
                        </p:par>
                        <p:par>
                          <p:cTn id="10" fill="hold">
                            <p:stCondLst>
                              <p:cond delay="600"/>
                            </p:stCondLst>
                            <p:childTnLst>
                              <p:par>
                                <p:cTn id="11" presetID="2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par>
                          <p:cTn id="14" fill="hold">
                            <p:stCondLst>
                              <p:cond delay="1100"/>
                            </p:stCondLst>
                            <p:childTnLst>
                              <p:par>
                                <p:cTn id="15" presetID="22" presetClass="entr" presetSubtype="8"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childTnLst>
                          </p:cTn>
                        </p:par>
                        <p:par>
                          <p:cTn id="18" fill="hold">
                            <p:stCondLst>
                              <p:cond delay="1600"/>
                            </p:stCondLst>
                            <p:childTnLst>
                              <p:par>
                                <p:cTn id="19" presetID="22" presetClass="entr" presetSubtype="8"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1331640" y="1740303"/>
            <a:ext cx="6677992" cy="327213"/>
            <a:chOff x="1331640" y="1740303"/>
            <a:chExt cx="6677992" cy="327213"/>
          </a:xfrm>
        </p:grpSpPr>
        <p:sp>
          <p:nvSpPr>
            <p:cNvPr id="11" name="MH_Other_3"/>
            <p:cNvSpPr/>
            <p:nvPr>
              <p:custDataLst>
                <p:tags r:id="rId13"/>
              </p:custDataLst>
            </p:nvPr>
          </p:nvSpPr>
          <p:spPr>
            <a:xfrm>
              <a:off x="2489926" y="1837918"/>
              <a:ext cx="4272590" cy="188353"/>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85000"/>
                  </a:schemeClr>
                </a:solidFill>
              </a:endParaRPr>
            </a:p>
          </p:txBody>
        </p:sp>
        <p:sp>
          <p:nvSpPr>
            <p:cNvPr id="15" name="MH_Other_5"/>
            <p:cNvSpPr/>
            <p:nvPr>
              <p:custDataLst>
                <p:tags r:id="rId14"/>
              </p:custDataLst>
            </p:nvPr>
          </p:nvSpPr>
          <p:spPr>
            <a:xfrm>
              <a:off x="2489926" y="1837918"/>
              <a:ext cx="2098846" cy="188353"/>
            </a:xfrm>
            <a:prstGeom prst="roundRect">
              <a:avLst>
                <a:gd name="adj" fmla="val 50000"/>
              </a:avLst>
            </a:prstGeom>
            <a:solidFill>
              <a:srgbClr val="23A3D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85000"/>
                  </a:schemeClr>
                </a:solidFill>
              </a:endParaRPr>
            </a:p>
          </p:txBody>
        </p:sp>
        <p:sp>
          <p:nvSpPr>
            <p:cNvPr id="16" name="MH_SubTitle_2"/>
            <p:cNvSpPr txBox="1">
              <a:spLocks noChangeArrowheads="1"/>
            </p:cNvSpPr>
            <p:nvPr>
              <p:custDataLst>
                <p:tags r:id="rId15"/>
              </p:custDataLst>
            </p:nvPr>
          </p:nvSpPr>
          <p:spPr bwMode="auto">
            <a:xfrm>
              <a:off x="1331640" y="1740303"/>
              <a:ext cx="1003266" cy="320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b="1" dirty="0">
                  <a:solidFill>
                    <a:schemeClr val="bg1">
                      <a:lumMod val="85000"/>
                    </a:schemeClr>
                  </a:solidFill>
                  <a:latin typeface="微软雅黑" pitchFamily="34" charset="-122"/>
                  <a:ea typeface="微软雅黑" pitchFamily="34" charset="-122"/>
                </a:rPr>
                <a:t>LOREM</a:t>
              </a:r>
              <a:endParaRPr lang="zh-CN" altLang="en-US" sz="1600" b="1" dirty="0">
                <a:solidFill>
                  <a:schemeClr val="bg1">
                    <a:lumMod val="85000"/>
                  </a:schemeClr>
                </a:solidFill>
                <a:latin typeface="微软雅黑" pitchFamily="34" charset="-122"/>
                <a:ea typeface="微软雅黑" pitchFamily="34" charset="-122"/>
              </a:endParaRPr>
            </a:p>
          </p:txBody>
        </p:sp>
        <p:sp>
          <p:nvSpPr>
            <p:cNvPr id="17" name="MH_Text_2"/>
            <p:cNvSpPr txBox="1">
              <a:spLocks noChangeArrowheads="1"/>
            </p:cNvSpPr>
            <p:nvPr>
              <p:custDataLst>
                <p:tags r:id="rId16"/>
              </p:custDataLst>
            </p:nvPr>
          </p:nvSpPr>
          <p:spPr bwMode="auto">
            <a:xfrm>
              <a:off x="7220605" y="1763676"/>
              <a:ext cx="789027" cy="303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fontScale="92500" lnSpcReduction="10000"/>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defRPr/>
              </a:pPr>
              <a:r>
                <a:rPr lang="en-US" altLang="zh-CN" sz="2400" dirty="0" smtClean="0">
                  <a:solidFill>
                    <a:schemeClr val="bg1">
                      <a:lumMod val="85000"/>
                    </a:schemeClr>
                  </a:solidFill>
                  <a:ea typeface="微软雅黑" panose="020B0503020204020204" pitchFamily="34" charset="-122"/>
                </a:rPr>
                <a:t>50</a:t>
              </a:r>
              <a:r>
                <a:rPr lang="en-US" altLang="zh-CN" sz="1600" dirty="0" smtClean="0">
                  <a:solidFill>
                    <a:schemeClr val="bg1">
                      <a:lumMod val="85000"/>
                    </a:schemeClr>
                  </a:solidFill>
                  <a:ea typeface="微软雅黑" panose="020B0503020204020204" pitchFamily="34" charset="-122"/>
                </a:rPr>
                <a:t>%</a:t>
              </a:r>
              <a:endParaRPr lang="zh-CN" altLang="en-US" sz="1600" dirty="0" smtClean="0">
                <a:solidFill>
                  <a:schemeClr val="bg1">
                    <a:lumMod val="85000"/>
                  </a:schemeClr>
                </a:solidFill>
                <a:ea typeface="微软雅黑" panose="020B0503020204020204" pitchFamily="34" charset="-122"/>
              </a:endParaRPr>
            </a:p>
          </p:txBody>
        </p:sp>
      </p:grpSp>
      <p:grpSp>
        <p:nvGrpSpPr>
          <p:cNvPr id="31" name="组合 30"/>
          <p:cNvGrpSpPr/>
          <p:nvPr/>
        </p:nvGrpSpPr>
        <p:grpSpPr>
          <a:xfrm>
            <a:off x="1331640" y="2205000"/>
            <a:ext cx="6677992" cy="327213"/>
            <a:chOff x="1331640" y="2205000"/>
            <a:chExt cx="6677992" cy="327213"/>
          </a:xfrm>
        </p:grpSpPr>
        <p:sp>
          <p:nvSpPr>
            <p:cNvPr id="10" name="MH_Other_2"/>
            <p:cNvSpPr/>
            <p:nvPr>
              <p:custDataLst>
                <p:tags r:id="rId9"/>
              </p:custDataLst>
            </p:nvPr>
          </p:nvSpPr>
          <p:spPr>
            <a:xfrm>
              <a:off x="2489926" y="2313613"/>
              <a:ext cx="4272590" cy="186979"/>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85000"/>
                  </a:schemeClr>
                </a:solidFill>
              </a:endParaRPr>
            </a:p>
          </p:txBody>
        </p:sp>
        <p:sp>
          <p:nvSpPr>
            <p:cNvPr id="18" name="MH_Other_6"/>
            <p:cNvSpPr/>
            <p:nvPr>
              <p:custDataLst>
                <p:tags r:id="rId10"/>
              </p:custDataLst>
            </p:nvPr>
          </p:nvSpPr>
          <p:spPr>
            <a:xfrm>
              <a:off x="2489925" y="2313613"/>
              <a:ext cx="3671676" cy="186979"/>
            </a:xfrm>
            <a:prstGeom prst="roundRect">
              <a:avLst>
                <a:gd name="adj" fmla="val 50000"/>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85000"/>
                  </a:schemeClr>
                </a:solidFill>
              </a:endParaRPr>
            </a:p>
          </p:txBody>
        </p:sp>
        <p:sp>
          <p:nvSpPr>
            <p:cNvPr id="19" name="MH_SubTitle_3"/>
            <p:cNvSpPr txBox="1">
              <a:spLocks noChangeArrowheads="1"/>
            </p:cNvSpPr>
            <p:nvPr>
              <p:custDataLst>
                <p:tags r:id="rId11"/>
              </p:custDataLst>
            </p:nvPr>
          </p:nvSpPr>
          <p:spPr bwMode="auto">
            <a:xfrm>
              <a:off x="1331640" y="2205000"/>
              <a:ext cx="1003266" cy="320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b="1" dirty="0">
                  <a:solidFill>
                    <a:schemeClr val="bg1">
                      <a:lumMod val="85000"/>
                    </a:schemeClr>
                  </a:solidFill>
                  <a:latin typeface="微软雅黑" pitchFamily="34" charset="-122"/>
                  <a:ea typeface="微软雅黑" pitchFamily="34" charset="-122"/>
                </a:rPr>
                <a:t>LOREM</a:t>
              </a:r>
              <a:endParaRPr lang="zh-CN" altLang="en-US" sz="1600" b="1" dirty="0">
                <a:solidFill>
                  <a:schemeClr val="bg1">
                    <a:lumMod val="85000"/>
                  </a:schemeClr>
                </a:solidFill>
                <a:latin typeface="微软雅黑" pitchFamily="34" charset="-122"/>
                <a:ea typeface="微软雅黑" pitchFamily="34" charset="-122"/>
              </a:endParaRPr>
            </a:p>
          </p:txBody>
        </p:sp>
        <p:sp>
          <p:nvSpPr>
            <p:cNvPr id="20" name="MH_Text_3"/>
            <p:cNvSpPr txBox="1">
              <a:spLocks noChangeArrowheads="1"/>
            </p:cNvSpPr>
            <p:nvPr>
              <p:custDataLst>
                <p:tags r:id="rId12"/>
              </p:custDataLst>
            </p:nvPr>
          </p:nvSpPr>
          <p:spPr bwMode="auto">
            <a:xfrm>
              <a:off x="7220605" y="2229747"/>
              <a:ext cx="789027" cy="302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fontScale="92500" lnSpcReduction="10000"/>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defRPr/>
              </a:pPr>
              <a:r>
                <a:rPr lang="en-US" altLang="zh-CN" sz="2400" smtClean="0">
                  <a:solidFill>
                    <a:schemeClr val="bg1">
                      <a:lumMod val="85000"/>
                    </a:schemeClr>
                  </a:solidFill>
                  <a:ea typeface="微软雅黑" panose="020B0503020204020204" pitchFamily="34" charset="-122"/>
                </a:rPr>
                <a:t>80</a:t>
              </a:r>
              <a:r>
                <a:rPr lang="en-US" altLang="zh-CN" sz="1600" smtClean="0">
                  <a:solidFill>
                    <a:schemeClr val="bg1">
                      <a:lumMod val="85000"/>
                    </a:schemeClr>
                  </a:solidFill>
                  <a:ea typeface="微软雅黑" panose="020B0503020204020204" pitchFamily="34" charset="-122"/>
                </a:rPr>
                <a:t>%</a:t>
              </a:r>
              <a:endParaRPr lang="zh-CN" altLang="en-US" sz="1600" smtClean="0">
                <a:solidFill>
                  <a:schemeClr val="bg1">
                    <a:lumMod val="85000"/>
                  </a:schemeClr>
                </a:solidFill>
                <a:ea typeface="微软雅黑" panose="020B0503020204020204" pitchFamily="34" charset="-122"/>
              </a:endParaRPr>
            </a:p>
          </p:txBody>
        </p:sp>
      </p:grpSp>
      <p:grpSp>
        <p:nvGrpSpPr>
          <p:cNvPr id="32" name="组合 31"/>
          <p:cNvGrpSpPr/>
          <p:nvPr/>
        </p:nvGrpSpPr>
        <p:grpSpPr>
          <a:xfrm>
            <a:off x="1331640" y="2669696"/>
            <a:ext cx="6677992" cy="328588"/>
            <a:chOff x="1331640" y="2669696"/>
            <a:chExt cx="6677992" cy="328588"/>
          </a:xfrm>
        </p:grpSpPr>
        <p:sp>
          <p:nvSpPr>
            <p:cNvPr id="9" name="MH_Other_1"/>
            <p:cNvSpPr/>
            <p:nvPr>
              <p:custDataLst>
                <p:tags r:id="rId5"/>
              </p:custDataLst>
            </p:nvPr>
          </p:nvSpPr>
          <p:spPr>
            <a:xfrm>
              <a:off x="2489926" y="2771434"/>
              <a:ext cx="4272590" cy="186979"/>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85000"/>
                  </a:schemeClr>
                </a:solidFill>
              </a:endParaRPr>
            </a:p>
          </p:txBody>
        </p:sp>
        <p:sp>
          <p:nvSpPr>
            <p:cNvPr id="21" name="MH_Other_7"/>
            <p:cNvSpPr/>
            <p:nvPr>
              <p:custDataLst>
                <p:tags r:id="rId6"/>
              </p:custDataLst>
            </p:nvPr>
          </p:nvSpPr>
          <p:spPr>
            <a:xfrm>
              <a:off x="2489926" y="2771434"/>
              <a:ext cx="1048553" cy="186979"/>
            </a:xfrm>
            <a:prstGeom prst="roundRect">
              <a:avLst>
                <a:gd name="adj" fmla="val 50000"/>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85000"/>
                  </a:schemeClr>
                </a:solidFill>
              </a:endParaRPr>
            </a:p>
          </p:txBody>
        </p:sp>
        <p:sp>
          <p:nvSpPr>
            <p:cNvPr id="22" name="MH_SubTitle_4"/>
            <p:cNvSpPr txBox="1">
              <a:spLocks noChangeArrowheads="1"/>
            </p:cNvSpPr>
            <p:nvPr>
              <p:custDataLst>
                <p:tags r:id="rId7"/>
              </p:custDataLst>
            </p:nvPr>
          </p:nvSpPr>
          <p:spPr bwMode="auto">
            <a:xfrm>
              <a:off x="1331640" y="2669696"/>
              <a:ext cx="1003266" cy="320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b="1" dirty="0">
                  <a:solidFill>
                    <a:schemeClr val="bg1">
                      <a:lumMod val="85000"/>
                    </a:schemeClr>
                  </a:solidFill>
                  <a:latin typeface="微软雅黑" pitchFamily="34" charset="-122"/>
                  <a:ea typeface="微软雅黑" pitchFamily="34" charset="-122"/>
                </a:rPr>
                <a:t>LOREM</a:t>
              </a:r>
              <a:endParaRPr lang="zh-CN" altLang="en-US" sz="1600" b="1" dirty="0">
                <a:solidFill>
                  <a:schemeClr val="bg1">
                    <a:lumMod val="85000"/>
                  </a:schemeClr>
                </a:solidFill>
                <a:latin typeface="微软雅黑" pitchFamily="34" charset="-122"/>
                <a:ea typeface="微软雅黑" pitchFamily="34" charset="-122"/>
              </a:endParaRPr>
            </a:p>
          </p:txBody>
        </p:sp>
        <p:sp>
          <p:nvSpPr>
            <p:cNvPr id="23" name="MH_Text_4"/>
            <p:cNvSpPr txBox="1">
              <a:spLocks noChangeArrowheads="1"/>
            </p:cNvSpPr>
            <p:nvPr>
              <p:custDataLst>
                <p:tags r:id="rId8"/>
              </p:custDataLst>
            </p:nvPr>
          </p:nvSpPr>
          <p:spPr bwMode="auto">
            <a:xfrm>
              <a:off x="7220605" y="2694443"/>
              <a:ext cx="789027" cy="303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fontScale="92500" lnSpcReduction="10000"/>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defRPr/>
              </a:pPr>
              <a:r>
                <a:rPr lang="en-US" altLang="zh-CN" sz="2400" dirty="0" smtClean="0">
                  <a:solidFill>
                    <a:schemeClr val="bg1">
                      <a:lumMod val="85000"/>
                    </a:schemeClr>
                  </a:solidFill>
                  <a:ea typeface="微软雅黑" panose="020B0503020204020204" pitchFamily="34" charset="-122"/>
                </a:rPr>
                <a:t>20</a:t>
              </a:r>
              <a:r>
                <a:rPr lang="en-US" altLang="zh-CN" sz="1600" dirty="0" smtClean="0">
                  <a:solidFill>
                    <a:schemeClr val="bg1">
                      <a:lumMod val="85000"/>
                    </a:schemeClr>
                  </a:solidFill>
                  <a:ea typeface="微软雅黑" panose="020B0503020204020204" pitchFamily="34" charset="-122"/>
                </a:rPr>
                <a:t>%</a:t>
              </a:r>
              <a:endParaRPr lang="zh-CN" altLang="en-US" sz="1600" dirty="0" smtClean="0">
                <a:solidFill>
                  <a:schemeClr val="bg1">
                    <a:lumMod val="85000"/>
                  </a:schemeClr>
                </a:solidFill>
                <a:ea typeface="微软雅黑" panose="020B0503020204020204" pitchFamily="34" charset="-122"/>
              </a:endParaRPr>
            </a:p>
          </p:txBody>
        </p:sp>
      </p:grpSp>
      <p:grpSp>
        <p:nvGrpSpPr>
          <p:cNvPr id="30" name="组合 29"/>
          <p:cNvGrpSpPr/>
          <p:nvPr/>
        </p:nvGrpSpPr>
        <p:grpSpPr>
          <a:xfrm>
            <a:off x="1331640" y="1275606"/>
            <a:ext cx="6677992" cy="325839"/>
            <a:chOff x="1331640" y="1275606"/>
            <a:chExt cx="6677992" cy="325839"/>
          </a:xfrm>
        </p:grpSpPr>
        <p:sp>
          <p:nvSpPr>
            <p:cNvPr id="12" name="MH_Other_4"/>
            <p:cNvSpPr/>
            <p:nvPr>
              <p:custDataLst>
                <p:tags r:id="rId1"/>
              </p:custDataLst>
            </p:nvPr>
          </p:nvSpPr>
          <p:spPr>
            <a:xfrm>
              <a:off x="2489926" y="1377345"/>
              <a:ext cx="4272590" cy="186979"/>
            </a:xfrm>
            <a:prstGeom prst="roundRect">
              <a:avLst>
                <a:gd name="adj" fmla="val 50000"/>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85000"/>
                  </a:schemeClr>
                </a:solidFill>
              </a:endParaRPr>
            </a:p>
          </p:txBody>
        </p:sp>
        <p:grpSp>
          <p:nvGrpSpPr>
            <p:cNvPr id="27" name="组合 26"/>
            <p:cNvGrpSpPr/>
            <p:nvPr/>
          </p:nvGrpSpPr>
          <p:grpSpPr>
            <a:xfrm>
              <a:off x="1331640" y="1275606"/>
              <a:ext cx="6677992" cy="325839"/>
              <a:chOff x="1331640" y="1275606"/>
              <a:chExt cx="6677992" cy="325839"/>
            </a:xfrm>
          </p:grpSpPr>
          <p:sp>
            <p:nvSpPr>
              <p:cNvPr id="13" name="MH_SubTitle_1"/>
              <p:cNvSpPr txBox="1">
                <a:spLocks noChangeArrowheads="1"/>
              </p:cNvSpPr>
              <p:nvPr>
                <p:custDataLst>
                  <p:tags r:id="rId2"/>
                </p:custDataLst>
              </p:nvPr>
            </p:nvSpPr>
            <p:spPr bwMode="auto">
              <a:xfrm>
                <a:off x="1331640" y="1275606"/>
                <a:ext cx="1003266" cy="320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r" eaLnBrk="1" hangingPunct="1"/>
                <a:r>
                  <a:rPr lang="en-US" altLang="zh-CN" sz="1600" b="1" dirty="0">
                    <a:solidFill>
                      <a:schemeClr val="bg1">
                        <a:lumMod val="85000"/>
                      </a:schemeClr>
                    </a:solidFill>
                    <a:latin typeface="微软雅黑" pitchFamily="34" charset="-122"/>
                    <a:ea typeface="微软雅黑" pitchFamily="34" charset="-122"/>
                  </a:rPr>
                  <a:t>LOREM</a:t>
                </a:r>
                <a:endParaRPr lang="zh-CN" altLang="en-US" sz="1600" b="1" dirty="0">
                  <a:solidFill>
                    <a:schemeClr val="bg1">
                      <a:lumMod val="85000"/>
                    </a:schemeClr>
                  </a:solidFill>
                  <a:latin typeface="微软雅黑" pitchFamily="34" charset="-122"/>
                  <a:ea typeface="微软雅黑" pitchFamily="34" charset="-122"/>
                </a:endParaRPr>
              </a:p>
            </p:txBody>
          </p:sp>
          <p:sp>
            <p:nvSpPr>
              <p:cNvPr id="14" name="MH_Text_1"/>
              <p:cNvSpPr txBox="1">
                <a:spLocks noChangeArrowheads="1"/>
              </p:cNvSpPr>
              <p:nvPr>
                <p:custDataLst>
                  <p:tags r:id="rId3"/>
                </p:custDataLst>
              </p:nvPr>
            </p:nvSpPr>
            <p:spPr bwMode="auto">
              <a:xfrm>
                <a:off x="7220605" y="1298979"/>
                <a:ext cx="789027" cy="302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fontScale="92500" lnSpcReduction="10000"/>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defRPr/>
                </a:pPr>
                <a:r>
                  <a:rPr lang="en-US" altLang="zh-CN" sz="2400" dirty="0" smtClean="0">
                    <a:solidFill>
                      <a:schemeClr val="bg1">
                        <a:lumMod val="85000"/>
                      </a:schemeClr>
                    </a:solidFill>
                    <a:ea typeface="微软雅黑" panose="020B0503020204020204" pitchFamily="34" charset="-122"/>
                  </a:rPr>
                  <a:t>40</a:t>
                </a:r>
                <a:r>
                  <a:rPr lang="en-US" altLang="zh-CN" sz="1600" dirty="0" smtClean="0">
                    <a:solidFill>
                      <a:schemeClr val="bg1">
                        <a:lumMod val="85000"/>
                      </a:schemeClr>
                    </a:solidFill>
                    <a:ea typeface="微软雅黑" panose="020B0503020204020204" pitchFamily="34" charset="-122"/>
                  </a:rPr>
                  <a:t>%</a:t>
                </a:r>
                <a:endParaRPr lang="zh-CN" altLang="en-US" sz="1600" dirty="0" smtClean="0">
                  <a:solidFill>
                    <a:schemeClr val="bg1">
                      <a:lumMod val="85000"/>
                    </a:schemeClr>
                  </a:solidFill>
                  <a:ea typeface="微软雅黑" panose="020B0503020204020204" pitchFamily="34" charset="-122"/>
                </a:endParaRPr>
              </a:p>
            </p:txBody>
          </p:sp>
          <p:sp>
            <p:nvSpPr>
              <p:cNvPr id="24" name="MH_Other_8"/>
              <p:cNvSpPr/>
              <p:nvPr>
                <p:custDataLst>
                  <p:tags r:id="rId4"/>
                </p:custDataLst>
              </p:nvPr>
            </p:nvSpPr>
            <p:spPr>
              <a:xfrm>
                <a:off x="2489925" y="1377345"/>
                <a:ext cx="1572828" cy="186979"/>
              </a:xfrm>
              <a:prstGeom prst="roundRect">
                <a:avLst>
                  <a:gd name="adj" fmla="val 50000"/>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85000"/>
                    </a:schemeClr>
                  </a:solidFill>
                </a:endParaRPr>
              </a:p>
            </p:txBody>
          </p:sp>
        </p:grpSp>
      </p:grpSp>
      <p:sp>
        <p:nvSpPr>
          <p:cNvPr id="25" name="TextBox 24"/>
          <p:cNvSpPr txBox="1"/>
          <p:nvPr/>
        </p:nvSpPr>
        <p:spPr>
          <a:xfrm>
            <a:off x="1448966" y="3314938"/>
            <a:ext cx="4103687" cy="367537"/>
          </a:xfrm>
          <a:prstGeom prst="rect">
            <a:avLst/>
          </a:prstGeom>
          <a:noFill/>
          <a:effectLst/>
        </p:spPr>
        <p:txBody>
          <a:bodyPr>
            <a:spAutoFit/>
          </a:bodyPr>
          <a:lstStyle/>
          <a:p>
            <a:pPr>
              <a:lnSpc>
                <a:spcPts val="2100"/>
              </a:lnSpc>
            </a:pPr>
            <a:r>
              <a:rPr lang="zh-CN" altLang="en-US" b="1" dirty="0" smtClean="0">
                <a:solidFill>
                  <a:schemeClr val="bg1">
                    <a:lumMod val="85000"/>
                  </a:schemeClr>
                </a:solidFill>
                <a:latin typeface="微软雅黑" pitchFamily="34" charset="-122"/>
                <a:ea typeface="微软雅黑" pitchFamily="34" charset="-122"/>
              </a:rPr>
              <a:t>单击</a:t>
            </a:r>
            <a:r>
              <a:rPr lang="zh-CN" altLang="en-US" b="1" dirty="0">
                <a:solidFill>
                  <a:schemeClr val="bg1">
                    <a:lumMod val="85000"/>
                  </a:schemeClr>
                </a:solidFill>
                <a:latin typeface="微软雅黑" pitchFamily="34" charset="-122"/>
                <a:ea typeface="微软雅黑" pitchFamily="34" charset="-122"/>
              </a:rPr>
              <a:t>此处</a:t>
            </a:r>
            <a:r>
              <a:rPr lang="zh-CN" altLang="en-US" b="1" dirty="0" smtClean="0">
                <a:solidFill>
                  <a:schemeClr val="bg1">
                    <a:lumMod val="85000"/>
                  </a:schemeClr>
                </a:solidFill>
                <a:latin typeface="微软雅黑" pitchFamily="34" charset="-122"/>
                <a:ea typeface="微软雅黑" pitchFamily="34" charset="-122"/>
              </a:rPr>
              <a:t>添加</a:t>
            </a:r>
            <a:r>
              <a:rPr lang="zh-CN" altLang="en-US" b="1" dirty="0">
                <a:solidFill>
                  <a:schemeClr val="bg1">
                    <a:lumMod val="85000"/>
                  </a:schemeClr>
                </a:solidFill>
                <a:latin typeface="微软雅黑" pitchFamily="34" charset="-122"/>
                <a:ea typeface="微软雅黑" pitchFamily="34" charset="-122"/>
              </a:rPr>
              <a:t>标题</a:t>
            </a:r>
            <a:endParaRPr lang="en-US" altLang="zh-CN" sz="1400" dirty="0">
              <a:solidFill>
                <a:schemeClr val="bg1">
                  <a:lumMod val="85000"/>
                </a:schemeClr>
              </a:solidFill>
              <a:latin typeface="微软雅黑" pitchFamily="34" charset="-122"/>
              <a:ea typeface="微软雅黑" pitchFamily="34" charset="-122"/>
            </a:endParaRPr>
          </a:p>
        </p:txBody>
      </p:sp>
      <p:sp>
        <p:nvSpPr>
          <p:cNvPr id="26" name="矩形 25"/>
          <p:cNvSpPr/>
          <p:nvPr/>
        </p:nvSpPr>
        <p:spPr>
          <a:xfrm>
            <a:off x="1448966" y="3797047"/>
            <a:ext cx="6075362" cy="430887"/>
          </a:xfrm>
          <a:prstGeom prst="rect">
            <a:avLst/>
          </a:prstGeom>
        </p:spPr>
        <p:txBody>
          <a:bodyPr>
            <a:spAutoFit/>
          </a:bodyPr>
          <a:lstStyle/>
          <a:p>
            <a:r>
              <a:rPr lang="zh-CN" altLang="en-US" sz="1100" dirty="0">
                <a:solidFill>
                  <a:schemeClr val="bg1">
                    <a:lumMod val="85000"/>
                  </a:schemeClr>
                </a:solidFill>
                <a:latin typeface="微软雅黑" pitchFamily="34" charset="-122"/>
                <a:ea typeface="微软雅黑" pitchFamily="34" charset="-122"/>
              </a:rPr>
              <a:t>单击此处添加</a:t>
            </a:r>
            <a:r>
              <a:rPr lang="zh-CN" altLang="en-US" sz="1100" dirty="0" smtClean="0">
                <a:solidFill>
                  <a:schemeClr val="bg1">
                    <a:lumMod val="85000"/>
                  </a:schemeClr>
                </a:solidFill>
                <a:latin typeface="微软雅黑" pitchFamily="34" charset="-122"/>
                <a:ea typeface="微软雅黑" pitchFamily="34" charset="-122"/>
              </a:rPr>
              <a:t>文本单击</a:t>
            </a:r>
            <a:r>
              <a:rPr lang="zh-CN" altLang="en-US" sz="1100" dirty="0">
                <a:solidFill>
                  <a:schemeClr val="bg1">
                    <a:lumMod val="85000"/>
                  </a:schemeClr>
                </a:solidFill>
                <a:latin typeface="微软雅黑" pitchFamily="34" charset="-122"/>
                <a:ea typeface="微软雅黑" pitchFamily="34" charset="-122"/>
              </a:rPr>
              <a:t>此处添加</a:t>
            </a:r>
            <a:r>
              <a:rPr lang="zh-CN" altLang="en-US" sz="1100" dirty="0" smtClean="0">
                <a:solidFill>
                  <a:schemeClr val="bg1">
                    <a:lumMod val="85000"/>
                  </a:schemeClr>
                </a:solidFill>
                <a:latin typeface="微软雅黑" pitchFamily="34" charset="-122"/>
                <a:ea typeface="微软雅黑" pitchFamily="34" charset="-122"/>
              </a:rPr>
              <a:t>文本单击</a:t>
            </a:r>
            <a:r>
              <a:rPr lang="zh-CN" altLang="en-US" sz="1100" dirty="0">
                <a:solidFill>
                  <a:schemeClr val="bg1">
                    <a:lumMod val="85000"/>
                  </a:schemeClr>
                </a:solidFill>
                <a:latin typeface="微软雅黑" pitchFamily="34" charset="-122"/>
                <a:ea typeface="微软雅黑" pitchFamily="34" charset="-122"/>
              </a:rPr>
              <a:t>此处添加</a:t>
            </a:r>
            <a:r>
              <a:rPr lang="zh-CN" altLang="en-US" sz="1100" dirty="0" smtClean="0">
                <a:solidFill>
                  <a:schemeClr val="bg1">
                    <a:lumMod val="85000"/>
                  </a:schemeClr>
                </a:solidFill>
                <a:latin typeface="微软雅黑" pitchFamily="34" charset="-122"/>
                <a:ea typeface="微软雅黑" pitchFamily="34" charset="-122"/>
              </a:rPr>
              <a:t>文本单击</a:t>
            </a:r>
            <a:r>
              <a:rPr lang="zh-CN" altLang="en-US" sz="1100" dirty="0">
                <a:solidFill>
                  <a:schemeClr val="bg1">
                    <a:lumMod val="85000"/>
                  </a:schemeClr>
                </a:solidFill>
                <a:latin typeface="微软雅黑" pitchFamily="34" charset="-122"/>
                <a:ea typeface="微软雅黑" pitchFamily="34" charset="-122"/>
              </a:rPr>
              <a:t>此处添加</a:t>
            </a:r>
            <a:r>
              <a:rPr lang="zh-CN" altLang="en-US" sz="1100" dirty="0" smtClean="0">
                <a:solidFill>
                  <a:schemeClr val="bg1">
                    <a:lumMod val="85000"/>
                  </a:schemeClr>
                </a:solidFill>
                <a:latin typeface="微软雅黑" pitchFamily="34" charset="-122"/>
                <a:ea typeface="微软雅黑" pitchFamily="34" charset="-122"/>
              </a:rPr>
              <a:t>文本</a:t>
            </a:r>
            <a:r>
              <a:rPr lang="zh-CN" altLang="en-US" sz="1100" dirty="0">
                <a:solidFill>
                  <a:schemeClr val="bg1">
                    <a:lumMod val="85000"/>
                  </a:schemeClr>
                </a:solidFill>
                <a:latin typeface="微软雅黑" pitchFamily="34" charset="-122"/>
                <a:ea typeface="微软雅黑" pitchFamily="34" charset="-122"/>
              </a:rPr>
              <a:t>单击此处添加文本单击此处添加文本单击此处添加文本单击此处添加</a:t>
            </a:r>
            <a:r>
              <a:rPr lang="zh-CN" altLang="en-US" sz="1100" dirty="0" smtClean="0">
                <a:solidFill>
                  <a:schemeClr val="bg1">
                    <a:lumMod val="85000"/>
                  </a:schemeClr>
                </a:solidFill>
                <a:latin typeface="微软雅黑" pitchFamily="34" charset="-122"/>
                <a:ea typeface="微软雅黑" pitchFamily="34" charset="-122"/>
              </a:rPr>
              <a:t>文本</a:t>
            </a:r>
            <a:endParaRPr lang="en-US" altLang="zh-CN" sz="1100" dirty="0">
              <a:solidFill>
                <a:schemeClr val="bg1">
                  <a:lumMod val="85000"/>
                </a:schemeClr>
              </a:solidFill>
              <a:latin typeface="微软雅黑" pitchFamily="34" charset="-122"/>
              <a:ea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090650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fill="hold"/>
                                        <p:tgtEl>
                                          <p:spTgt spid="29"/>
                                        </p:tgtEl>
                                        <p:attrNameLst>
                                          <p:attrName>ppt_x</p:attrName>
                                        </p:attrNameLst>
                                      </p:cBhvr>
                                      <p:tavLst>
                                        <p:tav tm="0">
                                          <p:val>
                                            <p:strVal val="1+#ppt_w/2"/>
                                          </p:val>
                                        </p:tav>
                                        <p:tav tm="100000">
                                          <p:val>
                                            <p:strVal val="#ppt_x"/>
                                          </p:val>
                                        </p:tav>
                                      </p:tavLst>
                                    </p:anim>
                                    <p:anim calcmode="lin" valueType="num">
                                      <p:cBhvr additive="base">
                                        <p:cTn id="13" dur="500" fill="hold"/>
                                        <p:tgtEl>
                                          <p:spTgt spid="2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fill="hold"/>
                                        <p:tgtEl>
                                          <p:spTgt spid="31"/>
                                        </p:tgtEl>
                                        <p:attrNameLst>
                                          <p:attrName>ppt_x</p:attrName>
                                        </p:attrNameLst>
                                      </p:cBhvr>
                                      <p:tavLst>
                                        <p:tav tm="0">
                                          <p:val>
                                            <p:strVal val="0-#ppt_w/2"/>
                                          </p:val>
                                        </p:tav>
                                        <p:tav tm="100000">
                                          <p:val>
                                            <p:strVal val="#ppt_x"/>
                                          </p:val>
                                        </p:tav>
                                      </p:tavLst>
                                    </p:anim>
                                    <p:anim calcmode="lin" valueType="num">
                                      <p:cBhvr additive="base">
                                        <p:cTn id="18" dur="500" fill="hold"/>
                                        <p:tgtEl>
                                          <p:spTgt spid="3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additive="base">
                                        <p:cTn id="22" dur="500" fill="hold"/>
                                        <p:tgtEl>
                                          <p:spTgt spid="32"/>
                                        </p:tgtEl>
                                        <p:attrNameLst>
                                          <p:attrName>ppt_x</p:attrName>
                                        </p:attrNameLst>
                                      </p:cBhvr>
                                      <p:tavLst>
                                        <p:tav tm="0">
                                          <p:val>
                                            <p:strVal val="1+#ppt_w/2"/>
                                          </p:val>
                                        </p:tav>
                                        <p:tav tm="100000">
                                          <p:val>
                                            <p:strVal val="#ppt_x"/>
                                          </p:val>
                                        </p:tav>
                                      </p:tavLst>
                                    </p:anim>
                                    <p:anim calcmode="lin" valueType="num">
                                      <p:cBhvr additive="base">
                                        <p:cTn id="23" dur="500" fill="hold"/>
                                        <p:tgtEl>
                                          <p:spTgt spid="3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left)">
                                      <p:cBhvr>
                                        <p:cTn id="27" dur="500"/>
                                        <p:tgtEl>
                                          <p:spTgt spid="25"/>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空心弧 32"/>
          <p:cNvSpPr/>
          <p:nvPr/>
        </p:nvSpPr>
        <p:spPr>
          <a:xfrm>
            <a:off x="683568" y="2204119"/>
            <a:ext cx="2751138" cy="2455863"/>
          </a:xfrm>
          <a:prstGeom prst="blockArc">
            <a:avLst>
              <a:gd name="adj1" fmla="val 13186668"/>
              <a:gd name="adj2" fmla="val 19259822"/>
              <a:gd name="adj3" fmla="val 20854"/>
            </a:avLst>
          </a:prstGeom>
          <a:solidFill>
            <a:srgbClr val="23A3DF"/>
          </a:solidFill>
          <a:ln w="25400" cap="flat" cmpd="sng" algn="ctr">
            <a:noFill/>
            <a:prstDash val="solid"/>
          </a:ln>
          <a:effectLst/>
        </p:spPr>
        <p:txBody>
          <a:bodyPr lIns="0" tIns="0" rIns="0" bIns="179977" anchor="ctr"/>
          <a:lstStyle/>
          <a:p>
            <a:pPr algn="ctr">
              <a:defRPr/>
            </a:pPr>
            <a:r>
              <a:rPr lang="zh-CN" altLang="en-US" sz="2400" kern="0" dirty="0">
                <a:solidFill>
                  <a:schemeClr val="bg1"/>
                </a:solidFill>
                <a:latin typeface="微软雅黑" pitchFamily="34" charset="-122"/>
                <a:ea typeface="微软雅黑" pitchFamily="34" charset="-122"/>
              </a:rPr>
              <a:t>标题</a:t>
            </a:r>
            <a:endParaRPr lang="en-US" sz="2400" kern="0" dirty="0">
              <a:solidFill>
                <a:schemeClr val="bg1"/>
              </a:solidFill>
              <a:latin typeface="微软雅黑" pitchFamily="34" charset="-122"/>
              <a:ea typeface="微软雅黑" pitchFamily="34" charset="-122"/>
            </a:endParaRPr>
          </a:p>
        </p:txBody>
      </p:sp>
      <p:grpSp>
        <p:nvGrpSpPr>
          <p:cNvPr id="34" name="组合 33"/>
          <p:cNvGrpSpPr/>
          <p:nvPr/>
        </p:nvGrpSpPr>
        <p:grpSpPr>
          <a:xfrm>
            <a:off x="1763067" y="2905795"/>
            <a:ext cx="636588" cy="885825"/>
            <a:chOff x="1849513" y="2897907"/>
            <a:chExt cx="636588" cy="885825"/>
          </a:xfrm>
        </p:grpSpPr>
        <p:sp>
          <p:nvSpPr>
            <p:cNvPr id="35" name="椭圆 2"/>
            <p:cNvSpPr/>
            <p:nvPr/>
          </p:nvSpPr>
          <p:spPr>
            <a:xfrm>
              <a:off x="1947938" y="3142382"/>
              <a:ext cx="428625" cy="214313"/>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 fmla="*/ 648072 w 648072"/>
                <a:gd name="connsiteY0" fmla="*/ 0 h 324036"/>
                <a:gd name="connsiteX1" fmla="*/ 324036 w 648072"/>
                <a:gd name="connsiteY1" fmla="*/ 324036 h 324036"/>
                <a:gd name="connsiteX2" fmla="*/ 0 w 648072"/>
                <a:gd name="connsiteY2" fmla="*/ 0 h 324036"/>
              </a:gdLst>
              <a:ahLst/>
              <a:cxnLst>
                <a:cxn ang="0">
                  <a:pos x="connsiteX0" y="connsiteY0"/>
                </a:cxn>
                <a:cxn ang="0">
                  <a:pos x="connsiteX1" y="connsiteY1"/>
                </a:cxn>
                <a:cxn ang="0">
                  <a:pos x="connsiteX2" y="connsiteY2"/>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chemeClr val="bg1">
                  <a:lumMod val="85000"/>
                </a:schemeClr>
              </a:solidFill>
              <a:prstDash val="solid"/>
            </a:ln>
            <a:effectLst/>
          </p:spPr>
          <p:txBody>
            <a:bodyPr anchor="ctr"/>
            <a:lstStyle/>
            <a:p>
              <a:pPr algn="ctr">
                <a:defRPr/>
              </a:pPr>
              <a:endParaRPr lang="en-US" kern="0">
                <a:solidFill>
                  <a:schemeClr val="bg1">
                    <a:lumMod val="85000"/>
                  </a:schemeClr>
                </a:solidFill>
                <a:latin typeface="微软雅黑" pitchFamily="34" charset="-122"/>
                <a:ea typeface="微软雅黑" pitchFamily="34" charset="-122"/>
              </a:endParaRPr>
            </a:p>
          </p:txBody>
        </p:sp>
        <p:cxnSp>
          <p:nvCxnSpPr>
            <p:cNvPr id="36" name="直接连接符 35"/>
            <p:cNvCxnSpPr/>
            <p:nvPr/>
          </p:nvCxnSpPr>
          <p:spPr>
            <a:xfrm>
              <a:off x="2162251" y="3356695"/>
              <a:ext cx="0" cy="427037"/>
            </a:xfrm>
            <a:prstGeom prst="line">
              <a:avLst/>
            </a:prstGeom>
            <a:noFill/>
            <a:ln w="25400" cap="flat" cmpd="sng" algn="ctr">
              <a:solidFill>
                <a:schemeClr val="bg1">
                  <a:lumMod val="85000"/>
                </a:schemeClr>
              </a:solidFill>
              <a:prstDash val="sysDash"/>
              <a:headEnd type="none" w="med" len="med"/>
              <a:tailEnd type="oval" w="med" len="med"/>
            </a:ln>
            <a:effectLst/>
          </p:spPr>
        </p:cxnSp>
        <p:sp>
          <p:nvSpPr>
            <p:cNvPr id="37" name="TextBox 37"/>
            <p:cNvSpPr txBox="1">
              <a:spLocks noChangeArrowheads="1"/>
            </p:cNvSpPr>
            <p:nvPr/>
          </p:nvSpPr>
          <p:spPr bwMode="auto">
            <a:xfrm flipH="1">
              <a:off x="1849513" y="2897907"/>
              <a:ext cx="636588"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Char char="»"/>
                <a:defRPr sz="2000">
                  <a:solidFill>
                    <a:schemeClr val="tx1"/>
                  </a:solidFill>
                  <a:latin typeface="Arial Narrow" pitchFamily="34" charset="0"/>
                  <a:ea typeface="微软雅黑" pitchFamily="34" charset="-122"/>
                </a:defRPr>
              </a:lvl6pPr>
              <a:lvl7pPr eaLnBrk="0" fontAlgn="base" hangingPunct="0">
                <a:spcAft>
                  <a:spcPct val="0"/>
                </a:spcAft>
                <a:buChar char="»"/>
                <a:defRPr sz="2000">
                  <a:solidFill>
                    <a:schemeClr val="tx1"/>
                  </a:solidFill>
                  <a:latin typeface="Arial Narrow" pitchFamily="34" charset="0"/>
                  <a:ea typeface="微软雅黑" pitchFamily="34" charset="-122"/>
                </a:defRPr>
              </a:lvl7pPr>
              <a:lvl8pPr eaLnBrk="0" fontAlgn="base" hangingPunct="0">
                <a:spcAft>
                  <a:spcPct val="0"/>
                </a:spcAft>
                <a:buChar char="»"/>
                <a:defRPr sz="2000">
                  <a:solidFill>
                    <a:schemeClr val="tx1"/>
                  </a:solidFill>
                  <a:latin typeface="Arial Narrow" pitchFamily="34" charset="0"/>
                  <a:ea typeface="微软雅黑" pitchFamily="34" charset="-122"/>
                </a:defRPr>
              </a:lvl8pPr>
              <a:lvl9pPr eaLnBrk="0" fontAlgn="base" hangingPunct="0">
                <a:spcAft>
                  <a:spcPct val="0"/>
                </a:spcAft>
                <a:buChar char="»"/>
                <a:defRPr sz="2000">
                  <a:solidFill>
                    <a:schemeClr val="tx1"/>
                  </a:solidFill>
                  <a:latin typeface="Arial Narrow" pitchFamily="34" charset="0"/>
                  <a:ea typeface="微软雅黑" pitchFamily="34" charset="-122"/>
                </a:defRPr>
              </a:lvl9pPr>
            </a:lstStyle>
            <a:p>
              <a:pPr algn="ctr" eaLnBrk="1" hangingPunct="1">
                <a:lnSpc>
                  <a:spcPct val="80000"/>
                </a:lnSpc>
              </a:pPr>
              <a:r>
                <a:rPr lang="en-US" altLang="zh-CN" sz="2800" dirty="0">
                  <a:solidFill>
                    <a:schemeClr val="bg1">
                      <a:lumMod val="85000"/>
                    </a:schemeClr>
                  </a:solidFill>
                  <a:latin typeface="微软雅黑" pitchFamily="34" charset="-122"/>
                  <a:cs typeface="Times New Roman" pitchFamily="18" charset="0"/>
                </a:rPr>
                <a:t>A</a:t>
              </a:r>
              <a:endParaRPr lang="zh-CN" altLang="en-US" sz="2800" dirty="0">
                <a:solidFill>
                  <a:schemeClr val="bg1">
                    <a:lumMod val="85000"/>
                  </a:schemeClr>
                </a:solidFill>
                <a:latin typeface="微软雅黑" pitchFamily="34" charset="-122"/>
                <a:cs typeface="Times New Roman" pitchFamily="18" charset="0"/>
              </a:endParaRPr>
            </a:p>
          </p:txBody>
        </p:sp>
      </p:grpSp>
      <p:grpSp>
        <p:nvGrpSpPr>
          <p:cNvPr id="38" name="组合 37"/>
          <p:cNvGrpSpPr/>
          <p:nvPr/>
        </p:nvGrpSpPr>
        <p:grpSpPr>
          <a:xfrm>
            <a:off x="3463281" y="1799308"/>
            <a:ext cx="636587" cy="910118"/>
            <a:chOff x="3549726" y="1791420"/>
            <a:chExt cx="636587" cy="910118"/>
          </a:xfrm>
        </p:grpSpPr>
        <p:sp>
          <p:nvSpPr>
            <p:cNvPr id="39" name="椭圆 2"/>
            <p:cNvSpPr/>
            <p:nvPr/>
          </p:nvSpPr>
          <p:spPr>
            <a:xfrm flipV="1">
              <a:off x="3638626" y="2232745"/>
              <a:ext cx="427037" cy="212725"/>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 fmla="*/ 648072 w 648072"/>
                <a:gd name="connsiteY0" fmla="*/ 0 h 324036"/>
                <a:gd name="connsiteX1" fmla="*/ 324036 w 648072"/>
                <a:gd name="connsiteY1" fmla="*/ 324036 h 324036"/>
                <a:gd name="connsiteX2" fmla="*/ 0 w 648072"/>
                <a:gd name="connsiteY2" fmla="*/ 0 h 324036"/>
              </a:gdLst>
              <a:ahLst/>
              <a:cxnLst>
                <a:cxn ang="0">
                  <a:pos x="connsiteX0" y="connsiteY0"/>
                </a:cxn>
                <a:cxn ang="0">
                  <a:pos x="connsiteX1" y="connsiteY1"/>
                </a:cxn>
                <a:cxn ang="0">
                  <a:pos x="connsiteX2" y="connsiteY2"/>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chemeClr val="bg1">
                  <a:lumMod val="85000"/>
                </a:schemeClr>
              </a:solidFill>
              <a:prstDash val="solid"/>
            </a:ln>
            <a:effectLst/>
          </p:spPr>
          <p:txBody>
            <a:bodyPr anchor="ctr"/>
            <a:lstStyle/>
            <a:p>
              <a:pPr algn="ctr">
                <a:defRPr/>
              </a:pPr>
              <a:endParaRPr lang="en-US" kern="0">
                <a:solidFill>
                  <a:schemeClr val="bg1">
                    <a:lumMod val="85000"/>
                  </a:schemeClr>
                </a:solidFill>
                <a:latin typeface="微软雅黑" pitchFamily="34" charset="-122"/>
                <a:ea typeface="微软雅黑" pitchFamily="34" charset="-122"/>
              </a:endParaRPr>
            </a:p>
          </p:txBody>
        </p:sp>
        <p:cxnSp>
          <p:nvCxnSpPr>
            <p:cNvPr id="40" name="直接连接符 39"/>
            <p:cNvCxnSpPr/>
            <p:nvPr/>
          </p:nvCxnSpPr>
          <p:spPr>
            <a:xfrm flipV="1">
              <a:off x="3852938" y="1791420"/>
              <a:ext cx="0" cy="428625"/>
            </a:xfrm>
            <a:prstGeom prst="line">
              <a:avLst/>
            </a:prstGeom>
            <a:noFill/>
            <a:ln w="25400" cap="flat" cmpd="sng" algn="ctr">
              <a:solidFill>
                <a:schemeClr val="bg1">
                  <a:lumMod val="85000"/>
                </a:schemeClr>
              </a:solidFill>
              <a:prstDash val="sysDash"/>
              <a:headEnd type="none" w="med" len="med"/>
              <a:tailEnd type="oval" w="med" len="med"/>
            </a:ln>
            <a:effectLst/>
          </p:spPr>
        </p:cxnSp>
        <p:sp>
          <p:nvSpPr>
            <p:cNvPr id="41" name="TextBox 43"/>
            <p:cNvSpPr txBox="1">
              <a:spLocks noChangeArrowheads="1"/>
            </p:cNvSpPr>
            <p:nvPr/>
          </p:nvSpPr>
          <p:spPr bwMode="auto">
            <a:xfrm flipH="1">
              <a:off x="3549726" y="2264495"/>
              <a:ext cx="636587"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Char char="»"/>
                <a:defRPr sz="2000">
                  <a:solidFill>
                    <a:schemeClr val="tx1"/>
                  </a:solidFill>
                  <a:latin typeface="Arial Narrow" pitchFamily="34" charset="0"/>
                  <a:ea typeface="微软雅黑" pitchFamily="34" charset="-122"/>
                </a:defRPr>
              </a:lvl6pPr>
              <a:lvl7pPr eaLnBrk="0" fontAlgn="base" hangingPunct="0">
                <a:spcAft>
                  <a:spcPct val="0"/>
                </a:spcAft>
                <a:buChar char="»"/>
                <a:defRPr sz="2000">
                  <a:solidFill>
                    <a:schemeClr val="tx1"/>
                  </a:solidFill>
                  <a:latin typeface="Arial Narrow" pitchFamily="34" charset="0"/>
                  <a:ea typeface="微软雅黑" pitchFamily="34" charset="-122"/>
                </a:defRPr>
              </a:lvl7pPr>
              <a:lvl8pPr eaLnBrk="0" fontAlgn="base" hangingPunct="0">
                <a:spcAft>
                  <a:spcPct val="0"/>
                </a:spcAft>
                <a:buChar char="»"/>
                <a:defRPr sz="2000">
                  <a:solidFill>
                    <a:schemeClr val="tx1"/>
                  </a:solidFill>
                  <a:latin typeface="Arial Narrow" pitchFamily="34" charset="0"/>
                  <a:ea typeface="微软雅黑" pitchFamily="34" charset="-122"/>
                </a:defRPr>
              </a:lvl8pPr>
              <a:lvl9pPr eaLnBrk="0" fontAlgn="base" hangingPunct="0">
                <a:spcAft>
                  <a:spcPct val="0"/>
                </a:spcAft>
                <a:buChar char="»"/>
                <a:defRPr sz="2000">
                  <a:solidFill>
                    <a:schemeClr val="tx1"/>
                  </a:solidFill>
                  <a:latin typeface="Arial Narrow" pitchFamily="34" charset="0"/>
                  <a:ea typeface="微软雅黑" pitchFamily="34" charset="-122"/>
                </a:defRPr>
              </a:lvl9pPr>
            </a:lstStyle>
            <a:p>
              <a:pPr algn="ctr" eaLnBrk="1" hangingPunct="1">
                <a:lnSpc>
                  <a:spcPct val="80000"/>
                </a:lnSpc>
              </a:pPr>
              <a:r>
                <a:rPr lang="en-US" altLang="zh-CN" sz="2800" dirty="0">
                  <a:solidFill>
                    <a:schemeClr val="bg1">
                      <a:lumMod val="85000"/>
                    </a:schemeClr>
                  </a:solidFill>
                  <a:latin typeface="微软雅黑" pitchFamily="34" charset="-122"/>
                  <a:cs typeface="Times New Roman" pitchFamily="18" charset="0"/>
                </a:rPr>
                <a:t>B</a:t>
              </a:r>
              <a:endParaRPr lang="zh-CN" altLang="en-US" sz="2800" dirty="0">
                <a:solidFill>
                  <a:schemeClr val="bg1">
                    <a:lumMod val="85000"/>
                  </a:schemeClr>
                </a:solidFill>
                <a:latin typeface="微软雅黑" pitchFamily="34" charset="-122"/>
                <a:cs typeface="Times New Roman" pitchFamily="18" charset="0"/>
              </a:endParaRPr>
            </a:p>
          </p:txBody>
        </p:sp>
      </p:grpSp>
      <p:grpSp>
        <p:nvGrpSpPr>
          <p:cNvPr id="42" name="组合 41"/>
          <p:cNvGrpSpPr/>
          <p:nvPr/>
        </p:nvGrpSpPr>
        <p:grpSpPr>
          <a:xfrm>
            <a:off x="5141267" y="2905795"/>
            <a:ext cx="636588" cy="885825"/>
            <a:chOff x="5227713" y="2897907"/>
            <a:chExt cx="636588" cy="885825"/>
          </a:xfrm>
        </p:grpSpPr>
        <p:sp>
          <p:nvSpPr>
            <p:cNvPr id="43" name="椭圆 2"/>
            <p:cNvSpPr/>
            <p:nvPr/>
          </p:nvSpPr>
          <p:spPr>
            <a:xfrm>
              <a:off x="5327726" y="3142382"/>
              <a:ext cx="427037" cy="214313"/>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 fmla="*/ 648072 w 648072"/>
                <a:gd name="connsiteY0" fmla="*/ 0 h 324036"/>
                <a:gd name="connsiteX1" fmla="*/ 324036 w 648072"/>
                <a:gd name="connsiteY1" fmla="*/ 324036 h 324036"/>
                <a:gd name="connsiteX2" fmla="*/ 0 w 648072"/>
                <a:gd name="connsiteY2" fmla="*/ 0 h 324036"/>
              </a:gdLst>
              <a:ahLst/>
              <a:cxnLst>
                <a:cxn ang="0">
                  <a:pos x="connsiteX0" y="connsiteY0"/>
                </a:cxn>
                <a:cxn ang="0">
                  <a:pos x="connsiteX1" y="connsiteY1"/>
                </a:cxn>
                <a:cxn ang="0">
                  <a:pos x="connsiteX2" y="connsiteY2"/>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chemeClr val="bg1">
                  <a:lumMod val="85000"/>
                </a:schemeClr>
              </a:solidFill>
              <a:prstDash val="solid"/>
            </a:ln>
            <a:effectLst/>
          </p:spPr>
          <p:txBody>
            <a:bodyPr anchor="ctr"/>
            <a:lstStyle/>
            <a:p>
              <a:pPr algn="ctr">
                <a:defRPr/>
              </a:pPr>
              <a:endParaRPr lang="en-US" kern="0">
                <a:solidFill>
                  <a:schemeClr val="bg1">
                    <a:lumMod val="85000"/>
                  </a:schemeClr>
                </a:solidFill>
                <a:latin typeface="微软雅黑" pitchFamily="34" charset="-122"/>
                <a:ea typeface="微软雅黑" pitchFamily="34" charset="-122"/>
              </a:endParaRPr>
            </a:p>
          </p:txBody>
        </p:sp>
        <p:cxnSp>
          <p:nvCxnSpPr>
            <p:cNvPr id="44" name="直接连接符 43"/>
            <p:cNvCxnSpPr/>
            <p:nvPr/>
          </p:nvCxnSpPr>
          <p:spPr>
            <a:xfrm>
              <a:off x="5540451" y="3356695"/>
              <a:ext cx="0" cy="427037"/>
            </a:xfrm>
            <a:prstGeom prst="line">
              <a:avLst/>
            </a:prstGeom>
            <a:noFill/>
            <a:ln w="25400" cap="flat" cmpd="sng" algn="ctr">
              <a:solidFill>
                <a:schemeClr val="bg1">
                  <a:lumMod val="85000"/>
                </a:schemeClr>
              </a:solidFill>
              <a:prstDash val="sysDash"/>
              <a:headEnd type="none" w="med" len="med"/>
              <a:tailEnd type="oval" w="med" len="med"/>
            </a:ln>
            <a:effectLst/>
          </p:spPr>
        </p:cxnSp>
        <p:sp>
          <p:nvSpPr>
            <p:cNvPr id="45" name="TextBox 49"/>
            <p:cNvSpPr txBox="1">
              <a:spLocks noChangeArrowheads="1"/>
            </p:cNvSpPr>
            <p:nvPr/>
          </p:nvSpPr>
          <p:spPr bwMode="auto">
            <a:xfrm flipH="1">
              <a:off x="5227713" y="2897907"/>
              <a:ext cx="636588"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Char char="»"/>
                <a:defRPr sz="2000">
                  <a:solidFill>
                    <a:schemeClr val="tx1"/>
                  </a:solidFill>
                  <a:latin typeface="Arial Narrow" pitchFamily="34" charset="0"/>
                  <a:ea typeface="微软雅黑" pitchFamily="34" charset="-122"/>
                </a:defRPr>
              </a:lvl6pPr>
              <a:lvl7pPr eaLnBrk="0" fontAlgn="base" hangingPunct="0">
                <a:spcAft>
                  <a:spcPct val="0"/>
                </a:spcAft>
                <a:buChar char="»"/>
                <a:defRPr sz="2000">
                  <a:solidFill>
                    <a:schemeClr val="tx1"/>
                  </a:solidFill>
                  <a:latin typeface="Arial Narrow" pitchFamily="34" charset="0"/>
                  <a:ea typeface="微软雅黑" pitchFamily="34" charset="-122"/>
                </a:defRPr>
              </a:lvl7pPr>
              <a:lvl8pPr eaLnBrk="0" fontAlgn="base" hangingPunct="0">
                <a:spcAft>
                  <a:spcPct val="0"/>
                </a:spcAft>
                <a:buChar char="»"/>
                <a:defRPr sz="2000">
                  <a:solidFill>
                    <a:schemeClr val="tx1"/>
                  </a:solidFill>
                  <a:latin typeface="Arial Narrow" pitchFamily="34" charset="0"/>
                  <a:ea typeface="微软雅黑" pitchFamily="34" charset="-122"/>
                </a:defRPr>
              </a:lvl8pPr>
              <a:lvl9pPr eaLnBrk="0" fontAlgn="base" hangingPunct="0">
                <a:spcAft>
                  <a:spcPct val="0"/>
                </a:spcAft>
                <a:buChar char="»"/>
                <a:defRPr sz="2000">
                  <a:solidFill>
                    <a:schemeClr val="tx1"/>
                  </a:solidFill>
                  <a:latin typeface="Arial Narrow" pitchFamily="34" charset="0"/>
                  <a:ea typeface="微软雅黑" pitchFamily="34" charset="-122"/>
                </a:defRPr>
              </a:lvl9pPr>
            </a:lstStyle>
            <a:p>
              <a:pPr algn="ctr" eaLnBrk="1" hangingPunct="1">
                <a:lnSpc>
                  <a:spcPct val="80000"/>
                </a:lnSpc>
              </a:pPr>
              <a:r>
                <a:rPr lang="en-US" altLang="zh-CN" sz="2800">
                  <a:solidFill>
                    <a:schemeClr val="bg1">
                      <a:lumMod val="85000"/>
                    </a:schemeClr>
                  </a:solidFill>
                  <a:latin typeface="微软雅黑" pitchFamily="34" charset="-122"/>
                  <a:cs typeface="Times New Roman" pitchFamily="18" charset="0"/>
                </a:rPr>
                <a:t>C</a:t>
              </a:r>
              <a:endParaRPr lang="zh-CN" altLang="en-US" sz="2800">
                <a:solidFill>
                  <a:schemeClr val="bg1">
                    <a:lumMod val="85000"/>
                  </a:schemeClr>
                </a:solidFill>
                <a:latin typeface="微软雅黑" pitchFamily="34" charset="-122"/>
                <a:cs typeface="Times New Roman" pitchFamily="18" charset="0"/>
              </a:endParaRPr>
            </a:p>
          </p:txBody>
        </p:sp>
      </p:grpSp>
      <p:sp>
        <p:nvSpPr>
          <p:cNvPr id="46" name="TextBox 56"/>
          <p:cNvSpPr txBox="1"/>
          <p:nvPr/>
        </p:nvSpPr>
        <p:spPr>
          <a:xfrm>
            <a:off x="886767" y="3840832"/>
            <a:ext cx="2384425" cy="652474"/>
          </a:xfrm>
          <a:prstGeom prst="rect">
            <a:avLst/>
          </a:prstGeom>
          <a:noFill/>
        </p:spPr>
        <p:txBody>
          <a:bodyPr lIns="91428" tIns="45714" rIns="91428" bIns="45714">
            <a:spAutoFit/>
          </a:bodyPr>
          <a:lstStyle/>
          <a:p>
            <a:pPr algn="ctr">
              <a:lnSpc>
                <a:spcPct val="130000"/>
              </a:lnSpc>
              <a:defRPr/>
            </a:pPr>
            <a:r>
              <a:rPr lang="zh-CN" altLang="en-US" sz="1400" kern="0" dirty="0">
                <a:solidFill>
                  <a:schemeClr val="bg1">
                    <a:lumMod val="85000"/>
                  </a:schemeClr>
                </a:solidFill>
                <a:latin typeface="微软雅黑" pitchFamily="34" charset="-122"/>
                <a:ea typeface="微软雅黑" pitchFamily="34" charset="-122"/>
                <a:cs typeface="Arial" pitchFamily="34" charset="0"/>
              </a:rPr>
              <a:t>请在此处输入您的文本</a:t>
            </a:r>
            <a:endParaRPr lang="en-US" altLang="zh-CN" sz="1400" kern="0" dirty="0">
              <a:solidFill>
                <a:schemeClr val="bg1">
                  <a:lumMod val="85000"/>
                </a:schemeClr>
              </a:solidFill>
              <a:latin typeface="微软雅黑" pitchFamily="34" charset="-122"/>
              <a:ea typeface="微软雅黑" pitchFamily="34" charset="-122"/>
              <a:cs typeface="Arial" pitchFamily="34" charset="0"/>
            </a:endParaRPr>
          </a:p>
          <a:p>
            <a:pPr algn="ctr">
              <a:lnSpc>
                <a:spcPct val="130000"/>
              </a:lnSpc>
              <a:defRPr/>
            </a:pPr>
            <a:r>
              <a:rPr lang="zh-CN" altLang="en-US" sz="1400" kern="0" dirty="0">
                <a:solidFill>
                  <a:schemeClr val="bg1">
                    <a:lumMod val="85000"/>
                  </a:schemeClr>
                </a:solidFill>
                <a:latin typeface="微软雅黑" pitchFamily="34" charset="-122"/>
                <a:ea typeface="微软雅黑" pitchFamily="34" charset="-122"/>
                <a:cs typeface="Arial" pitchFamily="34" charset="0"/>
              </a:rPr>
              <a:t>请在此处输入您的文本</a:t>
            </a:r>
            <a:endParaRPr lang="en-US" altLang="zh-CN" sz="1400" kern="0" dirty="0">
              <a:solidFill>
                <a:schemeClr val="bg1">
                  <a:lumMod val="85000"/>
                </a:schemeClr>
              </a:solidFill>
              <a:latin typeface="微软雅黑" pitchFamily="34" charset="-122"/>
              <a:ea typeface="微软雅黑" pitchFamily="34" charset="-122"/>
            </a:endParaRPr>
          </a:p>
        </p:txBody>
      </p:sp>
      <p:sp>
        <p:nvSpPr>
          <p:cNvPr id="47" name="TextBox 57"/>
          <p:cNvSpPr txBox="1"/>
          <p:nvPr/>
        </p:nvSpPr>
        <p:spPr>
          <a:xfrm>
            <a:off x="2583806" y="1067469"/>
            <a:ext cx="2384425" cy="652474"/>
          </a:xfrm>
          <a:prstGeom prst="rect">
            <a:avLst/>
          </a:prstGeom>
          <a:noFill/>
        </p:spPr>
        <p:txBody>
          <a:bodyPr lIns="91428" tIns="45714" rIns="91428" bIns="45714">
            <a:spAutoFit/>
          </a:bodyPr>
          <a:lstStyle/>
          <a:p>
            <a:pPr algn="ctr">
              <a:lnSpc>
                <a:spcPct val="130000"/>
              </a:lnSpc>
              <a:defRPr/>
            </a:pPr>
            <a:r>
              <a:rPr lang="zh-CN" altLang="en-US" sz="1400" kern="0" dirty="0">
                <a:solidFill>
                  <a:schemeClr val="bg1">
                    <a:lumMod val="85000"/>
                  </a:schemeClr>
                </a:solidFill>
                <a:latin typeface="微软雅黑" pitchFamily="34" charset="-122"/>
                <a:ea typeface="微软雅黑" pitchFamily="34" charset="-122"/>
                <a:cs typeface="Arial" pitchFamily="34" charset="0"/>
              </a:rPr>
              <a:t>请在此处输入您的文本</a:t>
            </a:r>
            <a:endParaRPr lang="en-US" altLang="zh-CN" sz="1400" kern="0" dirty="0">
              <a:solidFill>
                <a:schemeClr val="bg1">
                  <a:lumMod val="85000"/>
                </a:schemeClr>
              </a:solidFill>
              <a:latin typeface="微软雅黑" pitchFamily="34" charset="-122"/>
              <a:ea typeface="微软雅黑" pitchFamily="34" charset="-122"/>
              <a:cs typeface="Arial" pitchFamily="34" charset="0"/>
            </a:endParaRPr>
          </a:p>
          <a:p>
            <a:pPr algn="ctr">
              <a:lnSpc>
                <a:spcPct val="130000"/>
              </a:lnSpc>
              <a:defRPr/>
            </a:pPr>
            <a:r>
              <a:rPr lang="zh-CN" altLang="en-US" sz="1400" kern="0" dirty="0">
                <a:solidFill>
                  <a:schemeClr val="bg1">
                    <a:lumMod val="85000"/>
                  </a:schemeClr>
                </a:solidFill>
                <a:latin typeface="微软雅黑" pitchFamily="34" charset="-122"/>
                <a:ea typeface="微软雅黑" pitchFamily="34" charset="-122"/>
                <a:cs typeface="Arial" pitchFamily="34" charset="0"/>
              </a:rPr>
              <a:t>请在此处输入您的文本</a:t>
            </a:r>
            <a:endParaRPr lang="en-US" altLang="zh-CN" sz="1400" kern="0" dirty="0">
              <a:solidFill>
                <a:schemeClr val="bg1">
                  <a:lumMod val="85000"/>
                </a:schemeClr>
              </a:solidFill>
              <a:latin typeface="微软雅黑" pitchFamily="34" charset="-122"/>
              <a:ea typeface="微软雅黑" pitchFamily="34" charset="-122"/>
            </a:endParaRPr>
          </a:p>
        </p:txBody>
      </p:sp>
      <p:sp>
        <p:nvSpPr>
          <p:cNvPr id="48" name="TextBox 58"/>
          <p:cNvSpPr txBox="1"/>
          <p:nvPr/>
        </p:nvSpPr>
        <p:spPr>
          <a:xfrm>
            <a:off x="4263380" y="3840832"/>
            <a:ext cx="2382837" cy="652474"/>
          </a:xfrm>
          <a:prstGeom prst="rect">
            <a:avLst/>
          </a:prstGeom>
          <a:noFill/>
        </p:spPr>
        <p:txBody>
          <a:bodyPr lIns="91428" tIns="45714" rIns="91428" bIns="45714">
            <a:spAutoFit/>
          </a:bodyPr>
          <a:lstStyle/>
          <a:p>
            <a:pPr algn="ctr">
              <a:lnSpc>
                <a:spcPct val="130000"/>
              </a:lnSpc>
              <a:defRPr/>
            </a:pPr>
            <a:r>
              <a:rPr lang="zh-CN" altLang="en-US" sz="1400" kern="0" dirty="0">
                <a:solidFill>
                  <a:schemeClr val="bg1">
                    <a:lumMod val="85000"/>
                  </a:schemeClr>
                </a:solidFill>
                <a:latin typeface="微软雅黑" pitchFamily="34" charset="-122"/>
                <a:ea typeface="微软雅黑" pitchFamily="34" charset="-122"/>
                <a:cs typeface="Arial" pitchFamily="34" charset="0"/>
              </a:rPr>
              <a:t>请在此处输入您的文本</a:t>
            </a:r>
            <a:endParaRPr lang="en-US" altLang="zh-CN" sz="1400" kern="0" dirty="0">
              <a:solidFill>
                <a:schemeClr val="bg1">
                  <a:lumMod val="85000"/>
                </a:schemeClr>
              </a:solidFill>
              <a:latin typeface="微软雅黑" pitchFamily="34" charset="-122"/>
              <a:ea typeface="微软雅黑" pitchFamily="34" charset="-122"/>
              <a:cs typeface="Arial" pitchFamily="34" charset="0"/>
            </a:endParaRPr>
          </a:p>
          <a:p>
            <a:pPr algn="ctr">
              <a:lnSpc>
                <a:spcPct val="130000"/>
              </a:lnSpc>
              <a:defRPr/>
            </a:pPr>
            <a:r>
              <a:rPr lang="zh-CN" altLang="en-US" sz="1400" kern="0" dirty="0">
                <a:solidFill>
                  <a:schemeClr val="bg1">
                    <a:lumMod val="85000"/>
                  </a:schemeClr>
                </a:solidFill>
                <a:latin typeface="微软雅黑" pitchFamily="34" charset="-122"/>
                <a:ea typeface="微软雅黑" pitchFamily="34" charset="-122"/>
                <a:cs typeface="Arial" pitchFamily="34" charset="0"/>
              </a:rPr>
              <a:t>请在此处输入您的文本</a:t>
            </a:r>
            <a:endParaRPr lang="en-US" altLang="zh-CN" sz="1400" kern="0" dirty="0">
              <a:solidFill>
                <a:schemeClr val="bg1">
                  <a:lumMod val="85000"/>
                </a:schemeClr>
              </a:solidFill>
              <a:latin typeface="微软雅黑" pitchFamily="34" charset="-122"/>
              <a:ea typeface="微软雅黑" pitchFamily="34" charset="-122"/>
            </a:endParaRPr>
          </a:p>
        </p:txBody>
      </p:sp>
      <p:sp>
        <p:nvSpPr>
          <p:cNvPr id="49" name="椭圆 3"/>
          <p:cNvSpPr/>
          <p:nvPr/>
        </p:nvSpPr>
        <p:spPr>
          <a:xfrm>
            <a:off x="2717156" y="2642270"/>
            <a:ext cx="2065337" cy="762000"/>
          </a:xfrm>
          <a:custGeom>
            <a:avLst/>
            <a:gdLst>
              <a:gd name="connsiteX0" fmla="*/ 1819599 w 2302409"/>
              <a:gd name="connsiteY0" fmla="*/ 0 h 943122"/>
              <a:gd name="connsiteX1" fmla="*/ 2302409 w 2302409"/>
              <a:gd name="connsiteY1" fmla="*/ 391014 h 943122"/>
              <a:gd name="connsiteX2" fmla="*/ 1154885 w 2302409"/>
              <a:gd name="connsiteY2" fmla="*/ 943088 h 943122"/>
              <a:gd name="connsiteX3" fmla="*/ 0 w 2302409"/>
              <a:gd name="connsiteY3" fmla="*/ 406582 h 943122"/>
              <a:gd name="connsiteX4" fmla="*/ 459006 w 2302409"/>
              <a:gd name="connsiteY4" fmla="*/ 19413 h 943122"/>
              <a:gd name="connsiteX5" fmla="*/ 1150684 w 2302409"/>
              <a:gd name="connsiteY5" fmla="*/ 321815 h 943122"/>
              <a:gd name="connsiteX6" fmla="*/ 1819599 w 2302409"/>
              <a:gd name="connsiteY6" fmla="*/ 0 h 943122"/>
              <a:gd name="connsiteX0" fmla="*/ 1856544 w 2302409"/>
              <a:gd name="connsiteY0" fmla="*/ 1264 h 923709"/>
              <a:gd name="connsiteX1" fmla="*/ 2302409 w 2302409"/>
              <a:gd name="connsiteY1" fmla="*/ 371601 h 923709"/>
              <a:gd name="connsiteX2" fmla="*/ 1154885 w 2302409"/>
              <a:gd name="connsiteY2" fmla="*/ 923675 h 923709"/>
              <a:gd name="connsiteX3" fmla="*/ 0 w 2302409"/>
              <a:gd name="connsiteY3" fmla="*/ 387169 h 923709"/>
              <a:gd name="connsiteX4" fmla="*/ 459006 w 2302409"/>
              <a:gd name="connsiteY4" fmla="*/ 0 h 923709"/>
              <a:gd name="connsiteX5" fmla="*/ 1150684 w 2302409"/>
              <a:gd name="connsiteY5" fmla="*/ 302402 h 923709"/>
              <a:gd name="connsiteX6" fmla="*/ 1856544 w 2302409"/>
              <a:gd name="connsiteY6" fmla="*/ 1264 h 923709"/>
              <a:gd name="connsiteX0" fmla="*/ 1828835 w 2274700"/>
              <a:gd name="connsiteY0" fmla="*/ 1264 h 923747"/>
              <a:gd name="connsiteX1" fmla="*/ 2274700 w 2274700"/>
              <a:gd name="connsiteY1" fmla="*/ 371601 h 923747"/>
              <a:gd name="connsiteX2" fmla="*/ 1127176 w 2274700"/>
              <a:gd name="connsiteY2" fmla="*/ 923675 h 923747"/>
              <a:gd name="connsiteX3" fmla="*/ 0 w 2274700"/>
              <a:gd name="connsiteY3" fmla="*/ 397509 h 923747"/>
              <a:gd name="connsiteX4" fmla="*/ 431297 w 2274700"/>
              <a:gd name="connsiteY4" fmla="*/ 0 h 923747"/>
              <a:gd name="connsiteX5" fmla="*/ 1122975 w 2274700"/>
              <a:gd name="connsiteY5" fmla="*/ 302402 h 923747"/>
              <a:gd name="connsiteX6" fmla="*/ 1828835 w 2274700"/>
              <a:gd name="connsiteY6" fmla="*/ 1264 h 923747"/>
              <a:gd name="connsiteX0" fmla="*/ 1828835 w 2237755"/>
              <a:gd name="connsiteY0" fmla="*/ 1264 h 923747"/>
              <a:gd name="connsiteX1" fmla="*/ 2237755 w 2237755"/>
              <a:gd name="connsiteY1" fmla="*/ 371601 h 923747"/>
              <a:gd name="connsiteX2" fmla="*/ 1127176 w 2237755"/>
              <a:gd name="connsiteY2" fmla="*/ 923675 h 923747"/>
              <a:gd name="connsiteX3" fmla="*/ 0 w 2237755"/>
              <a:gd name="connsiteY3" fmla="*/ 397509 h 923747"/>
              <a:gd name="connsiteX4" fmla="*/ 431297 w 2237755"/>
              <a:gd name="connsiteY4" fmla="*/ 0 h 923747"/>
              <a:gd name="connsiteX5" fmla="*/ 1122975 w 2237755"/>
              <a:gd name="connsiteY5" fmla="*/ 302402 h 923747"/>
              <a:gd name="connsiteX6" fmla="*/ 1828835 w 2237755"/>
              <a:gd name="connsiteY6" fmla="*/ 1264 h 923747"/>
              <a:gd name="connsiteX0" fmla="*/ 1828835 w 2237755"/>
              <a:gd name="connsiteY0" fmla="*/ 1264 h 923678"/>
              <a:gd name="connsiteX1" fmla="*/ 2237755 w 2237755"/>
              <a:gd name="connsiteY1" fmla="*/ 392279 h 923678"/>
              <a:gd name="connsiteX2" fmla="*/ 1127176 w 2237755"/>
              <a:gd name="connsiteY2" fmla="*/ 923675 h 923678"/>
              <a:gd name="connsiteX3" fmla="*/ 0 w 2237755"/>
              <a:gd name="connsiteY3" fmla="*/ 397509 h 923678"/>
              <a:gd name="connsiteX4" fmla="*/ 431297 w 2237755"/>
              <a:gd name="connsiteY4" fmla="*/ 0 h 923678"/>
              <a:gd name="connsiteX5" fmla="*/ 1122975 w 2237755"/>
              <a:gd name="connsiteY5" fmla="*/ 302402 h 923678"/>
              <a:gd name="connsiteX6" fmla="*/ 1828835 w 2237755"/>
              <a:gd name="connsiteY6" fmla="*/ 1264 h 923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37755" h="923678">
                <a:moveTo>
                  <a:pt x="1828835" y="1264"/>
                </a:moveTo>
                <a:lnTo>
                  <a:pt x="2237755" y="392279"/>
                </a:lnTo>
                <a:cubicBezTo>
                  <a:pt x="1957146" y="738766"/>
                  <a:pt x="1500135" y="922803"/>
                  <a:pt x="1127176" y="923675"/>
                </a:cubicBezTo>
                <a:cubicBezTo>
                  <a:pt x="754217" y="924547"/>
                  <a:pt x="285269" y="740170"/>
                  <a:pt x="0" y="397509"/>
                </a:cubicBezTo>
                <a:cubicBezTo>
                  <a:pt x="159159" y="265007"/>
                  <a:pt x="272138" y="132502"/>
                  <a:pt x="431297" y="0"/>
                </a:cubicBezTo>
                <a:cubicBezTo>
                  <a:pt x="597587" y="199744"/>
                  <a:pt x="890052" y="302191"/>
                  <a:pt x="1122975" y="302402"/>
                </a:cubicBezTo>
                <a:cubicBezTo>
                  <a:pt x="1355898" y="302613"/>
                  <a:pt x="1665262" y="203238"/>
                  <a:pt x="1828835" y="1264"/>
                </a:cubicBezTo>
                <a:close/>
              </a:path>
            </a:pathLst>
          </a:custGeom>
          <a:solidFill>
            <a:srgbClr val="71B657"/>
          </a:solidFill>
          <a:ln w="25400" cap="flat" cmpd="sng" algn="ctr">
            <a:noFill/>
            <a:prstDash val="solid"/>
          </a:ln>
          <a:effectLst/>
        </p:spPr>
        <p:txBody>
          <a:bodyPr lIns="0" tIns="179977" rIns="0" bIns="0" anchor="ctr"/>
          <a:lstStyle/>
          <a:p>
            <a:pPr algn="ctr">
              <a:defRPr/>
            </a:pPr>
            <a:r>
              <a:rPr lang="zh-CN" altLang="en-US" sz="2400" kern="0" dirty="0">
                <a:solidFill>
                  <a:schemeClr val="bg1"/>
                </a:solidFill>
                <a:latin typeface="微软雅黑" pitchFamily="34" charset="-122"/>
                <a:ea typeface="微软雅黑" pitchFamily="34" charset="-122"/>
              </a:rPr>
              <a:t>标题</a:t>
            </a:r>
          </a:p>
        </p:txBody>
      </p:sp>
      <p:sp>
        <p:nvSpPr>
          <p:cNvPr id="50" name="空心弧 49"/>
          <p:cNvSpPr/>
          <p:nvPr/>
        </p:nvSpPr>
        <p:spPr>
          <a:xfrm>
            <a:off x="4069705" y="2204119"/>
            <a:ext cx="2749550" cy="2455863"/>
          </a:xfrm>
          <a:prstGeom prst="blockArc">
            <a:avLst>
              <a:gd name="adj1" fmla="val 13186668"/>
              <a:gd name="adj2" fmla="val 19259822"/>
              <a:gd name="adj3" fmla="val 20854"/>
            </a:avLst>
          </a:prstGeom>
          <a:solidFill>
            <a:srgbClr val="F57E1B"/>
          </a:solidFill>
          <a:ln w="25400" cap="flat" cmpd="sng" algn="ctr">
            <a:noFill/>
            <a:prstDash val="solid"/>
          </a:ln>
          <a:effectLst/>
        </p:spPr>
        <p:txBody>
          <a:bodyPr lIns="0" tIns="0" rIns="0" bIns="179977" anchor="ctr"/>
          <a:lstStyle/>
          <a:p>
            <a:pPr algn="ctr">
              <a:defRPr/>
            </a:pPr>
            <a:r>
              <a:rPr lang="zh-CN" altLang="en-US" sz="2400" kern="0" dirty="0">
                <a:solidFill>
                  <a:schemeClr val="bg1"/>
                </a:solidFill>
                <a:latin typeface="微软雅黑" pitchFamily="34" charset="-122"/>
                <a:ea typeface="微软雅黑" pitchFamily="34" charset="-122"/>
              </a:rPr>
              <a:t>标题</a:t>
            </a:r>
            <a:endParaRPr lang="en-US" sz="2400" kern="0" dirty="0">
              <a:solidFill>
                <a:schemeClr val="bg1"/>
              </a:solidFill>
              <a:latin typeface="微软雅黑" pitchFamily="34" charset="-122"/>
              <a:ea typeface="微软雅黑" pitchFamily="34" charset="-122"/>
            </a:endParaRPr>
          </a:p>
        </p:txBody>
      </p:sp>
      <p:sp>
        <p:nvSpPr>
          <p:cNvPr id="51" name="椭圆 3"/>
          <p:cNvSpPr/>
          <p:nvPr/>
        </p:nvSpPr>
        <p:spPr>
          <a:xfrm>
            <a:off x="6138785" y="2635051"/>
            <a:ext cx="2065337" cy="762000"/>
          </a:xfrm>
          <a:custGeom>
            <a:avLst/>
            <a:gdLst>
              <a:gd name="connsiteX0" fmla="*/ 1819599 w 2302409"/>
              <a:gd name="connsiteY0" fmla="*/ 0 h 943122"/>
              <a:gd name="connsiteX1" fmla="*/ 2302409 w 2302409"/>
              <a:gd name="connsiteY1" fmla="*/ 391014 h 943122"/>
              <a:gd name="connsiteX2" fmla="*/ 1154885 w 2302409"/>
              <a:gd name="connsiteY2" fmla="*/ 943088 h 943122"/>
              <a:gd name="connsiteX3" fmla="*/ 0 w 2302409"/>
              <a:gd name="connsiteY3" fmla="*/ 406582 h 943122"/>
              <a:gd name="connsiteX4" fmla="*/ 459006 w 2302409"/>
              <a:gd name="connsiteY4" fmla="*/ 19413 h 943122"/>
              <a:gd name="connsiteX5" fmla="*/ 1150684 w 2302409"/>
              <a:gd name="connsiteY5" fmla="*/ 321815 h 943122"/>
              <a:gd name="connsiteX6" fmla="*/ 1819599 w 2302409"/>
              <a:gd name="connsiteY6" fmla="*/ 0 h 943122"/>
              <a:gd name="connsiteX0" fmla="*/ 1856544 w 2302409"/>
              <a:gd name="connsiteY0" fmla="*/ 1264 h 923709"/>
              <a:gd name="connsiteX1" fmla="*/ 2302409 w 2302409"/>
              <a:gd name="connsiteY1" fmla="*/ 371601 h 923709"/>
              <a:gd name="connsiteX2" fmla="*/ 1154885 w 2302409"/>
              <a:gd name="connsiteY2" fmla="*/ 923675 h 923709"/>
              <a:gd name="connsiteX3" fmla="*/ 0 w 2302409"/>
              <a:gd name="connsiteY3" fmla="*/ 387169 h 923709"/>
              <a:gd name="connsiteX4" fmla="*/ 459006 w 2302409"/>
              <a:gd name="connsiteY4" fmla="*/ 0 h 923709"/>
              <a:gd name="connsiteX5" fmla="*/ 1150684 w 2302409"/>
              <a:gd name="connsiteY5" fmla="*/ 302402 h 923709"/>
              <a:gd name="connsiteX6" fmla="*/ 1856544 w 2302409"/>
              <a:gd name="connsiteY6" fmla="*/ 1264 h 923709"/>
              <a:gd name="connsiteX0" fmla="*/ 1828835 w 2274700"/>
              <a:gd name="connsiteY0" fmla="*/ 1264 h 923747"/>
              <a:gd name="connsiteX1" fmla="*/ 2274700 w 2274700"/>
              <a:gd name="connsiteY1" fmla="*/ 371601 h 923747"/>
              <a:gd name="connsiteX2" fmla="*/ 1127176 w 2274700"/>
              <a:gd name="connsiteY2" fmla="*/ 923675 h 923747"/>
              <a:gd name="connsiteX3" fmla="*/ 0 w 2274700"/>
              <a:gd name="connsiteY3" fmla="*/ 397509 h 923747"/>
              <a:gd name="connsiteX4" fmla="*/ 431297 w 2274700"/>
              <a:gd name="connsiteY4" fmla="*/ 0 h 923747"/>
              <a:gd name="connsiteX5" fmla="*/ 1122975 w 2274700"/>
              <a:gd name="connsiteY5" fmla="*/ 302402 h 923747"/>
              <a:gd name="connsiteX6" fmla="*/ 1828835 w 2274700"/>
              <a:gd name="connsiteY6" fmla="*/ 1264 h 923747"/>
              <a:gd name="connsiteX0" fmla="*/ 1828835 w 2237755"/>
              <a:gd name="connsiteY0" fmla="*/ 1264 h 923747"/>
              <a:gd name="connsiteX1" fmla="*/ 2237755 w 2237755"/>
              <a:gd name="connsiteY1" fmla="*/ 371601 h 923747"/>
              <a:gd name="connsiteX2" fmla="*/ 1127176 w 2237755"/>
              <a:gd name="connsiteY2" fmla="*/ 923675 h 923747"/>
              <a:gd name="connsiteX3" fmla="*/ 0 w 2237755"/>
              <a:gd name="connsiteY3" fmla="*/ 397509 h 923747"/>
              <a:gd name="connsiteX4" fmla="*/ 431297 w 2237755"/>
              <a:gd name="connsiteY4" fmla="*/ 0 h 923747"/>
              <a:gd name="connsiteX5" fmla="*/ 1122975 w 2237755"/>
              <a:gd name="connsiteY5" fmla="*/ 302402 h 923747"/>
              <a:gd name="connsiteX6" fmla="*/ 1828835 w 2237755"/>
              <a:gd name="connsiteY6" fmla="*/ 1264 h 923747"/>
              <a:gd name="connsiteX0" fmla="*/ 1828835 w 2237755"/>
              <a:gd name="connsiteY0" fmla="*/ 1264 h 923678"/>
              <a:gd name="connsiteX1" fmla="*/ 2237755 w 2237755"/>
              <a:gd name="connsiteY1" fmla="*/ 392279 h 923678"/>
              <a:gd name="connsiteX2" fmla="*/ 1127176 w 2237755"/>
              <a:gd name="connsiteY2" fmla="*/ 923675 h 923678"/>
              <a:gd name="connsiteX3" fmla="*/ 0 w 2237755"/>
              <a:gd name="connsiteY3" fmla="*/ 397509 h 923678"/>
              <a:gd name="connsiteX4" fmla="*/ 431297 w 2237755"/>
              <a:gd name="connsiteY4" fmla="*/ 0 h 923678"/>
              <a:gd name="connsiteX5" fmla="*/ 1122975 w 2237755"/>
              <a:gd name="connsiteY5" fmla="*/ 302402 h 923678"/>
              <a:gd name="connsiteX6" fmla="*/ 1828835 w 2237755"/>
              <a:gd name="connsiteY6" fmla="*/ 1264 h 923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37755" h="923678">
                <a:moveTo>
                  <a:pt x="1828835" y="1264"/>
                </a:moveTo>
                <a:lnTo>
                  <a:pt x="2237755" y="392279"/>
                </a:lnTo>
                <a:cubicBezTo>
                  <a:pt x="1957146" y="738766"/>
                  <a:pt x="1500135" y="922803"/>
                  <a:pt x="1127176" y="923675"/>
                </a:cubicBezTo>
                <a:cubicBezTo>
                  <a:pt x="754217" y="924547"/>
                  <a:pt x="285269" y="740170"/>
                  <a:pt x="0" y="397509"/>
                </a:cubicBezTo>
                <a:cubicBezTo>
                  <a:pt x="159159" y="265007"/>
                  <a:pt x="272138" y="132502"/>
                  <a:pt x="431297" y="0"/>
                </a:cubicBezTo>
                <a:cubicBezTo>
                  <a:pt x="597587" y="199744"/>
                  <a:pt x="890052" y="302191"/>
                  <a:pt x="1122975" y="302402"/>
                </a:cubicBezTo>
                <a:cubicBezTo>
                  <a:pt x="1355898" y="302613"/>
                  <a:pt x="1665262" y="203238"/>
                  <a:pt x="1828835" y="1264"/>
                </a:cubicBezTo>
                <a:close/>
              </a:path>
            </a:pathLst>
          </a:custGeom>
          <a:solidFill>
            <a:srgbClr val="AE43A0"/>
          </a:solidFill>
          <a:ln w="25400" cap="flat" cmpd="sng" algn="ctr">
            <a:noFill/>
            <a:prstDash val="solid"/>
          </a:ln>
          <a:effectLst/>
        </p:spPr>
        <p:txBody>
          <a:bodyPr lIns="0" tIns="179977" rIns="0" bIns="0" anchor="ctr"/>
          <a:lstStyle/>
          <a:p>
            <a:pPr algn="ctr">
              <a:defRPr/>
            </a:pPr>
            <a:r>
              <a:rPr lang="zh-CN" altLang="en-US" sz="2400" kern="0" dirty="0">
                <a:solidFill>
                  <a:schemeClr val="bg1"/>
                </a:solidFill>
                <a:latin typeface="微软雅黑" pitchFamily="34" charset="-122"/>
                <a:ea typeface="微软雅黑" pitchFamily="34" charset="-122"/>
              </a:rPr>
              <a:t>标题</a:t>
            </a:r>
          </a:p>
        </p:txBody>
      </p:sp>
      <p:grpSp>
        <p:nvGrpSpPr>
          <p:cNvPr id="52" name="组合 51"/>
          <p:cNvGrpSpPr/>
          <p:nvPr/>
        </p:nvGrpSpPr>
        <p:grpSpPr>
          <a:xfrm>
            <a:off x="6869036" y="1799308"/>
            <a:ext cx="636587" cy="910118"/>
            <a:chOff x="6955482" y="1791420"/>
            <a:chExt cx="636587" cy="910118"/>
          </a:xfrm>
        </p:grpSpPr>
        <p:sp>
          <p:nvSpPr>
            <p:cNvPr id="53" name="椭圆 2"/>
            <p:cNvSpPr/>
            <p:nvPr/>
          </p:nvSpPr>
          <p:spPr>
            <a:xfrm flipV="1">
              <a:off x="7044382" y="2232745"/>
              <a:ext cx="427037" cy="212725"/>
            </a:xfrm>
            <a:custGeom>
              <a:avLst/>
              <a:gdLst>
                <a:gd name="connsiteX0" fmla="*/ 648072 w 739512"/>
                <a:gd name="connsiteY0" fmla="*/ 0 h 324036"/>
                <a:gd name="connsiteX1" fmla="*/ 324036 w 739512"/>
                <a:gd name="connsiteY1" fmla="*/ 324036 h 324036"/>
                <a:gd name="connsiteX2" fmla="*/ 0 w 739512"/>
                <a:gd name="connsiteY2" fmla="*/ 0 h 324036"/>
                <a:gd name="connsiteX3" fmla="*/ 739512 w 739512"/>
                <a:gd name="connsiteY3" fmla="*/ 91440 h 324036"/>
                <a:gd name="connsiteX0" fmla="*/ 648072 w 648072"/>
                <a:gd name="connsiteY0" fmla="*/ 0 h 324036"/>
                <a:gd name="connsiteX1" fmla="*/ 324036 w 648072"/>
                <a:gd name="connsiteY1" fmla="*/ 324036 h 324036"/>
                <a:gd name="connsiteX2" fmla="*/ 0 w 648072"/>
                <a:gd name="connsiteY2" fmla="*/ 0 h 324036"/>
              </a:gdLst>
              <a:ahLst/>
              <a:cxnLst>
                <a:cxn ang="0">
                  <a:pos x="connsiteX0" y="connsiteY0"/>
                </a:cxn>
                <a:cxn ang="0">
                  <a:pos x="connsiteX1" y="connsiteY1"/>
                </a:cxn>
                <a:cxn ang="0">
                  <a:pos x="connsiteX2" y="connsiteY2"/>
                </a:cxn>
              </a:cxnLst>
              <a:rect l="l" t="t" r="r" b="b"/>
              <a:pathLst>
                <a:path w="648072" h="324036">
                  <a:moveTo>
                    <a:pt x="648072" y="0"/>
                  </a:moveTo>
                  <a:cubicBezTo>
                    <a:pt x="648072" y="178960"/>
                    <a:pt x="502996" y="324036"/>
                    <a:pt x="324036" y="324036"/>
                  </a:cubicBezTo>
                  <a:cubicBezTo>
                    <a:pt x="145076" y="324036"/>
                    <a:pt x="0" y="178960"/>
                    <a:pt x="0" y="0"/>
                  </a:cubicBezTo>
                </a:path>
              </a:pathLst>
            </a:custGeom>
            <a:noFill/>
            <a:ln w="25400" cap="flat" cmpd="sng" algn="ctr">
              <a:solidFill>
                <a:schemeClr val="bg1">
                  <a:lumMod val="85000"/>
                </a:schemeClr>
              </a:solidFill>
              <a:prstDash val="solid"/>
            </a:ln>
            <a:effectLst/>
          </p:spPr>
          <p:txBody>
            <a:bodyPr anchor="ctr"/>
            <a:lstStyle/>
            <a:p>
              <a:pPr algn="ctr">
                <a:defRPr/>
              </a:pPr>
              <a:endParaRPr lang="en-US" kern="0">
                <a:solidFill>
                  <a:schemeClr val="bg1">
                    <a:lumMod val="85000"/>
                  </a:schemeClr>
                </a:solidFill>
                <a:latin typeface="微软雅黑" pitchFamily="34" charset="-122"/>
                <a:ea typeface="微软雅黑" pitchFamily="34" charset="-122"/>
              </a:endParaRPr>
            </a:p>
          </p:txBody>
        </p:sp>
        <p:cxnSp>
          <p:nvCxnSpPr>
            <p:cNvPr id="54" name="直接连接符 53"/>
            <p:cNvCxnSpPr/>
            <p:nvPr/>
          </p:nvCxnSpPr>
          <p:spPr>
            <a:xfrm flipV="1">
              <a:off x="7258694" y="1791420"/>
              <a:ext cx="0" cy="428625"/>
            </a:xfrm>
            <a:prstGeom prst="line">
              <a:avLst/>
            </a:prstGeom>
            <a:noFill/>
            <a:ln w="25400" cap="flat" cmpd="sng" algn="ctr">
              <a:solidFill>
                <a:schemeClr val="bg1">
                  <a:lumMod val="85000"/>
                </a:schemeClr>
              </a:solidFill>
              <a:prstDash val="sysDash"/>
              <a:headEnd type="none" w="med" len="med"/>
              <a:tailEnd type="oval" w="med" len="med"/>
            </a:ln>
            <a:effectLst/>
          </p:spPr>
        </p:cxnSp>
        <p:sp>
          <p:nvSpPr>
            <p:cNvPr id="55" name="TextBox 43"/>
            <p:cNvSpPr txBox="1">
              <a:spLocks noChangeArrowheads="1"/>
            </p:cNvSpPr>
            <p:nvPr/>
          </p:nvSpPr>
          <p:spPr bwMode="auto">
            <a:xfrm flipH="1">
              <a:off x="6955482" y="2264495"/>
              <a:ext cx="636587" cy="4370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Char char="»"/>
                <a:defRPr sz="2000">
                  <a:solidFill>
                    <a:schemeClr val="tx1"/>
                  </a:solidFill>
                  <a:latin typeface="Arial Narrow" pitchFamily="34" charset="0"/>
                  <a:ea typeface="微软雅黑" pitchFamily="34" charset="-122"/>
                </a:defRPr>
              </a:lvl6pPr>
              <a:lvl7pPr eaLnBrk="0" fontAlgn="base" hangingPunct="0">
                <a:spcAft>
                  <a:spcPct val="0"/>
                </a:spcAft>
                <a:buChar char="»"/>
                <a:defRPr sz="2000">
                  <a:solidFill>
                    <a:schemeClr val="tx1"/>
                  </a:solidFill>
                  <a:latin typeface="Arial Narrow" pitchFamily="34" charset="0"/>
                  <a:ea typeface="微软雅黑" pitchFamily="34" charset="-122"/>
                </a:defRPr>
              </a:lvl7pPr>
              <a:lvl8pPr eaLnBrk="0" fontAlgn="base" hangingPunct="0">
                <a:spcAft>
                  <a:spcPct val="0"/>
                </a:spcAft>
                <a:buChar char="»"/>
                <a:defRPr sz="2000">
                  <a:solidFill>
                    <a:schemeClr val="tx1"/>
                  </a:solidFill>
                  <a:latin typeface="Arial Narrow" pitchFamily="34" charset="0"/>
                  <a:ea typeface="微软雅黑" pitchFamily="34" charset="-122"/>
                </a:defRPr>
              </a:lvl8pPr>
              <a:lvl9pPr eaLnBrk="0" fontAlgn="base" hangingPunct="0">
                <a:spcAft>
                  <a:spcPct val="0"/>
                </a:spcAft>
                <a:buChar char="»"/>
                <a:defRPr sz="2000">
                  <a:solidFill>
                    <a:schemeClr val="tx1"/>
                  </a:solidFill>
                  <a:latin typeface="Arial Narrow" pitchFamily="34" charset="0"/>
                  <a:ea typeface="微软雅黑" pitchFamily="34" charset="-122"/>
                </a:defRPr>
              </a:lvl9pPr>
            </a:lstStyle>
            <a:p>
              <a:pPr algn="ctr" eaLnBrk="1" hangingPunct="1">
                <a:lnSpc>
                  <a:spcPct val="80000"/>
                </a:lnSpc>
              </a:pPr>
              <a:r>
                <a:rPr lang="zh-CN" altLang="en-US" sz="2800" dirty="0">
                  <a:solidFill>
                    <a:schemeClr val="bg1">
                      <a:lumMod val="85000"/>
                    </a:schemeClr>
                  </a:solidFill>
                  <a:latin typeface="微软雅黑" pitchFamily="34" charset="-122"/>
                  <a:cs typeface="Times New Roman" pitchFamily="18" charset="0"/>
                </a:rPr>
                <a:t>Ｄ</a:t>
              </a:r>
            </a:p>
          </p:txBody>
        </p:sp>
      </p:grpSp>
      <p:sp>
        <p:nvSpPr>
          <p:cNvPr id="56" name="TextBox 57"/>
          <p:cNvSpPr txBox="1"/>
          <p:nvPr/>
        </p:nvSpPr>
        <p:spPr>
          <a:xfrm>
            <a:off x="5989562" y="1067469"/>
            <a:ext cx="2384425" cy="652474"/>
          </a:xfrm>
          <a:prstGeom prst="rect">
            <a:avLst/>
          </a:prstGeom>
          <a:noFill/>
        </p:spPr>
        <p:txBody>
          <a:bodyPr lIns="91428" tIns="45714" rIns="91428" bIns="45714">
            <a:spAutoFit/>
          </a:bodyPr>
          <a:lstStyle/>
          <a:p>
            <a:pPr algn="ctr">
              <a:lnSpc>
                <a:spcPct val="130000"/>
              </a:lnSpc>
              <a:defRPr/>
            </a:pPr>
            <a:r>
              <a:rPr lang="zh-CN" altLang="en-US" sz="1400" kern="0" dirty="0">
                <a:solidFill>
                  <a:schemeClr val="bg1">
                    <a:lumMod val="85000"/>
                  </a:schemeClr>
                </a:solidFill>
                <a:latin typeface="微软雅黑" pitchFamily="34" charset="-122"/>
                <a:ea typeface="微软雅黑" pitchFamily="34" charset="-122"/>
                <a:cs typeface="Arial" pitchFamily="34" charset="0"/>
              </a:rPr>
              <a:t>请在此处输入您的文本</a:t>
            </a:r>
            <a:endParaRPr lang="en-US" altLang="zh-CN" sz="1400" kern="0" dirty="0">
              <a:solidFill>
                <a:schemeClr val="bg1">
                  <a:lumMod val="85000"/>
                </a:schemeClr>
              </a:solidFill>
              <a:latin typeface="微软雅黑" pitchFamily="34" charset="-122"/>
              <a:ea typeface="微软雅黑" pitchFamily="34" charset="-122"/>
              <a:cs typeface="Arial" pitchFamily="34" charset="0"/>
            </a:endParaRPr>
          </a:p>
          <a:p>
            <a:pPr algn="ctr">
              <a:lnSpc>
                <a:spcPct val="130000"/>
              </a:lnSpc>
              <a:defRPr/>
            </a:pPr>
            <a:r>
              <a:rPr lang="zh-CN" altLang="en-US" sz="1400" kern="0" dirty="0">
                <a:solidFill>
                  <a:schemeClr val="bg1">
                    <a:lumMod val="85000"/>
                  </a:schemeClr>
                </a:solidFill>
                <a:latin typeface="微软雅黑" pitchFamily="34" charset="-122"/>
                <a:ea typeface="微软雅黑" pitchFamily="34" charset="-122"/>
                <a:cs typeface="Arial" pitchFamily="34" charset="0"/>
              </a:rPr>
              <a:t>请在此处输入您的文本</a:t>
            </a:r>
            <a:endParaRPr lang="en-US" altLang="zh-CN" sz="1400" kern="0" dirty="0">
              <a:solidFill>
                <a:schemeClr val="bg1">
                  <a:lumMod val="85000"/>
                </a:schemeClr>
              </a:solidFill>
              <a:latin typeface="微软雅黑" pitchFamily="34" charset="-122"/>
              <a:ea typeface="微软雅黑"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0256693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up)">
                                      <p:cBhvr>
                                        <p:cTn id="11" dur="500"/>
                                        <p:tgtEl>
                                          <p:spTgt spid="34"/>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wipe(up)">
                                      <p:cBhvr>
                                        <p:cTn id="15" dur="500"/>
                                        <p:tgtEl>
                                          <p:spTgt spid="4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left)">
                                      <p:cBhvr>
                                        <p:cTn id="19" dur="500"/>
                                        <p:tgtEl>
                                          <p:spTgt spid="4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down)">
                                      <p:cBhvr>
                                        <p:cTn id="23" dur="500"/>
                                        <p:tgtEl>
                                          <p:spTgt spid="38"/>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wipe(down)">
                                      <p:cBhvr>
                                        <p:cTn id="27" dur="500"/>
                                        <p:tgtEl>
                                          <p:spTgt spid="4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wipe(left)">
                                      <p:cBhvr>
                                        <p:cTn id="31" dur="500"/>
                                        <p:tgtEl>
                                          <p:spTgt spid="50"/>
                                        </p:tgtEl>
                                      </p:cBhvr>
                                    </p:animEffect>
                                  </p:childTnLst>
                                </p:cTn>
                              </p:par>
                            </p:childTnLst>
                          </p:cTn>
                        </p:par>
                        <p:par>
                          <p:cTn id="32" fill="hold">
                            <p:stCondLst>
                              <p:cond delay="3500"/>
                            </p:stCondLst>
                            <p:childTnLst>
                              <p:par>
                                <p:cTn id="33" presetID="22" presetClass="entr" presetSubtype="1"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up)">
                                      <p:cBhvr>
                                        <p:cTn id="35" dur="500"/>
                                        <p:tgtEl>
                                          <p:spTgt spid="42"/>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up)">
                                      <p:cBhvr>
                                        <p:cTn id="39" dur="500"/>
                                        <p:tgtEl>
                                          <p:spTgt spid="48"/>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wipe(left)">
                                      <p:cBhvr>
                                        <p:cTn id="43" dur="500"/>
                                        <p:tgtEl>
                                          <p:spTgt spid="51"/>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wipe(down)">
                                      <p:cBhvr>
                                        <p:cTn id="47" dur="500"/>
                                        <p:tgtEl>
                                          <p:spTgt spid="52"/>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56"/>
                                        </p:tgtEl>
                                        <p:attrNameLst>
                                          <p:attrName>style.visibility</p:attrName>
                                        </p:attrNameLst>
                                      </p:cBhvr>
                                      <p:to>
                                        <p:strVal val="visible"/>
                                      </p:to>
                                    </p:set>
                                    <p:animEffect transition="in" filter="wipe(down)">
                                      <p:cBhvr>
                                        <p:cTn id="51"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46" grpId="0"/>
      <p:bldP spid="47" grpId="0"/>
      <p:bldP spid="48" grpId="0"/>
      <p:bldP spid="49" grpId="0" animBg="1"/>
      <p:bldP spid="50" grpId="0" animBg="1"/>
      <p:bldP spid="51" grpId="0" animBg="1"/>
      <p:bldP spid="5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H_Other_1"/>
          <p:cNvSpPr/>
          <p:nvPr>
            <p:custDataLst>
              <p:tags r:id="rId2"/>
            </p:custDataLst>
          </p:nvPr>
        </p:nvSpPr>
        <p:spPr>
          <a:xfrm>
            <a:off x="3209259" y="2160317"/>
            <a:ext cx="1130300" cy="955785"/>
          </a:xfrm>
          <a:prstGeom prst="pie">
            <a:avLst>
              <a:gd name="adj1" fmla="val 5364922"/>
              <a:gd name="adj2" fmla="val 16200000"/>
            </a:avLst>
          </a:prstGeom>
          <a:solidFill>
            <a:srgbClr val="1AB3C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540000" bIns="45720" numCol="1" spcCol="0" rtlCol="0" fromWordArt="0" anchor="ctr" anchorCtr="0" forceAA="0" compatLnSpc="1">
            <a:prstTxWarp prst="textNoShape">
              <a:avLst/>
            </a:prstTxWarp>
            <a:noAutofit/>
          </a:bodyPr>
          <a:lstStyle/>
          <a:p>
            <a:pPr algn="ctr"/>
            <a:r>
              <a:rPr lang="en-US" altLang="zh-CN" sz="2800" dirty="0">
                <a:solidFill>
                  <a:srgbClr val="FFFFFF"/>
                </a:solidFill>
                <a:latin typeface="Impact" pitchFamily="34" charset="0"/>
                <a:ea typeface="幼圆" panose="02010509060101010101" pitchFamily="49" charset="-122"/>
              </a:rPr>
              <a:t>A</a:t>
            </a:r>
            <a:endParaRPr lang="zh-CN" altLang="en-US" sz="2800" dirty="0">
              <a:solidFill>
                <a:srgbClr val="FFFFFF"/>
              </a:solidFill>
              <a:latin typeface="Impact" pitchFamily="34" charset="0"/>
              <a:ea typeface="幼圆" panose="02010509060101010101" pitchFamily="49" charset="-122"/>
            </a:endParaRPr>
          </a:p>
        </p:txBody>
      </p:sp>
      <p:sp>
        <p:nvSpPr>
          <p:cNvPr id="4" name="MH_Other_2"/>
          <p:cNvSpPr/>
          <p:nvPr>
            <p:custDataLst>
              <p:tags r:id="rId3"/>
            </p:custDataLst>
          </p:nvPr>
        </p:nvSpPr>
        <p:spPr>
          <a:xfrm>
            <a:off x="3810591" y="2160317"/>
            <a:ext cx="673100" cy="955785"/>
          </a:xfrm>
          <a:prstGeom prst="rect">
            <a:avLst/>
          </a:prstGeom>
          <a:solidFill>
            <a:srgbClr val="71B65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0" rIns="0" bIns="45720" numCol="1" spcCol="0" rtlCol="0" fromWordArt="0" anchor="ctr" anchorCtr="0" forceAA="0" compatLnSpc="1">
            <a:prstTxWarp prst="textNoShape">
              <a:avLst/>
            </a:prstTxWarp>
            <a:noAutofit/>
          </a:bodyPr>
          <a:lstStyle/>
          <a:p>
            <a:pPr algn="ctr"/>
            <a:r>
              <a:rPr lang="en-US" altLang="zh-CN" sz="2800" dirty="0">
                <a:solidFill>
                  <a:srgbClr val="FFFFFF"/>
                </a:solidFill>
                <a:latin typeface="Impact" pitchFamily="34" charset="0"/>
                <a:ea typeface="幼圆" panose="02010509060101010101" pitchFamily="49" charset="-122"/>
              </a:rPr>
              <a:t>B</a:t>
            </a:r>
            <a:endParaRPr lang="zh-CN" altLang="en-US" sz="2800" dirty="0">
              <a:solidFill>
                <a:srgbClr val="FFFFFF"/>
              </a:solidFill>
              <a:latin typeface="Impact" pitchFamily="34" charset="0"/>
              <a:ea typeface="幼圆" panose="02010509060101010101" pitchFamily="49" charset="-122"/>
            </a:endParaRPr>
          </a:p>
        </p:txBody>
      </p:sp>
      <p:sp>
        <p:nvSpPr>
          <p:cNvPr id="5" name="MH_Other_3"/>
          <p:cNvSpPr/>
          <p:nvPr>
            <p:custDataLst>
              <p:tags r:id="rId4"/>
            </p:custDataLst>
          </p:nvPr>
        </p:nvSpPr>
        <p:spPr>
          <a:xfrm>
            <a:off x="4524156" y="2160317"/>
            <a:ext cx="673100" cy="955785"/>
          </a:xfrm>
          <a:prstGeom prst="rect">
            <a:avLst/>
          </a:prstGeom>
          <a:solidFill>
            <a:srgbClr val="AE43A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0" rIns="0" bIns="45720" numCol="1" spcCol="0" rtlCol="0" fromWordArt="0" anchor="ctr" anchorCtr="0" forceAA="0" compatLnSpc="1">
            <a:prstTxWarp prst="textNoShape">
              <a:avLst/>
            </a:prstTxWarp>
            <a:noAutofit/>
          </a:bodyPr>
          <a:lstStyle/>
          <a:p>
            <a:pPr algn="ctr"/>
            <a:r>
              <a:rPr lang="en-US" altLang="zh-CN" sz="2800" dirty="0">
                <a:solidFill>
                  <a:srgbClr val="FFFFFF"/>
                </a:solidFill>
                <a:latin typeface="Impact" pitchFamily="34" charset="0"/>
                <a:ea typeface="幼圆" panose="02010509060101010101" pitchFamily="49" charset="-122"/>
              </a:rPr>
              <a:t>C</a:t>
            </a:r>
            <a:endParaRPr lang="zh-CN" altLang="en-US" sz="2800" dirty="0">
              <a:solidFill>
                <a:srgbClr val="FFFFFF"/>
              </a:solidFill>
              <a:latin typeface="Impact" pitchFamily="34" charset="0"/>
              <a:ea typeface="幼圆" panose="02010509060101010101" pitchFamily="49" charset="-122"/>
            </a:endParaRPr>
          </a:p>
        </p:txBody>
      </p:sp>
      <p:sp>
        <p:nvSpPr>
          <p:cNvPr id="6" name="MH_Other_4"/>
          <p:cNvSpPr/>
          <p:nvPr>
            <p:custDataLst>
              <p:tags r:id="rId5"/>
            </p:custDataLst>
          </p:nvPr>
        </p:nvSpPr>
        <p:spPr>
          <a:xfrm flipH="1">
            <a:off x="4665592" y="2160317"/>
            <a:ext cx="1130300" cy="955785"/>
          </a:xfrm>
          <a:prstGeom prst="pie">
            <a:avLst>
              <a:gd name="adj1" fmla="val 5364922"/>
              <a:gd name="adj2" fmla="val 16200000"/>
            </a:avLst>
          </a:prstGeom>
          <a:solidFill>
            <a:srgbClr val="F57E1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0" tIns="0" rIns="0" bIns="45720" numCol="1" spcCol="0" rtlCol="0" fromWordArt="0" anchor="ctr" anchorCtr="0" forceAA="0" compatLnSpc="1">
            <a:prstTxWarp prst="textNoShape">
              <a:avLst/>
            </a:prstTxWarp>
            <a:noAutofit/>
          </a:bodyPr>
          <a:lstStyle/>
          <a:p>
            <a:pPr algn="ctr"/>
            <a:r>
              <a:rPr lang="en-US" altLang="zh-CN" sz="2800" dirty="0">
                <a:solidFill>
                  <a:srgbClr val="FFFFFF"/>
                </a:solidFill>
                <a:latin typeface="Impact" pitchFamily="34" charset="0"/>
                <a:ea typeface="幼圆" panose="02010509060101010101" pitchFamily="49" charset="-122"/>
              </a:rPr>
              <a:t>D</a:t>
            </a:r>
            <a:endParaRPr lang="zh-CN" altLang="en-US" sz="2800" dirty="0">
              <a:solidFill>
                <a:srgbClr val="FFFFFF"/>
              </a:solidFill>
              <a:latin typeface="Impact" pitchFamily="34" charset="0"/>
              <a:ea typeface="幼圆" panose="02010509060101010101" pitchFamily="49" charset="-122"/>
            </a:endParaRPr>
          </a:p>
        </p:txBody>
      </p:sp>
      <p:grpSp>
        <p:nvGrpSpPr>
          <p:cNvPr id="11" name="组合 10"/>
          <p:cNvGrpSpPr/>
          <p:nvPr/>
        </p:nvGrpSpPr>
        <p:grpSpPr>
          <a:xfrm>
            <a:off x="5370520" y="1897564"/>
            <a:ext cx="2844566" cy="478540"/>
            <a:chOff x="5370520" y="1897564"/>
            <a:chExt cx="2844566" cy="478540"/>
          </a:xfrm>
        </p:grpSpPr>
        <p:cxnSp>
          <p:nvCxnSpPr>
            <p:cNvPr id="8" name="MH_Other_5"/>
            <p:cNvCxnSpPr/>
            <p:nvPr>
              <p:custDataLst>
                <p:tags r:id="rId20"/>
              </p:custDataLst>
            </p:nvPr>
          </p:nvCxnSpPr>
          <p:spPr>
            <a:xfrm flipV="1">
              <a:off x="5370520" y="1910754"/>
              <a:ext cx="254220" cy="465350"/>
            </a:xfrm>
            <a:prstGeom prst="line">
              <a:avLst/>
            </a:prstGeom>
            <a:ln>
              <a:solidFill>
                <a:srgbClr val="BEBEBE"/>
              </a:solidFill>
              <a:prstDash val="dash"/>
            </a:ln>
          </p:spPr>
          <p:style>
            <a:lnRef idx="1">
              <a:schemeClr val="accent1"/>
            </a:lnRef>
            <a:fillRef idx="0">
              <a:schemeClr val="accent1"/>
            </a:fillRef>
            <a:effectRef idx="0">
              <a:schemeClr val="accent1"/>
            </a:effectRef>
            <a:fontRef idx="minor">
              <a:schemeClr val="tx1"/>
            </a:fontRef>
          </p:style>
        </p:cxnSp>
        <p:cxnSp>
          <p:nvCxnSpPr>
            <p:cNvPr id="10" name="MH_Other_6"/>
            <p:cNvCxnSpPr/>
            <p:nvPr>
              <p:custDataLst>
                <p:tags r:id="rId21"/>
              </p:custDataLst>
            </p:nvPr>
          </p:nvCxnSpPr>
          <p:spPr>
            <a:xfrm>
              <a:off x="5632360" y="1897564"/>
              <a:ext cx="2582726" cy="0"/>
            </a:xfrm>
            <a:prstGeom prst="line">
              <a:avLst/>
            </a:prstGeom>
            <a:ln>
              <a:solidFill>
                <a:srgbClr val="BEBEBE"/>
              </a:solidFill>
              <a:prstDash val="dash"/>
              <a:tailEnd type="diamond"/>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a:off x="4860706" y="2990361"/>
            <a:ext cx="3354385" cy="465358"/>
            <a:chOff x="4860706" y="2990361"/>
            <a:chExt cx="3354385" cy="465358"/>
          </a:xfrm>
        </p:grpSpPr>
        <p:cxnSp>
          <p:nvCxnSpPr>
            <p:cNvPr id="35" name="MH_Other_7"/>
            <p:cNvCxnSpPr/>
            <p:nvPr>
              <p:custDataLst>
                <p:tags r:id="rId18"/>
              </p:custDataLst>
            </p:nvPr>
          </p:nvCxnSpPr>
          <p:spPr>
            <a:xfrm>
              <a:off x="4860706" y="2990361"/>
              <a:ext cx="254220" cy="465350"/>
            </a:xfrm>
            <a:prstGeom prst="line">
              <a:avLst/>
            </a:prstGeom>
            <a:ln>
              <a:solidFill>
                <a:srgbClr val="BEBEBE"/>
              </a:solidFill>
              <a:prstDash val="dash"/>
            </a:ln>
          </p:spPr>
          <p:style>
            <a:lnRef idx="1">
              <a:schemeClr val="accent1"/>
            </a:lnRef>
            <a:fillRef idx="0">
              <a:schemeClr val="accent1"/>
            </a:fillRef>
            <a:effectRef idx="0">
              <a:schemeClr val="accent1"/>
            </a:effectRef>
            <a:fontRef idx="minor">
              <a:schemeClr val="tx1"/>
            </a:fontRef>
          </p:style>
        </p:cxnSp>
        <p:cxnSp>
          <p:nvCxnSpPr>
            <p:cNvPr id="36" name="MH_Other_8"/>
            <p:cNvCxnSpPr/>
            <p:nvPr>
              <p:custDataLst>
                <p:tags r:id="rId19"/>
              </p:custDataLst>
            </p:nvPr>
          </p:nvCxnSpPr>
          <p:spPr>
            <a:xfrm flipV="1">
              <a:off x="5140976" y="3455710"/>
              <a:ext cx="3074115" cy="9"/>
            </a:xfrm>
            <a:prstGeom prst="line">
              <a:avLst/>
            </a:prstGeom>
            <a:ln>
              <a:solidFill>
                <a:srgbClr val="BEBEBE"/>
              </a:solidFill>
              <a:prstDash val="dash"/>
              <a:tailEnd type="diamond"/>
            </a:ln>
          </p:spPr>
          <p:style>
            <a:lnRef idx="1">
              <a:schemeClr val="accent1"/>
            </a:lnRef>
            <a:fillRef idx="0">
              <a:schemeClr val="accent1"/>
            </a:fillRef>
            <a:effectRef idx="0">
              <a:schemeClr val="accent1"/>
            </a:effectRef>
            <a:fontRef idx="minor">
              <a:schemeClr val="tx1"/>
            </a:fontRef>
          </p:style>
        </p:cxnSp>
      </p:grpSp>
      <p:sp>
        <p:nvSpPr>
          <p:cNvPr id="33" name="MH_SubTitle_4"/>
          <p:cNvSpPr txBox="1"/>
          <p:nvPr>
            <p:custDataLst>
              <p:tags r:id="rId6"/>
            </p:custDataLst>
          </p:nvPr>
        </p:nvSpPr>
        <p:spPr>
          <a:xfrm>
            <a:off x="6019826" y="2952626"/>
            <a:ext cx="2196000" cy="503081"/>
          </a:xfrm>
          <a:prstGeom prst="rect">
            <a:avLst/>
          </a:prstGeom>
          <a:noFill/>
        </p:spPr>
        <p:txBody>
          <a:bodyPr wrap="square" rtlCol="0" anchor="b" anchorCtr="0">
            <a:normAutofit/>
          </a:bodyPr>
          <a:lstStyle/>
          <a:p>
            <a:pPr algn="r"/>
            <a:r>
              <a:rPr lang="en-US" altLang="zh-CN" sz="1600" b="1" dirty="0">
                <a:solidFill>
                  <a:srgbClr val="AE43A0"/>
                </a:solidFill>
                <a:latin typeface="微软雅黑" panose="020B0503020204020204" pitchFamily="34" charset="-122"/>
                <a:ea typeface="微软雅黑" panose="020B0503020204020204" pitchFamily="34" charset="-122"/>
              </a:rPr>
              <a:t>LOREM IPSUM</a:t>
            </a:r>
            <a:endParaRPr lang="zh-CN" altLang="en-US" sz="1600" b="1" dirty="0">
              <a:solidFill>
                <a:srgbClr val="AE43A0"/>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1057781" y="1897564"/>
            <a:ext cx="2505310" cy="478540"/>
            <a:chOff x="1057781" y="1897564"/>
            <a:chExt cx="2505310" cy="478540"/>
          </a:xfrm>
        </p:grpSpPr>
        <p:cxnSp>
          <p:nvCxnSpPr>
            <p:cNvPr id="41" name="MH_Other_9"/>
            <p:cNvCxnSpPr/>
            <p:nvPr>
              <p:custDataLst>
                <p:tags r:id="rId16"/>
              </p:custDataLst>
            </p:nvPr>
          </p:nvCxnSpPr>
          <p:spPr>
            <a:xfrm flipH="1" flipV="1">
              <a:off x="3308871" y="1910754"/>
              <a:ext cx="254220" cy="465350"/>
            </a:xfrm>
            <a:prstGeom prst="line">
              <a:avLst/>
            </a:prstGeom>
            <a:ln>
              <a:solidFill>
                <a:srgbClr val="BEBEBE"/>
              </a:solidFill>
              <a:prstDash val="dash"/>
            </a:ln>
          </p:spPr>
          <p:style>
            <a:lnRef idx="1">
              <a:schemeClr val="accent1"/>
            </a:lnRef>
            <a:fillRef idx="0">
              <a:schemeClr val="accent1"/>
            </a:fillRef>
            <a:effectRef idx="0">
              <a:schemeClr val="accent1"/>
            </a:effectRef>
            <a:fontRef idx="minor">
              <a:schemeClr val="tx1"/>
            </a:fontRef>
          </p:style>
        </p:cxnSp>
        <p:cxnSp>
          <p:nvCxnSpPr>
            <p:cNvPr id="42" name="MH_Other_10"/>
            <p:cNvCxnSpPr/>
            <p:nvPr>
              <p:custDataLst>
                <p:tags r:id="rId17"/>
              </p:custDataLst>
            </p:nvPr>
          </p:nvCxnSpPr>
          <p:spPr>
            <a:xfrm flipH="1">
              <a:off x="1057781" y="1897564"/>
              <a:ext cx="2243470" cy="0"/>
            </a:xfrm>
            <a:prstGeom prst="line">
              <a:avLst/>
            </a:prstGeom>
            <a:ln>
              <a:solidFill>
                <a:srgbClr val="BEBEBE"/>
              </a:solidFill>
              <a:prstDash val="dash"/>
              <a:headEnd type="none"/>
              <a:tailEnd type="diamond"/>
            </a:ln>
          </p:spPr>
          <p:style>
            <a:lnRef idx="1">
              <a:schemeClr val="accent1"/>
            </a:lnRef>
            <a:fillRef idx="0">
              <a:schemeClr val="accent1"/>
            </a:fillRef>
            <a:effectRef idx="0">
              <a:schemeClr val="accent1"/>
            </a:effectRef>
            <a:fontRef idx="minor">
              <a:schemeClr val="tx1"/>
            </a:fontRef>
          </p:style>
        </p:cxnSp>
      </p:grpSp>
      <p:sp>
        <p:nvSpPr>
          <p:cNvPr id="39" name="MH_SubTitle_1"/>
          <p:cNvSpPr txBox="1"/>
          <p:nvPr>
            <p:custDataLst>
              <p:tags r:id="rId7"/>
            </p:custDataLst>
          </p:nvPr>
        </p:nvSpPr>
        <p:spPr>
          <a:xfrm flipH="1">
            <a:off x="1065622" y="1394474"/>
            <a:ext cx="2196000" cy="503081"/>
          </a:xfrm>
          <a:prstGeom prst="rect">
            <a:avLst/>
          </a:prstGeom>
          <a:noFill/>
        </p:spPr>
        <p:txBody>
          <a:bodyPr wrap="square" rtlCol="0" anchor="b" anchorCtr="0">
            <a:normAutofit/>
          </a:bodyPr>
          <a:lstStyle/>
          <a:p>
            <a:r>
              <a:rPr lang="en-US" altLang="zh-CN" sz="1600" b="1" dirty="0">
                <a:solidFill>
                  <a:srgbClr val="23A3DF"/>
                </a:solidFill>
                <a:latin typeface="微软雅黑" panose="020B0503020204020204" pitchFamily="34" charset="-122"/>
                <a:ea typeface="微软雅黑" panose="020B0503020204020204" pitchFamily="34" charset="-122"/>
              </a:rPr>
              <a:t>LOREM IPSUM</a:t>
            </a:r>
            <a:endParaRPr lang="zh-CN" altLang="en-US" sz="1600" b="1" dirty="0">
              <a:solidFill>
                <a:srgbClr val="23A3DF"/>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1093615" y="2990361"/>
            <a:ext cx="3049445" cy="465355"/>
            <a:chOff x="1093615" y="2990361"/>
            <a:chExt cx="3049445" cy="465355"/>
          </a:xfrm>
        </p:grpSpPr>
        <p:cxnSp>
          <p:nvCxnSpPr>
            <p:cNvPr id="47" name="MH_Other_11"/>
            <p:cNvCxnSpPr/>
            <p:nvPr>
              <p:custDataLst>
                <p:tags r:id="rId14"/>
              </p:custDataLst>
            </p:nvPr>
          </p:nvCxnSpPr>
          <p:spPr>
            <a:xfrm flipH="1">
              <a:off x="3888840" y="2990361"/>
              <a:ext cx="254220" cy="465350"/>
            </a:xfrm>
            <a:prstGeom prst="line">
              <a:avLst/>
            </a:prstGeom>
            <a:ln>
              <a:solidFill>
                <a:srgbClr val="BEBEBE"/>
              </a:solidFill>
              <a:prstDash val="dash"/>
            </a:ln>
          </p:spPr>
          <p:style>
            <a:lnRef idx="1">
              <a:schemeClr val="accent1"/>
            </a:lnRef>
            <a:fillRef idx="0">
              <a:schemeClr val="accent1"/>
            </a:fillRef>
            <a:effectRef idx="0">
              <a:schemeClr val="accent1"/>
            </a:effectRef>
            <a:fontRef idx="minor">
              <a:schemeClr val="tx1"/>
            </a:fontRef>
          </p:style>
        </p:cxnSp>
        <p:cxnSp>
          <p:nvCxnSpPr>
            <p:cNvPr id="48" name="MH_Other_12"/>
            <p:cNvCxnSpPr/>
            <p:nvPr>
              <p:custDataLst>
                <p:tags r:id="rId15"/>
              </p:custDataLst>
            </p:nvPr>
          </p:nvCxnSpPr>
          <p:spPr>
            <a:xfrm flipH="1">
              <a:off x="1093615" y="3455716"/>
              <a:ext cx="2769180" cy="0"/>
            </a:xfrm>
            <a:prstGeom prst="line">
              <a:avLst/>
            </a:prstGeom>
            <a:ln>
              <a:solidFill>
                <a:srgbClr val="BEBEBE"/>
              </a:solidFill>
              <a:prstDash val="dash"/>
              <a:headEnd type="none"/>
              <a:tailEnd type="diamond"/>
            </a:ln>
          </p:spPr>
          <p:style>
            <a:lnRef idx="1">
              <a:schemeClr val="accent1"/>
            </a:lnRef>
            <a:fillRef idx="0">
              <a:schemeClr val="accent1"/>
            </a:fillRef>
            <a:effectRef idx="0">
              <a:schemeClr val="accent1"/>
            </a:effectRef>
            <a:fontRef idx="minor">
              <a:schemeClr val="tx1"/>
            </a:fontRef>
          </p:style>
        </p:cxnSp>
      </p:grpSp>
      <p:sp>
        <p:nvSpPr>
          <p:cNvPr id="45" name="MH_SubTitle_2"/>
          <p:cNvSpPr txBox="1"/>
          <p:nvPr>
            <p:custDataLst>
              <p:tags r:id="rId8"/>
            </p:custDataLst>
          </p:nvPr>
        </p:nvSpPr>
        <p:spPr>
          <a:xfrm flipH="1">
            <a:off x="1065622" y="2952626"/>
            <a:ext cx="2196000" cy="503081"/>
          </a:xfrm>
          <a:prstGeom prst="rect">
            <a:avLst/>
          </a:prstGeom>
          <a:noFill/>
        </p:spPr>
        <p:txBody>
          <a:bodyPr wrap="square" rtlCol="0" anchor="b" anchorCtr="0">
            <a:normAutofit/>
          </a:bodyPr>
          <a:lstStyle/>
          <a:p>
            <a:r>
              <a:rPr lang="en-US" altLang="zh-CN" sz="1600" b="1" dirty="0">
                <a:solidFill>
                  <a:srgbClr val="71B657"/>
                </a:solidFill>
                <a:latin typeface="微软雅黑" panose="020B0503020204020204" pitchFamily="34" charset="-122"/>
                <a:ea typeface="微软雅黑" panose="020B0503020204020204" pitchFamily="34" charset="-122"/>
              </a:rPr>
              <a:t>LOREM IPSUM</a:t>
            </a:r>
            <a:endParaRPr lang="zh-CN" altLang="en-US" sz="1600" b="1" dirty="0">
              <a:solidFill>
                <a:srgbClr val="71B657"/>
              </a:solidFill>
              <a:latin typeface="微软雅黑" panose="020B0503020204020204" pitchFamily="34" charset="-122"/>
              <a:ea typeface="微软雅黑" panose="020B0503020204020204" pitchFamily="34" charset="-122"/>
            </a:endParaRPr>
          </a:p>
        </p:txBody>
      </p:sp>
      <p:sp>
        <p:nvSpPr>
          <p:cNvPr id="23" name="MH_SubTitle_3"/>
          <p:cNvSpPr txBox="1"/>
          <p:nvPr>
            <p:custDataLst>
              <p:tags r:id="rId9"/>
            </p:custDataLst>
          </p:nvPr>
        </p:nvSpPr>
        <p:spPr>
          <a:xfrm>
            <a:off x="6019826" y="1394341"/>
            <a:ext cx="2196000" cy="503081"/>
          </a:xfrm>
          <a:prstGeom prst="rect">
            <a:avLst/>
          </a:prstGeom>
          <a:noFill/>
        </p:spPr>
        <p:txBody>
          <a:bodyPr wrap="square" rtlCol="0" anchor="b" anchorCtr="0">
            <a:normAutofit/>
          </a:bodyPr>
          <a:lstStyle/>
          <a:p>
            <a:pPr algn="r"/>
            <a:r>
              <a:rPr lang="en-US" altLang="zh-CN" sz="1600" b="1" dirty="0">
                <a:solidFill>
                  <a:srgbClr val="F57E1B"/>
                </a:solidFill>
                <a:latin typeface="微软雅黑" panose="020B0503020204020204" pitchFamily="34" charset="-122"/>
                <a:ea typeface="微软雅黑" panose="020B0503020204020204" pitchFamily="34" charset="-122"/>
              </a:rPr>
              <a:t>LOREM IPSUM</a:t>
            </a:r>
            <a:endParaRPr lang="zh-CN" altLang="en-US" sz="1600" b="1" dirty="0">
              <a:solidFill>
                <a:srgbClr val="F57E1B"/>
              </a:solidFill>
              <a:latin typeface="微软雅黑" panose="020B0503020204020204" pitchFamily="34" charset="-122"/>
              <a:ea typeface="微软雅黑" panose="020B0503020204020204" pitchFamily="34" charset="-122"/>
            </a:endParaRPr>
          </a:p>
        </p:txBody>
      </p:sp>
      <p:sp>
        <p:nvSpPr>
          <p:cNvPr id="24" name="MH_Text_3"/>
          <p:cNvSpPr txBox="1"/>
          <p:nvPr>
            <p:custDataLst>
              <p:tags r:id="rId10"/>
            </p:custDataLst>
          </p:nvPr>
        </p:nvSpPr>
        <p:spPr>
          <a:xfrm>
            <a:off x="6372431" y="1911673"/>
            <a:ext cx="2088000" cy="974134"/>
          </a:xfrm>
          <a:prstGeom prst="rect">
            <a:avLst/>
          </a:prstGeom>
          <a:noFill/>
        </p:spPr>
        <p:txBody>
          <a:bodyPr wrap="square" rtlCol="0">
            <a:normAutofit/>
          </a:bodyPr>
          <a:lstStyle/>
          <a:p>
            <a:pPr algn="ctr" defTabSz="685497"/>
            <a:r>
              <a:rPr lang="zh-CN" altLang="en-US" sz="1400" dirty="0">
                <a:solidFill>
                  <a:schemeClr val="bg1"/>
                </a:solidFill>
                <a:latin typeface="微软雅黑" panose="020B0503020204020204" pitchFamily="34" charset="-122"/>
                <a:ea typeface="微软雅黑" panose="020B0503020204020204" pitchFamily="34" charset="-122"/>
              </a:rPr>
              <a:t>点击增加文字内容</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defTabSz="685497"/>
            <a:r>
              <a:rPr lang="zh-CN" altLang="en-US" sz="1400" dirty="0">
                <a:solidFill>
                  <a:schemeClr val="bg1"/>
                </a:solidFill>
                <a:latin typeface="微软雅黑" panose="020B0503020204020204" pitchFamily="34" charset="-122"/>
                <a:ea typeface="微软雅黑" panose="020B0503020204020204" pitchFamily="34" charset="-122"/>
              </a:rPr>
              <a:t>点击增加文字内容</a:t>
            </a:r>
          </a:p>
        </p:txBody>
      </p:sp>
      <p:sp>
        <p:nvSpPr>
          <p:cNvPr id="25" name="MH_Text_4"/>
          <p:cNvSpPr txBox="1"/>
          <p:nvPr>
            <p:custDataLst>
              <p:tags r:id="rId11"/>
            </p:custDataLst>
          </p:nvPr>
        </p:nvSpPr>
        <p:spPr>
          <a:xfrm>
            <a:off x="6372432" y="3469821"/>
            <a:ext cx="2088000" cy="974134"/>
          </a:xfrm>
          <a:prstGeom prst="rect">
            <a:avLst/>
          </a:prstGeom>
          <a:noFill/>
        </p:spPr>
        <p:txBody>
          <a:bodyPr wrap="square" rtlCol="0">
            <a:normAutofit/>
          </a:bodyPr>
          <a:lstStyle/>
          <a:p>
            <a:pPr algn="ctr" defTabSz="685497"/>
            <a:r>
              <a:rPr lang="zh-CN" altLang="en-US" sz="1400" dirty="0">
                <a:solidFill>
                  <a:schemeClr val="bg1"/>
                </a:solidFill>
                <a:latin typeface="微软雅黑" panose="020B0503020204020204" pitchFamily="34" charset="-122"/>
                <a:ea typeface="微软雅黑" panose="020B0503020204020204" pitchFamily="34" charset="-122"/>
              </a:rPr>
              <a:t>点击增加文字内容</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defTabSz="685497"/>
            <a:r>
              <a:rPr lang="zh-CN" altLang="en-US" sz="1400" dirty="0">
                <a:solidFill>
                  <a:schemeClr val="bg1"/>
                </a:solidFill>
                <a:latin typeface="微软雅黑" panose="020B0503020204020204" pitchFamily="34" charset="-122"/>
                <a:ea typeface="微软雅黑" panose="020B0503020204020204" pitchFamily="34" charset="-122"/>
              </a:rPr>
              <a:t>点击增加文字内容</a:t>
            </a:r>
          </a:p>
        </p:txBody>
      </p:sp>
      <p:sp>
        <p:nvSpPr>
          <p:cNvPr id="26" name="MH_Text_1"/>
          <p:cNvSpPr txBox="1"/>
          <p:nvPr>
            <p:custDataLst>
              <p:tags r:id="rId12"/>
            </p:custDataLst>
          </p:nvPr>
        </p:nvSpPr>
        <p:spPr>
          <a:xfrm flipH="1">
            <a:off x="827584" y="1911669"/>
            <a:ext cx="2088000" cy="974134"/>
          </a:xfrm>
          <a:prstGeom prst="rect">
            <a:avLst/>
          </a:prstGeom>
          <a:noFill/>
        </p:spPr>
        <p:txBody>
          <a:bodyPr wrap="square" rtlCol="0">
            <a:normAutofit/>
          </a:bodyPr>
          <a:lstStyle/>
          <a:p>
            <a:pPr algn="ctr" defTabSz="685497"/>
            <a:r>
              <a:rPr lang="zh-CN" altLang="en-US" sz="1400" dirty="0">
                <a:solidFill>
                  <a:schemeClr val="bg1"/>
                </a:solidFill>
                <a:latin typeface="微软雅黑" panose="020B0503020204020204" pitchFamily="34" charset="-122"/>
                <a:ea typeface="微软雅黑" panose="020B0503020204020204" pitchFamily="34" charset="-122"/>
              </a:rPr>
              <a:t>点击</a:t>
            </a:r>
            <a:r>
              <a:rPr lang="zh-CN" altLang="en-US" sz="1400" dirty="0" smtClean="0">
                <a:solidFill>
                  <a:schemeClr val="bg1"/>
                </a:solidFill>
                <a:latin typeface="微软雅黑" panose="020B0503020204020204" pitchFamily="34" charset="-122"/>
                <a:ea typeface="微软雅黑" panose="020B0503020204020204" pitchFamily="34" charset="-122"/>
              </a:rPr>
              <a:t>增加</a:t>
            </a:r>
            <a:r>
              <a:rPr lang="zh-CN" altLang="en-US" sz="1400" dirty="0">
                <a:solidFill>
                  <a:schemeClr val="bg1"/>
                </a:solidFill>
                <a:latin typeface="微软雅黑" panose="020B0503020204020204" pitchFamily="34" charset="-122"/>
                <a:ea typeface="微软雅黑" panose="020B0503020204020204" pitchFamily="34" charset="-122"/>
              </a:rPr>
              <a:t>文字</a:t>
            </a:r>
            <a:r>
              <a:rPr lang="zh-CN" altLang="en-US" sz="1400" dirty="0" smtClean="0">
                <a:solidFill>
                  <a:schemeClr val="bg1"/>
                </a:solidFill>
                <a:latin typeface="微软雅黑" panose="020B0503020204020204" pitchFamily="34" charset="-122"/>
                <a:ea typeface="微软雅黑" panose="020B0503020204020204" pitchFamily="34" charset="-122"/>
              </a:rPr>
              <a:t>内容</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defTabSz="685497"/>
            <a:r>
              <a:rPr lang="zh-CN" altLang="en-US" sz="1400" dirty="0">
                <a:solidFill>
                  <a:schemeClr val="bg1"/>
                </a:solidFill>
                <a:latin typeface="微软雅黑" panose="020B0503020204020204" pitchFamily="34" charset="-122"/>
                <a:ea typeface="微软雅黑" panose="020B0503020204020204" pitchFamily="34" charset="-122"/>
              </a:rPr>
              <a:t>点击</a:t>
            </a:r>
            <a:r>
              <a:rPr lang="zh-CN" altLang="en-US" sz="1400" dirty="0" smtClean="0">
                <a:solidFill>
                  <a:schemeClr val="bg1"/>
                </a:solidFill>
                <a:latin typeface="微软雅黑" panose="020B0503020204020204" pitchFamily="34" charset="-122"/>
                <a:ea typeface="微软雅黑" panose="020B0503020204020204" pitchFamily="34" charset="-122"/>
              </a:rPr>
              <a:t>增加</a:t>
            </a:r>
            <a:r>
              <a:rPr lang="zh-CN" altLang="en-US" sz="1400" dirty="0">
                <a:solidFill>
                  <a:schemeClr val="bg1"/>
                </a:solidFill>
                <a:latin typeface="微软雅黑" panose="020B0503020204020204" pitchFamily="34" charset="-122"/>
                <a:ea typeface="微软雅黑" panose="020B0503020204020204" pitchFamily="34" charset="-122"/>
              </a:rPr>
              <a:t>文字</a:t>
            </a:r>
            <a:r>
              <a:rPr lang="zh-CN" altLang="en-US" sz="1400" dirty="0" smtClean="0">
                <a:solidFill>
                  <a:schemeClr val="bg1"/>
                </a:solidFill>
                <a:latin typeface="微软雅黑" panose="020B0503020204020204" pitchFamily="34" charset="-122"/>
                <a:ea typeface="微软雅黑" panose="020B0503020204020204" pitchFamily="34" charset="-122"/>
              </a:rPr>
              <a:t>内容</a:t>
            </a: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7" name="MH_Text_2"/>
          <p:cNvSpPr txBox="1"/>
          <p:nvPr>
            <p:custDataLst>
              <p:tags r:id="rId13"/>
            </p:custDataLst>
          </p:nvPr>
        </p:nvSpPr>
        <p:spPr>
          <a:xfrm flipH="1">
            <a:off x="827588" y="3469824"/>
            <a:ext cx="2088000" cy="974134"/>
          </a:xfrm>
          <a:prstGeom prst="rect">
            <a:avLst/>
          </a:prstGeom>
          <a:noFill/>
        </p:spPr>
        <p:txBody>
          <a:bodyPr wrap="square" rtlCol="0">
            <a:normAutofit/>
          </a:bodyPr>
          <a:lstStyle/>
          <a:p>
            <a:pPr algn="ctr" defTabSz="685497"/>
            <a:r>
              <a:rPr lang="zh-CN" altLang="en-US" sz="1400" dirty="0">
                <a:solidFill>
                  <a:schemeClr val="bg1"/>
                </a:solidFill>
                <a:latin typeface="微软雅黑" panose="020B0503020204020204" pitchFamily="34" charset="-122"/>
                <a:ea typeface="微软雅黑" panose="020B0503020204020204" pitchFamily="34" charset="-122"/>
              </a:rPr>
              <a:t>点击增加文字内容</a:t>
            </a:r>
            <a:endParaRPr lang="en-US" altLang="zh-CN" sz="1400" dirty="0">
              <a:solidFill>
                <a:schemeClr val="bg1"/>
              </a:solidFill>
              <a:latin typeface="微软雅黑" panose="020B0503020204020204" pitchFamily="34" charset="-122"/>
              <a:ea typeface="微软雅黑" panose="020B0503020204020204" pitchFamily="34" charset="-122"/>
            </a:endParaRPr>
          </a:p>
          <a:p>
            <a:pPr algn="ctr" defTabSz="685497"/>
            <a:r>
              <a:rPr lang="zh-CN" altLang="en-US" sz="1400" dirty="0">
                <a:solidFill>
                  <a:schemeClr val="bg1"/>
                </a:solidFill>
                <a:latin typeface="微软雅黑" panose="020B0503020204020204" pitchFamily="34" charset="-122"/>
                <a:ea typeface="微软雅黑" panose="020B0503020204020204" pitchFamily="34" charset="-122"/>
              </a:rPr>
              <a:t>点击增加文字内容</a:t>
            </a:r>
          </a:p>
        </p:txBody>
      </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3930143305"/>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000"/>
                            </p:stCondLst>
                            <p:childTnLst>
                              <p:par>
                                <p:cTn id="17" presetID="2" presetClass="entr" presetSubtype="2"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1+#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2" presetClass="entr" presetSubtype="8" fill="hold" grpId="0" nodeType="after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0-#ppt_w/2"/>
                                          </p:val>
                                        </p:tav>
                                        <p:tav tm="100000">
                                          <p:val>
                                            <p:strVal val="#ppt_x"/>
                                          </p:val>
                                        </p:tav>
                                      </p:tavLst>
                                    </p:anim>
                                    <p:anim calcmode="lin" valueType="num">
                                      <p:cBhvr additive="base">
                                        <p:cTn id="25" dur="500" fill="hold"/>
                                        <p:tgtEl>
                                          <p:spTgt spid="6"/>
                                        </p:tgtEl>
                                        <p:attrNameLst>
                                          <p:attrName>ppt_y</p:attrName>
                                        </p:attrNameLst>
                                      </p:cBhvr>
                                      <p:tavLst>
                                        <p:tav tm="0">
                                          <p:val>
                                            <p:strVal val="#ppt_y"/>
                                          </p:val>
                                        </p:tav>
                                        <p:tav tm="100000">
                                          <p:val>
                                            <p:strVal val="#ppt_y"/>
                                          </p:val>
                                        </p:tav>
                                      </p:tavLst>
                                    </p:anim>
                                  </p:childTnLst>
                                </p:cTn>
                              </p:par>
                            </p:childTnLst>
                          </p:cTn>
                        </p:par>
                        <p:par>
                          <p:cTn id="26" fill="hold">
                            <p:stCondLst>
                              <p:cond delay="2000"/>
                            </p:stCondLst>
                            <p:childTnLst>
                              <p:par>
                                <p:cTn id="27" presetID="22" presetClass="entr" presetSubtype="2"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right)">
                                      <p:cBhvr>
                                        <p:cTn id="29" dur="500"/>
                                        <p:tgtEl>
                                          <p:spTgt spid="9"/>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left)">
                                      <p:cBhvr>
                                        <p:cTn id="33" dur="500"/>
                                        <p:tgtEl>
                                          <p:spTgt spid="11"/>
                                        </p:tgtEl>
                                      </p:cBhvr>
                                    </p:animEffect>
                                  </p:childTnLst>
                                </p:cTn>
                              </p:par>
                            </p:childTnLst>
                          </p:cTn>
                        </p:par>
                        <p:par>
                          <p:cTn id="34" fill="hold">
                            <p:stCondLst>
                              <p:cond delay="3000"/>
                            </p:stCondLst>
                            <p:childTnLst>
                              <p:par>
                                <p:cTn id="35" presetID="22" presetClass="entr" presetSubtype="2"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right)">
                                      <p:cBhvr>
                                        <p:cTn id="37" dur="500"/>
                                        <p:tgtEl>
                                          <p:spTgt spid="13"/>
                                        </p:tgtEl>
                                      </p:cBhvr>
                                    </p:animEffect>
                                  </p:childTnLst>
                                </p:cTn>
                              </p:par>
                            </p:childTnLst>
                          </p:cTn>
                        </p:par>
                        <p:par>
                          <p:cTn id="38" fill="hold">
                            <p:stCondLst>
                              <p:cond delay="3500"/>
                            </p:stCondLst>
                            <p:childTnLst>
                              <p:par>
                                <p:cTn id="39" presetID="22" presetClass="entr" presetSubtype="8"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left)">
                                      <p:cBhvr>
                                        <p:cTn id="41" dur="500"/>
                                        <p:tgtEl>
                                          <p:spTgt spid="12"/>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39"/>
                                        </p:tgtEl>
                                        <p:attrNameLst>
                                          <p:attrName>style.visibility</p:attrName>
                                        </p:attrNameLst>
                                      </p:cBhvr>
                                      <p:to>
                                        <p:strVal val="visible"/>
                                      </p:to>
                                    </p:set>
                                    <p:anim calcmode="lin" valueType="num">
                                      <p:cBhvr>
                                        <p:cTn id="44" dur="500" fill="hold"/>
                                        <p:tgtEl>
                                          <p:spTgt spid="39"/>
                                        </p:tgtEl>
                                        <p:attrNameLst>
                                          <p:attrName>ppt_w</p:attrName>
                                        </p:attrNameLst>
                                      </p:cBhvr>
                                      <p:tavLst>
                                        <p:tav tm="0">
                                          <p:val>
                                            <p:fltVal val="0"/>
                                          </p:val>
                                        </p:tav>
                                        <p:tav tm="100000">
                                          <p:val>
                                            <p:strVal val="#ppt_w"/>
                                          </p:val>
                                        </p:tav>
                                      </p:tavLst>
                                    </p:anim>
                                    <p:anim calcmode="lin" valueType="num">
                                      <p:cBhvr>
                                        <p:cTn id="45" dur="500" fill="hold"/>
                                        <p:tgtEl>
                                          <p:spTgt spid="39"/>
                                        </p:tgtEl>
                                        <p:attrNameLst>
                                          <p:attrName>ppt_h</p:attrName>
                                        </p:attrNameLst>
                                      </p:cBhvr>
                                      <p:tavLst>
                                        <p:tav tm="0">
                                          <p:val>
                                            <p:fltVal val="0"/>
                                          </p:val>
                                        </p:tav>
                                        <p:tav tm="100000">
                                          <p:val>
                                            <p:strVal val="#ppt_h"/>
                                          </p:val>
                                        </p:tav>
                                      </p:tavLst>
                                    </p:anim>
                                    <p:animEffect transition="in" filter="fade">
                                      <p:cBhvr>
                                        <p:cTn id="46" dur="500"/>
                                        <p:tgtEl>
                                          <p:spTgt spid="39"/>
                                        </p:tgtEl>
                                      </p:cBhvr>
                                    </p:animEffect>
                                  </p:childTnLst>
                                </p:cTn>
                              </p:par>
                              <p:par>
                                <p:cTn id="47" presetID="53" presetClass="entr" presetSubtype="16" fill="hold" grpId="0" nodeType="withEffect">
                                  <p:stCondLst>
                                    <p:cond delay="500"/>
                                  </p:stCondLst>
                                  <p:childTnLst>
                                    <p:set>
                                      <p:cBhvr>
                                        <p:cTn id="48" dur="1" fill="hold">
                                          <p:stCondLst>
                                            <p:cond delay="0"/>
                                          </p:stCondLst>
                                        </p:cTn>
                                        <p:tgtEl>
                                          <p:spTgt spid="26"/>
                                        </p:tgtEl>
                                        <p:attrNameLst>
                                          <p:attrName>style.visibility</p:attrName>
                                        </p:attrNameLst>
                                      </p:cBhvr>
                                      <p:to>
                                        <p:strVal val="visible"/>
                                      </p:to>
                                    </p:set>
                                    <p:anim calcmode="lin" valueType="num">
                                      <p:cBhvr>
                                        <p:cTn id="49" dur="500" fill="hold"/>
                                        <p:tgtEl>
                                          <p:spTgt spid="26"/>
                                        </p:tgtEl>
                                        <p:attrNameLst>
                                          <p:attrName>ppt_w</p:attrName>
                                        </p:attrNameLst>
                                      </p:cBhvr>
                                      <p:tavLst>
                                        <p:tav tm="0">
                                          <p:val>
                                            <p:fltVal val="0"/>
                                          </p:val>
                                        </p:tav>
                                        <p:tav tm="100000">
                                          <p:val>
                                            <p:strVal val="#ppt_w"/>
                                          </p:val>
                                        </p:tav>
                                      </p:tavLst>
                                    </p:anim>
                                    <p:anim calcmode="lin" valueType="num">
                                      <p:cBhvr>
                                        <p:cTn id="50" dur="500" fill="hold"/>
                                        <p:tgtEl>
                                          <p:spTgt spid="26"/>
                                        </p:tgtEl>
                                        <p:attrNameLst>
                                          <p:attrName>ppt_h</p:attrName>
                                        </p:attrNameLst>
                                      </p:cBhvr>
                                      <p:tavLst>
                                        <p:tav tm="0">
                                          <p:val>
                                            <p:fltVal val="0"/>
                                          </p:val>
                                        </p:tav>
                                        <p:tav tm="100000">
                                          <p:val>
                                            <p:strVal val="#ppt_h"/>
                                          </p:val>
                                        </p:tav>
                                      </p:tavLst>
                                    </p:anim>
                                    <p:animEffect transition="in" filter="fade">
                                      <p:cBhvr>
                                        <p:cTn id="51" dur="500"/>
                                        <p:tgtEl>
                                          <p:spTgt spid="26"/>
                                        </p:tgtEl>
                                      </p:cBhvr>
                                    </p:animEffect>
                                  </p:childTnLst>
                                </p:cTn>
                              </p:par>
                              <p:par>
                                <p:cTn id="52" presetID="53" presetClass="entr" presetSubtype="16" fill="hold" grpId="0" nodeType="withEffect">
                                  <p:stCondLst>
                                    <p:cond delay="500"/>
                                  </p:stCondLst>
                                  <p:childTnLst>
                                    <p:set>
                                      <p:cBhvr>
                                        <p:cTn id="53" dur="1" fill="hold">
                                          <p:stCondLst>
                                            <p:cond delay="0"/>
                                          </p:stCondLst>
                                        </p:cTn>
                                        <p:tgtEl>
                                          <p:spTgt spid="23"/>
                                        </p:tgtEl>
                                        <p:attrNameLst>
                                          <p:attrName>style.visibility</p:attrName>
                                        </p:attrNameLst>
                                      </p:cBhvr>
                                      <p:to>
                                        <p:strVal val="visible"/>
                                      </p:to>
                                    </p:set>
                                    <p:anim calcmode="lin" valueType="num">
                                      <p:cBhvr>
                                        <p:cTn id="54" dur="500" fill="hold"/>
                                        <p:tgtEl>
                                          <p:spTgt spid="23"/>
                                        </p:tgtEl>
                                        <p:attrNameLst>
                                          <p:attrName>ppt_w</p:attrName>
                                        </p:attrNameLst>
                                      </p:cBhvr>
                                      <p:tavLst>
                                        <p:tav tm="0">
                                          <p:val>
                                            <p:fltVal val="0"/>
                                          </p:val>
                                        </p:tav>
                                        <p:tav tm="100000">
                                          <p:val>
                                            <p:strVal val="#ppt_w"/>
                                          </p:val>
                                        </p:tav>
                                      </p:tavLst>
                                    </p:anim>
                                    <p:anim calcmode="lin" valueType="num">
                                      <p:cBhvr>
                                        <p:cTn id="55" dur="500" fill="hold"/>
                                        <p:tgtEl>
                                          <p:spTgt spid="23"/>
                                        </p:tgtEl>
                                        <p:attrNameLst>
                                          <p:attrName>ppt_h</p:attrName>
                                        </p:attrNameLst>
                                      </p:cBhvr>
                                      <p:tavLst>
                                        <p:tav tm="0">
                                          <p:val>
                                            <p:fltVal val="0"/>
                                          </p:val>
                                        </p:tav>
                                        <p:tav tm="100000">
                                          <p:val>
                                            <p:strVal val="#ppt_h"/>
                                          </p:val>
                                        </p:tav>
                                      </p:tavLst>
                                    </p:anim>
                                    <p:animEffect transition="in" filter="fade">
                                      <p:cBhvr>
                                        <p:cTn id="56" dur="500"/>
                                        <p:tgtEl>
                                          <p:spTgt spid="23"/>
                                        </p:tgtEl>
                                      </p:cBhvr>
                                    </p:animEffect>
                                  </p:childTnLst>
                                </p:cTn>
                              </p:par>
                              <p:par>
                                <p:cTn id="57" presetID="53" presetClass="entr" presetSubtype="16" fill="hold" grpId="0" nodeType="withEffect">
                                  <p:stCondLst>
                                    <p:cond delay="500"/>
                                  </p:stCondLst>
                                  <p:childTnLst>
                                    <p:set>
                                      <p:cBhvr>
                                        <p:cTn id="58" dur="1" fill="hold">
                                          <p:stCondLst>
                                            <p:cond delay="0"/>
                                          </p:stCondLst>
                                        </p:cTn>
                                        <p:tgtEl>
                                          <p:spTgt spid="24"/>
                                        </p:tgtEl>
                                        <p:attrNameLst>
                                          <p:attrName>style.visibility</p:attrName>
                                        </p:attrNameLst>
                                      </p:cBhvr>
                                      <p:to>
                                        <p:strVal val="visible"/>
                                      </p:to>
                                    </p:set>
                                    <p:anim calcmode="lin" valueType="num">
                                      <p:cBhvr>
                                        <p:cTn id="59" dur="500" fill="hold"/>
                                        <p:tgtEl>
                                          <p:spTgt spid="24"/>
                                        </p:tgtEl>
                                        <p:attrNameLst>
                                          <p:attrName>ppt_w</p:attrName>
                                        </p:attrNameLst>
                                      </p:cBhvr>
                                      <p:tavLst>
                                        <p:tav tm="0">
                                          <p:val>
                                            <p:fltVal val="0"/>
                                          </p:val>
                                        </p:tav>
                                        <p:tav tm="100000">
                                          <p:val>
                                            <p:strVal val="#ppt_w"/>
                                          </p:val>
                                        </p:tav>
                                      </p:tavLst>
                                    </p:anim>
                                    <p:anim calcmode="lin" valueType="num">
                                      <p:cBhvr>
                                        <p:cTn id="60" dur="500" fill="hold"/>
                                        <p:tgtEl>
                                          <p:spTgt spid="24"/>
                                        </p:tgtEl>
                                        <p:attrNameLst>
                                          <p:attrName>ppt_h</p:attrName>
                                        </p:attrNameLst>
                                      </p:cBhvr>
                                      <p:tavLst>
                                        <p:tav tm="0">
                                          <p:val>
                                            <p:fltVal val="0"/>
                                          </p:val>
                                        </p:tav>
                                        <p:tav tm="100000">
                                          <p:val>
                                            <p:strVal val="#ppt_h"/>
                                          </p:val>
                                        </p:tav>
                                      </p:tavLst>
                                    </p:anim>
                                    <p:animEffect transition="in" filter="fade">
                                      <p:cBhvr>
                                        <p:cTn id="61" dur="500"/>
                                        <p:tgtEl>
                                          <p:spTgt spid="24"/>
                                        </p:tgtEl>
                                      </p:cBhvr>
                                    </p:animEffect>
                                  </p:childTnLst>
                                </p:cTn>
                              </p:par>
                              <p:par>
                                <p:cTn id="62" presetID="53" presetClass="entr" presetSubtype="16" fill="hold" grpId="0" nodeType="withEffect">
                                  <p:stCondLst>
                                    <p:cond delay="500"/>
                                  </p:stCondLst>
                                  <p:childTnLst>
                                    <p:set>
                                      <p:cBhvr>
                                        <p:cTn id="63" dur="1" fill="hold">
                                          <p:stCondLst>
                                            <p:cond delay="0"/>
                                          </p:stCondLst>
                                        </p:cTn>
                                        <p:tgtEl>
                                          <p:spTgt spid="45"/>
                                        </p:tgtEl>
                                        <p:attrNameLst>
                                          <p:attrName>style.visibility</p:attrName>
                                        </p:attrNameLst>
                                      </p:cBhvr>
                                      <p:to>
                                        <p:strVal val="visible"/>
                                      </p:to>
                                    </p:set>
                                    <p:anim calcmode="lin" valueType="num">
                                      <p:cBhvr>
                                        <p:cTn id="64" dur="500" fill="hold"/>
                                        <p:tgtEl>
                                          <p:spTgt spid="45"/>
                                        </p:tgtEl>
                                        <p:attrNameLst>
                                          <p:attrName>ppt_w</p:attrName>
                                        </p:attrNameLst>
                                      </p:cBhvr>
                                      <p:tavLst>
                                        <p:tav tm="0">
                                          <p:val>
                                            <p:fltVal val="0"/>
                                          </p:val>
                                        </p:tav>
                                        <p:tav tm="100000">
                                          <p:val>
                                            <p:strVal val="#ppt_w"/>
                                          </p:val>
                                        </p:tav>
                                      </p:tavLst>
                                    </p:anim>
                                    <p:anim calcmode="lin" valueType="num">
                                      <p:cBhvr>
                                        <p:cTn id="65" dur="500" fill="hold"/>
                                        <p:tgtEl>
                                          <p:spTgt spid="45"/>
                                        </p:tgtEl>
                                        <p:attrNameLst>
                                          <p:attrName>ppt_h</p:attrName>
                                        </p:attrNameLst>
                                      </p:cBhvr>
                                      <p:tavLst>
                                        <p:tav tm="0">
                                          <p:val>
                                            <p:fltVal val="0"/>
                                          </p:val>
                                        </p:tav>
                                        <p:tav tm="100000">
                                          <p:val>
                                            <p:strVal val="#ppt_h"/>
                                          </p:val>
                                        </p:tav>
                                      </p:tavLst>
                                    </p:anim>
                                    <p:animEffect transition="in" filter="fade">
                                      <p:cBhvr>
                                        <p:cTn id="66" dur="500"/>
                                        <p:tgtEl>
                                          <p:spTgt spid="45"/>
                                        </p:tgtEl>
                                      </p:cBhvr>
                                    </p:animEffect>
                                  </p:childTnLst>
                                </p:cTn>
                              </p:par>
                              <p:par>
                                <p:cTn id="67" presetID="53" presetClass="entr" presetSubtype="16" fill="hold" grpId="0" nodeType="withEffect">
                                  <p:stCondLst>
                                    <p:cond delay="500"/>
                                  </p:stCondLst>
                                  <p:childTnLst>
                                    <p:set>
                                      <p:cBhvr>
                                        <p:cTn id="68" dur="1" fill="hold">
                                          <p:stCondLst>
                                            <p:cond delay="0"/>
                                          </p:stCondLst>
                                        </p:cTn>
                                        <p:tgtEl>
                                          <p:spTgt spid="27"/>
                                        </p:tgtEl>
                                        <p:attrNameLst>
                                          <p:attrName>style.visibility</p:attrName>
                                        </p:attrNameLst>
                                      </p:cBhvr>
                                      <p:to>
                                        <p:strVal val="visible"/>
                                      </p:to>
                                    </p:set>
                                    <p:anim calcmode="lin" valueType="num">
                                      <p:cBhvr>
                                        <p:cTn id="69" dur="500" fill="hold"/>
                                        <p:tgtEl>
                                          <p:spTgt spid="27"/>
                                        </p:tgtEl>
                                        <p:attrNameLst>
                                          <p:attrName>ppt_w</p:attrName>
                                        </p:attrNameLst>
                                      </p:cBhvr>
                                      <p:tavLst>
                                        <p:tav tm="0">
                                          <p:val>
                                            <p:fltVal val="0"/>
                                          </p:val>
                                        </p:tav>
                                        <p:tav tm="100000">
                                          <p:val>
                                            <p:strVal val="#ppt_w"/>
                                          </p:val>
                                        </p:tav>
                                      </p:tavLst>
                                    </p:anim>
                                    <p:anim calcmode="lin" valueType="num">
                                      <p:cBhvr>
                                        <p:cTn id="70" dur="500" fill="hold"/>
                                        <p:tgtEl>
                                          <p:spTgt spid="27"/>
                                        </p:tgtEl>
                                        <p:attrNameLst>
                                          <p:attrName>ppt_h</p:attrName>
                                        </p:attrNameLst>
                                      </p:cBhvr>
                                      <p:tavLst>
                                        <p:tav tm="0">
                                          <p:val>
                                            <p:fltVal val="0"/>
                                          </p:val>
                                        </p:tav>
                                        <p:tav tm="100000">
                                          <p:val>
                                            <p:strVal val="#ppt_h"/>
                                          </p:val>
                                        </p:tav>
                                      </p:tavLst>
                                    </p:anim>
                                    <p:animEffect transition="in" filter="fade">
                                      <p:cBhvr>
                                        <p:cTn id="71" dur="500"/>
                                        <p:tgtEl>
                                          <p:spTgt spid="27"/>
                                        </p:tgtEl>
                                      </p:cBhvr>
                                    </p:animEffect>
                                  </p:childTnLst>
                                </p:cTn>
                              </p:par>
                              <p:par>
                                <p:cTn id="72" presetID="53" presetClass="entr" presetSubtype="16" fill="hold" grpId="0" nodeType="withEffect">
                                  <p:stCondLst>
                                    <p:cond delay="500"/>
                                  </p:stCondLst>
                                  <p:childTnLst>
                                    <p:set>
                                      <p:cBhvr>
                                        <p:cTn id="73" dur="1" fill="hold">
                                          <p:stCondLst>
                                            <p:cond delay="0"/>
                                          </p:stCondLst>
                                        </p:cTn>
                                        <p:tgtEl>
                                          <p:spTgt spid="33"/>
                                        </p:tgtEl>
                                        <p:attrNameLst>
                                          <p:attrName>style.visibility</p:attrName>
                                        </p:attrNameLst>
                                      </p:cBhvr>
                                      <p:to>
                                        <p:strVal val="visible"/>
                                      </p:to>
                                    </p:set>
                                    <p:anim calcmode="lin" valueType="num">
                                      <p:cBhvr>
                                        <p:cTn id="74" dur="500" fill="hold"/>
                                        <p:tgtEl>
                                          <p:spTgt spid="33"/>
                                        </p:tgtEl>
                                        <p:attrNameLst>
                                          <p:attrName>ppt_w</p:attrName>
                                        </p:attrNameLst>
                                      </p:cBhvr>
                                      <p:tavLst>
                                        <p:tav tm="0">
                                          <p:val>
                                            <p:fltVal val="0"/>
                                          </p:val>
                                        </p:tav>
                                        <p:tav tm="100000">
                                          <p:val>
                                            <p:strVal val="#ppt_w"/>
                                          </p:val>
                                        </p:tav>
                                      </p:tavLst>
                                    </p:anim>
                                    <p:anim calcmode="lin" valueType="num">
                                      <p:cBhvr>
                                        <p:cTn id="75" dur="500" fill="hold"/>
                                        <p:tgtEl>
                                          <p:spTgt spid="33"/>
                                        </p:tgtEl>
                                        <p:attrNameLst>
                                          <p:attrName>ppt_h</p:attrName>
                                        </p:attrNameLst>
                                      </p:cBhvr>
                                      <p:tavLst>
                                        <p:tav tm="0">
                                          <p:val>
                                            <p:fltVal val="0"/>
                                          </p:val>
                                        </p:tav>
                                        <p:tav tm="100000">
                                          <p:val>
                                            <p:strVal val="#ppt_h"/>
                                          </p:val>
                                        </p:tav>
                                      </p:tavLst>
                                    </p:anim>
                                    <p:animEffect transition="in" filter="fade">
                                      <p:cBhvr>
                                        <p:cTn id="76" dur="500"/>
                                        <p:tgtEl>
                                          <p:spTgt spid="33"/>
                                        </p:tgtEl>
                                      </p:cBhvr>
                                    </p:animEffect>
                                  </p:childTnLst>
                                </p:cTn>
                              </p:par>
                              <p:par>
                                <p:cTn id="77" presetID="53" presetClass="entr" presetSubtype="16" fill="hold" grpId="0" nodeType="withEffect">
                                  <p:stCondLst>
                                    <p:cond delay="500"/>
                                  </p:stCondLst>
                                  <p:childTnLst>
                                    <p:set>
                                      <p:cBhvr>
                                        <p:cTn id="78" dur="1" fill="hold">
                                          <p:stCondLst>
                                            <p:cond delay="0"/>
                                          </p:stCondLst>
                                        </p:cTn>
                                        <p:tgtEl>
                                          <p:spTgt spid="25"/>
                                        </p:tgtEl>
                                        <p:attrNameLst>
                                          <p:attrName>style.visibility</p:attrName>
                                        </p:attrNameLst>
                                      </p:cBhvr>
                                      <p:to>
                                        <p:strVal val="visible"/>
                                      </p:to>
                                    </p:set>
                                    <p:anim calcmode="lin" valueType="num">
                                      <p:cBhvr>
                                        <p:cTn id="79" dur="500" fill="hold"/>
                                        <p:tgtEl>
                                          <p:spTgt spid="25"/>
                                        </p:tgtEl>
                                        <p:attrNameLst>
                                          <p:attrName>ppt_w</p:attrName>
                                        </p:attrNameLst>
                                      </p:cBhvr>
                                      <p:tavLst>
                                        <p:tav tm="0">
                                          <p:val>
                                            <p:fltVal val="0"/>
                                          </p:val>
                                        </p:tav>
                                        <p:tav tm="100000">
                                          <p:val>
                                            <p:strVal val="#ppt_w"/>
                                          </p:val>
                                        </p:tav>
                                      </p:tavLst>
                                    </p:anim>
                                    <p:anim calcmode="lin" valueType="num">
                                      <p:cBhvr>
                                        <p:cTn id="80" dur="500" fill="hold"/>
                                        <p:tgtEl>
                                          <p:spTgt spid="25"/>
                                        </p:tgtEl>
                                        <p:attrNameLst>
                                          <p:attrName>ppt_h</p:attrName>
                                        </p:attrNameLst>
                                      </p:cBhvr>
                                      <p:tavLst>
                                        <p:tav tm="0">
                                          <p:val>
                                            <p:fltVal val="0"/>
                                          </p:val>
                                        </p:tav>
                                        <p:tav tm="100000">
                                          <p:val>
                                            <p:strVal val="#ppt_h"/>
                                          </p:val>
                                        </p:tav>
                                      </p:tavLst>
                                    </p:anim>
                                    <p:animEffect transition="in" filter="fade">
                                      <p:cBhvr>
                                        <p:cTn id="8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33" grpId="0"/>
      <p:bldP spid="39" grpId="0"/>
      <p:bldP spid="45" grpId="0"/>
      <p:bldP spid="23" grpId="0"/>
      <p:bldP spid="24" grpId="0"/>
      <p:bldP spid="25" grpId="0"/>
      <p:bldP spid="26" grpId="0"/>
      <p:bldP spid="27"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pic>
        <p:nvPicPr>
          <p:cNvPr id="3" name="图片 2"/>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719320" y="3092366"/>
            <a:ext cx="5857772" cy="2206570"/>
          </a:xfrm>
          <a:prstGeom prst="rect">
            <a:avLst/>
          </a:prstGeom>
        </p:spPr>
      </p:pic>
      <p:sp>
        <p:nvSpPr>
          <p:cNvPr id="2" name="文本框 1"/>
          <p:cNvSpPr txBox="1"/>
          <p:nvPr/>
        </p:nvSpPr>
        <p:spPr>
          <a:xfrm>
            <a:off x="2875413" y="1504978"/>
            <a:ext cx="3393173" cy="1323439"/>
          </a:xfrm>
          <a:prstGeom prst="rect">
            <a:avLst/>
          </a:prstGeom>
          <a:noFill/>
        </p:spPr>
        <p:txBody>
          <a:bodyPr wrap="none" rtlCol="0">
            <a:spAutoFit/>
          </a:bodyPr>
          <a:lstStyle/>
          <a:p>
            <a:pPr algn="ctr"/>
            <a:r>
              <a:rPr lang="zh-CN" altLang="en-US" sz="4000" b="1" dirty="0" smtClean="0">
                <a:solidFill>
                  <a:schemeClr val="bg1"/>
                </a:solidFill>
                <a:latin typeface="微软雅黑" panose="020B0503020204020204" pitchFamily="34" charset="-122"/>
                <a:ea typeface="微软雅黑" panose="020B0503020204020204" pitchFamily="34" charset="-122"/>
              </a:rPr>
              <a:t>感谢观看</a:t>
            </a:r>
            <a:endParaRPr lang="en-US" altLang="zh-CN" sz="4000" b="1" dirty="0" smtClean="0">
              <a:solidFill>
                <a:schemeClr val="bg1"/>
              </a:solidFill>
              <a:latin typeface="微软雅黑" panose="020B0503020204020204" pitchFamily="34" charset="-122"/>
              <a:ea typeface="微软雅黑" panose="020B0503020204020204" pitchFamily="34" charset="-122"/>
            </a:endParaRPr>
          </a:p>
          <a:p>
            <a:pPr algn="ctr"/>
            <a:r>
              <a:rPr lang="en-US" altLang="zh-CN" sz="4000" b="1" dirty="0" smtClean="0">
                <a:solidFill>
                  <a:schemeClr val="bg1"/>
                </a:solidFill>
                <a:latin typeface="微软雅黑" panose="020B0503020204020204" pitchFamily="34" charset="-122"/>
                <a:ea typeface="微软雅黑" panose="020B0503020204020204" pitchFamily="34" charset="-122"/>
              </a:rPr>
              <a:t>THANK YOU</a:t>
            </a:r>
            <a:endParaRPr lang="zh-CN" altLang="en-US" sz="4000" b="1" dirty="0">
              <a:solidFill>
                <a:schemeClr val="bg1"/>
              </a:solidFill>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894683438"/>
      </p:ext>
    </p:extLst>
  </p:cSld>
  <p:clrMapOvr>
    <a:masterClrMapping/>
  </p:clrMapOvr>
  <mc:AlternateContent xmlns:mc="http://schemas.openxmlformats.org/markup-compatibility/2006" xmlns:p14="http://schemas.microsoft.com/office/powerpoint/2010/main">
    <mc:Choice Requires="p14">
      <p:transition spd="slow" p14:dur="1600" advTm="3146">
        <p:blinds dir="vert"/>
      </p:transition>
    </mc:Choice>
    <mc:Fallback xmlns="">
      <p:transition spd="slow"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46625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grpSp>
        <p:nvGrpSpPr>
          <p:cNvPr id="4" name="组合 3"/>
          <p:cNvGrpSpPr/>
          <p:nvPr/>
        </p:nvGrpSpPr>
        <p:grpSpPr>
          <a:xfrm>
            <a:off x="3810020" y="1581176"/>
            <a:ext cx="990574" cy="954776"/>
            <a:chOff x="2743248" y="1276384"/>
            <a:chExt cx="711200" cy="685499"/>
          </a:xfrm>
        </p:grpSpPr>
        <p:sp>
          <p:nvSpPr>
            <p:cNvPr id="6" name="MH_Other_8"/>
            <p:cNvSpPr>
              <a:spLocks noChangeArrowheads="1"/>
            </p:cNvSpPr>
            <p:nvPr>
              <p:custDataLst>
                <p:tags r:id="rId2"/>
              </p:custDataLst>
            </p:nvPr>
          </p:nvSpPr>
          <p:spPr bwMode="auto">
            <a:xfrm>
              <a:off x="2743248" y="1276384"/>
              <a:ext cx="711200" cy="685499"/>
            </a:xfrm>
            <a:prstGeom prst="ellipse">
              <a:avLst/>
            </a:prstGeom>
            <a:solidFill>
              <a:srgbClr val="F57E1B"/>
            </a:solidFill>
            <a:ln>
              <a:noFill/>
            </a:ln>
            <a:extLst>
              <a:ext uri="{91240B29-F687-4F45-9708-019B960494DF}">
                <a14:hiddenLine xmlns:a14="http://schemas.microsoft.com/office/drawing/2010/main" w="25400" algn="ctr">
                  <a:solidFill>
                    <a:srgbClr val="000000"/>
                  </a:solidFill>
                  <a:round/>
                  <a:headEnd/>
                  <a:tailEnd/>
                </a14:hiddenLine>
              </a:ext>
            </a:extLst>
          </p:spPr>
          <p:txBody>
            <a:bodyPr/>
            <a:lstStyle/>
            <a:p>
              <a:pPr marL="233363" indent="-233363" eaLnBrk="1" hangingPunct="1">
                <a:lnSpc>
                  <a:spcPct val="95000"/>
                </a:lnSpc>
                <a:spcBef>
                  <a:spcPct val="50000"/>
                </a:spcBef>
                <a:spcAft>
                  <a:spcPct val="35000"/>
                </a:spcAft>
                <a:buClr>
                  <a:srgbClr val="678BA8"/>
                </a:buClr>
                <a:buFontTx/>
                <a:buChar char="•"/>
              </a:pPr>
              <a:endParaRPr lang="zh-TW" altLang="en-US" sz="4800">
                <a:solidFill>
                  <a:srgbClr val="000000"/>
                </a:solidFill>
                <a:latin typeface="Arial" charset="0"/>
                <a:ea typeface="Microsoft JhengHei" pitchFamily="34" charset="-120"/>
              </a:endParaRPr>
            </a:p>
          </p:txBody>
        </p:sp>
        <p:sp>
          <p:nvSpPr>
            <p:cNvPr id="2" name="文本框 1"/>
            <p:cNvSpPr txBox="1"/>
            <p:nvPr/>
          </p:nvSpPr>
          <p:spPr>
            <a:xfrm>
              <a:off x="2785300" y="1357523"/>
              <a:ext cx="632076" cy="552434"/>
            </a:xfrm>
            <a:prstGeom prst="rect">
              <a:avLst/>
            </a:prstGeom>
            <a:noFill/>
          </p:spPr>
          <p:txBody>
            <a:bodyPr wrap="none" rtlCol="0">
              <a:spAutoFit/>
            </a:bodyPr>
            <a:lstStyle/>
            <a:p>
              <a:r>
                <a:rPr lang="en-US" altLang="zh-CN" sz="4400" b="1" dirty="0" smtClean="0">
                  <a:solidFill>
                    <a:schemeClr val="bg1"/>
                  </a:solidFill>
                  <a:latin typeface="微软雅黑" panose="020B0503020204020204" pitchFamily="34" charset="-122"/>
                  <a:ea typeface="微软雅黑" panose="020B0503020204020204" pitchFamily="34" charset="-122"/>
                </a:rPr>
                <a:t>01</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grpSp>
      <p:sp>
        <p:nvSpPr>
          <p:cNvPr id="28" name="文本框 39"/>
          <p:cNvSpPr txBox="1"/>
          <p:nvPr/>
        </p:nvSpPr>
        <p:spPr>
          <a:xfrm>
            <a:off x="1905070" y="3325733"/>
            <a:ext cx="4800474" cy="627781"/>
          </a:xfrm>
          <a:prstGeom prst="rect">
            <a:avLst/>
          </a:prstGeom>
          <a:noFill/>
        </p:spPr>
        <p:txBody>
          <a:bodyPr wrap="square" lIns="73067" tIns="36535" rIns="73067" bIns="36535" rtlCol="0">
            <a:spAutoFit/>
          </a:bodyPr>
          <a:lstStyle/>
          <a:p>
            <a:pPr algn="just"/>
            <a:r>
              <a:rPr lang="zh-CN" altLang="en-US" sz="3600" b="1" dirty="0" smtClean="0">
                <a:solidFill>
                  <a:schemeClr val="bg1">
                    <a:lumMod val="8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单击此处添加文字标题</a:t>
            </a:r>
            <a:endParaRPr lang="zh-CN" altLang="en-US" sz="3600" b="1" dirty="0">
              <a:solidFill>
                <a:schemeClr val="bg1">
                  <a:lumMod val="8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1" name="文本框 39"/>
          <p:cNvSpPr txBox="1"/>
          <p:nvPr/>
        </p:nvSpPr>
        <p:spPr>
          <a:xfrm>
            <a:off x="3276634" y="2629751"/>
            <a:ext cx="2057346" cy="627781"/>
          </a:xfrm>
          <a:prstGeom prst="rect">
            <a:avLst/>
          </a:prstGeom>
          <a:noFill/>
        </p:spPr>
        <p:txBody>
          <a:bodyPr wrap="square" lIns="73067" tIns="36535" rIns="73067" bIns="36535" rtlCol="0">
            <a:spAutoFit/>
          </a:bodyPr>
          <a:lstStyle/>
          <a:p>
            <a:pPr algn="just"/>
            <a:r>
              <a:rPr lang="zh-CN" altLang="en-US" sz="3600" b="1" dirty="0">
                <a:solidFill>
                  <a:schemeClr val="bg1">
                    <a:lumMod val="8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第一部分</a:t>
            </a:r>
          </a:p>
        </p:txBody>
      </p:sp>
    </p:spTree>
    <p:custDataLst>
      <p:tags r:id="rId1"/>
    </p:custDataLst>
    <p:extLst>
      <p:ext uri="{BB962C8B-B14F-4D97-AF65-F5344CB8AC3E}">
        <p14:creationId xmlns:p14="http://schemas.microsoft.com/office/powerpoint/2010/main" val="3885749710"/>
      </p:ext>
    </p:extLst>
  </p:cSld>
  <p:clrMapOvr>
    <a:masterClrMapping/>
  </p:clrMapOvr>
  <mc:AlternateContent xmlns:mc="http://schemas.openxmlformats.org/markup-compatibility/2006" xmlns:p14="http://schemas.microsoft.com/office/powerpoint/2010/main">
    <mc:Choice Requires="p14">
      <p:transition spd="slow" p14:dur="1600" advTm="3146">
        <p:blinds dir="vert"/>
      </p:transition>
    </mc:Choice>
    <mc:Fallback xmlns="">
      <p:transition spd="slow"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par>
                          <p:cTn id="10" fill="hold">
                            <p:stCondLst>
                              <p:cond delay="1000"/>
                            </p:stCondLst>
                            <p:childTnLst>
                              <p:par>
                                <p:cTn id="11" presetID="10" presetClass="entr" presetSubtype="0" fill="hold" grpId="0" nodeType="afterEffect">
                                  <p:stCondLst>
                                    <p:cond delay="0"/>
                                  </p:stCondLst>
                                  <p:iterate type="lt">
                                    <p:tmPct val="14000"/>
                                  </p:iterate>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2130"/>
                            </p:stCondLst>
                            <p:childTnLst>
                              <p:par>
                                <p:cTn id="15" presetID="10" presetClass="entr" presetSubtype="0" fill="hold" grpId="0" nodeType="afterEffect">
                                  <p:stCondLst>
                                    <p:cond delay="0"/>
                                  </p:stCondLst>
                                  <p:iterate type="lt">
                                    <p:tmPct val="14000"/>
                                  </p:iterate>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2681318" y="1419622"/>
            <a:ext cx="1637329" cy="1585913"/>
            <a:chOff x="2681318" y="1419622"/>
            <a:chExt cx="1637329" cy="1585913"/>
          </a:xfrm>
        </p:grpSpPr>
        <p:sp>
          <p:nvSpPr>
            <p:cNvPr id="37" name="MH_Other_2"/>
            <p:cNvSpPr/>
            <p:nvPr>
              <p:custDataLst>
                <p:tags r:id="rId8"/>
              </p:custDataLst>
            </p:nvPr>
          </p:nvSpPr>
          <p:spPr>
            <a:xfrm>
              <a:off x="2681318" y="1419622"/>
              <a:ext cx="1637329" cy="1585913"/>
            </a:xfrm>
            <a:prstGeom prst="rect">
              <a:avLst/>
            </a:prstGeom>
            <a:solidFill>
              <a:srgbClr val="EEEEEE"/>
            </a:solidFill>
            <a:ln w="9525">
              <a:solidFill>
                <a:srgbClr val="E0E0E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41" name="MH_SubTitle_2"/>
            <p:cNvSpPr/>
            <p:nvPr>
              <p:custDataLst>
                <p:tags r:id="rId9"/>
              </p:custDataLst>
            </p:nvPr>
          </p:nvSpPr>
          <p:spPr>
            <a:xfrm>
              <a:off x="2682847" y="2605485"/>
              <a:ext cx="1634270" cy="40005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r>
                <a:rPr lang="en-US" altLang="zh-CN" dirty="0">
                  <a:solidFill>
                    <a:srgbClr val="71B657"/>
                  </a:solidFill>
                  <a:ea typeface="微软雅黑" panose="020B0503020204020204" pitchFamily="34" charset="-122"/>
                </a:rPr>
                <a:t>LOREM</a:t>
              </a:r>
              <a:endParaRPr lang="zh-CN" altLang="en-US" dirty="0">
                <a:solidFill>
                  <a:srgbClr val="71B657"/>
                </a:solidFill>
                <a:ea typeface="微软雅黑" panose="020B0503020204020204" pitchFamily="34" charset="-122"/>
              </a:endParaRPr>
            </a:p>
          </p:txBody>
        </p:sp>
        <p:pic>
          <p:nvPicPr>
            <p:cNvPr id="44" name="图片 43"/>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2806678" y="1527002"/>
              <a:ext cx="1386607" cy="1100138"/>
            </a:xfrm>
            <a:prstGeom prst="rect">
              <a:avLst/>
            </a:prstGeom>
          </p:spPr>
        </p:pic>
      </p:grpSp>
      <p:grpSp>
        <p:nvGrpSpPr>
          <p:cNvPr id="10" name="组合 9"/>
          <p:cNvGrpSpPr/>
          <p:nvPr/>
        </p:nvGrpSpPr>
        <p:grpSpPr>
          <a:xfrm>
            <a:off x="4680968" y="1419622"/>
            <a:ext cx="1637329" cy="1585913"/>
            <a:chOff x="4680968" y="1419622"/>
            <a:chExt cx="1637329" cy="1585913"/>
          </a:xfrm>
        </p:grpSpPr>
        <p:sp>
          <p:nvSpPr>
            <p:cNvPr id="38" name="MH_Other_3"/>
            <p:cNvSpPr/>
            <p:nvPr>
              <p:custDataLst>
                <p:tags r:id="rId6"/>
              </p:custDataLst>
            </p:nvPr>
          </p:nvSpPr>
          <p:spPr>
            <a:xfrm>
              <a:off x="4680968" y="1419622"/>
              <a:ext cx="1637329" cy="1585913"/>
            </a:xfrm>
            <a:prstGeom prst="rect">
              <a:avLst/>
            </a:prstGeom>
            <a:solidFill>
              <a:srgbClr val="EEEEEE"/>
            </a:solidFill>
            <a:ln w="9525">
              <a:solidFill>
                <a:srgbClr val="E0E0E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42" name="MH_SubTitle_3"/>
            <p:cNvSpPr/>
            <p:nvPr>
              <p:custDataLst>
                <p:tags r:id="rId7"/>
              </p:custDataLst>
            </p:nvPr>
          </p:nvSpPr>
          <p:spPr>
            <a:xfrm>
              <a:off x="4682497" y="2605485"/>
              <a:ext cx="1634270" cy="40005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r>
                <a:rPr lang="en-US" altLang="zh-CN" dirty="0">
                  <a:solidFill>
                    <a:srgbClr val="F57E1B"/>
                  </a:solidFill>
                  <a:ea typeface="微软雅黑" panose="020B0503020204020204" pitchFamily="34" charset="-122"/>
                </a:rPr>
                <a:t>LOREM</a:t>
              </a:r>
              <a:endParaRPr lang="zh-CN" altLang="en-US" dirty="0">
                <a:solidFill>
                  <a:srgbClr val="F57E1B"/>
                </a:solidFill>
                <a:ea typeface="微软雅黑" panose="020B0503020204020204" pitchFamily="34" charset="-122"/>
              </a:endParaRPr>
            </a:p>
          </p:txBody>
        </p:sp>
        <p:pic>
          <p:nvPicPr>
            <p:cNvPr id="45" name="图片 44"/>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4806328" y="1505347"/>
              <a:ext cx="1386607" cy="1078483"/>
            </a:xfrm>
            <a:prstGeom prst="rect">
              <a:avLst/>
            </a:prstGeom>
          </p:spPr>
        </p:pic>
      </p:grpSp>
      <p:grpSp>
        <p:nvGrpSpPr>
          <p:cNvPr id="11" name="组合 10"/>
          <p:cNvGrpSpPr/>
          <p:nvPr/>
        </p:nvGrpSpPr>
        <p:grpSpPr>
          <a:xfrm>
            <a:off x="6679088" y="1419622"/>
            <a:ext cx="1637328" cy="1585913"/>
            <a:chOff x="6679088" y="1419622"/>
            <a:chExt cx="1637328" cy="1585913"/>
          </a:xfrm>
        </p:grpSpPr>
        <p:sp>
          <p:nvSpPr>
            <p:cNvPr id="39" name="MH_Other_4"/>
            <p:cNvSpPr/>
            <p:nvPr>
              <p:custDataLst>
                <p:tags r:id="rId4"/>
              </p:custDataLst>
            </p:nvPr>
          </p:nvSpPr>
          <p:spPr>
            <a:xfrm>
              <a:off x="6679088" y="1419622"/>
              <a:ext cx="1637328" cy="1585913"/>
            </a:xfrm>
            <a:prstGeom prst="rect">
              <a:avLst/>
            </a:prstGeom>
            <a:solidFill>
              <a:srgbClr val="EEEEEE"/>
            </a:solidFill>
            <a:ln w="9525">
              <a:solidFill>
                <a:srgbClr val="E0E0E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43" name="MH_SubTitle_4"/>
            <p:cNvSpPr/>
            <p:nvPr>
              <p:custDataLst>
                <p:tags r:id="rId5"/>
              </p:custDataLst>
            </p:nvPr>
          </p:nvSpPr>
          <p:spPr>
            <a:xfrm>
              <a:off x="6680617" y="2605485"/>
              <a:ext cx="1634271" cy="40005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r>
                <a:rPr lang="en-US" altLang="zh-CN" dirty="0">
                  <a:solidFill>
                    <a:srgbClr val="AE43A0"/>
                  </a:solidFill>
                  <a:ea typeface="微软雅黑" panose="020B0503020204020204" pitchFamily="34" charset="-122"/>
                </a:rPr>
                <a:t>LOREM</a:t>
              </a:r>
              <a:endParaRPr lang="zh-CN" altLang="en-US" dirty="0">
                <a:solidFill>
                  <a:srgbClr val="AE43A0"/>
                </a:solidFill>
                <a:ea typeface="微软雅黑" panose="020B0503020204020204" pitchFamily="34" charset="-122"/>
              </a:endParaRPr>
            </a:p>
          </p:txBody>
        </p:sp>
        <p:pic>
          <p:nvPicPr>
            <p:cNvPr id="46" name="图片 45"/>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6804449" y="1533985"/>
              <a:ext cx="1386606" cy="1086172"/>
            </a:xfrm>
            <a:prstGeom prst="rect">
              <a:avLst/>
            </a:prstGeom>
          </p:spPr>
        </p:pic>
      </p:grpSp>
      <p:grpSp>
        <p:nvGrpSpPr>
          <p:cNvPr id="3" name="组合 2"/>
          <p:cNvGrpSpPr/>
          <p:nvPr/>
        </p:nvGrpSpPr>
        <p:grpSpPr>
          <a:xfrm>
            <a:off x="683196" y="1419622"/>
            <a:ext cx="1637328" cy="1585913"/>
            <a:chOff x="683196" y="1419622"/>
            <a:chExt cx="1637328" cy="1585913"/>
          </a:xfrm>
        </p:grpSpPr>
        <p:sp>
          <p:nvSpPr>
            <p:cNvPr id="36" name="MH_Other_1"/>
            <p:cNvSpPr/>
            <p:nvPr>
              <p:custDataLst>
                <p:tags r:id="rId2"/>
              </p:custDataLst>
            </p:nvPr>
          </p:nvSpPr>
          <p:spPr>
            <a:xfrm>
              <a:off x="683196" y="1419622"/>
              <a:ext cx="1637328" cy="1585913"/>
            </a:xfrm>
            <a:prstGeom prst="rect">
              <a:avLst/>
            </a:prstGeom>
            <a:solidFill>
              <a:srgbClr val="EAEAEA"/>
            </a:solidFill>
            <a:ln w="9525">
              <a:solidFill>
                <a:srgbClr val="E0E0E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lumMod val="65000"/>
                  </a:schemeClr>
                </a:solidFill>
              </a:endParaRPr>
            </a:p>
          </p:txBody>
        </p:sp>
        <p:sp>
          <p:nvSpPr>
            <p:cNvPr id="40" name="MH_SubTitle_1"/>
            <p:cNvSpPr/>
            <p:nvPr>
              <p:custDataLst>
                <p:tags r:id="rId3"/>
              </p:custDataLst>
            </p:nvPr>
          </p:nvSpPr>
          <p:spPr>
            <a:xfrm>
              <a:off x="684724" y="2605485"/>
              <a:ext cx="1634271" cy="40005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r>
                <a:rPr lang="en-US" altLang="zh-CN" dirty="0">
                  <a:solidFill>
                    <a:srgbClr val="00B0F0"/>
                  </a:solidFill>
                  <a:ea typeface="微软雅黑" panose="020B0503020204020204" pitchFamily="34" charset="-122"/>
                </a:rPr>
                <a:t>LOREM</a:t>
              </a:r>
              <a:endParaRPr lang="zh-CN" altLang="en-US" dirty="0">
                <a:solidFill>
                  <a:srgbClr val="00B0F0"/>
                </a:solidFill>
                <a:ea typeface="微软雅黑" panose="020B0503020204020204" pitchFamily="34" charset="-122"/>
              </a:endParaRPr>
            </a:p>
          </p:txBody>
        </p:sp>
        <p:pic>
          <p:nvPicPr>
            <p:cNvPr id="47" name="图片 46"/>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808557" y="1549103"/>
              <a:ext cx="1413497" cy="1049845"/>
            </a:xfrm>
            <a:prstGeom prst="rect">
              <a:avLst/>
            </a:prstGeom>
          </p:spPr>
        </p:pic>
      </p:grpSp>
      <p:sp>
        <p:nvSpPr>
          <p:cNvPr id="48" name="TextBox 76"/>
          <p:cNvSpPr txBox="1"/>
          <p:nvPr/>
        </p:nvSpPr>
        <p:spPr>
          <a:xfrm>
            <a:off x="1055245" y="3291830"/>
            <a:ext cx="7169151" cy="1139180"/>
          </a:xfrm>
          <a:prstGeom prst="rect">
            <a:avLst/>
          </a:prstGeom>
          <a:noFill/>
        </p:spPr>
        <p:txBody>
          <a:bodyPr lIns="91428" tIns="45714" rIns="91428" bIns="45714" anchor="ctr"/>
          <a:lstStyle/>
          <a:p>
            <a:pPr algn="just">
              <a:lnSpc>
                <a:spcPct val="130000"/>
              </a:lnSpc>
              <a:defRPr/>
            </a:pPr>
            <a:r>
              <a:rPr lang="zh-CN" altLang="en-US" sz="1400" dirty="0">
                <a:solidFill>
                  <a:schemeClr val="bg1">
                    <a:lumMod val="85000"/>
                  </a:schemeClr>
                </a:solidFill>
                <a:latin typeface="微软雅黑" pitchFamily="34" charset="-122"/>
                <a:ea typeface="微软雅黑" pitchFamily="34" charset="-122"/>
              </a:rPr>
              <a:t>请在此处输入您的文字，或者复制您的文字粘贴到此处，并且在粘贴后选择“仅文字”</a:t>
            </a:r>
            <a:endParaRPr lang="en-US" altLang="zh-CN" sz="1400" dirty="0">
              <a:solidFill>
                <a:schemeClr val="bg1">
                  <a:lumMod val="85000"/>
                </a:schemeClr>
              </a:solidFill>
              <a:latin typeface="微软雅黑" pitchFamily="34" charset="-122"/>
              <a:ea typeface="微软雅黑" pitchFamily="34" charset="-122"/>
            </a:endParaRPr>
          </a:p>
          <a:p>
            <a:pPr algn="just">
              <a:lnSpc>
                <a:spcPct val="130000"/>
              </a:lnSpc>
              <a:defRPr/>
            </a:pPr>
            <a:r>
              <a:rPr lang="zh-CN" altLang="en-US" sz="1400" dirty="0">
                <a:solidFill>
                  <a:schemeClr val="bg1">
                    <a:lumMod val="85000"/>
                  </a:schemeClr>
                </a:solidFill>
                <a:latin typeface="微软雅黑" pitchFamily="34" charset="-122"/>
                <a:ea typeface="微软雅黑" pitchFamily="34" charset="-122"/>
              </a:rPr>
              <a:t>请在此处输入您的文字，或者复制您的文字粘贴到此处，并且在粘贴后选择“仅文字”</a:t>
            </a:r>
            <a:endParaRPr lang="en-US" altLang="zh-CN" sz="1400" dirty="0">
              <a:solidFill>
                <a:schemeClr val="bg1">
                  <a:lumMod val="85000"/>
                </a:schemeClr>
              </a:solidFill>
              <a:latin typeface="微软雅黑" pitchFamily="34" charset="-122"/>
              <a:ea typeface="微软雅黑" pitchFamily="34" charset="-122"/>
            </a:endParaRPr>
          </a:p>
          <a:p>
            <a:pPr algn="just">
              <a:lnSpc>
                <a:spcPct val="130000"/>
              </a:lnSpc>
              <a:defRPr/>
            </a:pPr>
            <a:r>
              <a:rPr lang="zh-CN" altLang="en-US" sz="1400" dirty="0">
                <a:solidFill>
                  <a:schemeClr val="bg1">
                    <a:lumMod val="85000"/>
                  </a:schemeClr>
                </a:solidFill>
                <a:latin typeface="微软雅黑" pitchFamily="34" charset="-122"/>
                <a:ea typeface="微软雅黑" pitchFamily="34" charset="-122"/>
              </a:rPr>
              <a:t>请在此处输入您的文字，或者复制您的文字粘贴到此处，并且在粘贴后选择“仅文字”</a:t>
            </a:r>
            <a:endParaRPr lang="en-US" altLang="zh-CN" sz="1400" dirty="0">
              <a:solidFill>
                <a:schemeClr val="bg1">
                  <a:lumMod val="85000"/>
                </a:schemeClr>
              </a:solidFill>
              <a:latin typeface="微软雅黑" pitchFamily="34" charset="-122"/>
              <a:ea typeface="微软雅黑" pitchFamily="34" charset="-122"/>
            </a:endParaRPr>
          </a:p>
        </p:txBody>
      </p:sp>
      <p:sp>
        <p:nvSpPr>
          <p:cNvPr id="49" name="Freeform 5"/>
          <p:cNvSpPr>
            <a:spLocks noEditPoints="1"/>
          </p:cNvSpPr>
          <p:nvPr/>
        </p:nvSpPr>
        <p:spPr bwMode="auto">
          <a:xfrm>
            <a:off x="703570" y="3336728"/>
            <a:ext cx="334963" cy="230187"/>
          </a:xfrm>
          <a:custGeom>
            <a:avLst/>
            <a:gdLst>
              <a:gd name="T0" fmla="*/ 2147483646 w 3498"/>
              <a:gd name="T1" fmla="*/ 443337098 h 2404"/>
              <a:gd name="T2" fmla="*/ 2147483646 w 3498"/>
              <a:gd name="T3" fmla="*/ 535515980 h 2404"/>
              <a:gd name="T4" fmla="*/ 2147483646 w 3498"/>
              <a:gd name="T5" fmla="*/ 560096390 h 2404"/>
              <a:gd name="T6" fmla="*/ 2147483646 w 3498"/>
              <a:gd name="T7" fmla="*/ 1148284690 h 2404"/>
              <a:gd name="T8" fmla="*/ 2147483646 w 3498"/>
              <a:gd name="T9" fmla="*/ 1854983579 h 2404"/>
              <a:gd name="T10" fmla="*/ 1883470137 w 3498"/>
              <a:gd name="T11" fmla="*/ 2110451317 h 2404"/>
              <a:gd name="T12" fmla="*/ 1824637496 w 3498"/>
              <a:gd name="T13" fmla="*/ 2020032733 h 2404"/>
              <a:gd name="T14" fmla="*/ 2147483646 w 3498"/>
              <a:gd name="T15" fmla="*/ 1809334165 h 2404"/>
              <a:gd name="T16" fmla="*/ 2147483646 w 3498"/>
              <a:gd name="T17" fmla="*/ 1793527863 h 2404"/>
              <a:gd name="T18" fmla="*/ 2147483646 w 3498"/>
              <a:gd name="T19" fmla="*/ 1795288258 h 2404"/>
              <a:gd name="T20" fmla="*/ 2147483646 w 3498"/>
              <a:gd name="T21" fmla="*/ 1133358633 h 2404"/>
              <a:gd name="T22" fmla="*/ 2147483646 w 3498"/>
              <a:gd name="T23" fmla="*/ 468797657 h 2404"/>
              <a:gd name="T24" fmla="*/ 2147483646 w 3498"/>
              <a:gd name="T25" fmla="*/ 443337098 h 2404"/>
              <a:gd name="T26" fmla="*/ 1529603081 w 3498"/>
              <a:gd name="T27" fmla="*/ 216841420 h 2404"/>
              <a:gd name="T28" fmla="*/ 1595459699 w 3498"/>
              <a:gd name="T29" fmla="*/ 309020302 h 2404"/>
              <a:gd name="T30" fmla="*/ 1549803897 w 3498"/>
              <a:gd name="T31" fmla="*/ 333600712 h 2404"/>
              <a:gd name="T32" fmla="*/ 1016807190 w 3498"/>
              <a:gd name="T33" fmla="*/ 921789012 h 2404"/>
              <a:gd name="T34" fmla="*/ 1259161826 w 3498"/>
              <a:gd name="T35" fmla="*/ 1629368051 h 2404"/>
              <a:gd name="T36" fmla="*/ 407427141 w 3498"/>
              <a:gd name="T37" fmla="*/ 1883955639 h 2404"/>
              <a:gd name="T38" fmla="*/ 349474712 w 3498"/>
              <a:gd name="T39" fmla="*/ 1793527863 h 2404"/>
              <a:gd name="T40" fmla="*/ 1007151580 w 3498"/>
              <a:gd name="T41" fmla="*/ 1582838488 h 2404"/>
              <a:gd name="T42" fmla="*/ 1085295537 w 3498"/>
              <a:gd name="T43" fmla="*/ 1567032186 h 2404"/>
              <a:gd name="T44" fmla="*/ 1070376469 w 3498"/>
              <a:gd name="T45" fmla="*/ 1568792484 h 2404"/>
              <a:gd name="T46" fmla="*/ 897390487 w 3498"/>
              <a:gd name="T47" fmla="*/ 906862955 h 2404"/>
              <a:gd name="T48" fmla="*/ 1487459220 w 3498"/>
              <a:gd name="T49" fmla="*/ 242301979 h 2404"/>
              <a:gd name="T50" fmla="*/ 1529603081 w 3498"/>
              <a:gd name="T51" fmla="*/ 216841420 h 2404"/>
              <a:gd name="T52" fmla="*/ 2147483646 w 3498"/>
              <a:gd name="T53" fmla="*/ 226495678 h 2404"/>
              <a:gd name="T54" fmla="*/ 2147483646 w 3498"/>
              <a:gd name="T55" fmla="*/ 283559648 h 2404"/>
              <a:gd name="T56" fmla="*/ 2147483646 w 3498"/>
              <a:gd name="T57" fmla="*/ 312531803 h 2404"/>
              <a:gd name="T58" fmla="*/ 2147483646 w 3498"/>
              <a:gd name="T59" fmla="*/ 1037668250 h 2404"/>
              <a:gd name="T60" fmla="*/ 2147483646 w 3498"/>
              <a:gd name="T61" fmla="*/ 1631999307 h 2404"/>
              <a:gd name="T62" fmla="*/ 2147483646 w 3498"/>
              <a:gd name="T63" fmla="*/ 1647805608 h 2404"/>
              <a:gd name="T64" fmla="*/ 1533115118 w 3498"/>
              <a:gd name="T65" fmla="*/ 1908536049 h 2404"/>
              <a:gd name="T66" fmla="*/ 1501507174 w 3498"/>
              <a:gd name="T67" fmla="*/ 1365997067 h 2404"/>
              <a:gd name="T68" fmla="*/ 2147483646 w 3498"/>
              <a:gd name="T69" fmla="*/ 226495678 h 2404"/>
              <a:gd name="T70" fmla="*/ 1330281806 w 3498"/>
              <a:gd name="T71" fmla="*/ 0 h 2404"/>
              <a:gd name="T72" fmla="*/ 1352234044 w 3498"/>
              <a:gd name="T73" fmla="*/ 57944215 h 2404"/>
              <a:gd name="T74" fmla="*/ 1309209876 w 3498"/>
              <a:gd name="T75" fmla="*/ 86036126 h 2404"/>
              <a:gd name="T76" fmla="*/ 805189384 w 3498"/>
              <a:gd name="T77" fmla="*/ 811172477 h 2404"/>
              <a:gd name="T78" fmla="*/ 915830688 w 3498"/>
              <a:gd name="T79" fmla="*/ 1404623480 h 2404"/>
              <a:gd name="T80" fmla="*/ 844710708 w 3498"/>
              <a:gd name="T81" fmla="*/ 1421309931 h 2404"/>
              <a:gd name="T82" fmla="*/ 57072026 w 3498"/>
              <a:gd name="T83" fmla="*/ 1682040371 h 2404"/>
              <a:gd name="T84" fmla="*/ 26344486 w 3498"/>
              <a:gd name="T85" fmla="*/ 1139501390 h 2404"/>
              <a:gd name="T86" fmla="*/ 1330281806 w 3498"/>
              <a:gd name="T87" fmla="*/ 0 h 240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498" h="2404">
                <a:moveTo>
                  <a:pt x="3422" y="505"/>
                </a:moveTo>
                <a:cubicBezTo>
                  <a:pt x="3447" y="540"/>
                  <a:pt x="3473" y="575"/>
                  <a:pt x="3498" y="610"/>
                </a:cubicBezTo>
                <a:cubicBezTo>
                  <a:pt x="3480" y="619"/>
                  <a:pt x="3463" y="628"/>
                  <a:pt x="3446" y="638"/>
                </a:cubicBezTo>
                <a:cubicBezTo>
                  <a:pt x="3077" y="853"/>
                  <a:pt x="2874" y="1077"/>
                  <a:pt x="2839" y="1308"/>
                </a:cubicBezTo>
                <a:cubicBezTo>
                  <a:pt x="2802" y="1548"/>
                  <a:pt x="2894" y="1816"/>
                  <a:pt x="3115" y="2113"/>
                </a:cubicBezTo>
                <a:cubicBezTo>
                  <a:pt x="2782" y="2172"/>
                  <a:pt x="2458" y="2269"/>
                  <a:pt x="2145" y="2404"/>
                </a:cubicBezTo>
                <a:cubicBezTo>
                  <a:pt x="2123" y="2369"/>
                  <a:pt x="2101" y="2335"/>
                  <a:pt x="2078" y="2301"/>
                </a:cubicBezTo>
                <a:cubicBezTo>
                  <a:pt x="2334" y="2180"/>
                  <a:pt x="2585" y="2100"/>
                  <a:pt x="2832" y="2061"/>
                </a:cubicBezTo>
                <a:cubicBezTo>
                  <a:pt x="2860" y="2055"/>
                  <a:pt x="2889" y="2049"/>
                  <a:pt x="2917" y="2043"/>
                </a:cubicBezTo>
                <a:cubicBezTo>
                  <a:pt x="2911" y="2044"/>
                  <a:pt x="2905" y="2044"/>
                  <a:pt x="2899" y="2045"/>
                </a:cubicBezTo>
                <a:cubicBezTo>
                  <a:pt x="2729" y="1794"/>
                  <a:pt x="2664" y="1543"/>
                  <a:pt x="2702" y="1291"/>
                </a:cubicBezTo>
                <a:cubicBezTo>
                  <a:pt x="2743" y="1028"/>
                  <a:pt x="2967" y="776"/>
                  <a:pt x="3375" y="534"/>
                </a:cubicBezTo>
                <a:cubicBezTo>
                  <a:pt x="3391" y="524"/>
                  <a:pt x="3406" y="515"/>
                  <a:pt x="3422" y="505"/>
                </a:cubicBezTo>
                <a:close/>
                <a:moveTo>
                  <a:pt x="1742" y="247"/>
                </a:moveTo>
                <a:cubicBezTo>
                  <a:pt x="1767" y="282"/>
                  <a:pt x="1792" y="317"/>
                  <a:pt x="1817" y="352"/>
                </a:cubicBezTo>
                <a:cubicBezTo>
                  <a:pt x="1800" y="361"/>
                  <a:pt x="1782" y="371"/>
                  <a:pt x="1765" y="380"/>
                </a:cubicBezTo>
                <a:cubicBezTo>
                  <a:pt x="1396" y="595"/>
                  <a:pt x="1194" y="819"/>
                  <a:pt x="1158" y="1050"/>
                </a:cubicBezTo>
                <a:cubicBezTo>
                  <a:pt x="1121" y="1293"/>
                  <a:pt x="1213" y="1561"/>
                  <a:pt x="1434" y="1856"/>
                </a:cubicBezTo>
                <a:cubicBezTo>
                  <a:pt x="1098" y="1913"/>
                  <a:pt x="775" y="2010"/>
                  <a:pt x="464" y="2146"/>
                </a:cubicBezTo>
                <a:cubicBezTo>
                  <a:pt x="442" y="2112"/>
                  <a:pt x="420" y="2077"/>
                  <a:pt x="398" y="2043"/>
                </a:cubicBezTo>
                <a:cubicBezTo>
                  <a:pt x="654" y="1922"/>
                  <a:pt x="903" y="1842"/>
                  <a:pt x="1147" y="1803"/>
                </a:cubicBezTo>
                <a:cubicBezTo>
                  <a:pt x="1177" y="1797"/>
                  <a:pt x="1207" y="1791"/>
                  <a:pt x="1236" y="1785"/>
                </a:cubicBezTo>
                <a:cubicBezTo>
                  <a:pt x="1231" y="1786"/>
                  <a:pt x="1225" y="1786"/>
                  <a:pt x="1219" y="1787"/>
                </a:cubicBezTo>
                <a:cubicBezTo>
                  <a:pt x="1048" y="1539"/>
                  <a:pt x="983" y="1288"/>
                  <a:pt x="1022" y="1033"/>
                </a:cubicBezTo>
                <a:cubicBezTo>
                  <a:pt x="1062" y="770"/>
                  <a:pt x="1286" y="518"/>
                  <a:pt x="1694" y="276"/>
                </a:cubicBezTo>
                <a:cubicBezTo>
                  <a:pt x="1710" y="266"/>
                  <a:pt x="1726" y="257"/>
                  <a:pt x="1742" y="247"/>
                </a:cubicBezTo>
                <a:close/>
                <a:moveTo>
                  <a:pt x="3195" y="258"/>
                </a:moveTo>
                <a:cubicBezTo>
                  <a:pt x="3204" y="280"/>
                  <a:pt x="3212" y="302"/>
                  <a:pt x="3220" y="323"/>
                </a:cubicBezTo>
                <a:cubicBezTo>
                  <a:pt x="3204" y="334"/>
                  <a:pt x="3188" y="345"/>
                  <a:pt x="3172" y="356"/>
                </a:cubicBezTo>
                <a:cubicBezTo>
                  <a:pt x="2842" y="560"/>
                  <a:pt x="2651" y="835"/>
                  <a:pt x="2597" y="1182"/>
                </a:cubicBezTo>
                <a:cubicBezTo>
                  <a:pt x="2560" y="1428"/>
                  <a:pt x="2603" y="1653"/>
                  <a:pt x="2728" y="1859"/>
                </a:cubicBezTo>
                <a:cubicBezTo>
                  <a:pt x="2689" y="1868"/>
                  <a:pt x="2661" y="1874"/>
                  <a:pt x="2643" y="1877"/>
                </a:cubicBezTo>
                <a:cubicBezTo>
                  <a:pt x="2305" y="1946"/>
                  <a:pt x="2006" y="2045"/>
                  <a:pt x="1746" y="2174"/>
                </a:cubicBezTo>
                <a:cubicBezTo>
                  <a:pt x="1692" y="1956"/>
                  <a:pt x="1681" y="1750"/>
                  <a:pt x="1710" y="1556"/>
                </a:cubicBezTo>
                <a:cubicBezTo>
                  <a:pt x="1821" y="837"/>
                  <a:pt x="2316" y="404"/>
                  <a:pt x="3195" y="258"/>
                </a:cubicBezTo>
                <a:close/>
                <a:moveTo>
                  <a:pt x="1515" y="0"/>
                </a:moveTo>
                <a:cubicBezTo>
                  <a:pt x="1523" y="22"/>
                  <a:pt x="1531" y="44"/>
                  <a:pt x="1540" y="66"/>
                </a:cubicBezTo>
                <a:cubicBezTo>
                  <a:pt x="1523" y="76"/>
                  <a:pt x="1507" y="87"/>
                  <a:pt x="1491" y="98"/>
                </a:cubicBezTo>
                <a:cubicBezTo>
                  <a:pt x="1162" y="302"/>
                  <a:pt x="970" y="577"/>
                  <a:pt x="917" y="924"/>
                </a:cubicBezTo>
                <a:cubicBezTo>
                  <a:pt x="879" y="1170"/>
                  <a:pt x="921" y="1395"/>
                  <a:pt x="1043" y="1600"/>
                </a:cubicBezTo>
                <a:cubicBezTo>
                  <a:pt x="1007" y="1610"/>
                  <a:pt x="980" y="1616"/>
                  <a:pt x="962" y="1619"/>
                </a:cubicBezTo>
                <a:cubicBezTo>
                  <a:pt x="624" y="1688"/>
                  <a:pt x="325" y="1787"/>
                  <a:pt x="65" y="1916"/>
                </a:cubicBezTo>
                <a:cubicBezTo>
                  <a:pt x="12" y="1698"/>
                  <a:pt x="0" y="1492"/>
                  <a:pt x="30" y="1298"/>
                </a:cubicBezTo>
                <a:cubicBezTo>
                  <a:pt x="140" y="579"/>
                  <a:pt x="635" y="146"/>
                  <a:pt x="1515" y="0"/>
                </a:cubicBezTo>
                <a:close/>
              </a:path>
            </a:pathLst>
          </a:custGeom>
          <a:solidFill>
            <a:srgbClr val="E58905"/>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91428" tIns="45714" rIns="91428" bIns="45714"/>
          <a:lstStyle/>
          <a:p>
            <a:endParaRPr lang="zh-CN" altLang="en-US">
              <a:solidFill>
                <a:schemeClr val="tx1">
                  <a:lumMod val="50000"/>
                  <a:lumOff val="50000"/>
                </a:schemeClr>
              </a:solidFill>
            </a:endParaRPr>
          </a:p>
        </p:txBody>
      </p:sp>
      <p:sp>
        <p:nvSpPr>
          <p:cNvPr id="50" name="Freeform 5"/>
          <p:cNvSpPr>
            <a:spLocks noEditPoints="1"/>
          </p:cNvSpPr>
          <p:nvPr/>
        </p:nvSpPr>
        <p:spPr bwMode="auto">
          <a:xfrm rot="10800000">
            <a:off x="8100392" y="4169346"/>
            <a:ext cx="334963" cy="230187"/>
          </a:xfrm>
          <a:custGeom>
            <a:avLst/>
            <a:gdLst>
              <a:gd name="T0" fmla="*/ 2147483646 w 3498"/>
              <a:gd name="T1" fmla="*/ 443337098 h 2404"/>
              <a:gd name="T2" fmla="*/ 2147483646 w 3498"/>
              <a:gd name="T3" fmla="*/ 535515980 h 2404"/>
              <a:gd name="T4" fmla="*/ 2147483646 w 3498"/>
              <a:gd name="T5" fmla="*/ 560096390 h 2404"/>
              <a:gd name="T6" fmla="*/ 2147483646 w 3498"/>
              <a:gd name="T7" fmla="*/ 1148284690 h 2404"/>
              <a:gd name="T8" fmla="*/ 2147483646 w 3498"/>
              <a:gd name="T9" fmla="*/ 1854983579 h 2404"/>
              <a:gd name="T10" fmla="*/ 1883470137 w 3498"/>
              <a:gd name="T11" fmla="*/ 2110451317 h 2404"/>
              <a:gd name="T12" fmla="*/ 1824637496 w 3498"/>
              <a:gd name="T13" fmla="*/ 2020032733 h 2404"/>
              <a:gd name="T14" fmla="*/ 2147483646 w 3498"/>
              <a:gd name="T15" fmla="*/ 1809334165 h 2404"/>
              <a:gd name="T16" fmla="*/ 2147483646 w 3498"/>
              <a:gd name="T17" fmla="*/ 1793527863 h 2404"/>
              <a:gd name="T18" fmla="*/ 2147483646 w 3498"/>
              <a:gd name="T19" fmla="*/ 1795288258 h 2404"/>
              <a:gd name="T20" fmla="*/ 2147483646 w 3498"/>
              <a:gd name="T21" fmla="*/ 1133358633 h 2404"/>
              <a:gd name="T22" fmla="*/ 2147483646 w 3498"/>
              <a:gd name="T23" fmla="*/ 468797657 h 2404"/>
              <a:gd name="T24" fmla="*/ 2147483646 w 3498"/>
              <a:gd name="T25" fmla="*/ 443337098 h 2404"/>
              <a:gd name="T26" fmla="*/ 1529603081 w 3498"/>
              <a:gd name="T27" fmla="*/ 216841420 h 2404"/>
              <a:gd name="T28" fmla="*/ 1595459699 w 3498"/>
              <a:gd name="T29" fmla="*/ 309020302 h 2404"/>
              <a:gd name="T30" fmla="*/ 1549803897 w 3498"/>
              <a:gd name="T31" fmla="*/ 333600712 h 2404"/>
              <a:gd name="T32" fmla="*/ 1016807190 w 3498"/>
              <a:gd name="T33" fmla="*/ 921789012 h 2404"/>
              <a:gd name="T34" fmla="*/ 1259161826 w 3498"/>
              <a:gd name="T35" fmla="*/ 1629368051 h 2404"/>
              <a:gd name="T36" fmla="*/ 407427141 w 3498"/>
              <a:gd name="T37" fmla="*/ 1883955639 h 2404"/>
              <a:gd name="T38" fmla="*/ 349474712 w 3498"/>
              <a:gd name="T39" fmla="*/ 1793527863 h 2404"/>
              <a:gd name="T40" fmla="*/ 1007151580 w 3498"/>
              <a:gd name="T41" fmla="*/ 1582838488 h 2404"/>
              <a:gd name="T42" fmla="*/ 1085295537 w 3498"/>
              <a:gd name="T43" fmla="*/ 1567032186 h 2404"/>
              <a:gd name="T44" fmla="*/ 1070376469 w 3498"/>
              <a:gd name="T45" fmla="*/ 1568792484 h 2404"/>
              <a:gd name="T46" fmla="*/ 897390487 w 3498"/>
              <a:gd name="T47" fmla="*/ 906862955 h 2404"/>
              <a:gd name="T48" fmla="*/ 1487459220 w 3498"/>
              <a:gd name="T49" fmla="*/ 242301979 h 2404"/>
              <a:gd name="T50" fmla="*/ 1529603081 w 3498"/>
              <a:gd name="T51" fmla="*/ 216841420 h 2404"/>
              <a:gd name="T52" fmla="*/ 2147483646 w 3498"/>
              <a:gd name="T53" fmla="*/ 226495678 h 2404"/>
              <a:gd name="T54" fmla="*/ 2147483646 w 3498"/>
              <a:gd name="T55" fmla="*/ 283559648 h 2404"/>
              <a:gd name="T56" fmla="*/ 2147483646 w 3498"/>
              <a:gd name="T57" fmla="*/ 312531803 h 2404"/>
              <a:gd name="T58" fmla="*/ 2147483646 w 3498"/>
              <a:gd name="T59" fmla="*/ 1037668250 h 2404"/>
              <a:gd name="T60" fmla="*/ 2147483646 w 3498"/>
              <a:gd name="T61" fmla="*/ 1631999307 h 2404"/>
              <a:gd name="T62" fmla="*/ 2147483646 w 3498"/>
              <a:gd name="T63" fmla="*/ 1647805608 h 2404"/>
              <a:gd name="T64" fmla="*/ 1533115118 w 3498"/>
              <a:gd name="T65" fmla="*/ 1908536049 h 2404"/>
              <a:gd name="T66" fmla="*/ 1501507174 w 3498"/>
              <a:gd name="T67" fmla="*/ 1365997067 h 2404"/>
              <a:gd name="T68" fmla="*/ 2147483646 w 3498"/>
              <a:gd name="T69" fmla="*/ 226495678 h 2404"/>
              <a:gd name="T70" fmla="*/ 1330281806 w 3498"/>
              <a:gd name="T71" fmla="*/ 0 h 2404"/>
              <a:gd name="T72" fmla="*/ 1352234044 w 3498"/>
              <a:gd name="T73" fmla="*/ 57944215 h 2404"/>
              <a:gd name="T74" fmla="*/ 1309209876 w 3498"/>
              <a:gd name="T75" fmla="*/ 86036126 h 2404"/>
              <a:gd name="T76" fmla="*/ 805189384 w 3498"/>
              <a:gd name="T77" fmla="*/ 811172477 h 2404"/>
              <a:gd name="T78" fmla="*/ 915830688 w 3498"/>
              <a:gd name="T79" fmla="*/ 1404623480 h 2404"/>
              <a:gd name="T80" fmla="*/ 844710708 w 3498"/>
              <a:gd name="T81" fmla="*/ 1421309931 h 2404"/>
              <a:gd name="T82" fmla="*/ 57072026 w 3498"/>
              <a:gd name="T83" fmla="*/ 1682040371 h 2404"/>
              <a:gd name="T84" fmla="*/ 26344486 w 3498"/>
              <a:gd name="T85" fmla="*/ 1139501390 h 2404"/>
              <a:gd name="T86" fmla="*/ 1330281806 w 3498"/>
              <a:gd name="T87" fmla="*/ 0 h 240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498" h="2404">
                <a:moveTo>
                  <a:pt x="3422" y="505"/>
                </a:moveTo>
                <a:cubicBezTo>
                  <a:pt x="3447" y="540"/>
                  <a:pt x="3473" y="575"/>
                  <a:pt x="3498" y="610"/>
                </a:cubicBezTo>
                <a:cubicBezTo>
                  <a:pt x="3480" y="619"/>
                  <a:pt x="3463" y="628"/>
                  <a:pt x="3446" y="638"/>
                </a:cubicBezTo>
                <a:cubicBezTo>
                  <a:pt x="3077" y="853"/>
                  <a:pt x="2874" y="1077"/>
                  <a:pt x="2839" y="1308"/>
                </a:cubicBezTo>
                <a:cubicBezTo>
                  <a:pt x="2802" y="1548"/>
                  <a:pt x="2894" y="1816"/>
                  <a:pt x="3115" y="2113"/>
                </a:cubicBezTo>
                <a:cubicBezTo>
                  <a:pt x="2782" y="2172"/>
                  <a:pt x="2458" y="2269"/>
                  <a:pt x="2145" y="2404"/>
                </a:cubicBezTo>
                <a:cubicBezTo>
                  <a:pt x="2123" y="2369"/>
                  <a:pt x="2101" y="2335"/>
                  <a:pt x="2078" y="2301"/>
                </a:cubicBezTo>
                <a:cubicBezTo>
                  <a:pt x="2334" y="2180"/>
                  <a:pt x="2585" y="2100"/>
                  <a:pt x="2832" y="2061"/>
                </a:cubicBezTo>
                <a:cubicBezTo>
                  <a:pt x="2860" y="2055"/>
                  <a:pt x="2889" y="2049"/>
                  <a:pt x="2917" y="2043"/>
                </a:cubicBezTo>
                <a:cubicBezTo>
                  <a:pt x="2911" y="2044"/>
                  <a:pt x="2905" y="2044"/>
                  <a:pt x="2899" y="2045"/>
                </a:cubicBezTo>
                <a:cubicBezTo>
                  <a:pt x="2729" y="1794"/>
                  <a:pt x="2664" y="1543"/>
                  <a:pt x="2702" y="1291"/>
                </a:cubicBezTo>
                <a:cubicBezTo>
                  <a:pt x="2743" y="1028"/>
                  <a:pt x="2967" y="776"/>
                  <a:pt x="3375" y="534"/>
                </a:cubicBezTo>
                <a:cubicBezTo>
                  <a:pt x="3391" y="524"/>
                  <a:pt x="3406" y="515"/>
                  <a:pt x="3422" y="505"/>
                </a:cubicBezTo>
                <a:close/>
                <a:moveTo>
                  <a:pt x="1742" y="247"/>
                </a:moveTo>
                <a:cubicBezTo>
                  <a:pt x="1767" y="282"/>
                  <a:pt x="1792" y="317"/>
                  <a:pt x="1817" y="352"/>
                </a:cubicBezTo>
                <a:cubicBezTo>
                  <a:pt x="1800" y="361"/>
                  <a:pt x="1782" y="371"/>
                  <a:pt x="1765" y="380"/>
                </a:cubicBezTo>
                <a:cubicBezTo>
                  <a:pt x="1396" y="595"/>
                  <a:pt x="1194" y="819"/>
                  <a:pt x="1158" y="1050"/>
                </a:cubicBezTo>
                <a:cubicBezTo>
                  <a:pt x="1121" y="1293"/>
                  <a:pt x="1213" y="1561"/>
                  <a:pt x="1434" y="1856"/>
                </a:cubicBezTo>
                <a:cubicBezTo>
                  <a:pt x="1098" y="1913"/>
                  <a:pt x="775" y="2010"/>
                  <a:pt x="464" y="2146"/>
                </a:cubicBezTo>
                <a:cubicBezTo>
                  <a:pt x="442" y="2112"/>
                  <a:pt x="420" y="2077"/>
                  <a:pt x="398" y="2043"/>
                </a:cubicBezTo>
                <a:cubicBezTo>
                  <a:pt x="654" y="1922"/>
                  <a:pt x="903" y="1842"/>
                  <a:pt x="1147" y="1803"/>
                </a:cubicBezTo>
                <a:cubicBezTo>
                  <a:pt x="1177" y="1797"/>
                  <a:pt x="1207" y="1791"/>
                  <a:pt x="1236" y="1785"/>
                </a:cubicBezTo>
                <a:cubicBezTo>
                  <a:pt x="1231" y="1786"/>
                  <a:pt x="1225" y="1786"/>
                  <a:pt x="1219" y="1787"/>
                </a:cubicBezTo>
                <a:cubicBezTo>
                  <a:pt x="1048" y="1539"/>
                  <a:pt x="983" y="1288"/>
                  <a:pt x="1022" y="1033"/>
                </a:cubicBezTo>
                <a:cubicBezTo>
                  <a:pt x="1062" y="770"/>
                  <a:pt x="1286" y="518"/>
                  <a:pt x="1694" y="276"/>
                </a:cubicBezTo>
                <a:cubicBezTo>
                  <a:pt x="1710" y="266"/>
                  <a:pt x="1726" y="257"/>
                  <a:pt x="1742" y="247"/>
                </a:cubicBezTo>
                <a:close/>
                <a:moveTo>
                  <a:pt x="3195" y="258"/>
                </a:moveTo>
                <a:cubicBezTo>
                  <a:pt x="3204" y="280"/>
                  <a:pt x="3212" y="302"/>
                  <a:pt x="3220" y="323"/>
                </a:cubicBezTo>
                <a:cubicBezTo>
                  <a:pt x="3204" y="334"/>
                  <a:pt x="3188" y="345"/>
                  <a:pt x="3172" y="356"/>
                </a:cubicBezTo>
                <a:cubicBezTo>
                  <a:pt x="2842" y="560"/>
                  <a:pt x="2651" y="835"/>
                  <a:pt x="2597" y="1182"/>
                </a:cubicBezTo>
                <a:cubicBezTo>
                  <a:pt x="2560" y="1428"/>
                  <a:pt x="2603" y="1653"/>
                  <a:pt x="2728" y="1859"/>
                </a:cubicBezTo>
                <a:cubicBezTo>
                  <a:pt x="2689" y="1868"/>
                  <a:pt x="2661" y="1874"/>
                  <a:pt x="2643" y="1877"/>
                </a:cubicBezTo>
                <a:cubicBezTo>
                  <a:pt x="2305" y="1946"/>
                  <a:pt x="2006" y="2045"/>
                  <a:pt x="1746" y="2174"/>
                </a:cubicBezTo>
                <a:cubicBezTo>
                  <a:pt x="1692" y="1956"/>
                  <a:pt x="1681" y="1750"/>
                  <a:pt x="1710" y="1556"/>
                </a:cubicBezTo>
                <a:cubicBezTo>
                  <a:pt x="1821" y="837"/>
                  <a:pt x="2316" y="404"/>
                  <a:pt x="3195" y="258"/>
                </a:cubicBezTo>
                <a:close/>
                <a:moveTo>
                  <a:pt x="1515" y="0"/>
                </a:moveTo>
                <a:cubicBezTo>
                  <a:pt x="1523" y="22"/>
                  <a:pt x="1531" y="44"/>
                  <a:pt x="1540" y="66"/>
                </a:cubicBezTo>
                <a:cubicBezTo>
                  <a:pt x="1523" y="76"/>
                  <a:pt x="1507" y="87"/>
                  <a:pt x="1491" y="98"/>
                </a:cubicBezTo>
                <a:cubicBezTo>
                  <a:pt x="1162" y="302"/>
                  <a:pt x="970" y="577"/>
                  <a:pt x="917" y="924"/>
                </a:cubicBezTo>
                <a:cubicBezTo>
                  <a:pt x="879" y="1170"/>
                  <a:pt x="921" y="1395"/>
                  <a:pt x="1043" y="1600"/>
                </a:cubicBezTo>
                <a:cubicBezTo>
                  <a:pt x="1007" y="1610"/>
                  <a:pt x="980" y="1616"/>
                  <a:pt x="962" y="1619"/>
                </a:cubicBezTo>
                <a:cubicBezTo>
                  <a:pt x="624" y="1688"/>
                  <a:pt x="325" y="1787"/>
                  <a:pt x="65" y="1916"/>
                </a:cubicBezTo>
                <a:cubicBezTo>
                  <a:pt x="12" y="1698"/>
                  <a:pt x="0" y="1492"/>
                  <a:pt x="30" y="1298"/>
                </a:cubicBezTo>
                <a:cubicBezTo>
                  <a:pt x="140" y="579"/>
                  <a:pt x="635" y="146"/>
                  <a:pt x="1515" y="0"/>
                </a:cubicBezTo>
                <a:close/>
              </a:path>
            </a:pathLst>
          </a:custGeom>
          <a:solidFill>
            <a:srgbClr val="E58905"/>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lIns="91428" tIns="45714" rIns="91428" bIns="45714"/>
          <a:lstStyle/>
          <a:p>
            <a:endParaRPr lang="zh-CN" altLang="en-US"/>
          </a:p>
        </p:txBody>
      </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1936447808"/>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250" fill="hold"/>
                                        <p:tgtEl>
                                          <p:spTgt spid="3"/>
                                        </p:tgtEl>
                                        <p:attrNameLst>
                                          <p:attrName>ppt_x</p:attrName>
                                        </p:attrNameLst>
                                      </p:cBhvr>
                                      <p:tavLst>
                                        <p:tav tm="0">
                                          <p:val>
                                            <p:strVal val="0-#ppt_w/2"/>
                                          </p:val>
                                        </p:tav>
                                        <p:tav tm="100000">
                                          <p:val>
                                            <p:strVal val="#ppt_x"/>
                                          </p:val>
                                        </p:tav>
                                      </p:tavLst>
                                    </p:anim>
                                    <p:anim calcmode="lin" valueType="num">
                                      <p:cBhvr additive="base">
                                        <p:cTn id="8" dur="12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250" fill="hold"/>
                                        <p:tgtEl>
                                          <p:spTgt spid="9"/>
                                        </p:tgtEl>
                                        <p:attrNameLst>
                                          <p:attrName>ppt_x</p:attrName>
                                        </p:attrNameLst>
                                      </p:cBhvr>
                                      <p:tavLst>
                                        <p:tav tm="0">
                                          <p:val>
                                            <p:strVal val="0-#ppt_w/2"/>
                                          </p:val>
                                        </p:tav>
                                        <p:tav tm="100000">
                                          <p:val>
                                            <p:strVal val="#ppt_x"/>
                                          </p:val>
                                        </p:tav>
                                      </p:tavLst>
                                    </p:anim>
                                    <p:anim calcmode="lin" valueType="num">
                                      <p:cBhvr additive="base">
                                        <p:cTn id="12" dur="125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250" fill="hold"/>
                                        <p:tgtEl>
                                          <p:spTgt spid="10"/>
                                        </p:tgtEl>
                                        <p:attrNameLst>
                                          <p:attrName>ppt_x</p:attrName>
                                        </p:attrNameLst>
                                      </p:cBhvr>
                                      <p:tavLst>
                                        <p:tav tm="0">
                                          <p:val>
                                            <p:strVal val="0-#ppt_w/2"/>
                                          </p:val>
                                        </p:tav>
                                        <p:tav tm="100000">
                                          <p:val>
                                            <p:strVal val="#ppt_x"/>
                                          </p:val>
                                        </p:tav>
                                      </p:tavLst>
                                    </p:anim>
                                    <p:anim calcmode="lin" valueType="num">
                                      <p:cBhvr additive="base">
                                        <p:cTn id="16" dur="125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250" fill="hold"/>
                                        <p:tgtEl>
                                          <p:spTgt spid="11"/>
                                        </p:tgtEl>
                                        <p:attrNameLst>
                                          <p:attrName>ppt_x</p:attrName>
                                        </p:attrNameLst>
                                      </p:cBhvr>
                                      <p:tavLst>
                                        <p:tav tm="0">
                                          <p:val>
                                            <p:strVal val="0-#ppt_w/2"/>
                                          </p:val>
                                        </p:tav>
                                        <p:tav tm="100000">
                                          <p:val>
                                            <p:strVal val="#ppt_x"/>
                                          </p:val>
                                        </p:tav>
                                      </p:tavLst>
                                    </p:anim>
                                    <p:anim calcmode="lin" valueType="num">
                                      <p:cBhvr additive="base">
                                        <p:cTn id="20" dur="1250" fill="hold"/>
                                        <p:tgtEl>
                                          <p:spTgt spid="11"/>
                                        </p:tgtEl>
                                        <p:attrNameLst>
                                          <p:attrName>ppt_y</p:attrName>
                                        </p:attrNameLst>
                                      </p:cBhvr>
                                      <p:tavLst>
                                        <p:tav tm="0">
                                          <p:val>
                                            <p:strVal val="#ppt_y"/>
                                          </p:val>
                                        </p:tav>
                                        <p:tav tm="100000">
                                          <p:val>
                                            <p:strVal val="#ppt_y"/>
                                          </p:val>
                                        </p:tav>
                                      </p:tavLst>
                                    </p:anim>
                                  </p:childTnLst>
                                </p:cTn>
                              </p:par>
                            </p:childTnLst>
                          </p:cTn>
                        </p:par>
                        <p:par>
                          <p:cTn id="21" fill="hold">
                            <p:stCondLst>
                              <p:cond delay="1250"/>
                            </p:stCondLst>
                            <p:childTnLst>
                              <p:par>
                                <p:cTn id="22" presetID="53" presetClass="entr" presetSubtype="16" fill="hold" grpId="0" nodeType="afterEffect">
                                  <p:stCondLst>
                                    <p:cond delay="0"/>
                                  </p:stCondLst>
                                  <p:childTnLst>
                                    <p:set>
                                      <p:cBhvr>
                                        <p:cTn id="23" dur="1" fill="hold">
                                          <p:stCondLst>
                                            <p:cond delay="0"/>
                                          </p:stCondLst>
                                        </p:cTn>
                                        <p:tgtEl>
                                          <p:spTgt spid="49"/>
                                        </p:tgtEl>
                                        <p:attrNameLst>
                                          <p:attrName>style.visibility</p:attrName>
                                        </p:attrNameLst>
                                      </p:cBhvr>
                                      <p:to>
                                        <p:strVal val="visible"/>
                                      </p:to>
                                    </p:set>
                                    <p:anim calcmode="lin" valueType="num">
                                      <p:cBhvr>
                                        <p:cTn id="24" dur="500" fill="hold"/>
                                        <p:tgtEl>
                                          <p:spTgt spid="49"/>
                                        </p:tgtEl>
                                        <p:attrNameLst>
                                          <p:attrName>ppt_w</p:attrName>
                                        </p:attrNameLst>
                                      </p:cBhvr>
                                      <p:tavLst>
                                        <p:tav tm="0">
                                          <p:val>
                                            <p:fltVal val="0"/>
                                          </p:val>
                                        </p:tav>
                                        <p:tav tm="100000">
                                          <p:val>
                                            <p:strVal val="#ppt_w"/>
                                          </p:val>
                                        </p:tav>
                                      </p:tavLst>
                                    </p:anim>
                                    <p:anim calcmode="lin" valueType="num">
                                      <p:cBhvr>
                                        <p:cTn id="25" dur="500" fill="hold"/>
                                        <p:tgtEl>
                                          <p:spTgt spid="49"/>
                                        </p:tgtEl>
                                        <p:attrNameLst>
                                          <p:attrName>ppt_h</p:attrName>
                                        </p:attrNameLst>
                                      </p:cBhvr>
                                      <p:tavLst>
                                        <p:tav tm="0">
                                          <p:val>
                                            <p:fltVal val="0"/>
                                          </p:val>
                                        </p:tav>
                                        <p:tav tm="100000">
                                          <p:val>
                                            <p:strVal val="#ppt_h"/>
                                          </p:val>
                                        </p:tav>
                                      </p:tavLst>
                                    </p:anim>
                                    <p:animEffect transition="in" filter="fade">
                                      <p:cBhvr>
                                        <p:cTn id="26" dur="500"/>
                                        <p:tgtEl>
                                          <p:spTgt spid="49"/>
                                        </p:tgtEl>
                                      </p:cBhvr>
                                    </p:animEffect>
                                  </p:childTnLst>
                                </p:cTn>
                              </p:par>
                            </p:childTnLst>
                          </p:cTn>
                        </p:par>
                        <p:par>
                          <p:cTn id="27" fill="hold">
                            <p:stCondLst>
                              <p:cond delay="1750"/>
                            </p:stCondLst>
                            <p:childTnLst>
                              <p:par>
                                <p:cTn id="28" presetID="53" presetClass="entr" presetSubtype="16" fill="hold" grpId="0" nodeType="afterEffect">
                                  <p:stCondLst>
                                    <p:cond delay="0"/>
                                  </p:stCondLst>
                                  <p:childTnLst>
                                    <p:set>
                                      <p:cBhvr>
                                        <p:cTn id="29" dur="1" fill="hold">
                                          <p:stCondLst>
                                            <p:cond delay="0"/>
                                          </p:stCondLst>
                                        </p:cTn>
                                        <p:tgtEl>
                                          <p:spTgt spid="50"/>
                                        </p:tgtEl>
                                        <p:attrNameLst>
                                          <p:attrName>style.visibility</p:attrName>
                                        </p:attrNameLst>
                                      </p:cBhvr>
                                      <p:to>
                                        <p:strVal val="visible"/>
                                      </p:to>
                                    </p:set>
                                    <p:anim calcmode="lin" valueType="num">
                                      <p:cBhvr>
                                        <p:cTn id="30" dur="500" fill="hold"/>
                                        <p:tgtEl>
                                          <p:spTgt spid="50"/>
                                        </p:tgtEl>
                                        <p:attrNameLst>
                                          <p:attrName>ppt_w</p:attrName>
                                        </p:attrNameLst>
                                      </p:cBhvr>
                                      <p:tavLst>
                                        <p:tav tm="0">
                                          <p:val>
                                            <p:fltVal val="0"/>
                                          </p:val>
                                        </p:tav>
                                        <p:tav tm="100000">
                                          <p:val>
                                            <p:strVal val="#ppt_w"/>
                                          </p:val>
                                        </p:tav>
                                      </p:tavLst>
                                    </p:anim>
                                    <p:anim calcmode="lin" valueType="num">
                                      <p:cBhvr>
                                        <p:cTn id="31" dur="500" fill="hold"/>
                                        <p:tgtEl>
                                          <p:spTgt spid="50"/>
                                        </p:tgtEl>
                                        <p:attrNameLst>
                                          <p:attrName>ppt_h</p:attrName>
                                        </p:attrNameLst>
                                      </p:cBhvr>
                                      <p:tavLst>
                                        <p:tav tm="0">
                                          <p:val>
                                            <p:fltVal val="0"/>
                                          </p:val>
                                        </p:tav>
                                        <p:tav tm="100000">
                                          <p:val>
                                            <p:strVal val="#ppt_h"/>
                                          </p:val>
                                        </p:tav>
                                      </p:tavLst>
                                    </p:anim>
                                    <p:animEffect transition="in" filter="fade">
                                      <p:cBhvr>
                                        <p:cTn id="32" dur="500"/>
                                        <p:tgtEl>
                                          <p:spTgt spid="50"/>
                                        </p:tgtEl>
                                      </p:cBhvr>
                                    </p:animEffect>
                                  </p:childTnLst>
                                </p:cTn>
                              </p:par>
                            </p:childTnLst>
                          </p:cTn>
                        </p:par>
                        <p:par>
                          <p:cTn id="33" fill="hold">
                            <p:stCondLst>
                              <p:cond delay="2250"/>
                            </p:stCondLst>
                            <p:childTnLst>
                              <p:par>
                                <p:cTn id="34" presetID="22" presetClass="entr" presetSubtype="8" fill="hold" nodeType="afterEffect">
                                  <p:stCondLst>
                                    <p:cond delay="0"/>
                                  </p:stCondLst>
                                  <p:childTnLst>
                                    <p:set>
                                      <p:cBhvr>
                                        <p:cTn id="35" dur="1" fill="hold">
                                          <p:stCondLst>
                                            <p:cond delay="0"/>
                                          </p:stCondLst>
                                        </p:cTn>
                                        <p:tgtEl>
                                          <p:spTgt spid="48">
                                            <p:txEl>
                                              <p:pRg st="0" end="0"/>
                                            </p:txEl>
                                          </p:spTgt>
                                        </p:tgtEl>
                                        <p:attrNameLst>
                                          <p:attrName>style.visibility</p:attrName>
                                        </p:attrNameLst>
                                      </p:cBhvr>
                                      <p:to>
                                        <p:strVal val="visible"/>
                                      </p:to>
                                    </p:set>
                                    <p:animEffect transition="in" filter="wipe(left)">
                                      <p:cBhvr>
                                        <p:cTn id="36" dur="500"/>
                                        <p:tgtEl>
                                          <p:spTgt spid="48">
                                            <p:txEl>
                                              <p:pRg st="0" end="0"/>
                                            </p:txEl>
                                          </p:spTgt>
                                        </p:tgtEl>
                                      </p:cBhvr>
                                    </p:animEffect>
                                  </p:childTnLst>
                                </p:cTn>
                              </p:par>
                            </p:childTnLst>
                          </p:cTn>
                        </p:par>
                        <p:par>
                          <p:cTn id="37" fill="hold">
                            <p:stCondLst>
                              <p:cond delay="2750"/>
                            </p:stCondLst>
                            <p:childTnLst>
                              <p:par>
                                <p:cTn id="38" presetID="22" presetClass="entr" presetSubtype="8" fill="hold" nodeType="afterEffect">
                                  <p:stCondLst>
                                    <p:cond delay="0"/>
                                  </p:stCondLst>
                                  <p:childTnLst>
                                    <p:set>
                                      <p:cBhvr>
                                        <p:cTn id="39" dur="1" fill="hold">
                                          <p:stCondLst>
                                            <p:cond delay="0"/>
                                          </p:stCondLst>
                                        </p:cTn>
                                        <p:tgtEl>
                                          <p:spTgt spid="48">
                                            <p:txEl>
                                              <p:pRg st="1" end="1"/>
                                            </p:txEl>
                                          </p:spTgt>
                                        </p:tgtEl>
                                        <p:attrNameLst>
                                          <p:attrName>style.visibility</p:attrName>
                                        </p:attrNameLst>
                                      </p:cBhvr>
                                      <p:to>
                                        <p:strVal val="visible"/>
                                      </p:to>
                                    </p:set>
                                    <p:animEffect transition="in" filter="wipe(left)">
                                      <p:cBhvr>
                                        <p:cTn id="40" dur="500"/>
                                        <p:tgtEl>
                                          <p:spTgt spid="48">
                                            <p:txEl>
                                              <p:pRg st="1" end="1"/>
                                            </p:txEl>
                                          </p:spTgt>
                                        </p:tgtEl>
                                      </p:cBhvr>
                                    </p:animEffect>
                                  </p:childTnLst>
                                </p:cTn>
                              </p:par>
                            </p:childTnLst>
                          </p:cTn>
                        </p:par>
                        <p:par>
                          <p:cTn id="41" fill="hold">
                            <p:stCondLst>
                              <p:cond delay="3250"/>
                            </p:stCondLst>
                            <p:childTnLst>
                              <p:par>
                                <p:cTn id="42" presetID="22" presetClass="entr" presetSubtype="8" fill="hold" nodeType="afterEffect">
                                  <p:stCondLst>
                                    <p:cond delay="0"/>
                                  </p:stCondLst>
                                  <p:childTnLst>
                                    <p:set>
                                      <p:cBhvr>
                                        <p:cTn id="43" dur="1" fill="hold">
                                          <p:stCondLst>
                                            <p:cond delay="0"/>
                                          </p:stCondLst>
                                        </p:cTn>
                                        <p:tgtEl>
                                          <p:spTgt spid="48">
                                            <p:txEl>
                                              <p:pRg st="2" end="2"/>
                                            </p:txEl>
                                          </p:spTgt>
                                        </p:tgtEl>
                                        <p:attrNameLst>
                                          <p:attrName>style.visibility</p:attrName>
                                        </p:attrNameLst>
                                      </p:cBhvr>
                                      <p:to>
                                        <p:strVal val="visible"/>
                                      </p:to>
                                    </p:set>
                                    <p:animEffect transition="in" filter="wipe(left)">
                                      <p:cBhvr>
                                        <p:cTn id="44" dur="500"/>
                                        <p:tgtEl>
                                          <p:spTgt spid="4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MH_Other_1"/>
          <p:cNvSpPr txBox="1">
            <a:spLocks noChangeArrowheads="1"/>
          </p:cNvSpPr>
          <p:nvPr>
            <p:custDataLst>
              <p:tags r:id="rId2"/>
            </p:custDataLst>
          </p:nvPr>
        </p:nvSpPr>
        <p:spPr bwMode="auto">
          <a:xfrm>
            <a:off x="3624264" y="2523346"/>
            <a:ext cx="668337" cy="523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2800" dirty="0">
                <a:solidFill>
                  <a:schemeClr val="bg1">
                    <a:lumMod val="85000"/>
                  </a:schemeClr>
                </a:solidFill>
                <a:latin typeface="Impact" pitchFamily="34" charset="0"/>
                <a:ea typeface="幼圆" pitchFamily="49" charset="-122"/>
              </a:rPr>
              <a:t>04</a:t>
            </a:r>
            <a:endParaRPr lang="zh-CN" altLang="en-US" sz="2800" dirty="0">
              <a:solidFill>
                <a:schemeClr val="bg1">
                  <a:lumMod val="85000"/>
                </a:schemeClr>
              </a:solidFill>
              <a:latin typeface="Impact" pitchFamily="34" charset="0"/>
              <a:ea typeface="幼圆" pitchFamily="49" charset="-122"/>
            </a:endParaRPr>
          </a:p>
        </p:txBody>
      </p:sp>
      <p:sp>
        <p:nvSpPr>
          <p:cNvPr id="3078" name="MH_Other_2"/>
          <p:cNvSpPr txBox="1">
            <a:spLocks noChangeArrowheads="1"/>
          </p:cNvSpPr>
          <p:nvPr>
            <p:custDataLst>
              <p:tags r:id="rId3"/>
            </p:custDataLst>
          </p:nvPr>
        </p:nvSpPr>
        <p:spPr bwMode="auto">
          <a:xfrm>
            <a:off x="3624264" y="3832675"/>
            <a:ext cx="668337" cy="523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2800">
                <a:solidFill>
                  <a:schemeClr val="bg1">
                    <a:lumMod val="85000"/>
                  </a:schemeClr>
                </a:solidFill>
                <a:latin typeface="Impact" pitchFamily="34" charset="0"/>
                <a:ea typeface="幼圆" pitchFamily="49" charset="-122"/>
              </a:rPr>
              <a:t>02</a:t>
            </a:r>
            <a:endParaRPr lang="zh-CN" altLang="en-US" sz="2800">
              <a:solidFill>
                <a:schemeClr val="bg1">
                  <a:lumMod val="85000"/>
                </a:schemeClr>
              </a:solidFill>
              <a:latin typeface="Impact" pitchFamily="34" charset="0"/>
              <a:ea typeface="幼圆" pitchFamily="49" charset="-122"/>
            </a:endParaRPr>
          </a:p>
        </p:txBody>
      </p:sp>
      <p:sp>
        <p:nvSpPr>
          <p:cNvPr id="3081" name="MH_Other_3"/>
          <p:cNvSpPr txBox="1">
            <a:spLocks noChangeArrowheads="1"/>
          </p:cNvSpPr>
          <p:nvPr>
            <p:custDataLst>
              <p:tags r:id="rId4"/>
            </p:custDataLst>
          </p:nvPr>
        </p:nvSpPr>
        <p:spPr bwMode="auto">
          <a:xfrm>
            <a:off x="4851400" y="1864104"/>
            <a:ext cx="668338" cy="523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2800">
                <a:solidFill>
                  <a:schemeClr val="bg1">
                    <a:lumMod val="85000"/>
                  </a:schemeClr>
                </a:solidFill>
                <a:latin typeface="Impact" pitchFamily="34" charset="0"/>
                <a:ea typeface="幼圆" pitchFamily="49" charset="-122"/>
              </a:rPr>
              <a:t>05</a:t>
            </a:r>
            <a:endParaRPr lang="zh-CN" altLang="en-US" sz="2800">
              <a:solidFill>
                <a:schemeClr val="bg1">
                  <a:lumMod val="85000"/>
                </a:schemeClr>
              </a:solidFill>
              <a:latin typeface="Impact" pitchFamily="34" charset="0"/>
              <a:ea typeface="幼圆" pitchFamily="49" charset="-122"/>
            </a:endParaRPr>
          </a:p>
        </p:txBody>
      </p:sp>
      <p:sp>
        <p:nvSpPr>
          <p:cNvPr id="3084" name="MH_Other_4"/>
          <p:cNvSpPr txBox="1">
            <a:spLocks noChangeArrowheads="1"/>
          </p:cNvSpPr>
          <p:nvPr>
            <p:custDataLst>
              <p:tags r:id="rId5"/>
            </p:custDataLst>
          </p:nvPr>
        </p:nvSpPr>
        <p:spPr bwMode="auto">
          <a:xfrm>
            <a:off x="4851400" y="3174957"/>
            <a:ext cx="668338" cy="523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2800">
                <a:solidFill>
                  <a:schemeClr val="bg1">
                    <a:lumMod val="85000"/>
                  </a:schemeClr>
                </a:solidFill>
                <a:latin typeface="Impact" pitchFamily="34" charset="0"/>
                <a:ea typeface="幼圆" pitchFamily="49" charset="-122"/>
              </a:rPr>
              <a:t>03</a:t>
            </a:r>
            <a:endParaRPr lang="zh-CN" altLang="en-US" sz="2800">
              <a:solidFill>
                <a:schemeClr val="bg1">
                  <a:lumMod val="85000"/>
                </a:schemeClr>
              </a:solidFill>
              <a:latin typeface="Impact" pitchFamily="34" charset="0"/>
              <a:ea typeface="幼圆" pitchFamily="49" charset="-122"/>
            </a:endParaRPr>
          </a:p>
        </p:txBody>
      </p:sp>
      <p:sp>
        <p:nvSpPr>
          <p:cNvPr id="3087" name="MH_Other_5"/>
          <p:cNvSpPr txBox="1">
            <a:spLocks noChangeArrowheads="1"/>
          </p:cNvSpPr>
          <p:nvPr>
            <p:custDataLst>
              <p:tags r:id="rId6"/>
            </p:custDataLst>
          </p:nvPr>
        </p:nvSpPr>
        <p:spPr bwMode="auto">
          <a:xfrm>
            <a:off x="4851400" y="4496494"/>
            <a:ext cx="668338" cy="523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2800" dirty="0">
                <a:solidFill>
                  <a:schemeClr val="bg1">
                    <a:lumMod val="85000"/>
                  </a:schemeClr>
                </a:solidFill>
                <a:latin typeface="Impact" pitchFamily="34" charset="0"/>
                <a:ea typeface="幼圆" pitchFamily="49" charset="-122"/>
              </a:rPr>
              <a:t>01</a:t>
            </a:r>
            <a:endParaRPr lang="zh-CN" altLang="en-US" sz="2800" dirty="0">
              <a:solidFill>
                <a:schemeClr val="bg1">
                  <a:lumMod val="85000"/>
                </a:schemeClr>
              </a:solidFill>
              <a:latin typeface="Impact" pitchFamily="34" charset="0"/>
              <a:ea typeface="幼圆" pitchFamily="49" charset="-122"/>
            </a:endParaRPr>
          </a:p>
        </p:txBody>
      </p:sp>
      <p:sp>
        <p:nvSpPr>
          <p:cNvPr id="67" name="MH_Other_6"/>
          <p:cNvSpPr/>
          <p:nvPr>
            <p:custDataLst>
              <p:tags r:id="rId7"/>
            </p:custDataLst>
          </p:nvPr>
        </p:nvSpPr>
        <p:spPr>
          <a:xfrm>
            <a:off x="4457700" y="1351360"/>
            <a:ext cx="1455738" cy="1171986"/>
          </a:xfrm>
          <a:prstGeom prst="bentArrow">
            <a:avLst>
              <a:gd name="adj1" fmla="val 18510"/>
              <a:gd name="adj2" fmla="val 25000"/>
              <a:gd name="adj3" fmla="val 25000"/>
              <a:gd name="adj4" fmla="val 27631"/>
            </a:avLst>
          </a:prstGeom>
          <a:solidFill>
            <a:schemeClr val="bg1">
              <a:lumMod val="75000"/>
            </a:schemeClr>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chemeClr val="bg1">
                  <a:lumMod val="85000"/>
                </a:schemeClr>
              </a:solidFill>
              <a:latin typeface="Impact" pitchFamily="34" charset="0"/>
              <a:ea typeface="幼圆"/>
            </a:endParaRPr>
          </a:p>
        </p:txBody>
      </p:sp>
      <p:sp>
        <p:nvSpPr>
          <p:cNvPr id="68" name="MH_Other_7"/>
          <p:cNvSpPr/>
          <p:nvPr>
            <p:custDataLst>
              <p:tags r:id="rId8"/>
            </p:custDataLst>
          </p:nvPr>
        </p:nvSpPr>
        <p:spPr>
          <a:xfrm flipH="1">
            <a:off x="3230564" y="2007550"/>
            <a:ext cx="1455737" cy="1171986"/>
          </a:xfrm>
          <a:prstGeom prst="bentArrow">
            <a:avLst>
              <a:gd name="adj1" fmla="val 18510"/>
              <a:gd name="adj2" fmla="val 25000"/>
              <a:gd name="adj3" fmla="val 25000"/>
              <a:gd name="adj4" fmla="val 27631"/>
            </a:avLst>
          </a:prstGeom>
          <a:solidFill>
            <a:srgbClr val="71B657"/>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chemeClr val="bg1">
                  <a:lumMod val="85000"/>
                </a:schemeClr>
              </a:solidFill>
              <a:latin typeface="Impact" pitchFamily="34" charset="0"/>
              <a:ea typeface="幼圆"/>
            </a:endParaRPr>
          </a:p>
        </p:txBody>
      </p:sp>
      <p:sp>
        <p:nvSpPr>
          <p:cNvPr id="69" name="MH_Other_8"/>
          <p:cNvSpPr/>
          <p:nvPr>
            <p:custDataLst>
              <p:tags r:id="rId9"/>
            </p:custDataLst>
          </p:nvPr>
        </p:nvSpPr>
        <p:spPr>
          <a:xfrm>
            <a:off x="4457700" y="2663740"/>
            <a:ext cx="1455738" cy="1170460"/>
          </a:xfrm>
          <a:prstGeom prst="bentArrow">
            <a:avLst>
              <a:gd name="adj1" fmla="val 18510"/>
              <a:gd name="adj2" fmla="val 25000"/>
              <a:gd name="adj3" fmla="val 25000"/>
              <a:gd name="adj4" fmla="val 27631"/>
            </a:avLst>
          </a:prstGeom>
          <a:solidFill>
            <a:srgbClr val="AE43A0"/>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chemeClr val="bg1">
                  <a:lumMod val="85000"/>
                </a:schemeClr>
              </a:solidFill>
              <a:latin typeface="Impact" pitchFamily="34" charset="0"/>
              <a:ea typeface="幼圆"/>
            </a:endParaRPr>
          </a:p>
        </p:txBody>
      </p:sp>
      <p:sp>
        <p:nvSpPr>
          <p:cNvPr id="70" name="MH_Other_9"/>
          <p:cNvSpPr/>
          <p:nvPr>
            <p:custDataLst>
              <p:tags r:id="rId10"/>
            </p:custDataLst>
          </p:nvPr>
        </p:nvSpPr>
        <p:spPr>
          <a:xfrm flipH="1">
            <a:off x="3230564" y="3318403"/>
            <a:ext cx="1455737" cy="1171986"/>
          </a:xfrm>
          <a:prstGeom prst="bentArrow">
            <a:avLst>
              <a:gd name="adj1" fmla="val 18510"/>
              <a:gd name="adj2" fmla="val 25000"/>
              <a:gd name="adj3" fmla="val 25000"/>
              <a:gd name="adj4" fmla="val 27631"/>
            </a:avLst>
          </a:prstGeom>
          <a:solidFill>
            <a:srgbClr val="23A3DF"/>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chemeClr val="bg1">
                  <a:lumMod val="85000"/>
                </a:schemeClr>
              </a:solidFill>
              <a:latin typeface="Impact" pitchFamily="34" charset="0"/>
              <a:ea typeface="幼圆"/>
            </a:endParaRPr>
          </a:p>
        </p:txBody>
      </p:sp>
      <p:sp>
        <p:nvSpPr>
          <p:cNvPr id="71" name="MH_Other_10"/>
          <p:cNvSpPr/>
          <p:nvPr>
            <p:custDataLst>
              <p:tags r:id="rId11"/>
            </p:custDataLst>
          </p:nvPr>
        </p:nvSpPr>
        <p:spPr>
          <a:xfrm>
            <a:off x="4457700" y="3974594"/>
            <a:ext cx="1455738" cy="1171986"/>
          </a:xfrm>
          <a:prstGeom prst="bentArrow">
            <a:avLst>
              <a:gd name="adj1" fmla="val 18510"/>
              <a:gd name="adj2" fmla="val 25000"/>
              <a:gd name="adj3" fmla="val 25000"/>
              <a:gd name="adj4" fmla="val 27631"/>
            </a:avLst>
          </a:prstGeom>
          <a:solidFill>
            <a:srgbClr val="F57E1B"/>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kern="0">
              <a:solidFill>
                <a:schemeClr val="bg1">
                  <a:lumMod val="85000"/>
                </a:schemeClr>
              </a:solidFill>
              <a:latin typeface="Impact" pitchFamily="34" charset="0"/>
              <a:ea typeface="幼圆"/>
            </a:endParaRPr>
          </a:p>
        </p:txBody>
      </p:sp>
      <p:sp>
        <p:nvSpPr>
          <p:cNvPr id="25" name="文本框 39"/>
          <p:cNvSpPr txBox="1"/>
          <p:nvPr/>
        </p:nvSpPr>
        <p:spPr>
          <a:xfrm>
            <a:off x="1187625" y="2001570"/>
            <a:ext cx="1721639" cy="535448"/>
          </a:xfrm>
          <a:prstGeom prst="rect">
            <a:avLst/>
          </a:prstGeom>
          <a:noFill/>
        </p:spPr>
        <p:txBody>
          <a:bodyPr wrap="square" lIns="73067" tIns="36535" rIns="73067" bIns="36535" rtlCol="0">
            <a:spAutoFit/>
          </a:bodyPr>
          <a:lstStyle/>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5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26" name="文本框 39"/>
          <p:cNvSpPr txBox="1"/>
          <p:nvPr/>
        </p:nvSpPr>
        <p:spPr>
          <a:xfrm>
            <a:off x="1187624" y="3329248"/>
            <a:ext cx="1721639" cy="535448"/>
          </a:xfrm>
          <a:prstGeom prst="rect">
            <a:avLst/>
          </a:prstGeom>
          <a:noFill/>
        </p:spPr>
        <p:txBody>
          <a:bodyPr wrap="square" lIns="73067" tIns="36535" rIns="73067" bIns="36535" rtlCol="0">
            <a:spAutoFit/>
          </a:bodyPr>
          <a:lstStyle/>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5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27" name="文本框 39"/>
          <p:cNvSpPr txBox="1"/>
          <p:nvPr/>
        </p:nvSpPr>
        <p:spPr>
          <a:xfrm>
            <a:off x="6228184" y="1351360"/>
            <a:ext cx="1721639" cy="535448"/>
          </a:xfrm>
          <a:prstGeom prst="rect">
            <a:avLst/>
          </a:prstGeom>
          <a:noFill/>
        </p:spPr>
        <p:txBody>
          <a:bodyPr wrap="square" lIns="73067" tIns="36535" rIns="73067" bIns="36535" rtlCol="0">
            <a:spAutoFit/>
          </a:bodyPr>
          <a:lstStyle/>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5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28" name="文本框 39"/>
          <p:cNvSpPr txBox="1"/>
          <p:nvPr/>
        </p:nvSpPr>
        <p:spPr>
          <a:xfrm>
            <a:off x="6228184" y="2693282"/>
            <a:ext cx="1721639" cy="535448"/>
          </a:xfrm>
          <a:prstGeom prst="rect">
            <a:avLst/>
          </a:prstGeom>
          <a:noFill/>
        </p:spPr>
        <p:txBody>
          <a:bodyPr wrap="square" lIns="73067" tIns="36535" rIns="73067" bIns="36535" rtlCol="0">
            <a:spAutoFit/>
          </a:bodyPr>
          <a:lstStyle/>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5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29" name="文本框 39"/>
          <p:cNvSpPr txBox="1"/>
          <p:nvPr/>
        </p:nvSpPr>
        <p:spPr>
          <a:xfrm>
            <a:off x="6253207" y="3961046"/>
            <a:ext cx="1721639" cy="535448"/>
          </a:xfrm>
          <a:prstGeom prst="rect">
            <a:avLst/>
          </a:prstGeom>
          <a:noFill/>
        </p:spPr>
        <p:txBody>
          <a:bodyPr wrap="square" lIns="73067" tIns="36535" rIns="73067" bIns="36535" rtlCol="0">
            <a:spAutoFit/>
          </a:bodyPr>
          <a:lstStyle/>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5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3894742094"/>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087"/>
                                        </p:tgtEl>
                                        <p:attrNameLst>
                                          <p:attrName>style.visibility</p:attrName>
                                        </p:attrNameLst>
                                      </p:cBhvr>
                                      <p:to>
                                        <p:strVal val="visible"/>
                                      </p:to>
                                    </p:set>
                                    <p:anim calcmode="lin" valueType="num">
                                      <p:cBhvr additive="base">
                                        <p:cTn id="7" dur="1000" fill="hold"/>
                                        <p:tgtEl>
                                          <p:spTgt spid="3087"/>
                                        </p:tgtEl>
                                        <p:attrNameLst>
                                          <p:attrName>ppt_x</p:attrName>
                                        </p:attrNameLst>
                                      </p:cBhvr>
                                      <p:tavLst>
                                        <p:tav tm="0">
                                          <p:val>
                                            <p:strVal val="#ppt_x"/>
                                          </p:val>
                                        </p:tav>
                                        <p:tav tm="100000">
                                          <p:val>
                                            <p:strVal val="#ppt_x"/>
                                          </p:val>
                                        </p:tav>
                                      </p:tavLst>
                                    </p:anim>
                                    <p:anim calcmode="lin" valueType="num">
                                      <p:cBhvr additive="base">
                                        <p:cTn id="8" dur="1000" fill="hold"/>
                                        <p:tgtEl>
                                          <p:spTgt spid="308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1"/>
                                        </p:tgtEl>
                                        <p:attrNameLst>
                                          <p:attrName>style.visibility</p:attrName>
                                        </p:attrNameLst>
                                      </p:cBhvr>
                                      <p:to>
                                        <p:strVal val="visible"/>
                                      </p:to>
                                    </p:set>
                                    <p:anim calcmode="lin" valueType="num">
                                      <p:cBhvr additive="base">
                                        <p:cTn id="11" dur="1000" fill="hold"/>
                                        <p:tgtEl>
                                          <p:spTgt spid="71"/>
                                        </p:tgtEl>
                                        <p:attrNameLst>
                                          <p:attrName>ppt_x</p:attrName>
                                        </p:attrNameLst>
                                      </p:cBhvr>
                                      <p:tavLst>
                                        <p:tav tm="0">
                                          <p:val>
                                            <p:strVal val="#ppt_x"/>
                                          </p:val>
                                        </p:tav>
                                        <p:tav tm="100000">
                                          <p:val>
                                            <p:strVal val="#ppt_x"/>
                                          </p:val>
                                        </p:tav>
                                      </p:tavLst>
                                    </p:anim>
                                    <p:anim calcmode="lin" valueType="num">
                                      <p:cBhvr additive="base">
                                        <p:cTn id="12" dur="1000" fill="hold"/>
                                        <p:tgtEl>
                                          <p:spTgt spid="7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078"/>
                                        </p:tgtEl>
                                        <p:attrNameLst>
                                          <p:attrName>style.visibility</p:attrName>
                                        </p:attrNameLst>
                                      </p:cBhvr>
                                      <p:to>
                                        <p:strVal val="visible"/>
                                      </p:to>
                                    </p:set>
                                    <p:anim calcmode="lin" valueType="num">
                                      <p:cBhvr additive="base">
                                        <p:cTn id="15" dur="1000" fill="hold"/>
                                        <p:tgtEl>
                                          <p:spTgt spid="3078"/>
                                        </p:tgtEl>
                                        <p:attrNameLst>
                                          <p:attrName>ppt_x</p:attrName>
                                        </p:attrNameLst>
                                      </p:cBhvr>
                                      <p:tavLst>
                                        <p:tav tm="0">
                                          <p:val>
                                            <p:strVal val="#ppt_x"/>
                                          </p:val>
                                        </p:tav>
                                        <p:tav tm="100000">
                                          <p:val>
                                            <p:strVal val="#ppt_x"/>
                                          </p:val>
                                        </p:tav>
                                      </p:tavLst>
                                    </p:anim>
                                    <p:anim calcmode="lin" valueType="num">
                                      <p:cBhvr additive="base">
                                        <p:cTn id="16" dur="1000" fill="hold"/>
                                        <p:tgtEl>
                                          <p:spTgt spid="307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0"/>
                                        </p:tgtEl>
                                        <p:attrNameLst>
                                          <p:attrName>style.visibility</p:attrName>
                                        </p:attrNameLst>
                                      </p:cBhvr>
                                      <p:to>
                                        <p:strVal val="visible"/>
                                      </p:to>
                                    </p:set>
                                    <p:anim calcmode="lin" valueType="num">
                                      <p:cBhvr additive="base">
                                        <p:cTn id="19" dur="1000" fill="hold"/>
                                        <p:tgtEl>
                                          <p:spTgt spid="70"/>
                                        </p:tgtEl>
                                        <p:attrNameLst>
                                          <p:attrName>ppt_x</p:attrName>
                                        </p:attrNameLst>
                                      </p:cBhvr>
                                      <p:tavLst>
                                        <p:tav tm="0">
                                          <p:val>
                                            <p:strVal val="#ppt_x"/>
                                          </p:val>
                                        </p:tav>
                                        <p:tav tm="100000">
                                          <p:val>
                                            <p:strVal val="#ppt_x"/>
                                          </p:val>
                                        </p:tav>
                                      </p:tavLst>
                                    </p:anim>
                                    <p:anim calcmode="lin" valueType="num">
                                      <p:cBhvr additive="base">
                                        <p:cTn id="20" dur="1000" fill="hold"/>
                                        <p:tgtEl>
                                          <p:spTgt spid="7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084"/>
                                        </p:tgtEl>
                                        <p:attrNameLst>
                                          <p:attrName>style.visibility</p:attrName>
                                        </p:attrNameLst>
                                      </p:cBhvr>
                                      <p:to>
                                        <p:strVal val="visible"/>
                                      </p:to>
                                    </p:set>
                                    <p:anim calcmode="lin" valueType="num">
                                      <p:cBhvr additive="base">
                                        <p:cTn id="23" dur="1000" fill="hold"/>
                                        <p:tgtEl>
                                          <p:spTgt spid="3084"/>
                                        </p:tgtEl>
                                        <p:attrNameLst>
                                          <p:attrName>ppt_x</p:attrName>
                                        </p:attrNameLst>
                                      </p:cBhvr>
                                      <p:tavLst>
                                        <p:tav tm="0">
                                          <p:val>
                                            <p:strVal val="#ppt_x"/>
                                          </p:val>
                                        </p:tav>
                                        <p:tav tm="100000">
                                          <p:val>
                                            <p:strVal val="#ppt_x"/>
                                          </p:val>
                                        </p:tav>
                                      </p:tavLst>
                                    </p:anim>
                                    <p:anim calcmode="lin" valueType="num">
                                      <p:cBhvr additive="base">
                                        <p:cTn id="24" dur="1000" fill="hold"/>
                                        <p:tgtEl>
                                          <p:spTgt spid="308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075"/>
                                        </p:tgtEl>
                                        <p:attrNameLst>
                                          <p:attrName>style.visibility</p:attrName>
                                        </p:attrNameLst>
                                      </p:cBhvr>
                                      <p:to>
                                        <p:strVal val="visible"/>
                                      </p:to>
                                    </p:set>
                                    <p:anim calcmode="lin" valueType="num">
                                      <p:cBhvr additive="base">
                                        <p:cTn id="27" dur="1000" fill="hold"/>
                                        <p:tgtEl>
                                          <p:spTgt spid="3075"/>
                                        </p:tgtEl>
                                        <p:attrNameLst>
                                          <p:attrName>ppt_x</p:attrName>
                                        </p:attrNameLst>
                                      </p:cBhvr>
                                      <p:tavLst>
                                        <p:tav tm="0">
                                          <p:val>
                                            <p:strVal val="#ppt_x"/>
                                          </p:val>
                                        </p:tav>
                                        <p:tav tm="100000">
                                          <p:val>
                                            <p:strVal val="#ppt_x"/>
                                          </p:val>
                                        </p:tav>
                                      </p:tavLst>
                                    </p:anim>
                                    <p:anim calcmode="lin" valueType="num">
                                      <p:cBhvr additive="base">
                                        <p:cTn id="28" dur="1000" fill="hold"/>
                                        <p:tgtEl>
                                          <p:spTgt spid="307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8"/>
                                        </p:tgtEl>
                                        <p:attrNameLst>
                                          <p:attrName>style.visibility</p:attrName>
                                        </p:attrNameLst>
                                      </p:cBhvr>
                                      <p:to>
                                        <p:strVal val="visible"/>
                                      </p:to>
                                    </p:set>
                                    <p:anim calcmode="lin" valueType="num">
                                      <p:cBhvr additive="base">
                                        <p:cTn id="31" dur="1000" fill="hold"/>
                                        <p:tgtEl>
                                          <p:spTgt spid="68"/>
                                        </p:tgtEl>
                                        <p:attrNameLst>
                                          <p:attrName>ppt_x</p:attrName>
                                        </p:attrNameLst>
                                      </p:cBhvr>
                                      <p:tavLst>
                                        <p:tav tm="0">
                                          <p:val>
                                            <p:strVal val="#ppt_x"/>
                                          </p:val>
                                        </p:tav>
                                        <p:tav tm="100000">
                                          <p:val>
                                            <p:strVal val="#ppt_x"/>
                                          </p:val>
                                        </p:tav>
                                      </p:tavLst>
                                    </p:anim>
                                    <p:anim calcmode="lin" valueType="num">
                                      <p:cBhvr additive="base">
                                        <p:cTn id="32" dur="1000" fill="hold"/>
                                        <p:tgtEl>
                                          <p:spTgt spid="6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081"/>
                                        </p:tgtEl>
                                        <p:attrNameLst>
                                          <p:attrName>style.visibility</p:attrName>
                                        </p:attrNameLst>
                                      </p:cBhvr>
                                      <p:to>
                                        <p:strVal val="visible"/>
                                      </p:to>
                                    </p:set>
                                    <p:anim calcmode="lin" valueType="num">
                                      <p:cBhvr additive="base">
                                        <p:cTn id="35" dur="1000" fill="hold"/>
                                        <p:tgtEl>
                                          <p:spTgt spid="3081"/>
                                        </p:tgtEl>
                                        <p:attrNameLst>
                                          <p:attrName>ppt_x</p:attrName>
                                        </p:attrNameLst>
                                      </p:cBhvr>
                                      <p:tavLst>
                                        <p:tav tm="0">
                                          <p:val>
                                            <p:strVal val="#ppt_x"/>
                                          </p:val>
                                        </p:tav>
                                        <p:tav tm="100000">
                                          <p:val>
                                            <p:strVal val="#ppt_x"/>
                                          </p:val>
                                        </p:tav>
                                      </p:tavLst>
                                    </p:anim>
                                    <p:anim calcmode="lin" valueType="num">
                                      <p:cBhvr additive="base">
                                        <p:cTn id="36" dur="1000" fill="hold"/>
                                        <p:tgtEl>
                                          <p:spTgt spid="308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7"/>
                                        </p:tgtEl>
                                        <p:attrNameLst>
                                          <p:attrName>style.visibility</p:attrName>
                                        </p:attrNameLst>
                                      </p:cBhvr>
                                      <p:to>
                                        <p:strVal val="visible"/>
                                      </p:to>
                                    </p:set>
                                    <p:anim calcmode="lin" valueType="num">
                                      <p:cBhvr additive="base">
                                        <p:cTn id="39" dur="1000" fill="hold"/>
                                        <p:tgtEl>
                                          <p:spTgt spid="67"/>
                                        </p:tgtEl>
                                        <p:attrNameLst>
                                          <p:attrName>ppt_x</p:attrName>
                                        </p:attrNameLst>
                                      </p:cBhvr>
                                      <p:tavLst>
                                        <p:tav tm="0">
                                          <p:val>
                                            <p:strVal val="#ppt_x"/>
                                          </p:val>
                                        </p:tav>
                                        <p:tav tm="100000">
                                          <p:val>
                                            <p:strVal val="#ppt_x"/>
                                          </p:val>
                                        </p:tav>
                                      </p:tavLst>
                                    </p:anim>
                                    <p:anim calcmode="lin" valueType="num">
                                      <p:cBhvr additive="base">
                                        <p:cTn id="40" dur="1000" fill="hold"/>
                                        <p:tgtEl>
                                          <p:spTgt spid="6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9"/>
                                        </p:tgtEl>
                                        <p:attrNameLst>
                                          <p:attrName>style.visibility</p:attrName>
                                        </p:attrNameLst>
                                      </p:cBhvr>
                                      <p:to>
                                        <p:strVal val="visible"/>
                                      </p:to>
                                    </p:set>
                                    <p:anim calcmode="lin" valueType="num">
                                      <p:cBhvr additive="base">
                                        <p:cTn id="43" dur="1000" fill="hold"/>
                                        <p:tgtEl>
                                          <p:spTgt spid="69"/>
                                        </p:tgtEl>
                                        <p:attrNameLst>
                                          <p:attrName>ppt_x</p:attrName>
                                        </p:attrNameLst>
                                      </p:cBhvr>
                                      <p:tavLst>
                                        <p:tav tm="0">
                                          <p:val>
                                            <p:strVal val="#ppt_x"/>
                                          </p:val>
                                        </p:tav>
                                        <p:tav tm="100000">
                                          <p:val>
                                            <p:strVal val="#ppt_x"/>
                                          </p:val>
                                        </p:tav>
                                      </p:tavLst>
                                    </p:anim>
                                    <p:anim calcmode="lin" valueType="num">
                                      <p:cBhvr additive="base">
                                        <p:cTn id="44" dur="1000" fill="hold"/>
                                        <p:tgtEl>
                                          <p:spTgt spid="69"/>
                                        </p:tgtEl>
                                        <p:attrNameLst>
                                          <p:attrName>ppt_y</p:attrName>
                                        </p:attrNameLst>
                                      </p:cBhvr>
                                      <p:tavLst>
                                        <p:tav tm="0">
                                          <p:val>
                                            <p:strVal val="1+#ppt_h/2"/>
                                          </p:val>
                                        </p:tav>
                                        <p:tav tm="100000">
                                          <p:val>
                                            <p:strVal val="#ppt_y"/>
                                          </p:val>
                                        </p:tav>
                                      </p:tavLst>
                                    </p:anim>
                                  </p:childTnLst>
                                </p:cTn>
                              </p:par>
                            </p:childTnLst>
                          </p:cTn>
                        </p:par>
                        <p:par>
                          <p:cTn id="45" fill="hold">
                            <p:stCondLst>
                              <p:cond delay="1000"/>
                            </p:stCondLst>
                            <p:childTnLst>
                              <p:par>
                                <p:cTn id="46" presetID="53" presetClass="entr" presetSubtype="16" fill="hold" grpId="0" nodeType="afterEffect">
                                  <p:stCondLst>
                                    <p:cond delay="0"/>
                                  </p:stCondLst>
                                  <p:childTnLst>
                                    <p:set>
                                      <p:cBhvr>
                                        <p:cTn id="47" dur="1" fill="hold">
                                          <p:stCondLst>
                                            <p:cond delay="0"/>
                                          </p:stCondLst>
                                        </p:cTn>
                                        <p:tgtEl>
                                          <p:spTgt spid="25"/>
                                        </p:tgtEl>
                                        <p:attrNameLst>
                                          <p:attrName>style.visibility</p:attrName>
                                        </p:attrNameLst>
                                      </p:cBhvr>
                                      <p:to>
                                        <p:strVal val="visible"/>
                                      </p:to>
                                    </p:set>
                                    <p:anim calcmode="lin" valueType="num">
                                      <p:cBhvr>
                                        <p:cTn id="48" dur="500" fill="hold"/>
                                        <p:tgtEl>
                                          <p:spTgt spid="25"/>
                                        </p:tgtEl>
                                        <p:attrNameLst>
                                          <p:attrName>ppt_w</p:attrName>
                                        </p:attrNameLst>
                                      </p:cBhvr>
                                      <p:tavLst>
                                        <p:tav tm="0">
                                          <p:val>
                                            <p:fltVal val="0"/>
                                          </p:val>
                                        </p:tav>
                                        <p:tav tm="100000">
                                          <p:val>
                                            <p:strVal val="#ppt_w"/>
                                          </p:val>
                                        </p:tav>
                                      </p:tavLst>
                                    </p:anim>
                                    <p:anim calcmode="lin" valueType="num">
                                      <p:cBhvr>
                                        <p:cTn id="49" dur="500" fill="hold"/>
                                        <p:tgtEl>
                                          <p:spTgt spid="25"/>
                                        </p:tgtEl>
                                        <p:attrNameLst>
                                          <p:attrName>ppt_h</p:attrName>
                                        </p:attrNameLst>
                                      </p:cBhvr>
                                      <p:tavLst>
                                        <p:tav tm="0">
                                          <p:val>
                                            <p:fltVal val="0"/>
                                          </p:val>
                                        </p:tav>
                                        <p:tav tm="100000">
                                          <p:val>
                                            <p:strVal val="#ppt_h"/>
                                          </p:val>
                                        </p:tav>
                                      </p:tavLst>
                                    </p:anim>
                                    <p:animEffect transition="in" filter="fade">
                                      <p:cBhvr>
                                        <p:cTn id="50" dur="500"/>
                                        <p:tgtEl>
                                          <p:spTgt spid="25"/>
                                        </p:tgtEl>
                                      </p:cBhvr>
                                    </p:animEffect>
                                  </p:childTnLst>
                                </p:cTn>
                              </p:par>
                            </p:childTnLst>
                          </p:cTn>
                        </p:par>
                        <p:par>
                          <p:cTn id="51" fill="hold">
                            <p:stCondLst>
                              <p:cond delay="1500"/>
                            </p:stCondLst>
                            <p:childTnLst>
                              <p:par>
                                <p:cTn id="52" presetID="53" presetClass="entr" presetSubtype="16" fill="hold" grpId="0" nodeType="afterEffect">
                                  <p:stCondLst>
                                    <p:cond delay="0"/>
                                  </p:stCondLst>
                                  <p:childTnLst>
                                    <p:set>
                                      <p:cBhvr>
                                        <p:cTn id="53" dur="1" fill="hold">
                                          <p:stCondLst>
                                            <p:cond delay="0"/>
                                          </p:stCondLst>
                                        </p:cTn>
                                        <p:tgtEl>
                                          <p:spTgt spid="26"/>
                                        </p:tgtEl>
                                        <p:attrNameLst>
                                          <p:attrName>style.visibility</p:attrName>
                                        </p:attrNameLst>
                                      </p:cBhvr>
                                      <p:to>
                                        <p:strVal val="visible"/>
                                      </p:to>
                                    </p:set>
                                    <p:anim calcmode="lin" valueType="num">
                                      <p:cBhvr>
                                        <p:cTn id="54" dur="500" fill="hold"/>
                                        <p:tgtEl>
                                          <p:spTgt spid="26"/>
                                        </p:tgtEl>
                                        <p:attrNameLst>
                                          <p:attrName>ppt_w</p:attrName>
                                        </p:attrNameLst>
                                      </p:cBhvr>
                                      <p:tavLst>
                                        <p:tav tm="0">
                                          <p:val>
                                            <p:fltVal val="0"/>
                                          </p:val>
                                        </p:tav>
                                        <p:tav tm="100000">
                                          <p:val>
                                            <p:strVal val="#ppt_w"/>
                                          </p:val>
                                        </p:tav>
                                      </p:tavLst>
                                    </p:anim>
                                    <p:anim calcmode="lin" valueType="num">
                                      <p:cBhvr>
                                        <p:cTn id="55" dur="500" fill="hold"/>
                                        <p:tgtEl>
                                          <p:spTgt spid="26"/>
                                        </p:tgtEl>
                                        <p:attrNameLst>
                                          <p:attrName>ppt_h</p:attrName>
                                        </p:attrNameLst>
                                      </p:cBhvr>
                                      <p:tavLst>
                                        <p:tav tm="0">
                                          <p:val>
                                            <p:fltVal val="0"/>
                                          </p:val>
                                        </p:tav>
                                        <p:tav tm="100000">
                                          <p:val>
                                            <p:strVal val="#ppt_h"/>
                                          </p:val>
                                        </p:tav>
                                      </p:tavLst>
                                    </p:anim>
                                    <p:animEffect transition="in" filter="fade">
                                      <p:cBhvr>
                                        <p:cTn id="56" dur="500"/>
                                        <p:tgtEl>
                                          <p:spTgt spid="26"/>
                                        </p:tgtEl>
                                      </p:cBhvr>
                                    </p:animEffect>
                                  </p:childTnLst>
                                </p:cTn>
                              </p:par>
                            </p:childTnLst>
                          </p:cTn>
                        </p:par>
                        <p:par>
                          <p:cTn id="57" fill="hold">
                            <p:stCondLst>
                              <p:cond delay="2000"/>
                            </p:stCondLst>
                            <p:childTnLst>
                              <p:par>
                                <p:cTn id="58" presetID="53" presetClass="entr" presetSubtype="16" fill="hold" grpId="0" nodeType="afterEffect">
                                  <p:stCondLst>
                                    <p:cond delay="0"/>
                                  </p:stCondLst>
                                  <p:childTnLst>
                                    <p:set>
                                      <p:cBhvr>
                                        <p:cTn id="59" dur="1" fill="hold">
                                          <p:stCondLst>
                                            <p:cond delay="0"/>
                                          </p:stCondLst>
                                        </p:cTn>
                                        <p:tgtEl>
                                          <p:spTgt spid="27"/>
                                        </p:tgtEl>
                                        <p:attrNameLst>
                                          <p:attrName>style.visibility</p:attrName>
                                        </p:attrNameLst>
                                      </p:cBhvr>
                                      <p:to>
                                        <p:strVal val="visible"/>
                                      </p:to>
                                    </p:set>
                                    <p:anim calcmode="lin" valueType="num">
                                      <p:cBhvr>
                                        <p:cTn id="60" dur="500" fill="hold"/>
                                        <p:tgtEl>
                                          <p:spTgt spid="27"/>
                                        </p:tgtEl>
                                        <p:attrNameLst>
                                          <p:attrName>ppt_w</p:attrName>
                                        </p:attrNameLst>
                                      </p:cBhvr>
                                      <p:tavLst>
                                        <p:tav tm="0">
                                          <p:val>
                                            <p:fltVal val="0"/>
                                          </p:val>
                                        </p:tav>
                                        <p:tav tm="100000">
                                          <p:val>
                                            <p:strVal val="#ppt_w"/>
                                          </p:val>
                                        </p:tav>
                                      </p:tavLst>
                                    </p:anim>
                                    <p:anim calcmode="lin" valueType="num">
                                      <p:cBhvr>
                                        <p:cTn id="61" dur="500" fill="hold"/>
                                        <p:tgtEl>
                                          <p:spTgt spid="27"/>
                                        </p:tgtEl>
                                        <p:attrNameLst>
                                          <p:attrName>ppt_h</p:attrName>
                                        </p:attrNameLst>
                                      </p:cBhvr>
                                      <p:tavLst>
                                        <p:tav tm="0">
                                          <p:val>
                                            <p:fltVal val="0"/>
                                          </p:val>
                                        </p:tav>
                                        <p:tav tm="100000">
                                          <p:val>
                                            <p:strVal val="#ppt_h"/>
                                          </p:val>
                                        </p:tav>
                                      </p:tavLst>
                                    </p:anim>
                                    <p:animEffect transition="in" filter="fade">
                                      <p:cBhvr>
                                        <p:cTn id="62" dur="500"/>
                                        <p:tgtEl>
                                          <p:spTgt spid="27"/>
                                        </p:tgtEl>
                                      </p:cBhvr>
                                    </p:animEffect>
                                  </p:childTnLst>
                                </p:cTn>
                              </p:par>
                            </p:childTnLst>
                          </p:cTn>
                        </p:par>
                        <p:par>
                          <p:cTn id="63" fill="hold">
                            <p:stCondLst>
                              <p:cond delay="2500"/>
                            </p:stCondLst>
                            <p:childTnLst>
                              <p:par>
                                <p:cTn id="64" presetID="53" presetClass="entr" presetSubtype="16" fill="hold" grpId="0" nodeType="afterEffect">
                                  <p:stCondLst>
                                    <p:cond delay="0"/>
                                  </p:stCondLst>
                                  <p:childTnLst>
                                    <p:set>
                                      <p:cBhvr>
                                        <p:cTn id="65" dur="1" fill="hold">
                                          <p:stCondLst>
                                            <p:cond delay="0"/>
                                          </p:stCondLst>
                                        </p:cTn>
                                        <p:tgtEl>
                                          <p:spTgt spid="28"/>
                                        </p:tgtEl>
                                        <p:attrNameLst>
                                          <p:attrName>style.visibility</p:attrName>
                                        </p:attrNameLst>
                                      </p:cBhvr>
                                      <p:to>
                                        <p:strVal val="visible"/>
                                      </p:to>
                                    </p:set>
                                    <p:anim calcmode="lin" valueType="num">
                                      <p:cBhvr>
                                        <p:cTn id="66" dur="500" fill="hold"/>
                                        <p:tgtEl>
                                          <p:spTgt spid="28"/>
                                        </p:tgtEl>
                                        <p:attrNameLst>
                                          <p:attrName>ppt_w</p:attrName>
                                        </p:attrNameLst>
                                      </p:cBhvr>
                                      <p:tavLst>
                                        <p:tav tm="0">
                                          <p:val>
                                            <p:fltVal val="0"/>
                                          </p:val>
                                        </p:tav>
                                        <p:tav tm="100000">
                                          <p:val>
                                            <p:strVal val="#ppt_w"/>
                                          </p:val>
                                        </p:tav>
                                      </p:tavLst>
                                    </p:anim>
                                    <p:anim calcmode="lin" valueType="num">
                                      <p:cBhvr>
                                        <p:cTn id="67" dur="500" fill="hold"/>
                                        <p:tgtEl>
                                          <p:spTgt spid="28"/>
                                        </p:tgtEl>
                                        <p:attrNameLst>
                                          <p:attrName>ppt_h</p:attrName>
                                        </p:attrNameLst>
                                      </p:cBhvr>
                                      <p:tavLst>
                                        <p:tav tm="0">
                                          <p:val>
                                            <p:fltVal val="0"/>
                                          </p:val>
                                        </p:tav>
                                        <p:tav tm="100000">
                                          <p:val>
                                            <p:strVal val="#ppt_h"/>
                                          </p:val>
                                        </p:tav>
                                      </p:tavLst>
                                    </p:anim>
                                    <p:animEffect transition="in" filter="fade">
                                      <p:cBhvr>
                                        <p:cTn id="68" dur="500"/>
                                        <p:tgtEl>
                                          <p:spTgt spid="28"/>
                                        </p:tgtEl>
                                      </p:cBhvr>
                                    </p:animEffect>
                                  </p:childTnLst>
                                </p:cTn>
                              </p:par>
                            </p:childTnLst>
                          </p:cTn>
                        </p:par>
                        <p:par>
                          <p:cTn id="69" fill="hold">
                            <p:stCondLst>
                              <p:cond delay="3000"/>
                            </p:stCondLst>
                            <p:childTnLst>
                              <p:par>
                                <p:cTn id="70" presetID="53" presetClass="entr" presetSubtype="16"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 calcmode="lin" valueType="num">
                                      <p:cBhvr>
                                        <p:cTn id="72" dur="500" fill="hold"/>
                                        <p:tgtEl>
                                          <p:spTgt spid="29"/>
                                        </p:tgtEl>
                                        <p:attrNameLst>
                                          <p:attrName>ppt_w</p:attrName>
                                        </p:attrNameLst>
                                      </p:cBhvr>
                                      <p:tavLst>
                                        <p:tav tm="0">
                                          <p:val>
                                            <p:fltVal val="0"/>
                                          </p:val>
                                        </p:tav>
                                        <p:tav tm="100000">
                                          <p:val>
                                            <p:strVal val="#ppt_w"/>
                                          </p:val>
                                        </p:tav>
                                      </p:tavLst>
                                    </p:anim>
                                    <p:anim calcmode="lin" valueType="num">
                                      <p:cBhvr>
                                        <p:cTn id="73" dur="500" fill="hold"/>
                                        <p:tgtEl>
                                          <p:spTgt spid="29"/>
                                        </p:tgtEl>
                                        <p:attrNameLst>
                                          <p:attrName>ppt_h</p:attrName>
                                        </p:attrNameLst>
                                      </p:cBhvr>
                                      <p:tavLst>
                                        <p:tav tm="0">
                                          <p:val>
                                            <p:fltVal val="0"/>
                                          </p:val>
                                        </p:tav>
                                        <p:tav tm="100000">
                                          <p:val>
                                            <p:strVal val="#ppt_h"/>
                                          </p:val>
                                        </p:tav>
                                      </p:tavLst>
                                    </p:anim>
                                    <p:animEffect transition="in" filter="fade">
                                      <p:cBhvr>
                                        <p:cTn id="7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p:bldP spid="3078" grpId="0"/>
      <p:bldP spid="3081" grpId="0"/>
      <p:bldP spid="3084" grpId="0"/>
      <p:bldP spid="3087" grpId="0"/>
      <p:bldP spid="67" grpId="0" animBg="1"/>
      <p:bldP spid="68" grpId="0" animBg="1"/>
      <p:bldP spid="69" grpId="0" animBg="1"/>
      <p:bldP spid="70" grpId="0" animBg="1"/>
      <p:bldP spid="71" grpId="0" animBg="1"/>
      <p:bldP spid="25" grpId="0"/>
      <p:bldP spid="26" grpId="0"/>
      <p:bldP spid="27" grpId="0"/>
      <p:bldP spid="28"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5485873" y="1392432"/>
            <a:ext cx="2828610" cy="691799"/>
          </a:xfrm>
          <a:prstGeom prst="rect">
            <a:avLst/>
          </a:prstGeom>
          <a:noFill/>
        </p:spPr>
        <p:txBody>
          <a:bodyPr wrap="square" lIns="90744" tIns="45374" rIns="90744" bIns="45374" rtlCol="0">
            <a:spAutoFit/>
          </a:bodyPr>
          <a:lstStyle/>
          <a:p>
            <a:r>
              <a:rPr lang="zh-CN" altLang="en-US" sz="1300" b="1" dirty="0">
                <a:solidFill>
                  <a:schemeClr val="bg1">
                    <a:lumMod val="85000"/>
                  </a:schemeClr>
                </a:solidFill>
                <a:latin typeface="微软雅黑" pitchFamily="34" charset="-122"/>
                <a:ea typeface="微软雅黑" pitchFamily="34" charset="-122"/>
              </a:rPr>
              <a:t>增加内容</a:t>
            </a:r>
            <a:endParaRPr lang="en-US" altLang="zh-CN" sz="1300" b="1" dirty="0">
              <a:solidFill>
                <a:schemeClr val="bg1">
                  <a:lumMod val="85000"/>
                </a:schemeClr>
              </a:solidFill>
              <a:latin typeface="微软雅黑" pitchFamily="34" charset="-122"/>
              <a:ea typeface="微软雅黑" pitchFamily="34" charset="-122"/>
            </a:endParaRPr>
          </a:p>
          <a:p>
            <a:r>
              <a:rPr lang="zh-CN" altLang="en-US" sz="1300" dirty="0">
                <a:solidFill>
                  <a:schemeClr val="bg1">
                    <a:lumMod val="85000"/>
                  </a:schemeClr>
                </a:solidFill>
                <a:latin typeface="微软雅黑" pitchFamily="34" charset="-122"/>
                <a:ea typeface="微软雅黑" pitchFamily="34" charset="-122"/>
              </a:rPr>
              <a:t>单击此处添加文本单击此处添加文本</a:t>
            </a:r>
            <a:endParaRPr lang="en-US" altLang="zh-CN" sz="1300" dirty="0">
              <a:solidFill>
                <a:schemeClr val="bg1">
                  <a:lumMod val="85000"/>
                </a:schemeClr>
              </a:solidFill>
              <a:latin typeface="微软雅黑" pitchFamily="34" charset="-122"/>
              <a:ea typeface="微软雅黑" pitchFamily="34" charset="-122"/>
            </a:endParaRPr>
          </a:p>
          <a:p>
            <a:r>
              <a:rPr lang="zh-CN" altLang="en-US" sz="1300" dirty="0">
                <a:solidFill>
                  <a:schemeClr val="bg1">
                    <a:lumMod val="85000"/>
                  </a:schemeClr>
                </a:solidFill>
                <a:latin typeface="微软雅黑" pitchFamily="34" charset="-122"/>
                <a:ea typeface="微软雅黑" pitchFamily="34" charset="-122"/>
              </a:rPr>
              <a:t>单击此处添加文本</a:t>
            </a:r>
            <a:endParaRPr lang="en-US" altLang="zh-CN" sz="1300" dirty="0">
              <a:solidFill>
                <a:schemeClr val="bg1">
                  <a:lumMod val="85000"/>
                </a:schemeClr>
              </a:solidFill>
              <a:latin typeface="微软雅黑" pitchFamily="34" charset="-122"/>
              <a:ea typeface="微软雅黑" pitchFamily="34" charset="-122"/>
            </a:endParaRPr>
          </a:p>
        </p:txBody>
      </p:sp>
      <p:sp>
        <p:nvSpPr>
          <p:cNvPr id="9" name="TextBox 8"/>
          <p:cNvSpPr txBox="1"/>
          <p:nvPr/>
        </p:nvSpPr>
        <p:spPr>
          <a:xfrm>
            <a:off x="5487807" y="2437391"/>
            <a:ext cx="2828610" cy="707187"/>
          </a:xfrm>
          <a:prstGeom prst="rect">
            <a:avLst/>
          </a:prstGeom>
          <a:noFill/>
        </p:spPr>
        <p:txBody>
          <a:bodyPr wrap="square" lIns="90744" tIns="45374" rIns="90744" bIns="45374" rtlCol="0">
            <a:spAutoFit/>
          </a:bodyPr>
          <a:lstStyle/>
          <a:p>
            <a:r>
              <a:rPr lang="zh-CN" altLang="en-US" sz="1400" b="1" dirty="0">
                <a:solidFill>
                  <a:schemeClr val="bg1">
                    <a:lumMod val="85000"/>
                  </a:schemeClr>
                </a:solidFill>
                <a:latin typeface="微软雅黑" pitchFamily="34" charset="-122"/>
                <a:ea typeface="微软雅黑" pitchFamily="34" charset="-122"/>
              </a:rPr>
              <a:t>增加内容</a:t>
            </a:r>
            <a:endParaRPr lang="en-US" altLang="zh-CN" sz="1400" b="1" dirty="0">
              <a:solidFill>
                <a:schemeClr val="bg1">
                  <a:lumMod val="85000"/>
                </a:schemeClr>
              </a:solidFill>
              <a:latin typeface="微软雅黑" pitchFamily="34" charset="-122"/>
              <a:ea typeface="微软雅黑" pitchFamily="34" charset="-122"/>
            </a:endParaRPr>
          </a:p>
          <a:p>
            <a:r>
              <a:rPr lang="zh-CN" altLang="en-US" sz="1300" dirty="0">
                <a:solidFill>
                  <a:schemeClr val="bg1">
                    <a:lumMod val="85000"/>
                  </a:schemeClr>
                </a:solidFill>
                <a:latin typeface="微软雅黑" pitchFamily="34" charset="-122"/>
                <a:ea typeface="微软雅黑" pitchFamily="34" charset="-122"/>
              </a:rPr>
              <a:t>单击此处添加文本单击此处添加文本</a:t>
            </a:r>
            <a:endParaRPr lang="en-US" altLang="zh-CN" sz="1300" dirty="0">
              <a:solidFill>
                <a:schemeClr val="bg1">
                  <a:lumMod val="85000"/>
                </a:schemeClr>
              </a:solidFill>
              <a:latin typeface="微软雅黑" pitchFamily="34" charset="-122"/>
              <a:ea typeface="微软雅黑" pitchFamily="34" charset="-122"/>
            </a:endParaRPr>
          </a:p>
          <a:p>
            <a:r>
              <a:rPr lang="zh-CN" altLang="en-US" sz="1300" dirty="0">
                <a:solidFill>
                  <a:schemeClr val="bg1">
                    <a:lumMod val="85000"/>
                  </a:schemeClr>
                </a:solidFill>
                <a:latin typeface="微软雅黑" pitchFamily="34" charset="-122"/>
                <a:ea typeface="微软雅黑" pitchFamily="34" charset="-122"/>
              </a:rPr>
              <a:t>单击此处添加文本</a:t>
            </a:r>
            <a:endParaRPr lang="en-US" altLang="zh-CN" sz="1300" dirty="0">
              <a:solidFill>
                <a:schemeClr val="bg1">
                  <a:lumMod val="85000"/>
                </a:schemeClr>
              </a:solidFill>
              <a:latin typeface="微软雅黑" pitchFamily="34" charset="-122"/>
              <a:ea typeface="微软雅黑" pitchFamily="34" charset="-122"/>
            </a:endParaRPr>
          </a:p>
        </p:txBody>
      </p:sp>
      <p:sp>
        <p:nvSpPr>
          <p:cNvPr id="10" name="TextBox 9"/>
          <p:cNvSpPr txBox="1"/>
          <p:nvPr/>
        </p:nvSpPr>
        <p:spPr>
          <a:xfrm>
            <a:off x="5487807" y="3448739"/>
            <a:ext cx="2828610" cy="707187"/>
          </a:xfrm>
          <a:prstGeom prst="rect">
            <a:avLst/>
          </a:prstGeom>
          <a:noFill/>
        </p:spPr>
        <p:txBody>
          <a:bodyPr wrap="square" lIns="90744" tIns="45374" rIns="90744" bIns="45374" rtlCol="0">
            <a:spAutoFit/>
          </a:bodyPr>
          <a:lstStyle/>
          <a:p>
            <a:r>
              <a:rPr lang="zh-CN" altLang="en-US" sz="1400" b="1" dirty="0">
                <a:solidFill>
                  <a:schemeClr val="bg1">
                    <a:lumMod val="85000"/>
                  </a:schemeClr>
                </a:solidFill>
                <a:latin typeface="微软雅黑" pitchFamily="34" charset="-122"/>
                <a:ea typeface="微软雅黑" pitchFamily="34" charset="-122"/>
              </a:rPr>
              <a:t>增加内容</a:t>
            </a:r>
            <a:endParaRPr lang="en-US" altLang="zh-CN" sz="1400" b="1" dirty="0">
              <a:solidFill>
                <a:schemeClr val="bg1">
                  <a:lumMod val="85000"/>
                </a:schemeClr>
              </a:solidFill>
              <a:latin typeface="微软雅黑" pitchFamily="34" charset="-122"/>
              <a:ea typeface="微软雅黑" pitchFamily="34" charset="-122"/>
            </a:endParaRPr>
          </a:p>
          <a:p>
            <a:r>
              <a:rPr lang="zh-CN" altLang="en-US" sz="1300" dirty="0">
                <a:solidFill>
                  <a:schemeClr val="bg1">
                    <a:lumMod val="85000"/>
                  </a:schemeClr>
                </a:solidFill>
                <a:latin typeface="微软雅黑" pitchFamily="34" charset="-122"/>
                <a:ea typeface="微软雅黑" pitchFamily="34" charset="-122"/>
              </a:rPr>
              <a:t>单击此处添加文本单击此处添加文本</a:t>
            </a:r>
            <a:endParaRPr lang="en-US" altLang="zh-CN" sz="1300" dirty="0">
              <a:solidFill>
                <a:schemeClr val="bg1">
                  <a:lumMod val="85000"/>
                </a:schemeClr>
              </a:solidFill>
              <a:latin typeface="微软雅黑" pitchFamily="34" charset="-122"/>
              <a:ea typeface="微软雅黑" pitchFamily="34" charset="-122"/>
            </a:endParaRPr>
          </a:p>
          <a:p>
            <a:r>
              <a:rPr lang="zh-CN" altLang="en-US" sz="1300" dirty="0">
                <a:solidFill>
                  <a:schemeClr val="bg1">
                    <a:lumMod val="85000"/>
                  </a:schemeClr>
                </a:solidFill>
                <a:latin typeface="微软雅黑" pitchFamily="34" charset="-122"/>
                <a:ea typeface="微软雅黑" pitchFamily="34" charset="-122"/>
              </a:rPr>
              <a:t>单击此处添加文本</a:t>
            </a:r>
            <a:endParaRPr lang="en-US" altLang="zh-CN" sz="1300" dirty="0">
              <a:solidFill>
                <a:schemeClr val="bg1">
                  <a:lumMod val="85000"/>
                </a:schemeClr>
              </a:solidFill>
              <a:latin typeface="微软雅黑" pitchFamily="34" charset="-122"/>
              <a:ea typeface="微软雅黑" pitchFamily="34" charset="-122"/>
            </a:endParaRPr>
          </a:p>
        </p:txBody>
      </p:sp>
      <p:cxnSp>
        <p:nvCxnSpPr>
          <p:cNvPr id="11" name="直接连接符 10"/>
          <p:cNvCxnSpPr/>
          <p:nvPr/>
        </p:nvCxnSpPr>
        <p:spPr>
          <a:xfrm>
            <a:off x="4792424" y="2207195"/>
            <a:ext cx="3061718" cy="0"/>
          </a:xfrm>
          <a:prstGeom prst="line">
            <a:avLst/>
          </a:prstGeom>
          <a:noFill/>
          <a:ln w="19050" cap="flat" cmpd="sng" algn="ctr">
            <a:solidFill>
              <a:schemeClr val="bg1">
                <a:lumMod val="50000"/>
              </a:schemeClr>
            </a:solidFill>
            <a:prstDash val="solid"/>
          </a:ln>
          <a:effectLst/>
        </p:spPr>
      </p:cxnSp>
      <p:cxnSp>
        <p:nvCxnSpPr>
          <p:cNvPr id="12" name="直接连接符 11"/>
          <p:cNvCxnSpPr/>
          <p:nvPr/>
        </p:nvCxnSpPr>
        <p:spPr>
          <a:xfrm>
            <a:off x="4791800" y="3310340"/>
            <a:ext cx="3061718" cy="0"/>
          </a:xfrm>
          <a:prstGeom prst="line">
            <a:avLst/>
          </a:prstGeom>
          <a:noFill/>
          <a:ln w="19050" cap="flat" cmpd="sng" algn="ctr">
            <a:solidFill>
              <a:schemeClr val="bg1">
                <a:lumMod val="50000"/>
              </a:schemeClr>
            </a:solidFill>
            <a:prstDash val="solid"/>
          </a:ln>
          <a:effectLst/>
        </p:spPr>
      </p:cxnSp>
      <p:grpSp>
        <p:nvGrpSpPr>
          <p:cNvPr id="13" name="组合 12"/>
          <p:cNvGrpSpPr/>
          <p:nvPr/>
        </p:nvGrpSpPr>
        <p:grpSpPr>
          <a:xfrm>
            <a:off x="4791742" y="1443569"/>
            <a:ext cx="564812" cy="530291"/>
            <a:chOff x="5068579" y="1163938"/>
            <a:chExt cx="555066" cy="555066"/>
          </a:xfrm>
        </p:grpSpPr>
        <p:sp>
          <p:nvSpPr>
            <p:cNvPr id="14" name="椭圆 13"/>
            <p:cNvSpPr/>
            <p:nvPr/>
          </p:nvSpPr>
          <p:spPr>
            <a:xfrm>
              <a:off x="5068579" y="1163938"/>
              <a:ext cx="555066" cy="555066"/>
            </a:xfrm>
            <a:prstGeom prst="ellipse">
              <a:avLst/>
            </a:prstGeom>
            <a:solidFill>
              <a:srgbClr val="AE43A0"/>
            </a:solidFill>
            <a:ln w="25400" cap="flat" cmpd="sng" algn="ctr">
              <a:noFill/>
              <a:prstDash val="solid"/>
            </a:ln>
            <a:effectLst/>
          </p:spPr>
          <p:txBody>
            <a:bodyPr rtlCol="0" anchor="ctr"/>
            <a:lstStyle/>
            <a:p>
              <a:pPr algn="ctr">
                <a:defRPr/>
              </a:pPr>
              <a:endParaRPr lang="zh-CN" altLang="en-US" kern="0">
                <a:solidFill>
                  <a:schemeClr val="bg1">
                    <a:lumMod val="65000"/>
                  </a:schemeClr>
                </a:solidFill>
                <a:latin typeface="微软雅黑" pitchFamily="34" charset="-122"/>
                <a:ea typeface="微软雅黑" pitchFamily="34" charset="-122"/>
              </a:endParaRPr>
            </a:p>
          </p:txBody>
        </p:sp>
        <p:sp>
          <p:nvSpPr>
            <p:cNvPr id="15" name="Freeform 70"/>
            <p:cNvSpPr>
              <a:spLocks noEditPoints="1"/>
            </p:cNvSpPr>
            <p:nvPr/>
          </p:nvSpPr>
          <p:spPr bwMode="auto">
            <a:xfrm>
              <a:off x="5235099" y="1295926"/>
              <a:ext cx="242524" cy="290241"/>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chemeClr val="bg1"/>
            </a:solidFill>
            <a:ln>
              <a:noFill/>
            </a:ln>
          </p:spPr>
          <p:txBody>
            <a:bodyPr vert="horz" wrap="square" lIns="68571" tIns="34286" rIns="68571" bIns="34286" numCol="1" anchor="t" anchorCtr="0" compatLnSpc="1">
              <a:prstTxWarp prst="textNoShape">
                <a:avLst/>
              </a:prstTxWarp>
            </a:bodyPr>
            <a:lstStyle/>
            <a:p>
              <a:endParaRPr lang="en-US">
                <a:solidFill>
                  <a:schemeClr val="bg1">
                    <a:lumMod val="65000"/>
                  </a:schemeClr>
                </a:solidFill>
                <a:latin typeface="微软雅黑" pitchFamily="34" charset="-122"/>
                <a:ea typeface="微软雅黑" pitchFamily="34" charset="-122"/>
              </a:endParaRPr>
            </a:p>
          </p:txBody>
        </p:sp>
      </p:grpSp>
      <p:grpSp>
        <p:nvGrpSpPr>
          <p:cNvPr id="16" name="组合 15"/>
          <p:cNvGrpSpPr/>
          <p:nvPr/>
        </p:nvGrpSpPr>
        <p:grpSpPr>
          <a:xfrm>
            <a:off x="4791800" y="2482888"/>
            <a:ext cx="564133" cy="529654"/>
            <a:chOff x="5068633" y="2251819"/>
            <a:chExt cx="554400" cy="554400"/>
          </a:xfrm>
          <a:solidFill>
            <a:srgbClr val="FFC000"/>
          </a:solidFill>
        </p:grpSpPr>
        <p:sp>
          <p:nvSpPr>
            <p:cNvPr id="17" name="椭圆 16"/>
            <p:cNvSpPr/>
            <p:nvPr/>
          </p:nvSpPr>
          <p:spPr>
            <a:xfrm>
              <a:off x="5068633" y="2251819"/>
              <a:ext cx="554400" cy="554400"/>
            </a:xfrm>
            <a:prstGeom prst="ellipse">
              <a:avLst/>
            </a:prstGeom>
            <a:solidFill>
              <a:srgbClr val="23A3DF"/>
            </a:solidFill>
            <a:ln w="25400" cap="flat" cmpd="sng" algn="ctr">
              <a:noFill/>
              <a:prstDash val="solid"/>
            </a:ln>
            <a:effectLst/>
          </p:spPr>
          <p:txBody>
            <a:bodyPr rtlCol="0" anchor="ctr"/>
            <a:lstStyle/>
            <a:p>
              <a:pPr algn="ctr">
                <a:defRPr/>
              </a:pPr>
              <a:endParaRPr lang="zh-CN" altLang="en-US" kern="0">
                <a:solidFill>
                  <a:schemeClr val="bg1">
                    <a:lumMod val="65000"/>
                  </a:schemeClr>
                </a:solidFill>
                <a:latin typeface="微软雅黑" pitchFamily="34" charset="-122"/>
                <a:ea typeface="微软雅黑" pitchFamily="34" charset="-122"/>
              </a:endParaRPr>
            </a:p>
          </p:txBody>
        </p:sp>
        <p:sp>
          <p:nvSpPr>
            <p:cNvPr id="18" name="Freeform 72"/>
            <p:cNvSpPr>
              <a:spLocks noEditPoints="1"/>
            </p:cNvSpPr>
            <p:nvPr/>
          </p:nvSpPr>
          <p:spPr bwMode="auto">
            <a:xfrm>
              <a:off x="5180447" y="2343925"/>
              <a:ext cx="369521" cy="370187"/>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chemeClr val="bg1"/>
            </a:solidFill>
            <a:ln>
              <a:noFill/>
            </a:ln>
          </p:spPr>
          <p:txBody>
            <a:bodyPr vert="horz" wrap="square" lIns="68571" tIns="34286" rIns="68571" bIns="34286" numCol="1" anchor="t" anchorCtr="0" compatLnSpc="1">
              <a:prstTxWarp prst="textNoShape">
                <a:avLst/>
              </a:prstTxWarp>
            </a:bodyPr>
            <a:lstStyle/>
            <a:p>
              <a:endParaRPr lang="en-US">
                <a:solidFill>
                  <a:schemeClr val="bg1">
                    <a:lumMod val="65000"/>
                  </a:schemeClr>
                </a:solidFill>
                <a:latin typeface="微软雅黑" pitchFamily="34" charset="-122"/>
                <a:ea typeface="微软雅黑" pitchFamily="34" charset="-122"/>
              </a:endParaRPr>
            </a:p>
          </p:txBody>
        </p:sp>
      </p:grpSp>
      <p:grpSp>
        <p:nvGrpSpPr>
          <p:cNvPr id="19" name="组合 18"/>
          <p:cNvGrpSpPr/>
          <p:nvPr/>
        </p:nvGrpSpPr>
        <p:grpSpPr>
          <a:xfrm>
            <a:off x="4792422" y="3480229"/>
            <a:ext cx="564133" cy="529654"/>
            <a:chOff x="5069244" y="3295756"/>
            <a:chExt cx="554400" cy="554400"/>
          </a:xfrm>
        </p:grpSpPr>
        <p:sp>
          <p:nvSpPr>
            <p:cNvPr id="20" name="椭圆 19"/>
            <p:cNvSpPr/>
            <p:nvPr/>
          </p:nvSpPr>
          <p:spPr>
            <a:xfrm>
              <a:off x="5069244" y="3295756"/>
              <a:ext cx="554400" cy="554400"/>
            </a:xfrm>
            <a:prstGeom prst="ellipse">
              <a:avLst/>
            </a:prstGeom>
            <a:solidFill>
              <a:srgbClr val="71B657"/>
            </a:solidFill>
            <a:ln w="25400" cap="flat" cmpd="sng" algn="ctr">
              <a:noFill/>
              <a:prstDash val="solid"/>
            </a:ln>
            <a:effectLst/>
          </p:spPr>
          <p:txBody>
            <a:bodyPr rtlCol="0" anchor="ctr"/>
            <a:lstStyle/>
            <a:p>
              <a:pPr algn="ctr">
                <a:defRPr/>
              </a:pPr>
              <a:endParaRPr lang="zh-CN" altLang="en-US" kern="0">
                <a:solidFill>
                  <a:schemeClr val="bg1">
                    <a:lumMod val="65000"/>
                  </a:schemeClr>
                </a:solidFill>
                <a:latin typeface="微软雅黑" pitchFamily="34" charset="-122"/>
                <a:ea typeface="微软雅黑" pitchFamily="34" charset="-122"/>
              </a:endParaRPr>
            </a:p>
          </p:txBody>
        </p:sp>
        <p:sp>
          <p:nvSpPr>
            <p:cNvPr id="21" name="Freeform 13"/>
            <p:cNvSpPr>
              <a:spLocks noEditPoints="1"/>
            </p:cNvSpPr>
            <p:nvPr/>
          </p:nvSpPr>
          <p:spPr bwMode="auto">
            <a:xfrm>
              <a:off x="5230120" y="3374754"/>
              <a:ext cx="217568" cy="40103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chemeClr val="bg1"/>
            </a:solidFill>
            <a:ln>
              <a:noFill/>
            </a:ln>
          </p:spPr>
          <p:txBody>
            <a:bodyPr vert="horz" wrap="square" lIns="68571" tIns="34286" rIns="68571" bIns="34286" numCol="1" anchor="t" anchorCtr="0" compatLnSpc="1">
              <a:prstTxWarp prst="textNoShape">
                <a:avLst/>
              </a:prstTxWarp>
            </a:bodyPr>
            <a:lstStyle/>
            <a:p>
              <a:endParaRPr lang="en-US">
                <a:solidFill>
                  <a:schemeClr val="bg1">
                    <a:lumMod val="65000"/>
                  </a:schemeClr>
                </a:solidFill>
                <a:latin typeface="微软雅黑" pitchFamily="34" charset="-122"/>
                <a:ea typeface="微软雅黑" pitchFamily="34" charset="-122"/>
              </a:endParaRPr>
            </a:p>
          </p:txBody>
        </p:sp>
      </p:grpSp>
      <p:sp>
        <p:nvSpPr>
          <p:cNvPr id="23" name="TextBox 22"/>
          <p:cNvSpPr txBox="1"/>
          <p:nvPr/>
        </p:nvSpPr>
        <p:spPr>
          <a:xfrm>
            <a:off x="739117" y="1210709"/>
            <a:ext cx="3256819" cy="640961"/>
          </a:xfrm>
          <a:prstGeom prst="rect">
            <a:avLst/>
          </a:prstGeom>
          <a:noFill/>
        </p:spPr>
        <p:txBody>
          <a:bodyPr wrap="none" lIns="101361" tIns="50681" rIns="101361" bIns="50681" rtlCol="0">
            <a:spAutoFit/>
          </a:bodyPr>
          <a:lstStyle/>
          <a:p>
            <a:pPr>
              <a:lnSpc>
                <a:spcPts val="2100"/>
              </a:lnSpc>
            </a:pPr>
            <a:r>
              <a:rPr lang="zh-CN" altLang="en-US" sz="2000" b="1" dirty="0">
                <a:solidFill>
                  <a:schemeClr val="bg1">
                    <a:lumMod val="85000"/>
                  </a:schemeClr>
                </a:solidFill>
                <a:latin typeface="微软雅黑" pitchFamily="34" charset="-122"/>
                <a:ea typeface="微软雅黑" pitchFamily="34" charset="-122"/>
              </a:rPr>
              <a:t>单击此处添加</a:t>
            </a:r>
            <a:r>
              <a:rPr lang="zh-CN" altLang="en-US" sz="2000" b="1" dirty="0" smtClean="0">
                <a:solidFill>
                  <a:schemeClr val="bg1">
                    <a:lumMod val="85000"/>
                  </a:schemeClr>
                </a:solidFill>
                <a:latin typeface="微软雅黑" pitchFamily="34" charset="-122"/>
                <a:ea typeface="微软雅黑" pitchFamily="34" charset="-122"/>
              </a:rPr>
              <a:t>标题</a:t>
            </a:r>
            <a:endParaRPr lang="en-US" altLang="zh-CN" sz="2000" b="1" dirty="0" smtClean="0">
              <a:solidFill>
                <a:schemeClr val="bg1">
                  <a:lumMod val="85000"/>
                </a:schemeClr>
              </a:solidFill>
              <a:latin typeface="微软雅黑" pitchFamily="34" charset="-122"/>
              <a:ea typeface="微软雅黑" pitchFamily="34" charset="-122"/>
            </a:endParaRPr>
          </a:p>
          <a:p>
            <a:pPr>
              <a:lnSpc>
                <a:spcPts val="2100"/>
              </a:lnSpc>
            </a:pPr>
            <a:r>
              <a:rPr lang="zh-CN" altLang="en-US" sz="1400" dirty="0" smtClean="0">
                <a:solidFill>
                  <a:schemeClr val="bg1">
                    <a:lumMod val="85000"/>
                  </a:schemeClr>
                </a:solidFill>
                <a:latin typeface="微软雅黑" pitchFamily="34" charset="-122"/>
                <a:ea typeface="微软雅黑" pitchFamily="34" charset="-122"/>
              </a:rPr>
              <a:t>单击</a:t>
            </a:r>
            <a:r>
              <a:rPr lang="zh-CN" altLang="en-US" sz="1400" dirty="0">
                <a:solidFill>
                  <a:schemeClr val="bg1">
                    <a:lumMod val="85000"/>
                  </a:schemeClr>
                </a:solidFill>
                <a:latin typeface="微软雅黑" pitchFamily="34" charset="-122"/>
                <a:ea typeface="微软雅黑" pitchFamily="34" charset="-122"/>
              </a:rPr>
              <a:t>此处添加文本，单击此处添加</a:t>
            </a:r>
            <a:r>
              <a:rPr lang="zh-CN" altLang="en-US" sz="1400" dirty="0" smtClean="0">
                <a:solidFill>
                  <a:schemeClr val="bg1">
                    <a:lumMod val="85000"/>
                  </a:schemeClr>
                </a:solidFill>
                <a:latin typeface="微软雅黑" pitchFamily="34" charset="-122"/>
                <a:ea typeface="微软雅黑" pitchFamily="34" charset="-122"/>
              </a:rPr>
              <a:t>文本</a:t>
            </a:r>
            <a:endParaRPr lang="en-US" altLang="zh-CN" sz="1400" dirty="0">
              <a:solidFill>
                <a:schemeClr val="bg1">
                  <a:lumMod val="85000"/>
                </a:schemeClr>
              </a:solidFill>
              <a:latin typeface="微软雅黑" pitchFamily="34" charset="-122"/>
              <a:ea typeface="微软雅黑" pitchFamily="34" charset="-122"/>
            </a:endParaRPr>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7584" y="1926430"/>
            <a:ext cx="3126616" cy="2083453"/>
          </a:xfrm>
          <a:prstGeom prst="rect">
            <a:avLst/>
          </a:prstGeom>
        </p:spPr>
      </p:pic>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32392873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up)">
                                      <p:cBhvr>
                                        <p:cTn id="7" dur="500"/>
                                        <p:tgtEl>
                                          <p:spTgt spid="23"/>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2000"/>
                                        <p:tgtEl>
                                          <p:spTgt spid="2"/>
                                        </p:tgtEl>
                                      </p:cBhvr>
                                    </p:animEffect>
                                  </p:childTnLst>
                                </p:cTn>
                              </p:par>
                              <p:par>
                                <p:cTn id="12" presetID="10" presetClass="entr" presetSubtype="0" fill="hold" grpId="0" nodeType="withEffect">
                                  <p:stCondLst>
                                    <p:cond delay="50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par>
                                <p:cTn id="15" presetID="10" presetClass="entr" presetSubtype="0" fill="hold" nodeType="withEffect">
                                  <p:stCondLst>
                                    <p:cond delay="50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par>
                                <p:cTn id="18" presetID="22" presetClass="entr" presetSubtype="8" fill="hold" nodeType="withEffect">
                                  <p:stCondLst>
                                    <p:cond delay="500"/>
                                  </p:stCondLst>
                                  <p:childTnLst>
                                    <p:set>
                                      <p:cBhvr>
                                        <p:cTn id="19" dur="1" fill="hold">
                                          <p:stCondLst>
                                            <p:cond delay="0"/>
                                          </p:stCondLst>
                                        </p:cTn>
                                        <p:tgtEl>
                                          <p:spTgt spid="11"/>
                                        </p:tgtEl>
                                        <p:attrNameLst>
                                          <p:attrName>style.visibility</p:attrName>
                                        </p:attrNameLst>
                                      </p:cBhvr>
                                      <p:to>
                                        <p:strVal val="visible"/>
                                      </p:to>
                                    </p:set>
                                    <p:animEffect transition="in" filter="wipe(left)">
                                      <p:cBhvr>
                                        <p:cTn id="20" dur="500"/>
                                        <p:tgtEl>
                                          <p:spTgt spid="11"/>
                                        </p:tgtEl>
                                      </p:cBhvr>
                                    </p:animEffect>
                                  </p:childTnLst>
                                </p:cTn>
                              </p:par>
                              <p:par>
                                <p:cTn id="21" presetID="10" presetClass="entr" presetSubtype="0" fill="hold" grpId="0" nodeType="withEffect">
                                  <p:stCondLst>
                                    <p:cond delay="100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par>
                                <p:cTn id="24" presetID="10" presetClass="entr" presetSubtype="0" fill="hold" nodeType="withEffect">
                                  <p:stCondLst>
                                    <p:cond delay="100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par>
                                <p:cTn id="27" presetID="22" presetClass="entr" presetSubtype="8" fill="hold" nodeType="withEffect">
                                  <p:stCondLst>
                                    <p:cond delay="1000"/>
                                  </p:stCondLst>
                                  <p:childTnLst>
                                    <p:set>
                                      <p:cBhvr>
                                        <p:cTn id="28" dur="1" fill="hold">
                                          <p:stCondLst>
                                            <p:cond delay="0"/>
                                          </p:stCondLst>
                                        </p:cTn>
                                        <p:tgtEl>
                                          <p:spTgt spid="12"/>
                                        </p:tgtEl>
                                        <p:attrNameLst>
                                          <p:attrName>style.visibility</p:attrName>
                                        </p:attrNameLst>
                                      </p:cBhvr>
                                      <p:to>
                                        <p:strVal val="visible"/>
                                      </p:to>
                                    </p:set>
                                    <p:animEffect transition="in" filter="wipe(left)">
                                      <p:cBhvr>
                                        <p:cTn id="29" dur="500"/>
                                        <p:tgtEl>
                                          <p:spTgt spid="12"/>
                                        </p:tgtEl>
                                      </p:cBhvr>
                                    </p:animEffect>
                                  </p:childTnLst>
                                </p:cTn>
                              </p:par>
                              <p:par>
                                <p:cTn id="30" presetID="10" presetClass="entr" presetSubtype="0" fill="hold" grpId="0" nodeType="withEffect">
                                  <p:stCondLst>
                                    <p:cond delay="150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par>
                                <p:cTn id="33" presetID="10" presetClass="entr" presetSubtype="0" fill="hold" nodeType="withEffect">
                                  <p:stCondLst>
                                    <p:cond delay="150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MH_Other_2"/>
          <p:cNvSpPr>
            <a:spLocks noChangeArrowheads="1"/>
          </p:cNvSpPr>
          <p:nvPr>
            <p:custDataLst>
              <p:tags r:id="rId2"/>
            </p:custDataLst>
          </p:nvPr>
        </p:nvSpPr>
        <p:spPr bwMode="auto">
          <a:xfrm>
            <a:off x="2507260" y="2673234"/>
            <a:ext cx="1644650" cy="174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zh-CN" altLang="en-US"/>
          </a:p>
        </p:txBody>
      </p:sp>
      <p:grpSp>
        <p:nvGrpSpPr>
          <p:cNvPr id="4" name="组合 3"/>
          <p:cNvGrpSpPr/>
          <p:nvPr/>
        </p:nvGrpSpPr>
        <p:grpSpPr>
          <a:xfrm>
            <a:off x="864198" y="2673234"/>
            <a:ext cx="6565901" cy="174209"/>
            <a:chOff x="864198" y="2673234"/>
            <a:chExt cx="6565901" cy="174209"/>
          </a:xfrm>
        </p:grpSpPr>
        <p:sp>
          <p:nvSpPr>
            <p:cNvPr id="3074" name="MH_Other_1"/>
            <p:cNvSpPr>
              <a:spLocks/>
            </p:cNvSpPr>
            <p:nvPr>
              <p:custDataLst>
                <p:tags r:id="rId15"/>
              </p:custDataLst>
            </p:nvPr>
          </p:nvSpPr>
          <p:spPr bwMode="auto">
            <a:xfrm>
              <a:off x="864198" y="2673234"/>
              <a:ext cx="1643062" cy="174209"/>
            </a:xfrm>
            <a:custGeom>
              <a:avLst/>
              <a:gdLst>
                <a:gd name="T0" fmla="*/ 2147483646 w 176"/>
                <a:gd name="T1" fmla="*/ 0 h 18"/>
                <a:gd name="T2" fmla="*/ 2147483646 w 176"/>
                <a:gd name="T3" fmla="*/ 2147483646 h 18"/>
                <a:gd name="T4" fmla="*/ 2147483646 w 176"/>
                <a:gd name="T5" fmla="*/ 2147483646 h 18"/>
                <a:gd name="T6" fmla="*/ 0 w 176"/>
                <a:gd name="T7" fmla="*/ 2147483646 h 18"/>
                <a:gd name="T8" fmla="*/ 2147483646 w 176"/>
                <a:gd name="T9" fmla="*/ 0 h 18"/>
                <a:gd name="T10" fmla="*/ 2147483646 w 176"/>
                <a:gd name="T11" fmla="*/ 0 h 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6" h="18">
                  <a:moveTo>
                    <a:pt x="176" y="0"/>
                  </a:moveTo>
                  <a:cubicBezTo>
                    <a:pt x="176" y="18"/>
                    <a:pt x="176" y="18"/>
                    <a:pt x="176" y="18"/>
                  </a:cubicBezTo>
                  <a:cubicBezTo>
                    <a:pt x="4" y="18"/>
                    <a:pt x="4" y="18"/>
                    <a:pt x="4" y="18"/>
                  </a:cubicBezTo>
                  <a:cubicBezTo>
                    <a:pt x="2" y="18"/>
                    <a:pt x="0" y="14"/>
                    <a:pt x="0" y="9"/>
                  </a:cubicBezTo>
                  <a:cubicBezTo>
                    <a:pt x="0" y="4"/>
                    <a:pt x="2" y="0"/>
                    <a:pt x="4" y="0"/>
                  </a:cubicBezTo>
                  <a:cubicBezTo>
                    <a:pt x="176" y="0"/>
                    <a:pt x="176" y="0"/>
                    <a:pt x="176" y="0"/>
                  </a:cubicBezTo>
                </a:path>
              </a:pathLst>
            </a:custGeom>
            <a:solidFill>
              <a:srgbClr val="23A3DF"/>
            </a:solidFill>
            <a:ln>
              <a:noFill/>
            </a:ln>
          </p:spPr>
          <p:txBody>
            <a:bodyPr/>
            <a:lstStyle/>
            <a:p>
              <a:endParaRPr lang="zh-CN" altLang="en-US"/>
            </a:p>
          </p:txBody>
        </p:sp>
        <p:sp>
          <p:nvSpPr>
            <p:cNvPr id="3076" name="MH_Other_3"/>
            <p:cNvSpPr>
              <a:spLocks noChangeArrowheads="1"/>
            </p:cNvSpPr>
            <p:nvPr>
              <p:custDataLst>
                <p:tags r:id="rId16"/>
              </p:custDataLst>
            </p:nvPr>
          </p:nvSpPr>
          <p:spPr bwMode="auto">
            <a:xfrm>
              <a:off x="4151911" y="2673234"/>
              <a:ext cx="1641475" cy="174209"/>
            </a:xfrm>
            <a:prstGeom prst="rect">
              <a:avLst/>
            </a:prstGeom>
            <a:solidFill>
              <a:srgbClr val="F57E1B"/>
            </a:solidFill>
            <a:ln>
              <a:noFill/>
            </a:ln>
          </p:spPr>
          <p:txBody>
            <a:bodyPr/>
            <a:lstStyle/>
            <a:p>
              <a:pPr eaLnBrk="1" hangingPunct="1"/>
              <a:endParaRPr lang="zh-CN" altLang="en-US"/>
            </a:p>
          </p:txBody>
        </p:sp>
        <p:sp>
          <p:nvSpPr>
            <p:cNvPr id="3077" name="MH_Other_4"/>
            <p:cNvSpPr>
              <a:spLocks noChangeArrowheads="1"/>
            </p:cNvSpPr>
            <p:nvPr>
              <p:custDataLst>
                <p:tags r:id="rId17"/>
              </p:custDataLst>
            </p:nvPr>
          </p:nvSpPr>
          <p:spPr bwMode="auto">
            <a:xfrm>
              <a:off x="2507260" y="2673234"/>
              <a:ext cx="1644650" cy="174209"/>
            </a:xfrm>
            <a:prstGeom prst="rect">
              <a:avLst/>
            </a:prstGeom>
            <a:solidFill>
              <a:srgbClr val="AE43A0"/>
            </a:solidFill>
            <a:ln>
              <a:noFill/>
            </a:ln>
          </p:spPr>
          <p:txBody>
            <a:bodyPr/>
            <a:lstStyle/>
            <a:p>
              <a:pPr eaLnBrk="1" hangingPunct="1"/>
              <a:endParaRPr lang="zh-CN" altLang="en-US"/>
            </a:p>
          </p:txBody>
        </p:sp>
        <p:sp>
          <p:nvSpPr>
            <p:cNvPr id="3078" name="MH_Other_5"/>
            <p:cNvSpPr>
              <a:spLocks/>
            </p:cNvSpPr>
            <p:nvPr>
              <p:custDataLst>
                <p:tags r:id="rId18"/>
              </p:custDataLst>
            </p:nvPr>
          </p:nvSpPr>
          <p:spPr bwMode="auto">
            <a:xfrm flipH="1">
              <a:off x="5788624" y="2673234"/>
              <a:ext cx="1641475" cy="174209"/>
            </a:xfrm>
            <a:custGeom>
              <a:avLst/>
              <a:gdLst>
                <a:gd name="T0" fmla="*/ 2147483646 w 176"/>
                <a:gd name="T1" fmla="*/ 0 h 18"/>
                <a:gd name="T2" fmla="*/ 2147483646 w 176"/>
                <a:gd name="T3" fmla="*/ 2147483646 h 18"/>
                <a:gd name="T4" fmla="*/ 2147483646 w 176"/>
                <a:gd name="T5" fmla="*/ 2147483646 h 18"/>
                <a:gd name="T6" fmla="*/ 0 w 176"/>
                <a:gd name="T7" fmla="*/ 2147483646 h 18"/>
                <a:gd name="T8" fmla="*/ 2147483646 w 176"/>
                <a:gd name="T9" fmla="*/ 0 h 18"/>
                <a:gd name="T10" fmla="*/ 2147483646 w 176"/>
                <a:gd name="T11" fmla="*/ 0 h 1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6" h="18">
                  <a:moveTo>
                    <a:pt x="176" y="0"/>
                  </a:moveTo>
                  <a:cubicBezTo>
                    <a:pt x="176" y="18"/>
                    <a:pt x="176" y="18"/>
                    <a:pt x="176" y="18"/>
                  </a:cubicBezTo>
                  <a:cubicBezTo>
                    <a:pt x="4" y="18"/>
                    <a:pt x="4" y="18"/>
                    <a:pt x="4" y="18"/>
                  </a:cubicBezTo>
                  <a:cubicBezTo>
                    <a:pt x="2" y="18"/>
                    <a:pt x="0" y="14"/>
                    <a:pt x="0" y="9"/>
                  </a:cubicBezTo>
                  <a:cubicBezTo>
                    <a:pt x="0" y="4"/>
                    <a:pt x="2" y="0"/>
                    <a:pt x="4" y="0"/>
                  </a:cubicBezTo>
                  <a:cubicBezTo>
                    <a:pt x="176" y="0"/>
                    <a:pt x="176" y="0"/>
                    <a:pt x="176" y="0"/>
                  </a:cubicBezTo>
                </a:path>
              </a:pathLst>
            </a:custGeom>
            <a:solidFill>
              <a:srgbClr val="71B657"/>
            </a:solidFill>
            <a:ln>
              <a:noFill/>
            </a:ln>
          </p:spPr>
          <p:txBody>
            <a:bodyPr/>
            <a:lstStyle/>
            <a:p>
              <a:endParaRPr lang="zh-CN" altLang="en-US"/>
            </a:p>
          </p:txBody>
        </p:sp>
      </p:grpSp>
      <p:grpSp>
        <p:nvGrpSpPr>
          <p:cNvPr id="5" name="组合 4"/>
          <p:cNvGrpSpPr/>
          <p:nvPr/>
        </p:nvGrpSpPr>
        <p:grpSpPr>
          <a:xfrm>
            <a:off x="1254723" y="1563638"/>
            <a:ext cx="1825625" cy="1045249"/>
            <a:chOff x="1254723" y="1563638"/>
            <a:chExt cx="1825625" cy="1045249"/>
          </a:xfrm>
        </p:grpSpPr>
        <p:cxnSp>
          <p:nvCxnSpPr>
            <p:cNvPr id="50" name="MH_Other_12"/>
            <p:cNvCxnSpPr/>
            <p:nvPr>
              <p:custDataLst>
                <p:tags r:id="rId12"/>
              </p:custDataLst>
            </p:nvPr>
          </p:nvCxnSpPr>
          <p:spPr bwMode="auto">
            <a:xfrm flipV="1">
              <a:off x="1254723" y="1755110"/>
              <a:ext cx="595312" cy="853777"/>
            </a:xfrm>
            <a:prstGeom prst="line">
              <a:avLst/>
            </a:prstGeom>
            <a:ln w="28575">
              <a:solidFill>
                <a:srgbClr val="23A3DF"/>
              </a:solidFill>
              <a:prstDash val="dash"/>
            </a:ln>
          </p:spPr>
          <p:style>
            <a:lnRef idx="1">
              <a:schemeClr val="accent1"/>
            </a:lnRef>
            <a:fillRef idx="0">
              <a:schemeClr val="accent1"/>
            </a:fillRef>
            <a:effectRef idx="0">
              <a:schemeClr val="accent1"/>
            </a:effectRef>
            <a:fontRef idx="minor">
              <a:schemeClr val="tx1"/>
            </a:fontRef>
          </p:style>
        </p:cxnSp>
        <p:cxnSp>
          <p:nvCxnSpPr>
            <p:cNvPr id="51" name="MH_Other_13"/>
            <p:cNvCxnSpPr/>
            <p:nvPr>
              <p:custDataLst>
                <p:tags r:id="rId13"/>
              </p:custDataLst>
            </p:nvPr>
          </p:nvCxnSpPr>
          <p:spPr bwMode="auto">
            <a:xfrm>
              <a:off x="1850035" y="1755110"/>
              <a:ext cx="579438" cy="0"/>
            </a:xfrm>
            <a:prstGeom prst="line">
              <a:avLst/>
            </a:prstGeom>
            <a:ln w="28575">
              <a:solidFill>
                <a:srgbClr val="23A3DF"/>
              </a:solidFill>
              <a:prstDash val="dash"/>
            </a:ln>
          </p:spPr>
          <p:style>
            <a:lnRef idx="1">
              <a:schemeClr val="accent1"/>
            </a:lnRef>
            <a:fillRef idx="0">
              <a:schemeClr val="accent1"/>
            </a:fillRef>
            <a:effectRef idx="0">
              <a:schemeClr val="accent1"/>
            </a:effectRef>
            <a:fontRef idx="minor">
              <a:schemeClr val="tx1"/>
            </a:fontRef>
          </p:style>
        </p:cxnSp>
        <p:sp>
          <p:nvSpPr>
            <p:cNvPr id="3088" name="MH_Other_14"/>
            <p:cNvSpPr>
              <a:spLocks noChangeArrowheads="1"/>
            </p:cNvSpPr>
            <p:nvPr>
              <p:custDataLst>
                <p:tags r:id="rId14"/>
              </p:custDataLst>
            </p:nvPr>
          </p:nvSpPr>
          <p:spPr bwMode="auto">
            <a:xfrm>
              <a:off x="2369148" y="1563638"/>
              <a:ext cx="711200" cy="389222"/>
            </a:xfrm>
            <a:prstGeom prst="rect">
              <a:avLst/>
            </a:prstGeom>
            <a:solidFill>
              <a:srgbClr val="23A3DF"/>
            </a:solidFill>
            <a:ln>
              <a:noFill/>
            </a:ln>
          </p:spPr>
          <p:txBody>
            <a:bodyPr anchor="ctr" anchorCtr="1"/>
            <a:lstStyle/>
            <a:p>
              <a:pPr algn="ctr" eaLnBrk="1" hangingPunct="1"/>
              <a:r>
                <a:rPr lang="en-US" altLang="zh-CN" sz="2000" b="1" dirty="0">
                  <a:solidFill>
                    <a:srgbClr val="FFFFFF"/>
                  </a:solidFill>
                </a:rPr>
                <a:t>1</a:t>
              </a:r>
              <a:endParaRPr lang="zh-CN" altLang="en-US" sz="2000" b="1" dirty="0">
                <a:solidFill>
                  <a:srgbClr val="FFFFFF"/>
                </a:solidFill>
              </a:endParaRPr>
            </a:p>
          </p:txBody>
        </p:sp>
      </p:grpSp>
      <p:grpSp>
        <p:nvGrpSpPr>
          <p:cNvPr id="7" name="组合 6"/>
          <p:cNvGrpSpPr/>
          <p:nvPr/>
        </p:nvGrpSpPr>
        <p:grpSpPr>
          <a:xfrm>
            <a:off x="2932711" y="2914928"/>
            <a:ext cx="1849437" cy="949514"/>
            <a:chOff x="2932711" y="2914928"/>
            <a:chExt cx="1849437" cy="949514"/>
          </a:xfrm>
        </p:grpSpPr>
        <p:cxnSp>
          <p:nvCxnSpPr>
            <p:cNvPr id="23" name="MH_Other_8"/>
            <p:cNvCxnSpPr/>
            <p:nvPr>
              <p:custDataLst>
                <p:tags r:id="rId9"/>
              </p:custDataLst>
            </p:nvPr>
          </p:nvCxnSpPr>
          <p:spPr bwMode="auto">
            <a:xfrm>
              <a:off x="2932711" y="2914928"/>
              <a:ext cx="595313" cy="756471"/>
            </a:xfrm>
            <a:prstGeom prst="line">
              <a:avLst/>
            </a:prstGeom>
            <a:ln w="28575">
              <a:solidFill>
                <a:srgbClr val="AE43A0"/>
              </a:solidFill>
              <a:prstDash val="dash"/>
            </a:ln>
          </p:spPr>
          <p:style>
            <a:lnRef idx="1">
              <a:schemeClr val="accent1"/>
            </a:lnRef>
            <a:fillRef idx="0">
              <a:schemeClr val="accent1"/>
            </a:fillRef>
            <a:effectRef idx="0">
              <a:schemeClr val="accent1"/>
            </a:effectRef>
            <a:fontRef idx="minor">
              <a:schemeClr val="tx1"/>
            </a:fontRef>
          </p:style>
        </p:cxnSp>
        <p:cxnSp>
          <p:nvCxnSpPr>
            <p:cNvPr id="24" name="MH_Other_9"/>
            <p:cNvCxnSpPr/>
            <p:nvPr>
              <p:custDataLst>
                <p:tags r:id="rId10"/>
              </p:custDataLst>
            </p:nvPr>
          </p:nvCxnSpPr>
          <p:spPr bwMode="auto">
            <a:xfrm flipV="1">
              <a:off x="3528023" y="3671399"/>
              <a:ext cx="577850" cy="0"/>
            </a:xfrm>
            <a:prstGeom prst="line">
              <a:avLst/>
            </a:prstGeom>
            <a:ln w="28575">
              <a:solidFill>
                <a:srgbClr val="AE43A0"/>
              </a:solidFill>
              <a:prstDash val="dash"/>
            </a:ln>
          </p:spPr>
          <p:style>
            <a:lnRef idx="1">
              <a:schemeClr val="accent1"/>
            </a:lnRef>
            <a:fillRef idx="0">
              <a:schemeClr val="accent1"/>
            </a:fillRef>
            <a:effectRef idx="0">
              <a:schemeClr val="accent1"/>
            </a:effectRef>
            <a:fontRef idx="minor">
              <a:schemeClr val="tx1"/>
            </a:fontRef>
          </p:style>
        </p:cxnSp>
        <p:sp>
          <p:nvSpPr>
            <p:cNvPr id="3089" name="MH_Other_15"/>
            <p:cNvSpPr>
              <a:spLocks noChangeArrowheads="1"/>
            </p:cNvSpPr>
            <p:nvPr>
              <p:custDataLst>
                <p:tags r:id="rId11"/>
              </p:custDataLst>
            </p:nvPr>
          </p:nvSpPr>
          <p:spPr bwMode="auto">
            <a:xfrm>
              <a:off x="4070948" y="3478359"/>
              <a:ext cx="711200" cy="386083"/>
            </a:xfrm>
            <a:prstGeom prst="rect">
              <a:avLst/>
            </a:prstGeom>
            <a:solidFill>
              <a:srgbClr val="AE43A0"/>
            </a:solidFill>
            <a:ln>
              <a:noFill/>
            </a:ln>
          </p:spPr>
          <p:txBody>
            <a:bodyPr anchor="ctr" anchorCtr="1"/>
            <a:lstStyle/>
            <a:p>
              <a:pPr algn="ctr" eaLnBrk="1" hangingPunct="1"/>
              <a:r>
                <a:rPr lang="en-US" altLang="zh-CN" sz="2000" b="1">
                  <a:solidFill>
                    <a:srgbClr val="FFFFFF"/>
                  </a:solidFill>
                </a:rPr>
                <a:t>2</a:t>
              </a:r>
              <a:endParaRPr lang="zh-CN" altLang="en-US" sz="2000" b="1">
                <a:solidFill>
                  <a:srgbClr val="FFFFFF"/>
                </a:solidFill>
              </a:endParaRPr>
            </a:p>
          </p:txBody>
        </p:sp>
      </p:grpSp>
      <p:grpSp>
        <p:nvGrpSpPr>
          <p:cNvPr id="6" name="组合 5"/>
          <p:cNvGrpSpPr/>
          <p:nvPr/>
        </p:nvGrpSpPr>
        <p:grpSpPr>
          <a:xfrm>
            <a:off x="4615461" y="1563638"/>
            <a:ext cx="1825624" cy="1045249"/>
            <a:chOff x="4615461" y="1563638"/>
            <a:chExt cx="1825624" cy="1045249"/>
          </a:xfrm>
        </p:grpSpPr>
        <p:cxnSp>
          <p:nvCxnSpPr>
            <p:cNvPr id="25" name="MH_Other_6"/>
            <p:cNvCxnSpPr/>
            <p:nvPr>
              <p:custDataLst>
                <p:tags r:id="rId6"/>
              </p:custDataLst>
            </p:nvPr>
          </p:nvCxnSpPr>
          <p:spPr bwMode="auto">
            <a:xfrm flipV="1">
              <a:off x="4615461" y="1755110"/>
              <a:ext cx="595313" cy="853777"/>
            </a:xfrm>
            <a:prstGeom prst="line">
              <a:avLst/>
            </a:prstGeom>
            <a:ln w="28575">
              <a:solidFill>
                <a:srgbClr val="F57E1B"/>
              </a:solidFill>
              <a:prstDash val="dash"/>
            </a:ln>
          </p:spPr>
          <p:style>
            <a:lnRef idx="1">
              <a:schemeClr val="accent1"/>
            </a:lnRef>
            <a:fillRef idx="0">
              <a:schemeClr val="accent1"/>
            </a:fillRef>
            <a:effectRef idx="0">
              <a:schemeClr val="accent1"/>
            </a:effectRef>
            <a:fontRef idx="minor">
              <a:schemeClr val="tx1"/>
            </a:fontRef>
          </p:style>
        </p:cxnSp>
        <p:cxnSp>
          <p:nvCxnSpPr>
            <p:cNvPr id="26" name="MH_Other_7"/>
            <p:cNvCxnSpPr/>
            <p:nvPr>
              <p:custDataLst>
                <p:tags r:id="rId7"/>
              </p:custDataLst>
            </p:nvPr>
          </p:nvCxnSpPr>
          <p:spPr bwMode="auto">
            <a:xfrm>
              <a:off x="5210773" y="1755110"/>
              <a:ext cx="577850" cy="0"/>
            </a:xfrm>
            <a:prstGeom prst="line">
              <a:avLst/>
            </a:prstGeom>
            <a:ln w="28575">
              <a:solidFill>
                <a:srgbClr val="F57E1B"/>
              </a:solidFill>
              <a:prstDash val="dash"/>
            </a:ln>
          </p:spPr>
          <p:style>
            <a:lnRef idx="1">
              <a:schemeClr val="accent1"/>
            </a:lnRef>
            <a:fillRef idx="0">
              <a:schemeClr val="accent1"/>
            </a:fillRef>
            <a:effectRef idx="0">
              <a:schemeClr val="accent1"/>
            </a:effectRef>
            <a:fontRef idx="minor">
              <a:schemeClr val="tx1"/>
            </a:fontRef>
          </p:style>
        </p:cxnSp>
        <p:sp>
          <p:nvSpPr>
            <p:cNvPr id="3090" name="MH_Other_16"/>
            <p:cNvSpPr>
              <a:spLocks noChangeArrowheads="1"/>
            </p:cNvSpPr>
            <p:nvPr>
              <p:custDataLst>
                <p:tags r:id="rId8"/>
              </p:custDataLst>
            </p:nvPr>
          </p:nvSpPr>
          <p:spPr bwMode="auto">
            <a:xfrm>
              <a:off x="5731473" y="1563638"/>
              <a:ext cx="709612" cy="389222"/>
            </a:xfrm>
            <a:prstGeom prst="rect">
              <a:avLst/>
            </a:prstGeom>
            <a:solidFill>
              <a:srgbClr val="F57E1B"/>
            </a:solidFill>
            <a:ln>
              <a:noFill/>
            </a:ln>
          </p:spPr>
          <p:txBody>
            <a:bodyPr anchor="ctr" anchorCtr="1"/>
            <a:lstStyle/>
            <a:p>
              <a:pPr algn="ctr" eaLnBrk="1" hangingPunct="1"/>
              <a:r>
                <a:rPr lang="en-US" altLang="zh-CN" sz="2000" b="1" dirty="0">
                  <a:solidFill>
                    <a:srgbClr val="FFFFFF"/>
                  </a:solidFill>
                </a:rPr>
                <a:t>3</a:t>
              </a:r>
              <a:endParaRPr lang="zh-CN" altLang="en-US" sz="2000" b="1" dirty="0">
                <a:solidFill>
                  <a:srgbClr val="FFFFFF"/>
                </a:solidFill>
              </a:endParaRPr>
            </a:p>
          </p:txBody>
        </p:sp>
      </p:grpSp>
      <p:grpSp>
        <p:nvGrpSpPr>
          <p:cNvPr id="8" name="组合 7"/>
          <p:cNvGrpSpPr/>
          <p:nvPr/>
        </p:nvGrpSpPr>
        <p:grpSpPr>
          <a:xfrm>
            <a:off x="6218836" y="2914928"/>
            <a:ext cx="1876424" cy="935387"/>
            <a:chOff x="6218836" y="2914928"/>
            <a:chExt cx="1876424" cy="935387"/>
          </a:xfrm>
        </p:grpSpPr>
        <p:cxnSp>
          <p:nvCxnSpPr>
            <p:cNvPr id="21" name="MH_Other_10"/>
            <p:cNvCxnSpPr/>
            <p:nvPr>
              <p:custDataLst>
                <p:tags r:id="rId3"/>
              </p:custDataLst>
            </p:nvPr>
          </p:nvCxnSpPr>
          <p:spPr bwMode="auto">
            <a:xfrm>
              <a:off x="6218836" y="2914928"/>
              <a:ext cx="595313" cy="756471"/>
            </a:xfrm>
            <a:prstGeom prst="line">
              <a:avLst/>
            </a:prstGeom>
            <a:ln w="28575">
              <a:solidFill>
                <a:srgbClr val="71B657"/>
              </a:solidFill>
              <a:prstDash val="dash"/>
            </a:ln>
          </p:spPr>
          <p:style>
            <a:lnRef idx="1">
              <a:schemeClr val="accent1"/>
            </a:lnRef>
            <a:fillRef idx="0">
              <a:schemeClr val="accent1"/>
            </a:fillRef>
            <a:effectRef idx="0">
              <a:schemeClr val="accent1"/>
            </a:effectRef>
            <a:fontRef idx="minor">
              <a:schemeClr val="tx1"/>
            </a:fontRef>
          </p:style>
        </p:cxnSp>
        <p:cxnSp>
          <p:nvCxnSpPr>
            <p:cNvPr id="22" name="MH_Other_11"/>
            <p:cNvCxnSpPr/>
            <p:nvPr>
              <p:custDataLst>
                <p:tags r:id="rId4"/>
              </p:custDataLst>
            </p:nvPr>
          </p:nvCxnSpPr>
          <p:spPr bwMode="auto">
            <a:xfrm flipV="1">
              <a:off x="6814148" y="3671399"/>
              <a:ext cx="577850" cy="0"/>
            </a:xfrm>
            <a:prstGeom prst="line">
              <a:avLst/>
            </a:prstGeom>
            <a:ln w="28575">
              <a:solidFill>
                <a:srgbClr val="71B657"/>
              </a:solidFill>
              <a:prstDash val="dash"/>
            </a:ln>
          </p:spPr>
          <p:style>
            <a:lnRef idx="1">
              <a:schemeClr val="accent1"/>
            </a:lnRef>
            <a:fillRef idx="0">
              <a:schemeClr val="accent1"/>
            </a:fillRef>
            <a:effectRef idx="0">
              <a:schemeClr val="accent1"/>
            </a:effectRef>
            <a:fontRef idx="minor">
              <a:schemeClr val="tx1"/>
            </a:fontRef>
          </p:style>
        </p:cxnSp>
        <p:sp>
          <p:nvSpPr>
            <p:cNvPr id="3091" name="MH_Other_17"/>
            <p:cNvSpPr>
              <a:spLocks noChangeArrowheads="1"/>
            </p:cNvSpPr>
            <p:nvPr>
              <p:custDataLst>
                <p:tags r:id="rId5"/>
              </p:custDataLst>
            </p:nvPr>
          </p:nvSpPr>
          <p:spPr bwMode="auto">
            <a:xfrm>
              <a:off x="7391998" y="3462663"/>
              <a:ext cx="703262" cy="387652"/>
            </a:xfrm>
            <a:prstGeom prst="rect">
              <a:avLst/>
            </a:prstGeom>
            <a:solidFill>
              <a:srgbClr val="71B657"/>
            </a:solidFill>
            <a:ln>
              <a:noFill/>
            </a:ln>
          </p:spPr>
          <p:txBody>
            <a:bodyPr anchor="ctr" anchorCtr="1"/>
            <a:lstStyle/>
            <a:p>
              <a:pPr algn="ctr" eaLnBrk="1" hangingPunct="1"/>
              <a:r>
                <a:rPr lang="en-US" altLang="zh-CN" sz="2000" b="1">
                  <a:solidFill>
                    <a:srgbClr val="FFFFFF"/>
                  </a:solidFill>
                </a:rPr>
                <a:t>4</a:t>
              </a:r>
              <a:endParaRPr lang="zh-CN" altLang="en-US" sz="2000" b="1">
                <a:solidFill>
                  <a:srgbClr val="FFFFFF"/>
                </a:solidFill>
              </a:endParaRPr>
            </a:p>
          </p:txBody>
        </p:sp>
      </p:grpSp>
      <p:sp>
        <p:nvSpPr>
          <p:cNvPr id="27" name="文本框 39"/>
          <p:cNvSpPr txBox="1"/>
          <p:nvPr/>
        </p:nvSpPr>
        <p:spPr>
          <a:xfrm>
            <a:off x="1872310" y="2016764"/>
            <a:ext cx="1721639" cy="535448"/>
          </a:xfrm>
          <a:prstGeom prst="rect">
            <a:avLst/>
          </a:prstGeom>
          <a:noFill/>
        </p:spPr>
        <p:txBody>
          <a:bodyPr wrap="square" lIns="73067" tIns="36535" rIns="73067" bIns="36535" rtlCol="0">
            <a:spAutoFit/>
          </a:bodyPr>
          <a:lstStyle/>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5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28" name="文本框 39"/>
          <p:cNvSpPr txBox="1"/>
          <p:nvPr/>
        </p:nvSpPr>
        <p:spPr>
          <a:xfrm>
            <a:off x="5229001" y="2029574"/>
            <a:ext cx="1721639" cy="535448"/>
          </a:xfrm>
          <a:prstGeom prst="rect">
            <a:avLst/>
          </a:prstGeom>
          <a:noFill/>
        </p:spPr>
        <p:txBody>
          <a:bodyPr wrap="square" lIns="73067" tIns="36535" rIns="73067" bIns="36535" rtlCol="0">
            <a:spAutoFit/>
          </a:bodyPr>
          <a:lstStyle/>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5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29" name="文本框 39"/>
          <p:cNvSpPr txBox="1"/>
          <p:nvPr/>
        </p:nvSpPr>
        <p:spPr>
          <a:xfrm>
            <a:off x="3565728" y="3992372"/>
            <a:ext cx="1721639" cy="535448"/>
          </a:xfrm>
          <a:prstGeom prst="rect">
            <a:avLst/>
          </a:prstGeom>
          <a:noFill/>
        </p:spPr>
        <p:txBody>
          <a:bodyPr wrap="square" lIns="73067" tIns="36535" rIns="73067" bIns="36535" rtlCol="0">
            <a:spAutoFit/>
          </a:bodyPr>
          <a:lstStyle/>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5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30" name="文本框 39"/>
          <p:cNvSpPr txBox="1"/>
          <p:nvPr/>
        </p:nvSpPr>
        <p:spPr>
          <a:xfrm>
            <a:off x="6882809" y="3999590"/>
            <a:ext cx="1721639" cy="535448"/>
          </a:xfrm>
          <a:prstGeom prst="rect">
            <a:avLst/>
          </a:prstGeom>
          <a:noFill/>
        </p:spPr>
        <p:txBody>
          <a:bodyPr wrap="square" lIns="73067" tIns="36535" rIns="73067" bIns="36535" rtlCol="0">
            <a:spAutoFit/>
          </a:bodyPr>
          <a:lstStyle/>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5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3085902921"/>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fltVal val="0"/>
                                          </p:val>
                                        </p:tav>
                                        <p:tav tm="100000">
                                          <p:val>
                                            <p:strVal val="#ppt_w"/>
                                          </p:val>
                                        </p:tav>
                                      </p:tavLst>
                                    </p:anim>
                                    <p:anim calcmode="lin" valueType="num">
                                      <p:cBhvr>
                                        <p:cTn id="16" dur="500" fill="hold"/>
                                        <p:tgtEl>
                                          <p:spTgt spid="27"/>
                                        </p:tgtEl>
                                        <p:attrNameLst>
                                          <p:attrName>ppt_h</p:attrName>
                                        </p:attrNameLst>
                                      </p:cBhvr>
                                      <p:tavLst>
                                        <p:tav tm="0">
                                          <p:val>
                                            <p:fltVal val="0"/>
                                          </p:val>
                                        </p:tav>
                                        <p:tav tm="100000">
                                          <p:val>
                                            <p:strVal val="#ppt_h"/>
                                          </p:val>
                                        </p:tav>
                                      </p:tavLst>
                                    </p:anim>
                                    <p:animEffect transition="in" filter="fade">
                                      <p:cBhvr>
                                        <p:cTn id="17" dur="500"/>
                                        <p:tgtEl>
                                          <p:spTgt spid="27"/>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ppt_w</p:attrName>
                                        </p:attrNameLst>
                                      </p:cBhvr>
                                      <p:tavLst>
                                        <p:tav tm="0">
                                          <p:val>
                                            <p:fltVal val="0"/>
                                          </p:val>
                                        </p:tav>
                                        <p:tav tm="100000">
                                          <p:val>
                                            <p:strVal val="#ppt_w"/>
                                          </p:val>
                                        </p:tav>
                                      </p:tavLst>
                                    </p:anim>
                                    <p:anim calcmode="lin" valueType="num">
                                      <p:cBhvr>
                                        <p:cTn id="26" dur="500" fill="hold"/>
                                        <p:tgtEl>
                                          <p:spTgt spid="29"/>
                                        </p:tgtEl>
                                        <p:attrNameLst>
                                          <p:attrName>ppt_h</p:attrName>
                                        </p:attrNameLst>
                                      </p:cBhvr>
                                      <p:tavLst>
                                        <p:tav tm="0">
                                          <p:val>
                                            <p:fltVal val="0"/>
                                          </p:val>
                                        </p:tav>
                                        <p:tav tm="100000">
                                          <p:val>
                                            <p:strVal val="#ppt_h"/>
                                          </p:val>
                                        </p:tav>
                                      </p:tavLst>
                                    </p:anim>
                                    <p:animEffect transition="in" filter="fade">
                                      <p:cBhvr>
                                        <p:cTn id="27" dur="500"/>
                                        <p:tgtEl>
                                          <p:spTgt spid="29"/>
                                        </p:tgtEl>
                                      </p:cBhvr>
                                    </p:animEffect>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left)">
                                      <p:cBhvr>
                                        <p:cTn id="31" dur="500"/>
                                        <p:tgtEl>
                                          <p:spTgt spid="6"/>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3500"/>
                            </p:stCondLst>
                            <p:childTnLst>
                              <p:par>
                                <p:cTn id="39" presetID="22" presetClass="entr" presetSubtype="8"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wipe(left)">
                                      <p:cBhvr>
                                        <p:cTn id="41" dur="500"/>
                                        <p:tgtEl>
                                          <p:spTgt spid="8"/>
                                        </p:tgtEl>
                                      </p:cBhvr>
                                    </p:animEffect>
                                  </p:childTnLst>
                                </p:cTn>
                              </p:par>
                            </p:childTnLst>
                          </p:cTn>
                        </p:par>
                        <p:par>
                          <p:cTn id="42" fill="hold">
                            <p:stCondLst>
                              <p:cond delay="4000"/>
                            </p:stCondLst>
                            <p:childTnLst>
                              <p:par>
                                <p:cTn id="43" presetID="53" presetClass="entr" presetSubtype="16"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p:cTn id="45" dur="500" fill="hold"/>
                                        <p:tgtEl>
                                          <p:spTgt spid="30"/>
                                        </p:tgtEl>
                                        <p:attrNameLst>
                                          <p:attrName>ppt_w</p:attrName>
                                        </p:attrNameLst>
                                      </p:cBhvr>
                                      <p:tavLst>
                                        <p:tav tm="0">
                                          <p:val>
                                            <p:fltVal val="0"/>
                                          </p:val>
                                        </p:tav>
                                        <p:tav tm="100000">
                                          <p:val>
                                            <p:strVal val="#ppt_w"/>
                                          </p:val>
                                        </p:tav>
                                      </p:tavLst>
                                    </p:anim>
                                    <p:anim calcmode="lin" valueType="num">
                                      <p:cBhvr>
                                        <p:cTn id="46" dur="500" fill="hold"/>
                                        <p:tgtEl>
                                          <p:spTgt spid="30"/>
                                        </p:tgtEl>
                                        <p:attrNameLst>
                                          <p:attrName>ppt_h</p:attrName>
                                        </p:attrNameLst>
                                      </p:cBhvr>
                                      <p:tavLst>
                                        <p:tav tm="0">
                                          <p:val>
                                            <p:fltVal val="0"/>
                                          </p:val>
                                        </p:tav>
                                        <p:tav tm="100000">
                                          <p:val>
                                            <p:strVal val="#ppt_h"/>
                                          </p:val>
                                        </p:tav>
                                      </p:tavLst>
                                    </p:anim>
                                    <p:animEffect transition="in" filter="fade">
                                      <p:cBhvr>
                                        <p:cTn id="4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57500" y="1226459"/>
            <a:ext cx="3744913" cy="3505532"/>
            <a:chOff x="2857500" y="1678781"/>
            <a:chExt cx="3744913" cy="2727723"/>
          </a:xfrm>
        </p:grpSpPr>
        <p:sp>
          <p:nvSpPr>
            <p:cNvPr id="3075" name="MH_Other_1"/>
            <p:cNvSpPr>
              <a:spLocks/>
            </p:cNvSpPr>
            <p:nvPr>
              <p:custDataLst>
                <p:tags r:id="rId2"/>
              </p:custDataLst>
            </p:nvPr>
          </p:nvSpPr>
          <p:spPr bwMode="auto">
            <a:xfrm>
              <a:off x="3513139" y="2122885"/>
              <a:ext cx="2619375" cy="2283619"/>
            </a:xfrm>
            <a:custGeom>
              <a:avLst/>
              <a:gdLst>
                <a:gd name="T0" fmla="*/ 2147483646 w 5977"/>
                <a:gd name="T1" fmla="*/ 2147483646 h 6949"/>
                <a:gd name="T2" fmla="*/ 2147483646 w 5977"/>
                <a:gd name="T3" fmla="*/ 2147483646 h 6949"/>
                <a:gd name="T4" fmla="*/ 2147483646 w 5977"/>
                <a:gd name="T5" fmla="*/ 2147483646 h 6949"/>
                <a:gd name="T6" fmla="*/ 2147483646 w 5977"/>
                <a:gd name="T7" fmla="*/ 2147483646 h 6949"/>
                <a:gd name="T8" fmla="*/ 2147483646 w 5977"/>
                <a:gd name="T9" fmla="*/ 2147483646 h 6949"/>
                <a:gd name="T10" fmla="*/ 2147483646 w 5977"/>
                <a:gd name="T11" fmla="*/ 2147483646 h 6949"/>
                <a:gd name="T12" fmla="*/ 2147483646 w 5977"/>
                <a:gd name="T13" fmla="*/ 2147483646 h 6949"/>
                <a:gd name="T14" fmla="*/ 2147483646 w 5977"/>
                <a:gd name="T15" fmla="*/ 2147483646 h 6949"/>
                <a:gd name="T16" fmla="*/ 2147483646 w 5977"/>
                <a:gd name="T17" fmla="*/ 2147483646 h 6949"/>
                <a:gd name="T18" fmla="*/ 2147483646 w 5977"/>
                <a:gd name="T19" fmla="*/ 2147483646 h 6949"/>
                <a:gd name="T20" fmla="*/ 2147483646 w 5977"/>
                <a:gd name="T21" fmla="*/ 2147483646 h 6949"/>
                <a:gd name="T22" fmla="*/ 2147483646 w 5977"/>
                <a:gd name="T23" fmla="*/ 2147483646 h 6949"/>
                <a:gd name="T24" fmla="*/ 0 w 5977"/>
                <a:gd name="T25" fmla="*/ 2147483646 h 6949"/>
                <a:gd name="T26" fmla="*/ 2147483646 w 5977"/>
                <a:gd name="T27" fmla="*/ 2147483646 h 6949"/>
                <a:gd name="T28" fmla="*/ 2147483646 w 5977"/>
                <a:gd name="T29" fmla="*/ 2147483646 h 6949"/>
                <a:gd name="T30" fmla="*/ 2147483646 w 5977"/>
                <a:gd name="T31" fmla="*/ 2147483646 h 6949"/>
                <a:gd name="T32" fmla="*/ 2147483646 w 5977"/>
                <a:gd name="T33" fmla="*/ 2147483646 h 6949"/>
                <a:gd name="T34" fmla="*/ 2147483646 w 5977"/>
                <a:gd name="T35" fmla="*/ 2147483646 h 6949"/>
                <a:gd name="T36" fmla="*/ 2147483646 w 5977"/>
                <a:gd name="T37" fmla="*/ 2147483646 h 6949"/>
                <a:gd name="T38" fmla="*/ 2147483646 w 5977"/>
                <a:gd name="T39" fmla="*/ 2147483646 h 6949"/>
                <a:gd name="T40" fmla="*/ 2147483646 w 5977"/>
                <a:gd name="T41" fmla="*/ 2147483646 h 6949"/>
                <a:gd name="T42" fmla="*/ 2147483646 w 5977"/>
                <a:gd name="T43" fmla="*/ 2147483646 h 6949"/>
                <a:gd name="T44" fmla="*/ 2147483646 w 5977"/>
                <a:gd name="T45" fmla="*/ 2147483646 h 6949"/>
                <a:gd name="T46" fmla="*/ 2147483646 w 5977"/>
                <a:gd name="T47" fmla="*/ 2147483646 h 6949"/>
                <a:gd name="T48" fmla="*/ 2147483646 w 5977"/>
                <a:gd name="T49" fmla="*/ 2147483646 h 6949"/>
                <a:gd name="T50" fmla="*/ 2147483646 w 5977"/>
                <a:gd name="T51" fmla="*/ 2147483646 h 6949"/>
                <a:gd name="T52" fmla="*/ 2147483646 w 5977"/>
                <a:gd name="T53" fmla="*/ 2147483646 h 6949"/>
                <a:gd name="T54" fmla="*/ 2147483646 w 5977"/>
                <a:gd name="T55" fmla="*/ 2147483646 h 6949"/>
                <a:gd name="T56" fmla="*/ 2147483646 w 5977"/>
                <a:gd name="T57" fmla="*/ 2147483646 h 6949"/>
                <a:gd name="T58" fmla="*/ 2147483646 w 5977"/>
                <a:gd name="T59" fmla="*/ 2147483646 h 6949"/>
                <a:gd name="T60" fmla="*/ 2147483646 w 5977"/>
                <a:gd name="T61" fmla="*/ 2147483646 h 6949"/>
                <a:gd name="T62" fmla="*/ 2147483646 w 5977"/>
                <a:gd name="T63" fmla="*/ 2147483646 h 6949"/>
                <a:gd name="T64" fmla="*/ 2147483646 w 5977"/>
                <a:gd name="T65" fmla="*/ 2147483646 h 6949"/>
                <a:gd name="T66" fmla="*/ 2147483646 w 5977"/>
                <a:gd name="T67" fmla="*/ 2147483646 h 6949"/>
                <a:gd name="T68" fmla="*/ 2147483646 w 5977"/>
                <a:gd name="T69" fmla="*/ 2147483646 h 6949"/>
                <a:gd name="T70" fmla="*/ 2147483646 w 5977"/>
                <a:gd name="T71" fmla="*/ 2147483646 h 6949"/>
                <a:gd name="T72" fmla="*/ 2147483646 w 5977"/>
                <a:gd name="T73" fmla="*/ 2147483646 h 6949"/>
                <a:gd name="T74" fmla="*/ 2147483646 w 5977"/>
                <a:gd name="T75" fmla="*/ 2147483646 h 6949"/>
                <a:gd name="T76" fmla="*/ 2147483646 w 5977"/>
                <a:gd name="T77" fmla="*/ 0 h 694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977" h="6949">
                  <a:moveTo>
                    <a:pt x="2785" y="0"/>
                  </a:moveTo>
                  <a:cubicBezTo>
                    <a:pt x="2841" y="42"/>
                    <a:pt x="2858" y="134"/>
                    <a:pt x="2880" y="366"/>
                  </a:cubicBezTo>
                  <a:cubicBezTo>
                    <a:pt x="2910" y="674"/>
                    <a:pt x="2891" y="857"/>
                    <a:pt x="2760" y="1513"/>
                  </a:cubicBezTo>
                  <a:cubicBezTo>
                    <a:pt x="2638" y="2133"/>
                    <a:pt x="2639" y="2130"/>
                    <a:pt x="2537" y="1873"/>
                  </a:cubicBezTo>
                  <a:cubicBezTo>
                    <a:pt x="2413" y="1562"/>
                    <a:pt x="2149" y="1060"/>
                    <a:pt x="1997" y="847"/>
                  </a:cubicBezTo>
                  <a:cubicBezTo>
                    <a:pt x="1912" y="730"/>
                    <a:pt x="1834" y="619"/>
                    <a:pt x="1824" y="603"/>
                  </a:cubicBezTo>
                  <a:cubicBezTo>
                    <a:pt x="1821" y="599"/>
                    <a:pt x="1822" y="588"/>
                    <a:pt x="1825" y="573"/>
                  </a:cubicBezTo>
                  <a:cubicBezTo>
                    <a:pt x="1802" y="607"/>
                    <a:pt x="1779" y="639"/>
                    <a:pt x="1753" y="670"/>
                  </a:cubicBezTo>
                  <a:cubicBezTo>
                    <a:pt x="1818" y="723"/>
                    <a:pt x="2054" y="1118"/>
                    <a:pt x="2190" y="1400"/>
                  </a:cubicBezTo>
                  <a:cubicBezTo>
                    <a:pt x="2346" y="1724"/>
                    <a:pt x="2539" y="2359"/>
                    <a:pt x="2538" y="2541"/>
                  </a:cubicBezTo>
                  <a:cubicBezTo>
                    <a:pt x="2537" y="2685"/>
                    <a:pt x="2494" y="2855"/>
                    <a:pt x="2446" y="2903"/>
                  </a:cubicBezTo>
                  <a:cubicBezTo>
                    <a:pt x="2409" y="2940"/>
                    <a:pt x="2382" y="2926"/>
                    <a:pt x="2222" y="2790"/>
                  </a:cubicBezTo>
                  <a:cubicBezTo>
                    <a:pt x="1978" y="2584"/>
                    <a:pt x="1756" y="2436"/>
                    <a:pt x="1436" y="2266"/>
                  </a:cubicBezTo>
                  <a:cubicBezTo>
                    <a:pt x="1187" y="2133"/>
                    <a:pt x="694" y="1925"/>
                    <a:pt x="535" y="1885"/>
                  </a:cubicBezTo>
                  <a:cubicBezTo>
                    <a:pt x="470" y="1868"/>
                    <a:pt x="435" y="1856"/>
                    <a:pt x="420" y="1823"/>
                  </a:cubicBezTo>
                  <a:cubicBezTo>
                    <a:pt x="408" y="1868"/>
                    <a:pt x="393" y="1913"/>
                    <a:pt x="376" y="1956"/>
                  </a:cubicBezTo>
                  <a:cubicBezTo>
                    <a:pt x="383" y="1953"/>
                    <a:pt x="389" y="1951"/>
                    <a:pt x="395" y="1951"/>
                  </a:cubicBezTo>
                  <a:cubicBezTo>
                    <a:pt x="549" y="1951"/>
                    <a:pt x="1204" y="2247"/>
                    <a:pt x="1565" y="2480"/>
                  </a:cubicBezTo>
                  <a:cubicBezTo>
                    <a:pt x="1801" y="2632"/>
                    <a:pt x="2168" y="2981"/>
                    <a:pt x="2287" y="3167"/>
                  </a:cubicBezTo>
                  <a:cubicBezTo>
                    <a:pt x="2358" y="3279"/>
                    <a:pt x="2375" y="3338"/>
                    <a:pt x="2389" y="3537"/>
                  </a:cubicBezTo>
                  <a:cubicBezTo>
                    <a:pt x="2407" y="3784"/>
                    <a:pt x="2356" y="4253"/>
                    <a:pt x="2309" y="4282"/>
                  </a:cubicBezTo>
                  <a:cubicBezTo>
                    <a:pt x="2294" y="4291"/>
                    <a:pt x="2216" y="4272"/>
                    <a:pt x="2135" y="4240"/>
                  </a:cubicBezTo>
                  <a:cubicBezTo>
                    <a:pt x="1771" y="4095"/>
                    <a:pt x="1129" y="3975"/>
                    <a:pt x="401" y="3915"/>
                  </a:cubicBezTo>
                  <a:cubicBezTo>
                    <a:pt x="234" y="3901"/>
                    <a:pt x="89" y="3886"/>
                    <a:pt x="12" y="3875"/>
                  </a:cubicBezTo>
                  <a:cubicBezTo>
                    <a:pt x="12" y="3877"/>
                    <a:pt x="12" y="3878"/>
                    <a:pt x="12" y="3880"/>
                  </a:cubicBezTo>
                  <a:cubicBezTo>
                    <a:pt x="12" y="3939"/>
                    <a:pt x="8" y="3997"/>
                    <a:pt x="0" y="4054"/>
                  </a:cubicBezTo>
                  <a:lnTo>
                    <a:pt x="229" y="4057"/>
                  </a:lnTo>
                  <a:cubicBezTo>
                    <a:pt x="1035" y="4066"/>
                    <a:pt x="1849" y="4284"/>
                    <a:pt x="2184" y="4580"/>
                  </a:cubicBezTo>
                  <a:cubicBezTo>
                    <a:pt x="2296" y="4678"/>
                    <a:pt x="2311" y="4707"/>
                    <a:pt x="2329" y="4848"/>
                  </a:cubicBezTo>
                  <a:cubicBezTo>
                    <a:pt x="2353" y="5035"/>
                    <a:pt x="2303" y="5720"/>
                    <a:pt x="2243" y="6033"/>
                  </a:cubicBezTo>
                  <a:cubicBezTo>
                    <a:pt x="2219" y="6155"/>
                    <a:pt x="2177" y="6286"/>
                    <a:pt x="2148" y="6324"/>
                  </a:cubicBezTo>
                  <a:cubicBezTo>
                    <a:pt x="2078" y="6419"/>
                    <a:pt x="1739" y="6599"/>
                    <a:pt x="1565" y="6635"/>
                  </a:cubicBezTo>
                  <a:cubicBezTo>
                    <a:pt x="1488" y="6651"/>
                    <a:pt x="1312" y="6682"/>
                    <a:pt x="1175" y="6704"/>
                  </a:cubicBezTo>
                  <a:cubicBezTo>
                    <a:pt x="1037" y="6727"/>
                    <a:pt x="917" y="6752"/>
                    <a:pt x="908" y="6761"/>
                  </a:cubicBezTo>
                  <a:cubicBezTo>
                    <a:pt x="846" y="6823"/>
                    <a:pt x="1154" y="6882"/>
                    <a:pt x="1733" y="6919"/>
                  </a:cubicBezTo>
                  <a:cubicBezTo>
                    <a:pt x="2214" y="6949"/>
                    <a:pt x="3600" y="6930"/>
                    <a:pt x="3978" y="6888"/>
                  </a:cubicBezTo>
                  <a:cubicBezTo>
                    <a:pt x="4141" y="6870"/>
                    <a:pt x="4313" y="6840"/>
                    <a:pt x="4359" y="6821"/>
                  </a:cubicBezTo>
                  <a:lnTo>
                    <a:pt x="4444" y="6786"/>
                  </a:lnTo>
                  <a:lnTo>
                    <a:pt x="4380" y="6752"/>
                  </a:lnTo>
                  <a:cubicBezTo>
                    <a:pt x="4344" y="6733"/>
                    <a:pt x="4169" y="6699"/>
                    <a:pt x="3990" y="6677"/>
                  </a:cubicBezTo>
                  <a:cubicBezTo>
                    <a:pt x="3636" y="6633"/>
                    <a:pt x="3384" y="6538"/>
                    <a:pt x="3223" y="6387"/>
                  </a:cubicBezTo>
                  <a:cubicBezTo>
                    <a:pt x="3147" y="6317"/>
                    <a:pt x="3136" y="6284"/>
                    <a:pt x="3121" y="6098"/>
                  </a:cubicBezTo>
                  <a:cubicBezTo>
                    <a:pt x="3098" y="5808"/>
                    <a:pt x="3092" y="5584"/>
                    <a:pt x="3098" y="5147"/>
                  </a:cubicBezTo>
                  <a:lnTo>
                    <a:pt x="3103" y="4773"/>
                  </a:lnTo>
                  <a:lnTo>
                    <a:pt x="3201" y="4665"/>
                  </a:lnTo>
                  <a:cubicBezTo>
                    <a:pt x="3389" y="4458"/>
                    <a:pt x="3879" y="4281"/>
                    <a:pt x="4614" y="4157"/>
                  </a:cubicBezTo>
                  <a:cubicBezTo>
                    <a:pt x="4997" y="4092"/>
                    <a:pt x="5912" y="4000"/>
                    <a:pt x="5966" y="4021"/>
                  </a:cubicBezTo>
                  <a:cubicBezTo>
                    <a:pt x="5969" y="4022"/>
                    <a:pt x="5973" y="4026"/>
                    <a:pt x="5977" y="4030"/>
                  </a:cubicBezTo>
                  <a:cubicBezTo>
                    <a:pt x="5971" y="3983"/>
                    <a:pt x="5968" y="3935"/>
                    <a:pt x="5968" y="3887"/>
                  </a:cubicBezTo>
                  <a:cubicBezTo>
                    <a:pt x="5968" y="3867"/>
                    <a:pt x="5969" y="3848"/>
                    <a:pt x="5970" y="3829"/>
                  </a:cubicBezTo>
                  <a:cubicBezTo>
                    <a:pt x="5961" y="3854"/>
                    <a:pt x="5951" y="3871"/>
                    <a:pt x="5942" y="3877"/>
                  </a:cubicBezTo>
                  <a:cubicBezTo>
                    <a:pt x="5925" y="3888"/>
                    <a:pt x="5821" y="3898"/>
                    <a:pt x="5710" y="3898"/>
                  </a:cubicBezTo>
                  <a:cubicBezTo>
                    <a:pt x="5247" y="3899"/>
                    <a:pt x="4355" y="4013"/>
                    <a:pt x="3586" y="4169"/>
                  </a:cubicBezTo>
                  <a:cubicBezTo>
                    <a:pt x="3302" y="4226"/>
                    <a:pt x="3085" y="4257"/>
                    <a:pt x="3071" y="4243"/>
                  </a:cubicBezTo>
                  <a:cubicBezTo>
                    <a:pt x="3043" y="4215"/>
                    <a:pt x="2962" y="3612"/>
                    <a:pt x="2962" y="3431"/>
                  </a:cubicBezTo>
                  <a:cubicBezTo>
                    <a:pt x="2962" y="3287"/>
                    <a:pt x="3037" y="3185"/>
                    <a:pt x="3308" y="2959"/>
                  </a:cubicBezTo>
                  <a:cubicBezTo>
                    <a:pt x="3708" y="2626"/>
                    <a:pt x="4264" y="2412"/>
                    <a:pt x="5130" y="2260"/>
                  </a:cubicBezTo>
                  <a:lnTo>
                    <a:pt x="5462" y="2202"/>
                  </a:lnTo>
                  <a:cubicBezTo>
                    <a:pt x="5441" y="2169"/>
                    <a:pt x="5420" y="2136"/>
                    <a:pt x="5403" y="2101"/>
                  </a:cubicBezTo>
                  <a:cubicBezTo>
                    <a:pt x="5400" y="2110"/>
                    <a:pt x="5397" y="2116"/>
                    <a:pt x="5391" y="2119"/>
                  </a:cubicBezTo>
                  <a:cubicBezTo>
                    <a:pt x="5374" y="2130"/>
                    <a:pt x="5204" y="2161"/>
                    <a:pt x="5015" y="2189"/>
                  </a:cubicBezTo>
                  <a:cubicBezTo>
                    <a:pt x="4603" y="2249"/>
                    <a:pt x="4090" y="2371"/>
                    <a:pt x="3824" y="2471"/>
                  </a:cubicBezTo>
                  <a:cubicBezTo>
                    <a:pt x="3718" y="2511"/>
                    <a:pt x="3480" y="2623"/>
                    <a:pt x="3296" y="2720"/>
                  </a:cubicBezTo>
                  <a:cubicBezTo>
                    <a:pt x="2967" y="2892"/>
                    <a:pt x="2959" y="2895"/>
                    <a:pt x="2916" y="2840"/>
                  </a:cubicBezTo>
                  <a:cubicBezTo>
                    <a:pt x="2888" y="2802"/>
                    <a:pt x="2878" y="2747"/>
                    <a:pt x="2887" y="2673"/>
                  </a:cubicBezTo>
                  <a:cubicBezTo>
                    <a:pt x="2899" y="2585"/>
                    <a:pt x="2938" y="2526"/>
                    <a:pt x="3083" y="2377"/>
                  </a:cubicBezTo>
                  <a:cubicBezTo>
                    <a:pt x="3474" y="1976"/>
                    <a:pt x="3779" y="1561"/>
                    <a:pt x="3990" y="1139"/>
                  </a:cubicBezTo>
                  <a:cubicBezTo>
                    <a:pt x="4014" y="1091"/>
                    <a:pt x="4038" y="1048"/>
                    <a:pt x="4059" y="1013"/>
                  </a:cubicBezTo>
                  <a:cubicBezTo>
                    <a:pt x="4029" y="994"/>
                    <a:pt x="4001" y="975"/>
                    <a:pt x="3973" y="953"/>
                  </a:cubicBezTo>
                  <a:cubicBezTo>
                    <a:pt x="3895" y="1157"/>
                    <a:pt x="3635" y="1579"/>
                    <a:pt x="3418" y="1832"/>
                  </a:cubicBezTo>
                  <a:cubicBezTo>
                    <a:pt x="3264" y="2012"/>
                    <a:pt x="2893" y="2318"/>
                    <a:pt x="2830" y="2318"/>
                  </a:cubicBezTo>
                  <a:cubicBezTo>
                    <a:pt x="2793" y="2318"/>
                    <a:pt x="2789" y="2289"/>
                    <a:pt x="2806" y="2127"/>
                  </a:cubicBezTo>
                  <a:cubicBezTo>
                    <a:pt x="2817" y="2022"/>
                    <a:pt x="2845" y="1835"/>
                    <a:pt x="2867" y="1711"/>
                  </a:cubicBezTo>
                  <a:cubicBezTo>
                    <a:pt x="2974" y="1120"/>
                    <a:pt x="2996" y="891"/>
                    <a:pt x="2979" y="540"/>
                  </a:cubicBezTo>
                  <a:cubicBezTo>
                    <a:pt x="2970" y="346"/>
                    <a:pt x="2955" y="140"/>
                    <a:pt x="2946" y="84"/>
                  </a:cubicBezTo>
                  <a:lnTo>
                    <a:pt x="2932" y="1"/>
                  </a:lnTo>
                  <a:cubicBezTo>
                    <a:pt x="2909" y="2"/>
                    <a:pt x="2886" y="3"/>
                    <a:pt x="2863" y="3"/>
                  </a:cubicBezTo>
                  <a:cubicBezTo>
                    <a:pt x="2836" y="3"/>
                    <a:pt x="2811" y="2"/>
                    <a:pt x="2785" y="0"/>
                  </a:cubicBezTo>
                  <a:close/>
                </a:path>
              </a:pathLst>
            </a:custGeom>
            <a:solidFill>
              <a:schemeClr val="bg1">
                <a:lumMod val="75000"/>
              </a:schemeClr>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zh-CN" altLang="en-US"/>
            </a:p>
          </p:txBody>
        </p:sp>
        <p:sp>
          <p:nvSpPr>
            <p:cNvPr id="3076" name="MH_Other_2"/>
            <p:cNvSpPr>
              <a:spLocks noChangeArrowheads="1"/>
            </p:cNvSpPr>
            <p:nvPr>
              <p:custDataLst>
                <p:tags r:id="rId3"/>
              </p:custDataLst>
            </p:nvPr>
          </p:nvSpPr>
          <p:spPr bwMode="auto">
            <a:xfrm>
              <a:off x="2857500" y="3125392"/>
              <a:ext cx="711200" cy="534590"/>
            </a:xfrm>
            <a:prstGeom prst="ellipse">
              <a:avLst/>
            </a:prstGeom>
            <a:solidFill>
              <a:srgbClr val="AE43A0"/>
            </a:solidFill>
            <a:ln>
              <a:noFill/>
            </a:ln>
            <a:extLst>
              <a:ext uri="{91240B29-F687-4F45-9708-019B960494DF}">
                <a14:hiddenLine xmlns:a14="http://schemas.microsoft.com/office/drawing/2010/main" w="25400" algn="ctr">
                  <a:solidFill>
                    <a:srgbClr val="000000"/>
                  </a:solidFill>
                  <a:round/>
                  <a:headEnd/>
                  <a:tailEnd/>
                </a14:hiddenLine>
              </a:ext>
            </a:extLst>
          </p:spPr>
          <p:txBody>
            <a:bodyPr/>
            <a:lstStyle/>
            <a:p>
              <a:pPr marL="233363" indent="-233363" eaLnBrk="1" hangingPunct="1">
                <a:lnSpc>
                  <a:spcPct val="95000"/>
                </a:lnSpc>
                <a:spcBef>
                  <a:spcPct val="50000"/>
                </a:spcBef>
                <a:spcAft>
                  <a:spcPct val="35000"/>
                </a:spcAft>
                <a:buClr>
                  <a:srgbClr val="678BA8"/>
                </a:buClr>
                <a:buFontTx/>
                <a:buChar char="•"/>
              </a:pPr>
              <a:endParaRPr lang="zh-TW" altLang="en-US" sz="3200">
                <a:solidFill>
                  <a:srgbClr val="000000"/>
                </a:solidFill>
                <a:latin typeface="Arial" charset="0"/>
                <a:ea typeface="Microsoft JhengHei" pitchFamily="34" charset="-120"/>
              </a:endParaRPr>
            </a:p>
          </p:txBody>
        </p:sp>
        <p:sp>
          <p:nvSpPr>
            <p:cNvPr id="3077" name="MH_Other_3"/>
            <p:cNvSpPr>
              <a:spLocks noChangeArrowheads="1"/>
            </p:cNvSpPr>
            <p:nvPr>
              <p:custDataLst>
                <p:tags r:id="rId4"/>
              </p:custDataLst>
            </p:nvPr>
          </p:nvSpPr>
          <p:spPr bwMode="auto">
            <a:xfrm>
              <a:off x="3052764" y="2402681"/>
              <a:ext cx="712787" cy="533400"/>
            </a:xfrm>
            <a:prstGeom prst="ellipse">
              <a:avLst/>
            </a:prstGeom>
            <a:solidFill>
              <a:schemeClr val="bg1">
                <a:lumMod val="75000"/>
              </a:schemeClr>
            </a:solidFill>
            <a:ln>
              <a:noFill/>
            </a:ln>
            <a:extLst>
              <a:ext uri="{91240B29-F687-4F45-9708-019B960494DF}">
                <a14:hiddenLine xmlns:a14="http://schemas.microsoft.com/office/drawing/2010/main" w="25400" algn="ctr">
                  <a:solidFill>
                    <a:srgbClr val="000000"/>
                  </a:solidFill>
                  <a:round/>
                  <a:headEnd/>
                  <a:tailEnd/>
                </a14:hiddenLine>
              </a:ext>
            </a:extLst>
          </p:spPr>
          <p:txBody>
            <a:bodyPr/>
            <a:lstStyle/>
            <a:p>
              <a:pPr marL="233363" indent="-233363" eaLnBrk="1" hangingPunct="1">
                <a:lnSpc>
                  <a:spcPct val="95000"/>
                </a:lnSpc>
                <a:spcBef>
                  <a:spcPct val="50000"/>
                </a:spcBef>
                <a:spcAft>
                  <a:spcPct val="35000"/>
                </a:spcAft>
                <a:buClr>
                  <a:srgbClr val="678BA8"/>
                </a:buClr>
                <a:buFontTx/>
                <a:buChar char="•"/>
              </a:pPr>
              <a:endParaRPr lang="zh-TW" altLang="en-US" sz="3200">
                <a:solidFill>
                  <a:srgbClr val="000000"/>
                </a:solidFill>
                <a:latin typeface="Arial" charset="0"/>
                <a:ea typeface="Microsoft JhengHei" pitchFamily="34" charset="-120"/>
              </a:endParaRPr>
            </a:p>
          </p:txBody>
        </p:sp>
        <p:sp>
          <p:nvSpPr>
            <p:cNvPr id="3078" name="MH_Other_4"/>
            <p:cNvSpPr>
              <a:spLocks noChangeArrowheads="1"/>
            </p:cNvSpPr>
            <p:nvPr>
              <p:custDataLst>
                <p:tags r:id="rId5"/>
              </p:custDataLst>
            </p:nvPr>
          </p:nvSpPr>
          <p:spPr bwMode="auto">
            <a:xfrm>
              <a:off x="3673475" y="2006204"/>
              <a:ext cx="712788" cy="533400"/>
            </a:xfrm>
            <a:prstGeom prst="ellipse">
              <a:avLst/>
            </a:prstGeom>
            <a:solidFill>
              <a:srgbClr val="71B657"/>
            </a:solidFill>
            <a:ln>
              <a:noFill/>
            </a:ln>
            <a:extLst>
              <a:ext uri="{91240B29-F687-4F45-9708-019B960494DF}">
                <a14:hiddenLine xmlns:a14="http://schemas.microsoft.com/office/drawing/2010/main" w="25400" algn="ctr">
                  <a:solidFill>
                    <a:srgbClr val="000000"/>
                  </a:solidFill>
                  <a:round/>
                  <a:headEnd/>
                  <a:tailEnd/>
                </a14:hiddenLine>
              </a:ext>
            </a:extLst>
          </p:spPr>
          <p:txBody>
            <a:bodyPr/>
            <a:lstStyle/>
            <a:p>
              <a:pPr marL="233363" indent="-233363" eaLnBrk="1" hangingPunct="1">
                <a:lnSpc>
                  <a:spcPct val="95000"/>
                </a:lnSpc>
                <a:spcBef>
                  <a:spcPct val="50000"/>
                </a:spcBef>
                <a:spcAft>
                  <a:spcPct val="35000"/>
                </a:spcAft>
                <a:buClr>
                  <a:srgbClr val="678BA8"/>
                </a:buClr>
                <a:buFontTx/>
                <a:buChar char="•"/>
              </a:pPr>
              <a:endParaRPr lang="zh-TW" altLang="en-US" sz="3200">
                <a:solidFill>
                  <a:srgbClr val="000000"/>
                </a:solidFill>
                <a:latin typeface="Arial" charset="0"/>
                <a:ea typeface="Microsoft JhengHei" pitchFamily="34" charset="-120"/>
              </a:endParaRPr>
            </a:p>
          </p:txBody>
        </p:sp>
        <p:sp>
          <p:nvSpPr>
            <p:cNvPr id="3079" name="MH_Other_5"/>
            <p:cNvSpPr>
              <a:spLocks noChangeArrowheads="1"/>
            </p:cNvSpPr>
            <p:nvPr>
              <p:custDataLst>
                <p:tags r:id="rId6"/>
              </p:custDataLst>
            </p:nvPr>
          </p:nvSpPr>
          <p:spPr bwMode="auto">
            <a:xfrm>
              <a:off x="4465639" y="1678781"/>
              <a:ext cx="712787" cy="534591"/>
            </a:xfrm>
            <a:prstGeom prst="ellipse">
              <a:avLst/>
            </a:prstGeom>
            <a:solidFill>
              <a:schemeClr val="bg1">
                <a:lumMod val="75000"/>
              </a:schemeClr>
            </a:solidFill>
            <a:ln>
              <a:noFill/>
            </a:ln>
            <a:extLst>
              <a:ext uri="{91240B29-F687-4F45-9708-019B960494DF}">
                <a14:hiddenLine xmlns:a14="http://schemas.microsoft.com/office/drawing/2010/main" w="25400" algn="ctr">
                  <a:solidFill>
                    <a:srgbClr val="000000"/>
                  </a:solidFill>
                  <a:round/>
                  <a:headEnd/>
                  <a:tailEnd/>
                </a14:hiddenLine>
              </a:ext>
            </a:extLst>
          </p:spPr>
          <p:txBody>
            <a:bodyPr/>
            <a:lstStyle/>
            <a:p>
              <a:pPr marL="233363" indent="-233363" eaLnBrk="1" hangingPunct="1">
                <a:lnSpc>
                  <a:spcPct val="95000"/>
                </a:lnSpc>
                <a:spcBef>
                  <a:spcPct val="50000"/>
                </a:spcBef>
                <a:spcAft>
                  <a:spcPct val="35000"/>
                </a:spcAft>
                <a:buClr>
                  <a:srgbClr val="678BA8"/>
                </a:buClr>
                <a:buFontTx/>
                <a:buChar char="•"/>
              </a:pPr>
              <a:endParaRPr lang="zh-TW" altLang="en-US" sz="3200">
                <a:solidFill>
                  <a:srgbClr val="000000"/>
                </a:solidFill>
                <a:latin typeface="Arial" charset="0"/>
                <a:ea typeface="Microsoft JhengHei" pitchFamily="34" charset="-120"/>
              </a:endParaRPr>
            </a:p>
          </p:txBody>
        </p:sp>
        <p:sp>
          <p:nvSpPr>
            <p:cNvPr id="3080" name="MH_Other_6"/>
            <p:cNvSpPr>
              <a:spLocks noChangeArrowheads="1"/>
            </p:cNvSpPr>
            <p:nvPr>
              <p:custDataLst>
                <p:tags r:id="rId7"/>
              </p:custDataLst>
            </p:nvPr>
          </p:nvSpPr>
          <p:spPr bwMode="auto">
            <a:xfrm>
              <a:off x="5178425" y="2120504"/>
              <a:ext cx="712788" cy="534590"/>
            </a:xfrm>
            <a:prstGeom prst="ellipse">
              <a:avLst/>
            </a:prstGeom>
            <a:solidFill>
              <a:srgbClr val="23A3DF"/>
            </a:solidFill>
            <a:ln>
              <a:noFill/>
            </a:ln>
            <a:extLst>
              <a:ext uri="{91240B29-F687-4F45-9708-019B960494DF}">
                <a14:hiddenLine xmlns:a14="http://schemas.microsoft.com/office/drawing/2010/main" w="25400" algn="ctr">
                  <a:solidFill>
                    <a:srgbClr val="000000"/>
                  </a:solidFill>
                  <a:round/>
                  <a:headEnd/>
                  <a:tailEnd/>
                </a14:hiddenLine>
              </a:ext>
            </a:extLst>
          </p:spPr>
          <p:txBody>
            <a:bodyPr/>
            <a:lstStyle/>
            <a:p>
              <a:pPr marL="233363" indent="-233363" eaLnBrk="1" hangingPunct="1">
                <a:lnSpc>
                  <a:spcPct val="95000"/>
                </a:lnSpc>
                <a:spcBef>
                  <a:spcPct val="50000"/>
                </a:spcBef>
                <a:spcAft>
                  <a:spcPct val="35000"/>
                </a:spcAft>
                <a:buClr>
                  <a:srgbClr val="678BA8"/>
                </a:buClr>
                <a:buFontTx/>
                <a:buChar char="•"/>
              </a:pPr>
              <a:endParaRPr lang="zh-TW" altLang="en-US" sz="3200">
                <a:solidFill>
                  <a:srgbClr val="000000"/>
                </a:solidFill>
                <a:latin typeface="Arial" charset="0"/>
                <a:ea typeface="Microsoft JhengHei" pitchFamily="34" charset="-120"/>
              </a:endParaRPr>
            </a:p>
          </p:txBody>
        </p:sp>
        <p:sp>
          <p:nvSpPr>
            <p:cNvPr id="3081" name="MH_Other_7"/>
            <p:cNvSpPr>
              <a:spLocks noChangeArrowheads="1"/>
            </p:cNvSpPr>
            <p:nvPr>
              <p:custDataLst>
                <p:tags r:id="rId8"/>
              </p:custDataLst>
            </p:nvPr>
          </p:nvSpPr>
          <p:spPr bwMode="auto">
            <a:xfrm>
              <a:off x="5775325" y="2584847"/>
              <a:ext cx="712788" cy="533400"/>
            </a:xfrm>
            <a:prstGeom prst="ellipse">
              <a:avLst/>
            </a:prstGeom>
            <a:solidFill>
              <a:schemeClr val="bg1">
                <a:lumMod val="75000"/>
              </a:schemeClr>
            </a:solidFill>
            <a:ln>
              <a:noFill/>
            </a:ln>
            <a:extLst>
              <a:ext uri="{91240B29-F687-4F45-9708-019B960494DF}">
                <a14:hiddenLine xmlns:a14="http://schemas.microsoft.com/office/drawing/2010/main" w="25400" algn="ctr">
                  <a:solidFill>
                    <a:srgbClr val="000000"/>
                  </a:solidFill>
                  <a:round/>
                  <a:headEnd/>
                  <a:tailEnd/>
                </a14:hiddenLine>
              </a:ext>
            </a:extLst>
          </p:spPr>
          <p:txBody>
            <a:bodyPr/>
            <a:lstStyle/>
            <a:p>
              <a:pPr marL="233363" indent="-233363" eaLnBrk="1" hangingPunct="1">
                <a:lnSpc>
                  <a:spcPct val="95000"/>
                </a:lnSpc>
                <a:spcBef>
                  <a:spcPct val="50000"/>
                </a:spcBef>
                <a:spcAft>
                  <a:spcPct val="35000"/>
                </a:spcAft>
                <a:buClr>
                  <a:srgbClr val="678BA8"/>
                </a:buClr>
                <a:buFontTx/>
                <a:buChar char="•"/>
              </a:pPr>
              <a:endParaRPr lang="zh-TW" altLang="en-US" sz="3200">
                <a:solidFill>
                  <a:srgbClr val="000000"/>
                </a:solidFill>
                <a:latin typeface="Arial" charset="0"/>
                <a:ea typeface="Microsoft JhengHei" pitchFamily="34" charset="-120"/>
              </a:endParaRPr>
            </a:p>
          </p:txBody>
        </p:sp>
        <p:sp>
          <p:nvSpPr>
            <p:cNvPr id="3082" name="MH_Other_8"/>
            <p:cNvSpPr>
              <a:spLocks noChangeArrowheads="1"/>
            </p:cNvSpPr>
            <p:nvPr>
              <p:custDataLst>
                <p:tags r:id="rId9"/>
              </p:custDataLst>
            </p:nvPr>
          </p:nvSpPr>
          <p:spPr bwMode="auto">
            <a:xfrm>
              <a:off x="5891213" y="3264694"/>
              <a:ext cx="711200" cy="533400"/>
            </a:xfrm>
            <a:prstGeom prst="ellipse">
              <a:avLst/>
            </a:prstGeom>
            <a:solidFill>
              <a:srgbClr val="F57E1B"/>
            </a:solidFill>
            <a:ln>
              <a:noFill/>
            </a:ln>
            <a:extLst>
              <a:ext uri="{91240B29-F687-4F45-9708-019B960494DF}">
                <a14:hiddenLine xmlns:a14="http://schemas.microsoft.com/office/drawing/2010/main" w="25400" algn="ctr">
                  <a:solidFill>
                    <a:srgbClr val="000000"/>
                  </a:solidFill>
                  <a:round/>
                  <a:headEnd/>
                  <a:tailEnd/>
                </a14:hiddenLine>
              </a:ext>
            </a:extLst>
          </p:spPr>
          <p:txBody>
            <a:bodyPr/>
            <a:lstStyle/>
            <a:p>
              <a:pPr marL="233363" indent="-233363" eaLnBrk="1" hangingPunct="1">
                <a:lnSpc>
                  <a:spcPct val="95000"/>
                </a:lnSpc>
                <a:spcBef>
                  <a:spcPct val="50000"/>
                </a:spcBef>
                <a:spcAft>
                  <a:spcPct val="35000"/>
                </a:spcAft>
                <a:buClr>
                  <a:srgbClr val="678BA8"/>
                </a:buClr>
                <a:buFontTx/>
                <a:buChar char="•"/>
              </a:pPr>
              <a:endParaRPr lang="zh-TW" altLang="en-US" sz="3200">
                <a:solidFill>
                  <a:srgbClr val="000000"/>
                </a:solidFill>
                <a:latin typeface="Arial" charset="0"/>
                <a:ea typeface="Microsoft JhengHei" pitchFamily="34" charset="-120"/>
              </a:endParaRPr>
            </a:p>
          </p:txBody>
        </p:sp>
        <p:sp>
          <p:nvSpPr>
            <p:cNvPr id="19" name="MH_Other_9"/>
            <p:cNvSpPr>
              <a:spLocks/>
            </p:cNvSpPr>
            <p:nvPr>
              <p:custDataLst>
                <p:tags r:id="rId10"/>
              </p:custDataLst>
            </p:nvPr>
          </p:nvSpPr>
          <p:spPr bwMode="auto">
            <a:xfrm>
              <a:off x="2982914" y="3248026"/>
              <a:ext cx="458787" cy="289322"/>
            </a:xfrm>
            <a:custGeom>
              <a:avLst/>
              <a:gdLst>
                <a:gd name="T0" fmla="*/ 1134092 w 2300288"/>
                <a:gd name="T1" fmla="*/ 968860 h 1936750"/>
                <a:gd name="T2" fmla="*/ 1214775 w 2300288"/>
                <a:gd name="T3" fmla="*/ 1049028 h 1936750"/>
                <a:gd name="T4" fmla="*/ 1216884 w 2300288"/>
                <a:gd name="T5" fmla="*/ 1064537 h 1936750"/>
                <a:gd name="T6" fmla="*/ 1151230 w 2300288"/>
                <a:gd name="T7" fmla="*/ 1136031 h 1936750"/>
                <a:gd name="T8" fmla="*/ 1182871 w 2300288"/>
                <a:gd name="T9" fmla="*/ 1247216 h 1936750"/>
                <a:gd name="T10" fmla="*/ 1204228 w 2300288"/>
                <a:gd name="T11" fmla="*/ 1413599 h 1936750"/>
                <a:gd name="T12" fmla="*/ 1046025 w 2300288"/>
                <a:gd name="T13" fmla="*/ 1361555 h 1936750"/>
                <a:gd name="T14" fmla="*/ 1071074 w 2300288"/>
                <a:gd name="T15" fmla="*/ 1209103 h 1936750"/>
                <a:gd name="T16" fmla="*/ 1033632 w 2300288"/>
                <a:gd name="T17" fmla="*/ 1075313 h 1936750"/>
                <a:gd name="T18" fmla="*/ 1028095 w 2300288"/>
                <a:gd name="T19" fmla="*/ 1060068 h 1936750"/>
                <a:gd name="T20" fmla="*/ 1033632 w 2300288"/>
                <a:gd name="T21" fmla="*/ 1045086 h 1936750"/>
                <a:gd name="T22" fmla="*/ 1116162 w 2300288"/>
                <a:gd name="T23" fmla="*/ 967020 h 1936750"/>
                <a:gd name="T24" fmla="*/ 1415999 w 2300288"/>
                <a:gd name="T25" fmla="*/ 862909 h 1936750"/>
                <a:gd name="T26" fmla="*/ 1591713 w 2300288"/>
                <a:gd name="T27" fmla="*/ 924102 h 1936750"/>
                <a:gd name="T28" fmla="*/ 1763745 w 2300288"/>
                <a:gd name="T29" fmla="*/ 983456 h 1936750"/>
                <a:gd name="T30" fmla="*/ 1808726 w 2300288"/>
                <a:gd name="T31" fmla="*/ 1009194 h 1936750"/>
                <a:gd name="T32" fmla="*/ 1836345 w 2300288"/>
                <a:gd name="T33" fmla="*/ 1041235 h 1936750"/>
                <a:gd name="T34" fmla="*/ 1870541 w 2300288"/>
                <a:gd name="T35" fmla="*/ 1114771 h 1936750"/>
                <a:gd name="T36" fmla="*/ 1893952 w 2300288"/>
                <a:gd name="T37" fmla="*/ 1212469 h 1936750"/>
                <a:gd name="T38" fmla="*/ 1905000 w 2300288"/>
                <a:gd name="T39" fmla="*/ 1335643 h 1936750"/>
                <a:gd name="T40" fmla="*/ 1899740 w 2300288"/>
                <a:gd name="T41" fmla="*/ 1362957 h 1936750"/>
                <a:gd name="T42" fmla="*/ 1874487 w 2300288"/>
                <a:gd name="T43" fmla="*/ 1383704 h 1936750"/>
                <a:gd name="T44" fmla="*/ 1781895 w 2300288"/>
                <a:gd name="T45" fmla="*/ 1418897 h 1936750"/>
                <a:gd name="T46" fmla="*/ 1625909 w 2300288"/>
                <a:gd name="T47" fmla="*/ 1447524 h 1936750"/>
                <a:gd name="T48" fmla="*/ 1404950 w 2300288"/>
                <a:gd name="T49" fmla="*/ 1464857 h 1936750"/>
                <a:gd name="T50" fmla="*/ 948915 w 2300288"/>
                <a:gd name="T51" fmla="*/ 1532887 h 1936750"/>
                <a:gd name="T52" fmla="*/ 96732 w 2300288"/>
                <a:gd name="T53" fmla="*/ 835367 h 1936750"/>
                <a:gd name="T54" fmla="*/ 1152637 w 2300288"/>
                <a:gd name="T55" fmla="*/ 1576 h 1936750"/>
                <a:gd name="T56" fmla="*/ 1203190 w 2300288"/>
                <a:gd name="T57" fmla="*/ 12613 h 1936750"/>
                <a:gd name="T58" fmla="*/ 1249793 w 2300288"/>
                <a:gd name="T59" fmla="*/ 32847 h 1936750"/>
                <a:gd name="T60" fmla="*/ 1292446 w 2300288"/>
                <a:gd name="T61" fmla="*/ 62015 h 1936750"/>
                <a:gd name="T62" fmla="*/ 1357480 w 2300288"/>
                <a:gd name="T63" fmla="*/ 134804 h 1936750"/>
                <a:gd name="T64" fmla="*/ 1402767 w 2300288"/>
                <a:gd name="T65" fmla="*/ 235972 h 1936750"/>
                <a:gd name="T66" fmla="*/ 1414352 w 2300288"/>
                <a:gd name="T67" fmla="*/ 301403 h 1936750"/>
                <a:gd name="T68" fmla="*/ 1414615 w 2300288"/>
                <a:gd name="T69" fmla="*/ 367360 h 1936750"/>
                <a:gd name="T70" fmla="*/ 1402767 w 2300288"/>
                <a:gd name="T71" fmla="*/ 444090 h 1936750"/>
                <a:gd name="T72" fmla="*/ 1379596 w 2300288"/>
                <a:gd name="T73" fmla="*/ 521346 h 1936750"/>
                <a:gd name="T74" fmla="*/ 1346158 w 2300288"/>
                <a:gd name="T75" fmla="*/ 595186 h 1936750"/>
                <a:gd name="T76" fmla="*/ 1304295 w 2300288"/>
                <a:gd name="T77" fmla="*/ 661143 h 1936750"/>
                <a:gd name="T78" fmla="*/ 1223990 w 2300288"/>
                <a:gd name="T79" fmla="*/ 866108 h 1936750"/>
                <a:gd name="T80" fmla="*/ 1146318 w 2300288"/>
                <a:gd name="T81" fmla="*/ 934430 h 1936750"/>
                <a:gd name="T82" fmla="*/ 1120778 w 2300288"/>
                <a:gd name="T83" fmla="*/ 944678 h 1936750"/>
                <a:gd name="T84" fmla="*/ 1086550 w 2300288"/>
                <a:gd name="T85" fmla="*/ 925758 h 1936750"/>
                <a:gd name="T86" fmla="*/ 993607 w 2300288"/>
                <a:gd name="T87" fmla="*/ 837202 h 1936750"/>
                <a:gd name="T88" fmla="*/ 928310 w 2300288"/>
                <a:gd name="T89" fmla="*/ 643274 h 1936750"/>
                <a:gd name="T90" fmla="*/ 888553 w 2300288"/>
                <a:gd name="T91" fmla="*/ 574427 h 1936750"/>
                <a:gd name="T92" fmla="*/ 858011 w 2300288"/>
                <a:gd name="T93" fmla="*/ 499273 h 1936750"/>
                <a:gd name="T94" fmla="*/ 837737 w 2300288"/>
                <a:gd name="T95" fmla="*/ 421754 h 1936750"/>
                <a:gd name="T96" fmla="*/ 829575 w 2300288"/>
                <a:gd name="T97" fmla="*/ 346075 h 1936750"/>
                <a:gd name="T98" fmla="*/ 832734 w 2300288"/>
                <a:gd name="T99" fmla="*/ 284848 h 1936750"/>
                <a:gd name="T100" fmla="*/ 852482 w 2300288"/>
                <a:gd name="T101" fmla="*/ 204965 h 1936750"/>
                <a:gd name="T102" fmla="*/ 905667 w 2300288"/>
                <a:gd name="T103" fmla="*/ 109840 h 1936750"/>
                <a:gd name="T104" fmla="*/ 964645 w 2300288"/>
                <a:gd name="T105" fmla="*/ 52818 h 1936750"/>
                <a:gd name="T106" fmla="*/ 1008615 w 2300288"/>
                <a:gd name="T107" fmla="*/ 26277 h 1936750"/>
                <a:gd name="T108" fmla="*/ 1056535 w 2300288"/>
                <a:gd name="T109" fmla="*/ 8671 h 1936750"/>
                <a:gd name="T110" fmla="*/ 1107614 w 2300288"/>
                <a:gd name="T111" fmla="*/ 262 h 19367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00288" h="1936750">
                  <a:moveTo>
                    <a:pt x="1352860" y="1166813"/>
                  </a:moveTo>
                  <a:lnTo>
                    <a:pt x="1355725" y="1166813"/>
                  </a:lnTo>
                  <a:lnTo>
                    <a:pt x="1358272" y="1166813"/>
                  </a:lnTo>
                  <a:lnTo>
                    <a:pt x="1361456" y="1167131"/>
                  </a:lnTo>
                  <a:lnTo>
                    <a:pt x="1364003" y="1168083"/>
                  </a:lnTo>
                  <a:lnTo>
                    <a:pt x="1366869" y="1168718"/>
                  </a:lnTo>
                  <a:lnTo>
                    <a:pt x="1369416" y="1170306"/>
                  </a:lnTo>
                  <a:lnTo>
                    <a:pt x="1371644" y="1171258"/>
                  </a:lnTo>
                  <a:lnTo>
                    <a:pt x="1374192" y="1173163"/>
                  </a:lnTo>
                  <a:lnTo>
                    <a:pt x="1376420" y="1175386"/>
                  </a:lnTo>
                  <a:lnTo>
                    <a:pt x="1461429" y="1260158"/>
                  </a:lnTo>
                  <a:lnTo>
                    <a:pt x="1463339" y="1262381"/>
                  </a:lnTo>
                  <a:lnTo>
                    <a:pt x="1465249" y="1264603"/>
                  </a:lnTo>
                  <a:lnTo>
                    <a:pt x="1466841" y="1267143"/>
                  </a:lnTo>
                  <a:lnTo>
                    <a:pt x="1467797" y="1269683"/>
                  </a:lnTo>
                  <a:lnTo>
                    <a:pt x="1469070" y="1272223"/>
                  </a:lnTo>
                  <a:lnTo>
                    <a:pt x="1469388" y="1275081"/>
                  </a:lnTo>
                  <a:lnTo>
                    <a:pt x="1469707" y="1277938"/>
                  </a:lnTo>
                  <a:lnTo>
                    <a:pt x="1470025" y="1280478"/>
                  </a:lnTo>
                  <a:lnTo>
                    <a:pt x="1469707" y="1283336"/>
                  </a:lnTo>
                  <a:lnTo>
                    <a:pt x="1469388" y="1285876"/>
                  </a:lnTo>
                  <a:lnTo>
                    <a:pt x="1469070" y="1289051"/>
                  </a:lnTo>
                  <a:lnTo>
                    <a:pt x="1467797" y="1291591"/>
                  </a:lnTo>
                  <a:lnTo>
                    <a:pt x="1466841" y="1294131"/>
                  </a:lnTo>
                  <a:lnTo>
                    <a:pt x="1465249" y="1296671"/>
                  </a:lnTo>
                  <a:lnTo>
                    <a:pt x="1463339" y="1298893"/>
                  </a:lnTo>
                  <a:lnTo>
                    <a:pt x="1461429" y="1301116"/>
                  </a:lnTo>
                  <a:lnTo>
                    <a:pt x="1390111" y="1372236"/>
                  </a:lnTo>
                  <a:lnTo>
                    <a:pt x="1396160" y="1386206"/>
                  </a:lnTo>
                  <a:lnTo>
                    <a:pt x="1401573" y="1402081"/>
                  </a:lnTo>
                  <a:lnTo>
                    <a:pt x="1407304" y="1420178"/>
                  </a:lnTo>
                  <a:lnTo>
                    <a:pt x="1412716" y="1439228"/>
                  </a:lnTo>
                  <a:lnTo>
                    <a:pt x="1418447" y="1460501"/>
                  </a:lnTo>
                  <a:lnTo>
                    <a:pt x="1423541" y="1483043"/>
                  </a:lnTo>
                  <a:lnTo>
                    <a:pt x="1428317" y="1506538"/>
                  </a:lnTo>
                  <a:lnTo>
                    <a:pt x="1433093" y="1531938"/>
                  </a:lnTo>
                  <a:lnTo>
                    <a:pt x="1437550" y="1558608"/>
                  </a:lnTo>
                  <a:lnTo>
                    <a:pt x="1441689" y="1586231"/>
                  </a:lnTo>
                  <a:lnTo>
                    <a:pt x="1445191" y="1614806"/>
                  </a:lnTo>
                  <a:lnTo>
                    <a:pt x="1448693" y="1644651"/>
                  </a:lnTo>
                  <a:lnTo>
                    <a:pt x="1451559" y="1675448"/>
                  </a:lnTo>
                  <a:lnTo>
                    <a:pt x="1454106" y="1707516"/>
                  </a:lnTo>
                  <a:lnTo>
                    <a:pt x="1456016" y="1739901"/>
                  </a:lnTo>
                  <a:lnTo>
                    <a:pt x="1457608" y="1773238"/>
                  </a:lnTo>
                  <a:lnTo>
                    <a:pt x="1254161" y="1773238"/>
                  </a:lnTo>
                  <a:lnTo>
                    <a:pt x="1255753" y="1739901"/>
                  </a:lnTo>
                  <a:lnTo>
                    <a:pt x="1257344" y="1707516"/>
                  </a:lnTo>
                  <a:lnTo>
                    <a:pt x="1260210" y="1675448"/>
                  </a:lnTo>
                  <a:lnTo>
                    <a:pt x="1263075" y="1644651"/>
                  </a:lnTo>
                  <a:lnTo>
                    <a:pt x="1266259" y="1614806"/>
                  </a:lnTo>
                  <a:lnTo>
                    <a:pt x="1270080" y="1586231"/>
                  </a:lnTo>
                  <a:lnTo>
                    <a:pt x="1274219" y="1558608"/>
                  </a:lnTo>
                  <a:lnTo>
                    <a:pt x="1278676" y="1531938"/>
                  </a:lnTo>
                  <a:lnTo>
                    <a:pt x="1283452" y="1506538"/>
                  </a:lnTo>
                  <a:lnTo>
                    <a:pt x="1288228" y="1483043"/>
                  </a:lnTo>
                  <a:lnTo>
                    <a:pt x="1293322" y="1460501"/>
                  </a:lnTo>
                  <a:lnTo>
                    <a:pt x="1298734" y="1439228"/>
                  </a:lnTo>
                  <a:lnTo>
                    <a:pt x="1304465" y="1419861"/>
                  </a:lnTo>
                  <a:lnTo>
                    <a:pt x="1309878" y="1402081"/>
                  </a:lnTo>
                  <a:lnTo>
                    <a:pt x="1315609" y="1386206"/>
                  </a:lnTo>
                  <a:lnTo>
                    <a:pt x="1321340" y="1371918"/>
                  </a:lnTo>
                  <a:lnTo>
                    <a:pt x="1250022" y="1301116"/>
                  </a:lnTo>
                  <a:lnTo>
                    <a:pt x="1248111" y="1298893"/>
                  </a:lnTo>
                  <a:lnTo>
                    <a:pt x="1246519" y="1296671"/>
                  </a:lnTo>
                  <a:lnTo>
                    <a:pt x="1244927" y="1294131"/>
                  </a:lnTo>
                  <a:lnTo>
                    <a:pt x="1243654" y="1291591"/>
                  </a:lnTo>
                  <a:lnTo>
                    <a:pt x="1242699" y="1289051"/>
                  </a:lnTo>
                  <a:lnTo>
                    <a:pt x="1242380" y="1285876"/>
                  </a:lnTo>
                  <a:lnTo>
                    <a:pt x="1242062" y="1283336"/>
                  </a:lnTo>
                  <a:lnTo>
                    <a:pt x="1241425" y="1280478"/>
                  </a:lnTo>
                  <a:lnTo>
                    <a:pt x="1242062" y="1277938"/>
                  </a:lnTo>
                  <a:lnTo>
                    <a:pt x="1242380" y="1275081"/>
                  </a:lnTo>
                  <a:lnTo>
                    <a:pt x="1243017" y="1272223"/>
                  </a:lnTo>
                  <a:lnTo>
                    <a:pt x="1243654" y="1269683"/>
                  </a:lnTo>
                  <a:lnTo>
                    <a:pt x="1244927" y="1267143"/>
                  </a:lnTo>
                  <a:lnTo>
                    <a:pt x="1246519" y="1264603"/>
                  </a:lnTo>
                  <a:lnTo>
                    <a:pt x="1248111" y="1262381"/>
                  </a:lnTo>
                  <a:lnTo>
                    <a:pt x="1250340" y="1260158"/>
                  </a:lnTo>
                  <a:lnTo>
                    <a:pt x="1335030" y="1175386"/>
                  </a:lnTo>
                  <a:lnTo>
                    <a:pt x="1337259" y="1173163"/>
                  </a:lnTo>
                  <a:lnTo>
                    <a:pt x="1339806" y="1171258"/>
                  </a:lnTo>
                  <a:lnTo>
                    <a:pt x="1342035" y="1170306"/>
                  </a:lnTo>
                  <a:lnTo>
                    <a:pt x="1344582" y="1168718"/>
                  </a:lnTo>
                  <a:lnTo>
                    <a:pt x="1347766" y="1168083"/>
                  </a:lnTo>
                  <a:lnTo>
                    <a:pt x="1350313" y="1167131"/>
                  </a:lnTo>
                  <a:lnTo>
                    <a:pt x="1352860" y="1166813"/>
                  </a:lnTo>
                  <a:close/>
                  <a:moveTo>
                    <a:pt x="1634223" y="1009650"/>
                  </a:moveTo>
                  <a:lnTo>
                    <a:pt x="1652963" y="1018533"/>
                  </a:lnTo>
                  <a:lnTo>
                    <a:pt x="1672339" y="1027098"/>
                  </a:lnTo>
                  <a:lnTo>
                    <a:pt x="1691079" y="1034712"/>
                  </a:lnTo>
                  <a:lnTo>
                    <a:pt x="1709819" y="1042326"/>
                  </a:lnTo>
                  <a:lnTo>
                    <a:pt x="1728241" y="1049939"/>
                  </a:lnTo>
                  <a:lnTo>
                    <a:pt x="1746663" y="1057236"/>
                  </a:lnTo>
                  <a:lnTo>
                    <a:pt x="1783191" y="1070560"/>
                  </a:lnTo>
                  <a:lnTo>
                    <a:pt x="1819083" y="1082932"/>
                  </a:lnTo>
                  <a:lnTo>
                    <a:pt x="1854022" y="1094670"/>
                  </a:lnTo>
                  <a:lnTo>
                    <a:pt x="1888325" y="1105773"/>
                  </a:lnTo>
                  <a:lnTo>
                    <a:pt x="1921994" y="1116242"/>
                  </a:lnTo>
                  <a:lnTo>
                    <a:pt x="1986155" y="1136545"/>
                  </a:lnTo>
                  <a:lnTo>
                    <a:pt x="2017282" y="1146379"/>
                  </a:lnTo>
                  <a:lnTo>
                    <a:pt x="2046821" y="1156213"/>
                  </a:lnTo>
                  <a:lnTo>
                    <a:pt x="2075408" y="1166682"/>
                  </a:lnTo>
                  <a:lnTo>
                    <a:pt x="2103042" y="1176834"/>
                  </a:lnTo>
                  <a:lnTo>
                    <a:pt x="2116700" y="1182544"/>
                  </a:lnTo>
                  <a:lnTo>
                    <a:pt x="2129722" y="1187937"/>
                  </a:lnTo>
                  <a:lnTo>
                    <a:pt x="2142427" y="1193965"/>
                  </a:lnTo>
                  <a:lnTo>
                    <a:pt x="2155132" y="1199675"/>
                  </a:lnTo>
                  <a:lnTo>
                    <a:pt x="2161167" y="1203164"/>
                  </a:lnTo>
                  <a:lnTo>
                    <a:pt x="2166885" y="1206337"/>
                  </a:lnTo>
                  <a:lnTo>
                    <a:pt x="2172920" y="1210461"/>
                  </a:lnTo>
                  <a:lnTo>
                    <a:pt x="2178319" y="1214585"/>
                  </a:lnTo>
                  <a:lnTo>
                    <a:pt x="2184037" y="1219026"/>
                  </a:lnTo>
                  <a:lnTo>
                    <a:pt x="2189119" y="1223785"/>
                  </a:lnTo>
                  <a:lnTo>
                    <a:pt x="2194201" y="1228861"/>
                  </a:lnTo>
                  <a:lnTo>
                    <a:pt x="2198965" y="1233936"/>
                  </a:lnTo>
                  <a:lnTo>
                    <a:pt x="2203729" y="1239647"/>
                  </a:lnTo>
                  <a:lnTo>
                    <a:pt x="2208494" y="1245357"/>
                  </a:lnTo>
                  <a:lnTo>
                    <a:pt x="2212941" y="1251384"/>
                  </a:lnTo>
                  <a:lnTo>
                    <a:pt x="2217387" y="1257729"/>
                  </a:lnTo>
                  <a:lnTo>
                    <a:pt x="2221517" y="1264391"/>
                  </a:lnTo>
                  <a:lnTo>
                    <a:pt x="2225646" y="1271053"/>
                  </a:lnTo>
                  <a:lnTo>
                    <a:pt x="2233269" y="1285011"/>
                  </a:lnTo>
                  <a:lnTo>
                    <a:pt x="2240257" y="1299287"/>
                  </a:lnTo>
                  <a:lnTo>
                    <a:pt x="2246927" y="1314832"/>
                  </a:lnTo>
                  <a:lnTo>
                    <a:pt x="2253279" y="1330693"/>
                  </a:lnTo>
                  <a:lnTo>
                    <a:pt x="2258679" y="1346555"/>
                  </a:lnTo>
                  <a:lnTo>
                    <a:pt x="2264079" y="1363052"/>
                  </a:lnTo>
                  <a:lnTo>
                    <a:pt x="2268843" y="1379865"/>
                  </a:lnTo>
                  <a:lnTo>
                    <a:pt x="2273290" y="1396996"/>
                  </a:lnTo>
                  <a:lnTo>
                    <a:pt x="2277101" y="1413809"/>
                  </a:lnTo>
                  <a:lnTo>
                    <a:pt x="2280595" y="1430940"/>
                  </a:lnTo>
                  <a:lnTo>
                    <a:pt x="2283772" y="1447754"/>
                  </a:lnTo>
                  <a:lnTo>
                    <a:pt x="2286948" y="1464567"/>
                  </a:lnTo>
                  <a:lnTo>
                    <a:pt x="2288854" y="1481381"/>
                  </a:lnTo>
                  <a:lnTo>
                    <a:pt x="2291077" y="1497243"/>
                  </a:lnTo>
                  <a:lnTo>
                    <a:pt x="2293300" y="1513104"/>
                  </a:lnTo>
                  <a:lnTo>
                    <a:pt x="2296477" y="1542925"/>
                  </a:lnTo>
                  <a:lnTo>
                    <a:pt x="2298382" y="1570207"/>
                  </a:lnTo>
                  <a:lnTo>
                    <a:pt x="2299653" y="1593682"/>
                  </a:lnTo>
                  <a:lnTo>
                    <a:pt x="2300288" y="1613351"/>
                  </a:lnTo>
                  <a:lnTo>
                    <a:pt x="2300288" y="1627944"/>
                  </a:lnTo>
                  <a:lnTo>
                    <a:pt x="2300288" y="1630799"/>
                  </a:lnTo>
                  <a:lnTo>
                    <a:pt x="2299653" y="1633971"/>
                  </a:lnTo>
                  <a:lnTo>
                    <a:pt x="2299018" y="1636827"/>
                  </a:lnTo>
                  <a:lnTo>
                    <a:pt x="2297430" y="1639999"/>
                  </a:lnTo>
                  <a:lnTo>
                    <a:pt x="2296159" y="1643171"/>
                  </a:lnTo>
                  <a:lnTo>
                    <a:pt x="2293936" y="1646344"/>
                  </a:lnTo>
                  <a:lnTo>
                    <a:pt x="2291077" y="1649199"/>
                  </a:lnTo>
                  <a:lnTo>
                    <a:pt x="2288536" y="1652688"/>
                  </a:lnTo>
                  <a:lnTo>
                    <a:pt x="2285360" y="1655544"/>
                  </a:lnTo>
                  <a:lnTo>
                    <a:pt x="2281548" y="1659033"/>
                  </a:lnTo>
                  <a:lnTo>
                    <a:pt x="2278054" y="1661888"/>
                  </a:lnTo>
                  <a:lnTo>
                    <a:pt x="2273608" y="1665061"/>
                  </a:lnTo>
                  <a:lnTo>
                    <a:pt x="2263443" y="1671405"/>
                  </a:lnTo>
                  <a:lnTo>
                    <a:pt x="2252644" y="1677750"/>
                  </a:lnTo>
                  <a:lnTo>
                    <a:pt x="2239621" y="1684095"/>
                  </a:lnTo>
                  <a:lnTo>
                    <a:pt x="2225328" y="1690122"/>
                  </a:lnTo>
                  <a:lnTo>
                    <a:pt x="2208811" y="1696150"/>
                  </a:lnTo>
                  <a:lnTo>
                    <a:pt x="2191660" y="1701860"/>
                  </a:lnTo>
                  <a:lnTo>
                    <a:pt x="2172602" y="1707888"/>
                  </a:lnTo>
                  <a:lnTo>
                    <a:pt x="2151639" y="1713915"/>
                  </a:lnTo>
                  <a:lnTo>
                    <a:pt x="2129722" y="1719308"/>
                  </a:lnTo>
                  <a:lnTo>
                    <a:pt x="2105900" y="1724384"/>
                  </a:lnTo>
                  <a:lnTo>
                    <a:pt x="2080490" y="1730094"/>
                  </a:lnTo>
                  <a:lnTo>
                    <a:pt x="2053809" y="1734853"/>
                  </a:lnTo>
                  <a:lnTo>
                    <a:pt x="2025223" y="1739611"/>
                  </a:lnTo>
                  <a:lnTo>
                    <a:pt x="1995048" y="1744052"/>
                  </a:lnTo>
                  <a:lnTo>
                    <a:pt x="1963285" y="1748494"/>
                  </a:lnTo>
                  <a:lnTo>
                    <a:pt x="1930252" y="1752618"/>
                  </a:lnTo>
                  <a:lnTo>
                    <a:pt x="1895313" y="1756107"/>
                  </a:lnTo>
                  <a:lnTo>
                    <a:pt x="1858786" y="1759597"/>
                  </a:lnTo>
                  <a:lnTo>
                    <a:pt x="1820671" y="1762452"/>
                  </a:lnTo>
                  <a:lnTo>
                    <a:pt x="1780967" y="1765307"/>
                  </a:lnTo>
                  <a:lnTo>
                    <a:pt x="1739676" y="1767528"/>
                  </a:lnTo>
                  <a:lnTo>
                    <a:pt x="1696478" y="1769431"/>
                  </a:lnTo>
                  <a:lnTo>
                    <a:pt x="1652011" y="1771335"/>
                  </a:lnTo>
                  <a:lnTo>
                    <a:pt x="1605955" y="1772287"/>
                  </a:lnTo>
                  <a:lnTo>
                    <a:pt x="1557993" y="1773238"/>
                  </a:lnTo>
                  <a:lnTo>
                    <a:pt x="1508125" y="1773238"/>
                  </a:lnTo>
                  <a:lnTo>
                    <a:pt x="1634223" y="1009650"/>
                  </a:lnTo>
                  <a:close/>
                  <a:moveTo>
                    <a:pt x="969658" y="942975"/>
                  </a:moveTo>
                  <a:lnTo>
                    <a:pt x="1145815" y="1851606"/>
                  </a:lnTo>
                  <a:lnTo>
                    <a:pt x="1263254" y="1851606"/>
                  </a:lnTo>
                  <a:lnTo>
                    <a:pt x="2020888" y="1851606"/>
                  </a:lnTo>
                  <a:lnTo>
                    <a:pt x="2020888" y="1936750"/>
                  </a:lnTo>
                  <a:lnTo>
                    <a:pt x="1163907" y="1936750"/>
                  </a:lnTo>
                  <a:lnTo>
                    <a:pt x="194249" y="1936750"/>
                  </a:lnTo>
                  <a:lnTo>
                    <a:pt x="0" y="1009057"/>
                  </a:lnTo>
                  <a:lnTo>
                    <a:pt x="116804" y="1009057"/>
                  </a:lnTo>
                  <a:lnTo>
                    <a:pt x="969658" y="942975"/>
                  </a:lnTo>
                  <a:close/>
                  <a:moveTo>
                    <a:pt x="1346346" y="0"/>
                  </a:moveTo>
                  <a:lnTo>
                    <a:pt x="1355566" y="0"/>
                  </a:lnTo>
                  <a:lnTo>
                    <a:pt x="1364786" y="0"/>
                  </a:lnTo>
                  <a:lnTo>
                    <a:pt x="1373688" y="317"/>
                  </a:lnTo>
                  <a:lnTo>
                    <a:pt x="1382908" y="952"/>
                  </a:lnTo>
                  <a:lnTo>
                    <a:pt x="1391810" y="1904"/>
                  </a:lnTo>
                  <a:lnTo>
                    <a:pt x="1400712" y="3174"/>
                  </a:lnTo>
                  <a:lnTo>
                    <a:pt x="1409613" y="4444"/>
                  </a:lnTo>
                  <a:lnTo>
                    <a:pt x="1418515" y="6348"/>
                  </a:lnTo>
                  <a:lnTo>
                    <a:pt x="1426782" y="8252"/>
                  </a:lnTo>
                  <a:lnTo>
                    <a:pt x="1435684" y="10474"/>
                  </a:lnTo>
                  <a:lnTo>
                    <a:pt x="1444268" y="12379"/>
                  </a:lnTo>
                  <a:lnTo>
                    <a:pt x="1452852" y="15236"/>
                  </a:lnTo>
                  <a:lnTo>
                    <a:pt x="1460800" y="18092"/>
                  </a:lnTo>
                  <a:lnTo>
                    <a:pt x="1469384" y="21266"/>
                  </a:lnTo>
                  <a:lnTo>
                    <a:pt x="1477650" y="24758"/>
                  </a:lnTo>
                  <a:lnTo>
                    <a:pt x="1485598" y="27932"/>
                  </a:lnTo>
                  <a:lnTo>
                    <a:pt x="1493228" y="31741"/>
                  </a:lnTo>
                  <a:lnTo>
                    <a:pt x="1501495" y="35867"/>
                  </a:lnTo>
                  <a:lnTo>
                    <a:pt x="1509125" y="39676"/>
                  </a:lnTo>
                  <a:lnTo>
                    <a:pt x="1517073" y="44120"/>
                  </a:lnTo>
                  <a:lnTo>
                    <a:pt x="1524385" y="48881"/>
                  </a:lnTo>
                  <a:lnTo>
                    <a:pt x="1531698" y="53960"/>
                  </a:lnTo>
                  <a:lnTo>
                    <a:pt x="1539010" y="58721"/>
                  </a:lnTo>
                  <a:lnTo>
                    <a:pt x="1546640" y="63800"/>
                  </a:lnTo>
                  <a:lnTo>
                    <a:pt x="1553635" y="69196"/>
                  </a:lnTo>
                  <a:lnTo>
                    <a:pt x="1560629" y="74909"/>
                  </a:lnTo>
                  <a:lnTo>
                    <a:pt x="1567624" y="80305"/>
                  </a:lnTo>
                  <a:lnTo>
                    <a:pt x="1580976" y="92684"/>
                  </a:lnTo>
                  <a:lnTo>
                    <a:pt x="1593694" y="105380"/>
                  </a:lnTo>
                  <a:lnTo>
                    <a:pt x="1606093" y="118712"/>
                  </a:lnTo>
                  <a:lnTo>
                    <a:pt x="1617856" y="132678"/>
                  </a:lnTo>
                  <a:lnTo>
                    <a:pt x="1628984" y="147596"/>
                  </a:lnTo>
                  <a:lnTo>
                    <a:pt x="1639157" y="162832"/>
                  </a:lnTo>
                  <a:lnTo>
                    <a:pt x="1649331" y="178703"/>
                  </a:lnTo>
                  <a:lnTo>
                    <a:pt x="1658551" y="195525"/>
                  </a:lnTo>
                  <a:lnTo>
                    <a:pt x="1666817" y="212348"/>
                  </a:lnTo>
                  <a:lnTo>
                    <a:pt x="1674765" y="229806"/>
                  </a:lnTo>
                  <a:lnTo>
                    <a:pt x="1682078" y="247581"/>
                  </a:lnTo>
                  <a:lnTo>
                    <a:pt x="1688436" y="266308"/>
                  </a:lnTo>
                  <a:lnTo>
                    <a:pt x="1693841" y="285036"/>
                  </a:lnTo>
                  <a:lnTo>
                    <a:pt x="1698610" y="304080"/>
                  </a:lnTo>
                  <a:lnTo>
                    <a:pt x="1700517" y="314237"/>
                  </a:lnTo>
                  <a:lnTo>
                    <a:pt x="1702743" y="324077"/>
                  </a:lnTo>
                  <a:lnTo>
                    <a:pt x="1704332" y="333917"/>
                  </a:lnTo>
                  <a:lnTo>
                    <a:pt x="1705604" y="344074"/>
                  </a:lnTo>
                  <a:lnTo>
                    <a:pt x="1706876" y="353914"/>
                  </a:lnTo>
                  <a:lnTo>
                    <a:pt x="1707830" y="364071"/>
                  </a:lnTo>
                  <a:lnTo>
                    <a:pt x="1708466" y="374546"/>
                  </a:lnTo>
                  <a:lnTo>
                    <a:pt x="1709419" y="385020"/>
                  </a:lnTo>
                  <a:lnTo>
                    <a:pt x="1709737" y="395178"/>
                  </a:lnTo>
                  <a:lnTo>
                    <a:pt x="1709737" y="405652"/>
                  </a:lnTo>
                  <a:lnTo>
                    <a:pt x="1709737" y="418031"/>
                  </a:lnTo>
                  <a:lnTo>
                    <a:pt x="1709101" y="431045"/>
                  </a:lnTo>
                  <a:lnTo>
                    <a:pt x="1708148" y="443742"/>
                  </a:lnTo>
                  <a:lnTo>
                    <a:pt x="1707194" y="456755"/>
                  </a:lnTo>
                  <a:lnTo>
                    <a:pt x="1705604" y="470087"/>
                  </a:lnTo>
                  <a:lnTo>
                    <a:pt x="1703697" y="482783"/>
                  </a:lnTo>
                  <a:lnTo>
                    <a:pt x="1702107" y="496114"/>
                  </a:lnTo>
                  <a:lnTo>
                    <a:pt x="1699881" y="509446"/>
                  </a:lnTo>
                  <a:lnTo>
                    <a:pt x="1696702" y="522777"/>
                  </a:lnTo>
                  <a:lnTo>
                    <a:pt x="1693841" y="536426"/>
                  </a:lnTo>
                  <a:lnTo>
                    <a:pt x="1690979" y="549757"/>
                  </a:lnTo>
                  <a:lnTo>
                    <a:pt x="1687164" y="562771"/>
                  </a:lnTo>
                  <a:lnTo>
                    <a:pt x="1683667" y="576420"/>
                  </a:lnTo>
                  <a:lnTo>
                    <a:pt x="1679534" y="589751"/>
                  </a:lnTo>
                  <a:lnTo>
                    <a:pt x="1675401" y="603082"/>
                  </a:lnTo>
                  <a:lnTo>
                    <a:pt x="1670632" y="616414"/>
                  </a:lnTo>
                  <a:lnTo>
                    <a:pt x="1665863" y="629745"/>
                  </a:lnTo>
                  <a:lnTo>
                    <a:pt x="1661094" y="642441"/>
                  </a:lnTo>
                  <a:lnTo>
                    <a:pt x="1655372" y="655773"/>
                  </a:lnTo>
                  <a:lnTo>
                    <a:pt x="1650285" y="668787"/>
                  </a:lnTo>
                  <a:lnTo>
                    <a:pt x="1644244" y="681166"/>
                  </a:lnTo>
                  <a:lnTo>
                    <a:pt x="1638521" y="693862"/>
                  </a:lnTo>
                  <a:lnTo>
                    <a:pt x="1632163" y="706241"/>
                  </a:lnTo>
                  <a:lnTo>
                    <a:pt x="1625486" y="718938"/>
                  </a:lnTo>
                  <a:lnTo>
                    <a:pt x="1618810" y="730682"/>
                  </a:lnTo>
                  <a:lnTo>
                    <a:pt x="1612133" y="742744"/>
                  </a:lnTo>
                  <a:lnTo>
                    <a:pt x="1605139" y="754170"/>
                  </a:lnTo>
                  <a:lnTo>
                    <a:pt x="1597827" y="765597"/>
                  </a:lnTo>
                  <a:lnTo>
                    <a:pt x="1590514" y="777024"/>
                  </a:lnTo>
                  <a:lnTo>
                    <a:pt x="1582566" y="787816"/>
                  </a:lnTo>
                  <a:lnTo>
                    <a:pt x="1574936" y="798608"/>
                  </a:lnTo>
                  <a:lnTo>
                    <a:pt x="1566988" y="808765"/>
                  </a:lnTo>
                  <a:lnTo>
                    <a:pt x="1566988" y="950966"/>
                  </a:lnTo>
                  <a:lnTo>
                    <a:pt x="1559357" y="959219"/>
                  </a:lnTo>
                  <a:lnTo>
                    <a:pt x="1539964" y="980485"/>
                  </a:lnTo>
                  <a:lnTo>
                    <a:pt x="1511350" y="1011274"/>
                  </a:lnTo>
                  <a:lnTo>
                    <a:pt x="1495136" y="1028415"/>
                  </a:lnTo>
                  <a:lnTo>
                    <a:pt x="1477968" y="1046190"/>
                  </a:lnTo>
                  <a:lnTo>
                    <a:pt x="1459846" y="1063965"/>
                  </a:lnTo>
                  <a:lnTo>
                    <a:pt x="1441724" y="1081105"/>
                  </a:lnTo>
                  <a:lnTo>
                    <a:pt x="1423920" y="1096976"/>
                  </a:lnTo>
                  <a:lnTo>
                    <a:pt x="1407388" y="1111576"/>
                  </a:lnTo>
                  <a:lnTo>
                    <a:pt x="1399122" y="1118242"/>
                  </a:lnTo>
                  <a:lnTo>
                    <a:pt x="1391492" y="1123638"/>
                  </a:lnTo>
                  <a:lnTo>
                    <a:pt x="1384179" y="1128717"/>
                  </a:lnTo>
                  <a:lnTo>
                    <a:pt x="1377503" y="1133160"/>
                  </a:lnTo>
                  <a:lnTo>
                    <a:pt x="1371144" y="1136652"/>
                  </a:lnTo>
                  <a:lnTo>
                    <a:pt x="1365104" y="1139191"/>
                  </a:lnTo>
                  <a:lnTo>
                    <a:pt x="1360017" y="1140461"/>
                  </a:lnTo>
                  <a:lnTo>
                    <a:pt x="1357791" y="1141096"/>
                  </a:lnTo>
                  <a:lnTo>
                    <a:pt x="1355566" y="1141413"/>
                  </a:lnTo>
                  <a:lnTo>
                    <a:pt x="1353340" y="1141096"/>
                  </a:lnTo>
                  <a:lnTo>
                    <a:pt x="1351115" y="1140461"/>
                  </a:lnTo>
                  <a:lnTo>
                    <a:pt x="1346028" y="1139191"/>
                  </a:lnTo>
                  <a:lnTo>
                    <a:pt x="1340305" y="1136652"/>
                  </a:lnTo>
                  <a:lnTo>
                    <a:pt x="1333947" y="1133160"/>
                  </a:lnTo>
                  <a:lnTo>
                    <a:pt x="1327270" y="1128717"/>
                  </a:lnTo>
                  <a:lnTo>
                    <a:pt x="1319958" y="1123638"/>
                  </a:lnTo>
                  <a:lnTo>
                    <a:pt x="1312010" y="1118242"/>
                  </a:lnTo>
                  <a:lnTo>
                    <a:pt x="1304061" y="1111576"/>
                  </a:lnTo>
                  <a:lnTo>
                    <a:pt x="1287211" y="1096976"/>
                  </a:lnTo>
                  <a:lnTo>
                    <a:pt x="1269725" y="1081105"/>
                  </a:lnTo>
                  <a:lnTo>
                    <a:pt x="1251603" y="1063965"/>
                  </a:lnTo>
                  <a:lnTo>
                    <a:pt x="1233482" y="1046190"/>
                  </a:lnTo>
                  <a:lnTo>
                    <a:pt x="1215996" y="1028415"/>
                  </a:lnTo>
                  <a:lnTo>
                    <a:pt x="1199781" y="1011274"/>
                  </a:lnTo>
                  <a:lnTo>
                    <a:pt x="1171486" y="980485"/>
                  </a:lnTo>
                  <a:lnTo>
                    <a:pt x="1151774" y="959219"/>
                  </a:lnTo>
                  <a:lnTo>
                    <a:pt x="1144462" y="950966"/>
                  </a:lnTo>
                  <a:lnTo>
                    <a:pt x="1144462" y="808765"/>
                  </a:lnTo>
                  <a:lnTo>
                    <a:pt x="1136196" y="798608"/>
                  </a:lnTo>
                  <a:lnTo>
                    <a:pt x="1128565" y="787816"/>
                  </a:lnTo>
                  <a:lnTo>
                    <a:pt x="1120935" y="777024"/>
                  </a:lnTo>
                  <a:lnTo>
                    <a:pt x="1113305" y="765597"/>
                  </a:lnTo>
                  <a:lnTo>
                    <a:pt x="1105993" y="754170"/>
                  </a:lnTo>
                  <a:lnTo>
                    <a:pt x="1098998" y="742744"/>
                  </a:lnTo>
                  <a:lnTo>
                    <a:pt x="1092322" y="730682"/>
                  </a:lnTo>
                  <a:lnTo>
                    <a:pt x="1085645" y="718938"/>
                  </a:lnTo>
                  <a:lnTo>
                    <a:pt x="1078969" y="706241"/>
                  </a:lnTo>
                  <a:lnTo>
                    <a:pt x="1072928" y="693862"/>
                  </a:lnTo>
                  <a:lnTo>
                    <a:pt x="1066887" y="681166"/>
                  </a:lnTo>
                  <a:lnTo>
                    <a:pt x="1061165" y="668787"/>
                  </a:lnTo>
                  <a:lnTo>
                    <a:pt x="1055442" y="655773"/>
                  </a:lnTo>
                  <a:lnTo>
                    <a:pt x="1050355" y="642441"/>
                  </a:lnTo>
                  <a:lnTo>
                    <a:pt x="1045268" y="629745"/>
                  </a:lnTo>
                  <a:lnTo>
                    <a:pt x="1040499" y="616414"/>
                  </a:lnTo>
                  <a:lnTo>
                    <a:pt x="1036048" y="603082"/>
                  </a:lnTo>
                  <a:lnTo>
                    <a:pt x="1031915" y="589751"/>
                  </a:lnTo>
                  <a:lnTo>
                    <a:pt x="1027782" y="576420"/>
                  </a:lnTo>
                  <a:lnTo>
                    <a:pt x="1023967" y="562771"/>
                  </a:lnTo>
                  <a:lnTo>
                    <a:pt x="1020470" y="549757"/>
                  </a:lnTo>
                  <a:lnTo>
                    <a:pt x="1016973" y="536426"/>
                  </a:lnTo>
                  <a:lnTo>
                    <a:pt x="1014429" y="522777"/>
                  </a:lnTo>
                  <a:lnTo>
                    <a:pt x="1011568" y="509446"/>
                  </a:lnTo>
                  <a:lnTo>
                    <a:pt x="1009343" y="496114"/>
                  </a:lnTo>
                  <a:lnTo>
                    <a:pt x="1007435" y="482783"/>
                  </a:lnTo>
                  <a:lnTo>
                    <a:pt x="1005527" y="470087"/>
                  </a:lnTo>
                  <a:lnTo>
                    <a:pt x="1004256" y="456755"/>
                  </a:lnTo>
                  <a:lnTo>
                    <a:pt x="1002984" y="443742"/>
                  </a:lnTo>
                  <a:lnTo>
                    <a:pt x="1002348" y="431045"/>
                  </a:lnTo>
                  <a:lnTo>
                    <a:pt x="1001712" y="418031"/>
                  </a:lnTo>
                  <a:lnTo>
                    <a:pt x="1001712" y="405652"/>
                  </a:lnTo>
                  <a:lnTo>
                    <a:pt x="1001712" y="395178"/>
                  </a:lnTo>
                  <a:lnTo>
                    <a:pt x="1002030" y="385020"/>
                  </a:lnTo>
                  <a:lnTo>
                    <a:pt x="1002666" y="374546"/>
                  </a:lnTo>
                  <a:lnTo>
                    <a:pt x="1003302" y="364071"/>
                  </a:lnTo>
                  <a:lnTo>
                    <a:pt x="1004574" y="353914"/>
                  </a:lnTo>
                  <a:lnTo>
                    <a:pt x="1005527" y="344074"/>
                  </a:lnTo>
                  <a:lnTo>
                    <a:pt x="1007117" y="333917"/>
                  </a:lnTo>
                  <a:lnTo>
                    <a:pt x="1008707" y="324077"/>
                  </a:lnTo>
                  <a:lnTo>
                    <a:pt x="1010296" y="314237"/>
                  </a:lnTo>
                  <a:lnTo>
                    <a:pt x="1012522" y="304080"/>
                  </a:lnTo>
                  <a:lnTo>
                    <a:pt x="1017609" y="285036"/>
                  </a:lnTo>
                  <a:lnTo>
                    <a:pt x="1023013" y="266308"/>
                  </a:lnTo>
                  <a:lnTo>
                    <a:pt x="1029372" y="247581"/>
                  </a:lnTo>
                  <a:lnTo>
                    <a:pt x="1036366" y="229806"/>
                  </a:lnTo>
                  <a:lnTo>
                    <a:pt x="1044315" y="212348"/>
                  </a:lnTo>
                  <a:lnTo>
                    <a:pt x="1052899" y="195525"/>
                  </a:lnTo>
                  <a:lnTo>
                    <a:pt x="1062119" y="178703"/>
                  </a:lnTo>
                  <a:lnTo>
                    <a:pt x="1071656" y="162832"/>
                  </a:lnTo>
                  <a:lnTo>
                    <a:pt x="1082466" y="147596"/>
                  </a:lnTo>
                  <a:lnTo>
                    <a:pt x="1093593" y="132678"/>
                  </a:lnTo>
                  <a:lnTo>
                    <a:pt x="1105357" y="118712"/>
                  </a:lnTo>
                  <a:lnTo>
                    <a:pt x="1117438" y="105380"/>
                  </a:lnTo>
                  <a:lnTo>
                    <a:pt x="1130473" y="92684"/>
                  </a:lnTo>
                  <a:lnTo>
                    <a:pt x="1143826" y="80305"/>
                  </a:lnTo>
                  <a:lnTo>
                    <a:pt x="1150820" y="74909"/>
                  </a:lnTo>
                  <a:lnTo>
                    <a:pt x="1157815" y="69196"/>
                  </a:lnTo>
                  <a:lnTo>
                    <a:pt x="1164809" y="63800"/>
                  </a:lnTo>
                  <a:lnTo>
                    <a:pt x="1172121" y="58721"/>
                  </a:lnTo>
                  <a:lnTo>
                    <a:pt x="1179434" y="53960"/>
                  </a:lnTo>
                  <a:lnTo>
                    <a:pt x="1187064" y="48881"/>
                  </a:lnTo>
                  <a:lnTo>
                    <a:pt x="1194376" y="44120"/>
                  </a:lnTo>
                  <a:lnTo>
                    <a:pt x="1202007" y="39676"/>
                  </a:lnTo>
                  <a:lnTo>
                    <a:pt x="1209955" y="35867"/>
                  </a:lnTo>
                  <a:lnTo>
                    <a:pt x="1217903" y="31741"/>
                  </a:lnTo>
                  <a:lnTo>
                    <a:pt x="1225851" y="27932"/>
                  </a:lnTo>
                  <a:lnTo>
                    <a:pt x="1233799" y="24758"/>
                  </a:lnTo>
                  <a:lnTo>
                    <a:pt x="1242066" y="21266"/>
                  </a:lnTo>
                  <a:lnTo>
                    <a:pt x="1250332" y="18092"/>
                  </a:lnTo>
                  <a:lnTo>
                    <a:pt x="1258916" y="15236"/>
                  </a:lnTo>
                  <a:lnTo>
                    <a:pt x="1267182" y="12379"/>
                  </a:lnTo>
                  <a:lnTo>
                    <a:pt x="1275766" y="10474"/>
                  </a:lnTo>
                  <a:lnTo>
                    <a:pt x="1284350" y="8252"/>
                  </a:lnTo>
                  <a:lnTo>
                    <a:pt x="1292934" y="6348"/>
                  </a:lnTo>
                  <a:lnTo>
                    <a:pt x="1301836" y="4444"/>
                  </a:lnTo>
                  <a:lnTo>
                    <a:pt x="1310738" y="3174"/>
                  </a:lnTo>
                  <a:lnTo>
                    <a:pt x="1319322" y="1904"/>
                  </a:lnTo>
                  <a:lnTo>
                    <a:pt x="1328224" y="952"/>
                  </a:lnTo>
                  <a:lnTo>
                    <a:pt x="1337444" y="317"/>
                  </a:lnTo>
                  <a:lnTo>
                    <a:pt x="1346346"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latin typeface="+mn-lt"/>
                <a:ea typeface="+mn-ea"/>
              </a:endParaRPr>
            </a:p>
          </p:txBody>
        </p:sp>
        <p:sp>
          <p:nvSpPr>
            <p:cNvPr id="20" name="MH_Other_10"/>
            <p:cNvSpPr>
              <a:spLocks/>
            </p:cNvSpPr>
            <p:nvPr>
              <p:custDataLst>
                <p:tags r:id="rId11"/>
              </p:custDataLst>
            </p:nvPr>
          </p:nvSpPr>
          <p:spPr bwMode="auto">
            <a:xfrm>
              <a:off x="3884614" y="2151460"/>
              <a:ext cx="288925" cy="242888"/>
            </a:xfrm>
            <a:custGeom>
              <a:avLst/>
              <a:gdLst>
                <a:gd name="T0" fmla="*/ 248428 w 2033587"/>
                <a:gd name="T1" fmla="*/ 944529 h 2276475"/>
                <a:gd name="T2" fmla="*/ 1175716 w 2033587"/>
                <a:gd name="T3" fmla="*/ 709393 h 2276475"/>
                <a:gd name="T4" fmla="*/ 1178374 w 2033587"/>
                <a:gd name="T5" fmla="*/ 591162 h 2276475"/>
                <a:gd name="T6" fmla="*/ 1585424 w 2033587"/>
                <a:gd name="T7" fmla="*/ 232745 h 2276475"/>
                <a:gd name="T8" fmla="*/ 1623685 w 2033587"/>
                <a:gd name="T9" fmla="*/ 244701 h 2276475"/>
                <a:gd name="T10" fmla="*/ 1656631 w 2033587"/>
                <a:gd name="T11" fmla="*/ 266753 h 2276475"/>
                <a:gd name="T12" fmla="*/ 1682138 w 2033587"/>
                <a:gd name="T13" fmla="*/ 297308 h 2276475"/>
                <a:gd name="T14" fmla="*/ 1697549 w 2033587"/>
                <a:gd name="T15" fmla="*/ 334505 h 2276475"/>
                <a:gd name="T16" fmla="*/ 1701800 w 2033587"/>
                <a:gd name="T17" fmla="*/ 1767638 h 2276475"/>
                <a:gd name="T18" fmla="*/ 1695689 w 2033587"/>
                <a:gd name="T19" fmla="*/ 1808289 h 2276475"/>
                <a:gd name="T20" fmla="*/ 1678419 w 2033587"/>
                <a:gd name="T21" fmla="*/ 1844423 h 2276475"/>
                <a:gd name="T22" fmla="*/ 1651849 w 2033587"/>
                <a:gd name="T23" fmla="*/ 1873649 h 2276475"/>
                <a:gd name="T24" fmla="*/ 1617839 w 2033587"/>
                <a:gd name="T25" fmla="*/ 1894372 h 2276475"/>
                <a:gd name="T26" fmla="*/ 1578251 w 2033587"/>
                <a:gd name="T27" fmla="*/ 1904469 h 2276475"/>
                <a:gd name="T28" fmla="*/ 381012 w 2033587"/>
                <a:gd name="T29" fmla="*/ 1903672 h 2276475"/>
                <a:gd name="T30" fmla="*/ 342220 w 2033587"/>
                <a:gd name="T31" fmla="*/ 1891715 h 2276475"/>
                <a:gd name="T32" fmla="*/ 309539 w 2033587"/>
                <a:gd name="T33" fmla="*/ 1869397 h 2276475"/>
                <a:gd name="T34" fmla="*/ 284298 w 2033587"/>
                <a:gd name="T35" fmla="*/ 1838844 h 2276475"/>
                <a:gd name="T36" fmla="*/ 268621 w 2033587"/>
                <a:gd name="T37" fmla="*/ 1801912 h 2276475"/>
                <a:gd name="T38" fmla="*/ 382075 w 2033587"/>
                <a:gd name="T39" fmla="*/ 1767638 h 2276475"/>
                <a:gd name="T40" fmla="*/ 385528 w 2033587"/>
                <a:gd name="T41" fmla="*/ 1778531 h 2276475"/>
                <a:gd name="T42" fmla="*/ 398017 w 2033587"/>
                <a:gd name="T43" fmla="*/ 1786768 h 2276475"/>
                <a:gd name="T44" fmla="*/ 1570013 w 2033587"/>
                <a:gd name="T45" fmla="*/ 1786502 h 2276475"/>
                <a:gd name="T46" fmla="*/ 1581704 w 2033587"/>
                <a:gd name="T47" fmla="*/ 1776937 h 2276475"/>
                <a:gd name="T48" fmla="*/ 1583830 w 2033587"/>
                <a:gd name="T49" fmla="*/ 368513 h 2276475"/>
                <a:gd name="T50" fmla="*/ 1580376 w 2033587"/>
                <a:gd name="T51" fmla="*/ 357619 h 2276475"/>
                <a:gd name="T52" fmla="*/ 1568419 w 2033587"/>
                <a:gd name="T53" fmla="*/ 349383 h 2276475"/>
                <a:gd name="T54" fmla="*/ 492697 w 2033587"/>
                <a:gd name="T55" fmla="*/ 362402 h 2276475"/>
                <a:gd name="T56" fmla="*/ 484724 w 2033587"/>
                <a:gd name="T57" fmla="*/ 402787 h 2276475"/>
                <a:gd name="T58" fmla="*/ 465590 w 2033587"/>
                <a:gd name="T59" fmla="*/ 437592 h 2276475"/>
                <a:gd name="T60" fmla="*/ 437421 w 2033587"/>
                <a:gd name="T61" fmla="*/ 465490 h 2276475"/>
                <a:gd name="T62" fmla="*/ 402608 w 2033587"/>
                <a:gd name="T63" fmla="*/ 484619 h 2276475"/>
                <a:gd name="T64" fmla="*/ 362480 w 2033587"/>
                <a:gd name="T65" fmla="*/ 492856 h 2276475"/>
                <a:gd name="T66" fmla="*/ 118789 w 2033587"/>
                <a:gd name="T67" fmla="*/ 1542067 h 2276475"/>
                <a:gd name="T68" fmla="*/ 128090 w 2033587"/>
                <a:gd name="T69" fmla="*/ 1553757 h 2276475"/>
                <a:gd name="T70" fmla="*/ 1299773 w 2033587"/>
                <a:gd name="T71" fmla="*/ 1556149 h 2276475"/>
                <a:gd name="T72" fmla="*/ 1310934 w 2033587"/>
                <a:gd name="T73" fmla="*/ 1552695 h 2276475"/>
                <a:gd name="T74" fmla="*/ 1319438 w 2033587"/>
                <a:gd name="T75" fmla="*/ 1540208 h 2276475"/>
                <a:gd name="T76" fmla="*/ 1318907 w 2033587"/>
                <a:gd name="T77" fmla="*/ 131782 h 2276475"/>
                <a:gd name="T78" fmla="*/ 1309340 w 2033587"/>
                <a:gd name="T79" fmla="*/ 120357 h 2276475"/>
                <a:gd name="T80" fmla="*/ 492963 w 2033587"/>
                <a:gd name="T81" fmla="*/ 117967 h 2276475"/>
                <a:gd name="T82" fmla="*/ 1327676 w 2033587"/>
                <a:gd name="T83" fmla="*/ 2922 h 2276475"/>
                <a:gd name="T84" fmla="*/ 1365413 w 2033587"/>
                <a:gd name="T85" fmla="*/ 16738 h 2276475"/>
                <a:gd name="T86" fmla="*/ 1397303 w 2033587"/>
                <a:gd name="T87" fmla="*/ 40385 h 2276475"/>
                <a:gd name="T88" fmla="*/ 1420954 w 2033587"/>
                <a:gd name="T89" fmla="*/ 72268 h 2276475"/>
                <a:gd name="T90" fmla="*/ 1434773 w 2033587"/>
                <a:gd name="T91" fmla="*/ 109996 h 2276475"/>
                <a:gd name="T92" fmla="*/ 1437430 w 2033587"/>
                <a:gd name="T93" fmla="*/ 1543396 h 2276475"/>
                <a:gd name="T94" fmla="*/ 1429192 w 2033587"/>
                <a:gd name="T95" fmla="*/ 1583515 h 2276475"/>
                <a:gd name="T96" fmla="*/ 1410324 w 2033587"/>
                <a:gd name="T97" fmla="*/ 1618586 h 2276475"/>
                <a:gd name="T98" fmla="*/ 1382155 w 2033587"/>
                <a:gd name="T99" fmla="*/ 1646749 h 2276475"/>
                <a:gd name="T100" fmla="*/ 1347076 w 2033587"/>
                <a:gd name="T101" fmla="*/ 1665613 h 2276475"/>
                <a:gd name="T102" fmla="*/ 1307214 w 2033587"/>
                <a:gd name="T103" fmla="*/ 1673849 h 2276475"/>
                <a:gd name="T104" fmla="*/ 109754 w 2033587"/>
                <a:gd name="T105" fmla="*/ 1671192 h 2276475"/>
                <a:gd name="T106" fmla="*/ 72017 w 2033587"/>
                <a:gd name="T107" fmla="*/ 1657377 h 2276475"/>
                <a:gd name="T108" fmla="*/ 40394 w 2033587"/>
                <a:gd name="T109" fmla="*/ 1633731 h 2276475"/>
                <a:gd name="T110" fmla="*/ 16476 w 2033587"/>
                <a:gd name="T111" fmla="*/ 1601848 h 2276475"/>
                <a:gd name="T112" fmla="*/ 2657 w 2033587"/>
                <a:gd name="T113" fmla="*/ 1564120 h 2276475"/>
                <a:gd name="T114" fmla="*/ 409517 w 2033587"/>
                <a:gd name="T115" fmla="*/ 0 h 227647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033587" h="2276475">
                  <a:moveTo>
                    <a:pt x="312737" y="1411287"/>
                  </a:moveTo>
                  <a:lnTo>
                    <a:pt x="1422400" y="1411287"/>
                  </a:lnTo>
                  <a:lnTo>
                    <a:pt x="1422400" y="1552575"/>
                  </a:lnTo>
                  <a:lnTo>
                    <a:pt x="312737" y="1552575"/>
                  </a:lnTo>
                  <a:lnTo>
                    <a:pt x="312737" y="1411287"/>
                  </a:lnTo>
                  <a:close/>
                  <a:moveTo>
                    <a:pt x="296862" y="1128712"/>
                  </a:moveTo>
                  <a:lnTo>
                    <a:pt x="1404937" y="1128712"/>
                  </a:lnTo>
                  <a:lnTo>
                    <a:pt x="1404937" y="1270000"/>
                  </a:lnTo>
                  <a:lnTo>
                    <a:pt x="296862" y="1270000"/>
                  </a:lnTo>
                  <a:lnTo>
                    <a:pt x="296862" y="1128712"/>
                  </a:lnTo>
                  <a:close/>
                  <a:moveTo>
                    <a:pt x="296862" y="847725"/>
                  </a:moveTo>
                  <a:lnTo>
                    <a:pt x="1404937" y="847725"/>
                  </a:lnTo>
                  <a:lnTo>
                    <a:pt x="1404937" y="987425"/>
                  </a:lnTo>
                  <a:lnTo>
                    <a:pt x="296862" y="987425"/>
                  </a:lnTo>
                  <a:lnTo>
                    <a:pt x="296862" y="847725"/>
                  </a:lnTo>
                  <a:close/>
                  <a:moveTo>
                    <a:pt x="869950" y="565150"/>
                  </a:moveTo>
                  <a:lnTo>
                    <a:pt x="1408113" y="565150"/>
                  </a:lnTo>
                  <a:lnTo>
                    <a:pt x="1408113" y="706438"/>
                  </a:lnTo>
                  <a:lnTo>
                    <a:pt x="869950" y="706438"/>
                  </a:lnTo>
                  <a:lnTo>
                    <a:pt x="869950" y="565150"/>
                  </a:lnTo>
                  <a:close/>
                  <a:moveTo>
                    <a:pt x="1869440" y="276225"/>
                  </a:moveTo>
                  <a:lnTo>
                    <a:pt x="1877695" y="276543"/>
                  </a:lnTo>
                  <a:lnTo>
                    <a:pt x="1885950" y="276860"/>
                  </a:lnTo>
                  <a:lnTo>
                    <a:pt x="1894522" y="278130"/>
                  </a:lnTo>
                  <a:lnTo>
                    <a:pt x="1902460" y="279400"/>
                  </a:lnTo>
                  <a:lnTo>
                    <a:pt x="1910080" y="281305"/>
                  </a:lnTo>
                  <a:lnTo>
                    <a:pt x="1918017" y="283528"/>
                  </a:lnTo>
                  <a:lnTo>
                    <a:pt x="1925955" y="286068"/>
                  </a:lnTo>
                  <a:lnTo>
                    <a:pt x="1933257" y="288925"/>
                  </a:lnTo>
                  <a:lnTo>
                    <a:pt x="1940242" y="292418"/>
                  </a:lnTo>
                  <a:lnTo>
                    <a:pt x="1947545" y="296228"/>
                  </a:lnTo>
                  <a:lnTo>
                    <a:pt x="1954530" y="299720"/>
                  </a:lnTo>
                  <a:lnTo>
                    <a:pt x="1961197" y="304165"/>
                  </a:lnTo>
                  <a:lnTo>
                    <a:pt x="1967865" y="308928"/>
                  </a:lnTo>
                  <a:lnTo>
                    <a:pt x="1973897" y="313690"/>
                  </a:lnTo>
                  <a:lnTo>
                    <a:pt x="1979612" y="318770"/>
                  </a:lnTo>
                  <a:lnTo>
                    <a:pt x="1985645" y="324168"/>
                  </a:lnTo>
                  <a:lnTo>
                    <a:pt x="1991042" y="330200"/>
                  </a:lnTo>
                  <a:lnTo>
                    <a:pt x="1996122" y="335915"/>
                  </a:lnTo>
                  <a:lnTo>
                    <a:pt x="2000885" y="342265"/>
                  </a:lnTo>
                  <a:lnTo>
                    <a:pt x="2005647" y="348615"/>
                  </a:lnTo>
                  <a:lnTo>
                    <a:pt x="2010092" y="355283"/>
                  </a:lnTo>
                  <a:lnTo>
                    <a:pt x="2013585" y="362268"/>
                  </a:lnTo>
                  <a:lnTo>
                    <a:pt x="2017395" y="369570"/>
                  </a:lnTo>
                  <a:lnTo>
                    <a:pt x="2020570" y="376873"/>
                  </a:lnTo>
                  <a:lnTo>
                    <a:pt x="2023745" y="384175"/>
                  </a:lnTo>
                  <a:lnTo>
                    <a:pt x="2026285" y="391795"/>
                  </a:lnTo>
                  <a:lnTo>
                    <a:pt x="2028507" y="399733"/>
                  </a:lnTo>
                  <a:lnTo>
                    <a:pt x="2030412" y="407670"/>
                  </a:lnTo>
                  <a:lnTo>
                    <a:pt x="2032000" y="415608"/>
                  </a:lnTo>
                  <a:lnTo>
                    <a:pt x="2032952" y="423863"/>
                  </a:lnTo>
                  <a:lnTo>
                    <a:pt x="2033270" y="432118"/>
                  </a:lnTo>
                  <a:lnTo>
                    <a:pt x="2033587" y="440373"/>
                  </a:lnTo>
                  <a:lnTo>
                    <a:pt x="2033587" y="2112328"/>
                  </a:lnTo>
                  <a:lnTo>
                    <a:pt x="2033270" y="2120583"/>
                  </a:lnTo>
                  <a:lnTo>
                    <a:pt x="2032952" y="2128838"/>
                  </a:lnTo>
                  <a:lnTo>
                    <a:pt x="2032000" y="2137410"/>
                  </a:lnTo>
                  <a:lnTo>
                    <a:pt x="2030412" y="2145348"/>
                  </a:lnTo>
                  <a:lnTo>
                    <a:pt x="2028507" y="2153285"/>
                  </a:lnTo>
                  <a:lnTo>
                    <a:pt x="2026285" y="2160905"/>
                  </a:lnTo>
                  <a:lnTo>
                    <a:pt x="2023745" y="2168525"/>
                  </a:lnTo>
                  <a:lnTo>
                    <a:pt x="2020570" y="2175828"/>
                  </a:lnTo>
                  <a:lnTo>
                    <a:pt x="2017395" y="2183130"/>
                  </a:lnTo>
                  <a:lnTo>
                    <a:pt x="2013585" y="2190433"/>
                  </a:lnTo>
                  <a:lnTo>
                    <a:pt x="2010092" y="2197418"/>
                  </a:lnTo>
                  <a:lnTo>
                    <a:pt x="2005647" y="2204085"/>
                  </a:lnTo>
                  <a:lnTo>
                    <a:pt x="2000885" y="2210435"/>
                  </a:lnTo>
                  <a:lnTo>
                    <a:pt x="1996122" y="2216785"/>
                  </a:lnTo>
                  <a:lnTo>
                    <a:pt x="1991042" y="2222500"/>
                  </a:lnTo>
                  <a:lnTo>
                    <a:pt x="1985645" y="2228533"/>
                  </a:lnTo>
                  <a:lnTo>
                    <a:pt x="1979612" y="2233930"/>
                  </a:lnTo>
                  <a:lnTo>
                    <a:pt x="1973897" y="2239010"/>
                  </a:lnTo>
                  <a:lnTo>
                    <a:pt x="1967865" y="2243773"/>
                  </a:lnTo>
                  <a:lnTo>
                    <a:pt x="1961197" y="2248535"/>
                  </a:lnTo>
                  <a:lnTo>
                    <a:pt x="1954530" y="2252980"/>
                  </a:lnTo>
                  <a:lnTo>
                    <a:pt x="1947545" y="2256790"/>
                  </a:lnTo>
                  <a:lnTo>
                    <a:pt x="1940242" y="2260600"/>
                  </a:lnTo>
                  <a:lnTo>
                    <a:pt x="1933257" y="2263775"/>
                  </a:lnTo>
                  <a:lnTo>
                    <a:pt x="1925955" y="2266633"/>
                  </a:lnTo>
                  <a:lnTo>
                    <a:pt x="1918017" y="2269173"/>
                  </a:lnTo>
                  <a:lnTo>
                    <a:pt x="1910080" y="2271395"/>
                  </a:lnTo>
                  <a:lnTo>
                    <a:pt x="1902460" y="2273300"/>
                  </a:lnTo>
                  <a:lnTo>
                    <a:pt x="1894522" y="2274888"/>
                  </a:lnTo>
                  <a:lnTo>
                    <a:pt x="1885950" y="2275840"/>
                  </a:lnTo>
                  <a:lnTo>
                    <a:pt x="1877695" y="2276475"/>
                  </a:lnTo>
                  <a:lnTo>
                    <a:pt x="1869440" y="2276475"/>
                  </a:lnTo>
                  <a:lnTo>
                    <a:pt x="480377" y="2276475"/>
                  </a:lnTo>
                  <a:lnTo>
                    <a:pt x="471805" y="2276475"/>
                  </a:lnTo>
                  <a:lnTo>
                    <a:pt x="463550" y="2275840"/>
                  </a:lnTo>
                  <a:lnTo>
                    <a:pt x="455295" y="2274888"/>
                  </a:lnTo>
                  <a:lnTo>
                    <a:pt x="447040" y="2273300"/>
                  </a:lnTo>
                  <a:lnTo>
                    <a:pt x="439102" y="2271395"/>
                  </a:lnTo>
                  <a:lnTo>
                    <a:pt x="431482" y="2269173"/>
                  </a:lnTo>
                  <a:lnTo>
                    <a:pt x="423862" y="2266633"/>
                  </a:lnTo>
                  <a:lnTo>
                    <a:pt x="416242" y="2263775"/>
                  </a:lnTo>
                  <a:lnTo>
                    <a:pt x="408940" y="2260600"/>
                  </a:lnTo>
                  <a:lnTo>
                    <a:pt x="401955" y="2256790"/>
                  </a:lnTo>
                  <a:lnTo>
                    <a:pt x="394970" y="2252980"/>
                  </a:lnTo>
                  <a:lnTo>
                    <a:pt x="388620" y="2248535"/>
                  </a:lnTo>
                  <a:lnTo>
                    <a:pt x="381952" y="2243773"/>
                  </a:lnTo>
                  <a:lnTo>
                    <a:pt x="375602" y="2239010"/>
                  </a:lnTo>
                  <a:lnTo>
                    <a:pt x="369887" y="2233930"/>
                  </a:lnTo>
                  <a:lnTo>
                    <a:pt x="364172" y="2228533"/>
                  </a:lnTo>
                  <a:lnTo>
                    <a:pt x="358457" y="2222500"/>
                  </a:lnTo>
                  <a:lnTo>
                    <a:pt x="353377" y="2216785"/>
                  </a:lnTo>
                  <a:lnTo>
                    <a:pt x="348297" y="2210435"/>
                  </a:lnTo>
                  <a:lnTo>
                    <a:pt x="343852" y="2204085"/>
                  </a:lnTo>
                  <a:lnTo>
                    <a:pt x="339725" y="2197418"/>
                  </a:lnTo>
                  <a:lnTo>
                    <a:pt x="335597" y="2190433"/>
                  </a:lnTo>
                  <a:lnTo>
                    <a:pt x="332105" y="2183130"/>
                  </a:lnTo>
                  <a:lnTo>
                    <a:pt x="328612" y="2175828"/>
                  </a:lnTo>
                  <a:lnTo>
                    <a:pt x="325755" y="2168525"/>
                  </a:lnTo>
                  <a:lnTo>
                    <a:pt x="323215" y="2160905"/>
                  </a:lnTo>
                  <a:lnTo>
                    <a:pt x="320992" y="2153285"/>
                  </a:lnTo>
                  <a:lnTo>
                    <a:pt x="319087" y="2145348"/>
                  </a:lnTo>
                  <a:lnTo>
                    <a:pt x="317817" y="2137410"/>
                  </a:lnTo>
                  <a:lnTo>
                    <a:pt x="316547" y="2128838"/>
                  </a:lnTo>
                  <a:lnTo>
                    <a:pt x="315912" y="2120583"/>
                  </a:lnTo>
                  <a:lnTo>
                    <a:pt x="315912" y="2112328"/>
                  </a:lnTo>
                  <a:lnTo>
                    <a:pt x="456565" y="2112328"/>
                  </a:lnTo>
                  <a:lnTo>
                    <a:pt x="456882" y="2114868"/>
                  </a:lnTo>
                  <a:lnTo>
                    <a:pt x="457200" y="2116773"/>
                  </a:lnTo>
                  <a:lnTo>
                    <a:pt x="457835" y="2118995"/>
                  </a:lnTo>
                  <a:lnTo>
                    <a:pt x="458470" y="2121218"/>
                  </a:lnTo>
                  <a:lnTo>
                    <a:pt x="459422" y="2123440"/>
                  </a:lnTo>
                  <a:lnTo>
                    <a:pt x="460692" y="2125345"/>
                  </a:lnTo>
                  <a:lnTo>
                    <a:pt x="463550" y="2128838"/>
                  </a:lnTo>
                  <a:lnTo>
                    <a:pt x="467042" y="2132013"/>
                  </a:lnTo>
                  <a:lnTo>
                    <a:pt x="468947" y="2132965"/>
                  </a:lnTo>
                  <a:lnTo>
                    <a:pt x="471170" y="2133918"/>
                  </a:lnTo>
                  <a:lnTo>
                    <a:pt x="473392" y="2134870"/>
                  </a:lnTo>
                  <a:lnTo>
                    <a:pt x="475615" y="2135188"/>
                  </a:lnTo>
                  <a:lnTo>
                    <a:pt x="477837" y="2135505"/>
                  </a:lnTo>
                  <a:lnTo>
                    <a:pt x="480377" y="2135823"/>
                  </a:lnTo>
                  <a:lnTo>
                    <a:pt x="1869440" y="2135823"/>
                  </a:lnTo>
                  <a:lnTo>
                    <a:pt x="1871980" y="2135505"/>
                  </a:lnTo>
                  <a:lnTo>
                    <a:pt x="1874202" y="2135188"/>
                  </a:lnTo>
                  <a:lnTo>
                    <a:pt x="1876107" y="2134870"/>
                  </a:lnTo>
                  <a:lnTo>
                    <a:pt x="1878330" y="2133918"/>
                  </a:lnTo>
                  <a:lnTo>
                    <a:pt x="1880552" y="2132965"/>
                  </a:lnTo>
                  <a:lnTo>
                    <a:pt x="1882457" y="2132013"/>
                  </a:lnTo>
                  <a:lnTo>
                    <a:pt x="1885950" y="2128838"/>
                  </a:lnTo>
                  <a:lnTo>
                    <a:pt x="1888490" y="2125345"/>
                  </a:lnTo>
                  <a:lnTo>
                    <a:pt x="1890077" y="2123440"/>
                  </a:lnTo>
                  <a:lnTo>
                    <a:pt x="1890712" y="2121218"/>
                  </a:lnTo>
                  <a:lnTo>
                    <a:pt x="1891982" y="2118995"/>
                  </a:lnTo>
                  <a:lnTo>
                    <a:pt x="1892300" y="2116773"/>
                  </a:lnTo>
                  <a:lnTo>
                    <a:pt x="1892617" y="2114868"/>
                  </a:lnTo>
                  <a:lnTo>
                    <a:pt x="1892617" y="2112328"/>
                  </a:lnTo>
                  <a:lnTo>
                    <a:pt x="1892617" y="440373"/>
                  </a:lnTo>
                  <a:lnTo>
                    <a:pt x="1892617" y="438468"/>
                  </a:lnTo>
                  <a:lnTo>
                    <a:pt x="1892300" y="435928"/>
                  </a:lnTo>
                  <a:lnTo>
                    <a:pt x="1891982" y="433705"/>
                  </a:lnTo>
                  <a:lnTo>
                    <a:pt x="1890712" y="431483"/>
                  </a:lnTo>
                  <a:lnTo>
                    <a:pt x="1890077" y="429578"/>
                  </a:lnTo>
                  <a:lnTo>
                    <a:pt x="1888490" y="427355"/>
                  </a:lnTo>
                  <a:lnTo>
                    <a:pt x="1885950" y="424180"/>
                  </a:lnTo>
                  <a:lnTo>
                    <a:pt x="1882457" y="421323"/>
                  </a:lnTo>
                  <a:lnTo>
                    <a:pt x="1880552" y="420053"/>
                  </a:lnTo>
                  <a:lnTo>
                    <a:pt x="1878330" y="419100"/>
                  </a:lnTo>
                  <a:lnTo>
                    <a:pt x="1876107" y="418148"/>
                  </a:lnTo>
                  <a:lnTo>
                    <a:pt x="1874202" y="417513"/>
                  </a:lnTo>
                  <a:lnTo>
                    <a:pt x="1871980" y="417195"/>
                  </a:lnTo>
                  <a:lnTo>
                    <a:pt x="1869440" y="417195"/>
                  </a:lnTo>
                  <a:lnTo>
                    <a:pt x="1869440" y="276225"/>
                  </a:lnTo>
                  <a:close/>
                  <a:moveTo>
                    <a:pt x="589072" y="140970"/>
                  </a:moveTo>
                  <a:lnTo>
                    <a:pt x="589072" y="424815"/>
                  </a:lnTo>
                  <a:lnTo>
                    <a:pt x="588754" y="433070"/>
                  </a:lnTo>
                  <a:lnTo>
                    <a:pt x="588436" y="441643"/>
                  </a:lnTo>
                  <a:lnTo>
                    <a:pt x="587166" y="449580"/>
                  </a:lnTo>
                  <a:lnTo>
                    <a:pt x="585896" y="458153"/>
                  </a:lnTo>
                  <a:lnTo>
                    <a:pt x="583991" y="465773"/>
                  </a:lnTo>
                  <a:lnTo>
                    <a:pt x="581768" y="473710"/>
                  </a:lnTo>
                  <a:lnTo>
                    <a:pt x="579227" y="481330"/>
                  </a:lnTo>
                  <a:lnTo>
                    <a:pt x="576052" y="488633"/>
                  </a:lnTo>
                  <a:lnTo>
                    <a:pt x="572876" y="495935"/>
                  </a:lnTo>
                  <a:lnTo>
                    <a:pt x="569065" y="503238"/>
                  </a:lnTo>
                  <a:lnTo>
                    <a:pt x="565572" y="509905"/>
                  </a:lnTo>
                  <a:lnTo>
                    <a:pt x="561126" y="516573"/>
                  </a:lnTo>
                  <a:lnTo>
                    <a:pt x="556363" y="522923"/>
                  </a:lnTo>
                  <a:lnTo>
                    <a:pt x="551600" y="528955"/>
                  </a:lnTo>
                  <a:lnTo>
                    <a:pt x="546519" y="535305"/>
                  </a:lnTo>
                  <a:lnTo>
                    <a:pt x="541120" y="541020"/>
                  </a:lnTo>
                  <a:lnTo>
                    <a:pt x="535087" y="546100"/>
                  </a:lnTo>
                  <a:lnTo>
                    <a:pt x="529371" y="551815"/>
                  </a:lnTo>
                  <a:lnTo>
                    <a:pt x="522702" y="556260"/>
                  </a:lnTo>
                  <a:lnTo>
                    <a:pt x="516668" y="561023"/>
                  </a:lnTo>
                  <a:lnTo>
                    <a:pt x="509682" y="565150"/>
                  </a:lnTo>
                  <a:lnTo>
                    <a:pt x="503013" y="569278"/>
                  </a:lnTo>
                  <a:lnTo>
                    <a:pt x="495709" y="572770"/>
                  </a:lnTo>
                  <a:lnTo>
                    <a:pt x="488406" y="575945"/>
                  </a:lnTo>
                  <a:lnTo>
                    <a:pt x="481102" y="579120"/>
                  </a:lnTo>
                  <a:lnTo>
                    <a:pt x="473480" y="581978"/>
                  </a:lnTo>
                  <a:lnTo>
                    <a:pt x="465541" y="584200"/>
                  </a:lnTo>
                  <a:lnTo>
                    <a:pt x="457602" y="585788"/>
                  </a:lnTo>
                  <a:lnTo>
                    <a:pt x="449663" y="587375"/>
                  </a:lnTo>
                  <a:lnTo>
                    <a:pt x="441407" y="588328"/>
                  </a:lnTo>
                  <a:lnTo>
                    <a:pt x="433150" y="588963"/>
                  </a:lnTo>
                  <a:lnTo>
                    <a:pt x="424576" y="589280"/>
                  </a:lnTo>
                  <a:lnTo>
                    <a:pt x="140678" y="589280"/>
                  </a:lnTo>
                  <a:lnTo>
                    <a:pt x="140678" y="1836103"/>
                  </a:lnTo>
                  <a:lnTo>
                    <a:pt x="140678" y="1838643"/>
                  </a:lnTo>
                  <a:lnTo>
                    <a:pt x="140996" y="1840548"/>
                  </a:lnTo>
                  <a:lnTo>
                    <a:pt x="141948" y="1842770"/>
                  </a:lnTo>
                  <a:lnTo>
                    <a:pt x="142584" y="1844993"/>
                  </a:lnTo>
                  <a:lnTo>
                    <a:pt x="143536" y="1847215"/>
                  </a:lnTo>
                  <a:lnTo>
                    <a:pt x="144807" y="1849120"/>
                  </a:lnTo>
                  <a:lnTo>
                    <a:pt x="147665" y="1852613"/>
                  </a:lnTo>
                  <a:lnTo>
                    <a:pt x="151475" y="1855470"/>
                  </a:lnTo>
                  <a:lnTo>
                    <a:pt x="153063" y="1856740"/>
                  </a:lnTo>
                  <a:lnTo>
                    <a:pt x="155286" y="1857693"/>
                  </a:lnTo>
                  <a:lnTo>
                    <a:pt x="157191" y="1858645"/>
                  </a:lnTo>
                  <a:lnTo>
                    <a:pt x="159732" y="1858963"/>
                  </a:lnTo>
                  <a:lnTo>
                    <a:pt x="161955" y="1859280"/>
                  </a:lnTo>
                  <a:lnTo>
                    <a:pt x="164495" y="1859598"/>
                  </a:lnTo>
                  <a:lnTo>
                    <a:pt x="1553180" y="1859598"/>
                  </a:lnTo>
                  <a:lnTo>
                    <a:pt x="1556038" y="1859280"/>
                  </a:lnTo>
                  <a:lnTo>
                    <a:pt x="1557943" y="1858963"/>
                  </a:lnTo>
                  <a:lnTo>
                    <a:pt x="1560484" y="1858645"/>
                  </a:lnTo>
                  <a:lnTo>
                    <a:pt x="1562389" y="1857693"/>
                  </a:lnTo>
                  <a:lnTo>
                    <a:pt x="1564612" y="1856740"/>
                  </a:lnTo>
                  <a:lnTo>
                    <a:pt x="1566517" y="1855470"/>
                  </a:lnTo>
                  <a:lnTo>
                    <a:pt x="1570010" y="1852613"/>
                  </a:lnTo>
                  <a:lnTo>
                    <a:pt x="1572868" y="1849120"/>
                  </a:lnTo>
                  <a:lnTo>
                    <a:pt x="1574139" y="1847215"/>
                  </a:lnTo>
                  <a:lnTo>
                    <a:pt x="1575091" y="1844993"/>
                  </a:lnTo>
                  <a:lnTo>
                    <a:pt x="1576044" y="1842770"/>
                  </a:lnTo>
                  <a:lnTo>
                    <a:pt x="1576679" y="1840548"/>
                  </a:lnTo>
                  <a:lnTo>
                    <a:pt x="1576997" y="1838643"/>
                  </a:lnTo>
                  <a:lnTo>
                    <a:pt x="1576997" y="1836103"/>
                  </a:lnTo>
                  <a:lnTo>
                    <a:pt x="1576997" y="164782"/>
                  </a:lnTo>
                  <a:lnTo>
                    <a:pt x="1576997" y="161925"/>
                  </a:lnTo>
                  <a:lnTo>
                    <a:pt x="1576679" y="160020"/>
                  </a:lnTo>
                  <a:lnTo>
                    <a:pt x="1576044" y="157480"/>
                  </a:lnTo>
                  <a:lnTo>
                    <a:pt x="1575091" y="155257"/>
                  </a:lnTo>
                  <a:lnTo>
                    <a:pt x="1574139" y="153352"/>
                  </a:lnTo>
                  <a:lnTo>
                    <a:pt x="1572868" y="151447"/>
                  </a:lnTo>
                  <a:lnTo>
                    <a:pt x="1570010" y="147955"/>
                  </a:lnTo>
                  <a:lnTo>
                    <a:pt x="1566517" y="145097"/>
                  </a:lnTo>
                  <a:lnTo>
                    <a:pt x="1564612" y="143827"/>
                  </a:lnTo>
                  <a:lnTo>
                    <a:pt x="1562389" y="142875"/>
                  </a:lnTo>
                  <a:lnTo>
                    <a:pt x="1560484" y="141922"/>
                  </a:lnTo>
                  <a:lnTo>
                    <a:pt x="1557943" y="141287"/>
                  </a:lnTo>
                  <a:lnTo>
                    <a:pt x="1556038" y="140970"/>
                  </a:lnTo>
                  <a:lnTo>
                    <a:pt x="1553180" y="140970"/>
                  </a:lnTo>
                  <a:lnTo>
                    <a:pt x="589072" y="140970"/>
                  </a:lnTo>
                  <a:close/>
                  <a:moveTo>
                    <a:pt x="489358" y="0"/>
                  </a:moveTo>
                  <a:lnTo>
                    <a:pt x="1553180" y="0"/>
                  </a:lnTo>
                  <a:lnTo>
                    <a:pt x="1562071" y="317"/>
                  </a:lnTo>
                  <a:lnTo>
                    <a:pt x="1570010" y="952"/>
                  </a:lnTo>
                  <a:lnTo>
                    <a:pt x="1578584" y="2222"/>
                  </a:lnTo>
                  <a:lnTo>
                    <a:pt x="1586523" y="3492"/>
                  </a:lnTo>
                  <a:lnTo>
                    <a:pt x="1594462" y="5397"/>
                  </a:lnTo>
                  <a:lnTo>
                    <a:pt x="1602084" y="7620"/>
                  </a:lnTo>
                  <a:lnTo>
                    <a:pt x="1609705" y="10160"/>
                  </a:lnTo>
                  <a:lnTo>
                    <a:pt x="1617644" y="13017"/>
                  </a:lnTo>
                  <a:lnTo>
                    <a:pt x="1624630" y="16192"/>
                  </a:lnTo>
                  <a:lnTo>
                    <a:pt x="1631617" y="20002"/>
                  </a:lnTo>
                  <a:lnTo>
                    <a:pt x="1638603" y="23812"/>
                  </a:lnTo>
                  <a:lnTo>
                    <a:pt x="1645589" y="28257"/>
                  </a:lnTo>
                  <a:lnTo>
                    <a:pt x="1651623" y="32702"/>
                  </a:lnTo>
                  <a:lnTo>
                    <a:pt x="1657974" y="37782"/>
                  </a:lnTo>
                  <a:lnTo>
                    <a:pt x="1664008" y="42862"/>
                  </a:lnTo>
                  <a:lnTo>
                    <a:pt x="1669724" y="48260"/>
                  </a:lnTo>
                  <a:lnTo>
                    <a:pt x="1675122" y="53975"/>
                  </a:lnTo>
                  <a:lnTo>
                    <a:pt x="1680203" y="60007"/>
                  </a:lnTo>
                  <a:lnTo>
                    <a:pt x="1685284" y="66357"/>
                  </a:lnTo>
                  <a:lnTo>
                    <a:pt x="1689730" y="72390"/>
                  </a:lnTo>
                  <a:lnTo>
                    <a:pt x="1694176" y="79375"/>
                  </a:lnTo>
                  <a:lnTo>
                    <a:pt x="1697987" y="86360"/>
                  </a:lnTo>
                  <a:lnTo>
                    <a:pt x="1701797" y="93345"/>
                  </a:lnTo>
                  <a:lnTo>
                    <a:pt x="1704973" y="100647"/>
                  </a:lnTo>
                  <a:lnTo>
                    <a:pt x="1707831" y="108267"/>
                  </a:lnTo>
                  <a:lnTo>
                    <a:pt x="1710371" y="115570"/>
                  </a:lnTo>
                  <a:lnTo>
                    <a:pt x="1712594" y="123507"/>
                  </a:lnTo>
                  <a:lnTo>
                    <a:pt x="1714500" y="131445"/>
                  </a:lnTo>
                  <a:lnTo>
                    <a:pt x="1715770" y="139382"/>
                  </a:lnTo>
                  <a:lnTo>
                    <a:pt x="1717040" y="147637"/>
                  </a:lnTo>
                  <a:lnTo>
                    <a:pt x="1717675" y="155892"/>
                  </a:lnTo>
                  <a:lnTo>
                    <a:pt x="1717675" y="164782"/>
                  </a:lnTo>
                  <a:lnTo>
                    <a:pt x="1717675" y="1836103"/>
                  </a:lnTo>
                  <a:lnTo>
                    <a:pt x="1717675" y="1844358"/>
                  </a:lnTo>
                  <a:lnTo>
                    <a:pt x="1717040" y="1852613"/>
                  </a:lnTo>
                  <a:lnTo>
                    <a:pt x="1715770" y="1861185"/>
                  </a:lnTo>
                  <a:lnTo>
                    <a:pt x="1714500" y="1869123"/>
                  </a:lnTo>
                  <a:lnTo>
                    <a:pt x="1712594" y="1877060"/>
                  </a:lnTo>
                  <a:lnTo>
                    <a:pt x="1710371" y="1884680"/>
                  </a:lnTo>
                  <a:lnTo>
                    <a:pt x="1707831" y="1892300"/>
                  </a:lnTo>
                  <a:lnTo>
                    <a:pt x="1704973" y="1900238"/>
                  </a:lnTo>
                  <a:lnTo>
                    <a:pt x="1701797" y="1907223"/>
                  </a:lnTo>
                  <a:lnTo>
                    <a:pt x="1697987" y="1914208"/>
                  </a:lnTo>
                  <a:lnTo>
                    <a:pt x="1694176" y="1921193"/>
                  </a:lnTo>
                  <a:lnTo>
                    <a:pt x="1689730" y="1927860"/>
                  </a:lnTo>
                  <a:lnTo>
                    <a:pt x="1685284" y="1934210"/>
                  </a:lnTo>
                  <a:lnTo>
                    <a:pt x="1680203" y="1940560"/>
                  </a:lnTo>
                  <a:lnTo>
                    <a:pt x="1675122" y="1946275"/>
                  </a:lnTo>
                  <a:lnTo>
                    <a:pt x="1669724" y="1952308"/>
                  </a:lnTo>
                  <a:lnTo>
                    <a:pt x="1664008" y="1957705"/>
                  </a:lnTo>
                  <a:lnTo>
                    <a:pt x="1657974" y="1962785"/>
                  </a:lnTo>
                  <a:lnTo>
                    <a:pt x="1651623" y="1967865"/>
                  </a:lnTo>
                  <a:lnTo>
                    <a:pt x="1645589" y="1972310"/>
                  </a:lnTo>
                  <a:lnTo>
                    <a:pt x="1638603" y="1976755"/>
                  </a:lnTo>
                  <a:lnTo>
                    <a:pt x="1631617" y="1980565"/>
                  </a:lnTo>
                  <a:lnTo>
                    <a:pt x="1624630" y="1984375"/>
                  </a:lnTo>
                  <a:lnTo>
                    <a:pt x="1617644" y="1987550"/>
                  </a:lnTo>
                  <a:lnTo>
                    <a:pt x="1609705" y="1990408"/>
                  </a:lnTo>
                  <a:lnTo>
                    <a:pt x="1602084" y="1992948"/>
                  </a:lnTo>
                  <a:lnTo>
                    <a:pt x="1594462" y="1995170"/>
                  </a:lnTo>
                  <a:lnTo>
                    <a:pt x="1586523" y="1997075"/>
                  </a:lnTo>
                  <a:lnTo>
                    <a:pt x="1578584" y="1998345"/>
                  </a:lnTo>
                  <a:lnTo>
                    <a:pt x="1570010" y="1999615"/>
                  </a:lnTo>
                  <a:lnTo>
                    <a:pt x="1562071" y="2000250"/>
                  </a:lnTo>
                  <a:lnTo>
                    <a:pt x="1553180" y="2000250"/>
                  </a:lnTo>
                  <a:lnTo>
                    <a:pt x="164495" y="2000250"/>
                  </a:lnTo>
                  <a:lnTo>
                    <a:pt x="155604" y="2000250"/>
                  </a:lnTo>
                  <a:lnTo>
                    <a:pt x="147665" y="1999615"/>
                  </a:lnTo>
                  <a:lnTo>
                    <a:pt x="139408" y="1998345"/>
                  </a:lnTo>
                  <a:lnTo>
                    <a:pt x="131152" y="1997075"/>
                  </a:lnTo>
                  <a:lnTo>
                    <a:pt x="123213" y="1995170"/>
                  </a:lnTo>
                  <a:lnTo>
                    <a:pt x="115591" y="1992948"/>
                  </a:lnTo>
                  <a:lnTo>
                    <a:pt x="107970" y="1990408"/>
                  </a:lnTo>
                  <a:lnTo>
                    <a:pt x="100348" y="1987550"/>
                  </a:lnTo>
                  <a:lnTo>
                    <a:pt x="93044" y="1984375"/>
                  </a:lnTo>
                  <a:lnTo>
                    <a:pt x="86058" y="1980565"/>
                  </a:lnTo>
                  <a:lnTo>
                    <a:pt x="79072" y="1976755"/>
                  </a:lnTo>
                  <a:lnTo>
                    <a:pt x="72721" y="1972310"/>
                  </a:lnTo>
                  <a:lnTo>
                    <a:pt x="66052" y="1967865"/>
                  </a:lnTo>
                  <a:lnTo>
                    <a:pt x="59701" y="1962785"/>
                  </a:lnTo>
                  <a:lnTo>
                    <a:pt x="53667" y="1957705"/>
                  </a:lnTo>
                  <a:lnTo>
                    <a:pt x="48269" y="1952308"/>
                  </a:lnTo>
                  <a:lnTo>
                    <a:pt x="42553" y="1946275"/>
                  </a:lnTo>
                  <a:lnTo>
                    <a:pt x="37472" y="1940560"/>
                  </a:lnTo>
                  <a:lnTo>
                    <a:pt x="32391" y="1934210"/>
                  </a:lnTo>
                  <a:lnTo>
                    <a:pt x="27945" y="1927860"/>
                  </a:lnTo>
                  <a:lnTo>
                    <a:pt x="23817" y="1921193"/>
                  </a:lnTo>
                  <a:lnTo>
                    <a:pt x="19688" y="1914208"/>
                  </a:lnTo>
                  <a:lnTo>
                    <a:pt x="16195" y="1907223"/>
                  </a:lnTo>
                  <a:lnTo>
                    <a:pt x="12702" y="1900238"/>
                  </a:lnTo>
                  <a:lnTo>
                    <a:pt x="9844" y="1892300"/>
                  </a:lnTo>
                  <a:lnTo>
                    <a:pt x="7304" y="1884680"/>
                  </a:lnTo>
                  <a:lnTo>
                    <a:pt x="5081" y="1877060"/>
                  </a:lnTo>
                  <a:lnTo>
                    <a:pt x="3175" y="1869123"/>
                  </a:lnTo>
                  <a:lnTo>
                    <a:pt x="1905" y="1861185"/>
                  </a:lnTo>
                  <a:lnTo>
                    <a:pt x="635" y="1852613"/>
                  </a:lnTo>
                  <a:lnTo>
                    <a:pt x="0" y="1844358"/>
                  </a:lnTo>
                  <a:lnTo>
                    <a:pt x="0" y="1836103"/>
                  </a:lnTo>
                  <a:lnTo>
                    <a:pt x="0" y="489585"/>
                  </a:lnTo>
                  <a:lnTo>
                    <a:pt x="489358"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latin typeface="+mn-lt"/>
                <a:ea typeface="+mn-ea"/>
              </a:endParaRPr>
            </a:p>
          </p:txBody>
        </p:sp>
        <p:sp>
          <p:nvSpPr>
            <p:cNvPr id="22" name="MH_Other_11"/>
            <p:cNvSpPr>
              <a:spLocks/>
            </p:cNvSpPr>
            <p:nvPr>
              <p:custDataLst>
                <p:tags r:id="rId12"/>
              </p:custDataLst>
            </p:nvPr>
          </p:nvSpPr>
          <p:spPr bwMode="auto">
            <a:xfrm>
              <a:off x="5345114" y="2243138"/>
              <a:ext cx="414337" cy="264319"/>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latin typeface="+mn-lt"/>
                <a:ea typeface="+mn-ea"/>
              </a:endParaRPr>
            </a:p>
          </p:txBody>
        </p:sp>
        <p:sp>
          <p:nvSpPr>
            <p:cNvPr id="23" name="MH_Other_12"/>
            <p:cNvSpPr>
              <a:spLocks noChangeArrowheads="1"/>
            </p:cNvSpPr>
            <p:nvPr>
              <p:custDataLst>
                <p:tags r:id="rId13"/>
              </p:custDataLst>
            </p:nvPr>
          </p:nvSpPr>
          <p:spPr bwMode="auto">
            <a:xfrm>
              <a:off x="6045201" y="3409950"/>
              <a:ext cx="403225" cy="242888"/>
            </a:xfrm>
            <a:custGeom>
              <a:avLst/>
              <a:gdLst>
                <a:gd name="T0" fmla="*/ 552105 w 2874963"/>
                <a:gd name="T1" fmla="*/ 1256550 h 2311400"/>
                <a:gd name="T2" fmla="*/ 814407 w 2874963"/>
                <a:gd name="T3" fmla="*/ 1166381 h 2311400"/>
                <a:gd name="T4" fmla="*/ 861857 w 2874963"/>
                <a:gd name="T5" fmla="*/ 1221938 h 2311400"/>
                <a:gd name="T6" fmla="*/ 529108 w 2874963"/>
                <a:gd name="T7" fmla="*/ 1452571 h 2311400"/>
                <a:gd name="T8" fmla="*/ 122756 w 2874963"/>
                <a:gd name="T9" fmla="*/ 1358877 h 2311400"/>
                <a:gd name="T10" fmla="*/ 175912 w 2874963"/>
                <a:gd name="T11" fmla="*/ 1192357 h 2311400"/>
                <a:gd name="T12" fmla="*/ 277118 w 2874963"/>
                <a:gd name="T13" fmla="*/ 1128994 h 2311400"/>
                <a:gd name="T14" fmla="*/ 305052 w 2874963"/>
                <a:gd name="T15" fmla="*/ 1242809 h 2311400"/>
                <a:gd name="T16" fmla="*/ 994050 w 2874963"/>
                <a:gd name="T17" fmla="*/ 853464 h 2311400"/>
                <a:gd name="T18" fmla="*/ 644668 w 2874963"/>
                <a:gd name="T19" fmla="*/ 666225 h 2311400"/>
                <a:gd name="T20" fmla="*/ 675774 w 2874963"/>
                <a:gd name="T21" fmla="*/ 776137 h 2311400"/>
                <a:gd name="T22" fmla="*/ 719353 w 2874963"/>
                <a:gd name="T23" fmla="*/ 821032 h 2311400"/>
                <a:gd name="T24" fmla="*/ 694258 w 2874963"/>
                <a:gd name="T25" fmla="*/ 885897 h 2311400"/>
                <a:gd name="T26" fmla="*/ 639408 w 2874963"/>
                <a:gd name="T27" fmla="*/ 997010 h 2311400"/>
                <a:gd name="T28" fmla="*/ 561868 w 2874963"/>
                <a:gd name="T29" fmla="*/ 1068783 h 2311400"/>
                <a:gd name="T30" fmla="*/ 506117 w 2874963"/>
                <a:gd name="T31" fmla="*/ 1079143 h 2311400"/>
                <a:gd name="T32" fmla="*/ 449013 w 2874963"/>
                <a:gd name="T33" fmla="*/ 1059924 h 2311400"/>
                <a:gd name="T34" fmla="*/ 372374 w 2874963"/>
                <a:gd name="T35" fmla="*/ 966830 h 2311400"/>
                <a:gd name="T36" fmla="*/ 317074 w 2874963"/>
                <a:gd name="T37" fmla="*/ 867429 h 2311400"/>
                <a:gd name="T38" fmla="*/ 315722 w 2874963"/>
                <a:gd name="T39" fmla="*/ 807819 h 2311400"/>
                <a:gd name="T40" fmla="*/ 360804 w 2874963"/>
                <a:gd name="T41" fmla="*/ 726436 h 2311400"/>
                <a:gd name="T42" fmla="*/ 420311 w 2874963"/>
                <a:gd name="T43" fmla="*/ 688148 h 2311400"/>
                <a:gd name="T44" fmla="*/ 541281 w 2874963"/>
                <a:gd name="T45" fmla="*/ 679889 h 2311400"/>
                <a:gd name="T46" fmla="*/ 615816 w 2874963"/>
                <a:gd name="T47" fmla="*/ 642201 h 2311400"/>
                <a:gd name="T48" fmla="*/ 607328 w 2874963"/>
                <a:gd name="T49" fmla="*/ 550770 h 2311400"/>
                <a:gd name="T50" fmla="*/ 652075 w 2874963"/>
                <a:gd name="T51" fmla="*/ 576010 h 2311400"/>
                <a:gd name="T52" fmla="*/ 690816 w 2874963"/>
                <a:gd name="T53" fmla="*/ 613419 h 2311400"/>
                <a:gd name="T54" fmla="*/ 708834 w 2874963"/>
                <a:gd name="T55" fmla="*/ 715281 h 2311400"/>
                <a:gd name="T56" fmla="*/ 684809 w 2874963"/>
                <a:gd name="T57" fmla="*/ 784841 h 2311400"/>
                <a:gd name="T58" fmla="*/ 653727 w 2874963"/>
                <a:gd name="T59" fmla="*/ 664651 h 2311400"/>
                <a:gd name="T60" fmla="*/ 590811 w 2874963"/>
                <a:gd name="T61" fmla="*/ 648726 h 2311400"/>
                <a:gd name="T62" fmla="*/ 495911 w 2874963"/>
                <a:gd name="T63" fmla="*/ 681177 h 2311400"/>
                <a:gd name="T64" fmla="*/ 382693 w 2874963"/>
                <a:gd name="T65" fmla="*/ 672613 h 2311400"/>
                <a:gd name="T66" fmla="*/ 342000 w 2874963"/>
                <a:gd name="T67" fmla="*/ 784841 h 2311400"/>
                <a:gd name="T68" fmla="*/ 316624 w 2874963"/>
                <a:gd name="T69" fmla="*/ 733159 h 2311400"/>
                <a:gd name="T70" fmla="*/ 334342 w 2874963"/>
                <a:gd name="T71" fmla="*/ 634002 h 2311400"/>
                <a:gd name="T72" fmla="*/ 392753 w 2874963"/>
                <a:gd name="T73" fmla="*/ 561737 h 2311400"/>
                <a:gd name="T74" fmla="*/ 513330 w 2874963"/>
                <a:gd name="T75" fmla="*/ 530788 h 2311400"/>
                <a:gd name="T76" fmla="*/ 816493 w 2874963"/>
                <a:gd name="T77" fmla="*/ 367350 h 2311400"/>
                <a:gd name="T78" fmla="*/ 816493 w 2874963"/>
                <a:gd name="T79" fmla="*/ 418842 h 2311400"/>
                <a:gd name="T80" fmla="*/ 1079641 w 2874963"/>
                <a:gd name="T81" fmla="*/ 426048 h 2311400"/>
                <a:gd name="T82" fmla="*/ 1093467 w 2874963"/>
                <a:gd name="T83" fmla="*/ 377108 h 2311400"/>
                <a:gd name="T84" fmla="*/ 1049584 w 2874963"/>
                <a:gd name="T85" fmla="*/ 364048 h 2311400"/>
                <a:gd name="T86" fmla="*/ 1023434 w 2874963"/>
                <a:gd name="T87" fmla="*/ 392871 h 2311400"/>
                <a:gd name="T88" fmla="*/ 856619 w 2874963"/>
                <a:gd name="T89" fmla="*/ 372605 h 2311400"/>
                <a:gd name="T90" fmla="*/ 927854 w 2874963"/>
                <a:gd name="T91" fmla="*/ 64403 h 2311400"/>
                <a:gd name="T92" fmla="*/ 904258 w 2874963"/>
                <a:gd name="T93" fmla="*/ 91875 h 2311400"/>
                <a:gd name="T94" fmla="*/ 905010 w 2874963"/>
                <a:gd name="T95" fmla="*/ 129406 h 2311400"/>
                <a:gd name="T96" fmla="*/ 930108 w 2874963"/>
                <a:gd name="T97" fmla="*/ 155677 h 2311400"/>
                <a:gd name="T98" fmla="*/ 967829 w 2874963"/>
                <a:gd name="T99" fmla="*/ 158379 h 2311400"/>
                <a:gd name="T100" fmla="*/ 996233 w 2874963"/>
                <a:gd name="T101" fmla="*/ 136162 h 2311400"/>
                <a:gd name="T102" fmla="*/ 1002845 w 2874963"/>
                <a:gd name="T103" fmla="*/ 99081 h 2311400"/>
                <a:gd name="T104" fmla="*/ 983158 w 2874963"/>
                <a:gd name="T105" fmla="*/ 68306 h 2311400"/>
                <a:gd name="T106" fmla="*/ 881566 w 2874963"/>
                <a:gd name="T107" fmla="*/ 0 h 2311400"/>
                <a:gd name="T108" fmla="*/ 1048381 w 2874963"/>
                <a:gd name="T109" fmla="*/ 20417 h 2311400"/>
                <a:gd name="T110" fmla="*/ 1859163 w 2874963"/>
                <a:gd name="T111" fmla="*/ 308953 h 2311400"/>
                <a:gd name="T112" fmla="*/ 1899590 w 2874963"/>
                <a:gd name="T113" fmla="*/ 355791 h 2311400"/>
                <a:gd name="T114" fmla="*/ 2705 w 2874963"/>
                <a:gd name="T115" fmla="*/ 364048 h 2311400"/>
                <a:gd name="T116" fmla="*/ 38623 w 2874963"/>
                <a:gd name="T117" fmla="*/ 313456 h 2311400"/>
                <a:gd name="T118" fmla="*/ 855416 w 2874963"/>
                <a:gd name="T119" fmla="*/ 26121 h 23114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874963" h="2311400">
                  <a:moveTo>
                    <a:pt x="1500188" y="1927225"/>
                  </a:moveTo>
                  <a:lnTo>
                    <a:pt x="2676526" y="1927225"/>
                  </a:lnTo>
                  <a:lnTo>
                    <a:pt x="2676526" y="1949450"/>
                  </a:lnTo>
                  <a:lnTo>
                    <a:pt x="1500188" y="1949450"/>
                  </a:lnTo>
                  <a:lnTo>
                    <a:pt x="1500188" y="1927225"/>
                  </a:lnTo>
                  <a:close/>
                  <a:moveTo>
                    <a:pt x="1500188" y="1706563"/>
                  </a:moveTo>
                  <a:lnTo>
                    <a:pt x="2676526" y="1706563"/>
                  </a:lnTo>
                  <a:lnTo>
                    <a:pt x="2676526" y="1728788"/>
                  </a:lnTo>
                  <a:lnTo>
                    <a:pt x="1500188" y="1728788"/>
                  </a:lnTo>
                  <a:lnTo>
                    <a:pt x="1500188" y="1706563"/>
                  </a:lnTo>
                  <a:close/>
                  <a:moveTo>
                    <a:pt x="741023" y="1676400"/>
                  </a:moveTo>
                  <a:lnTo>
                    <a:pt x="803616" y="1676400"/>
                  </a:lnTo>
                  <a:lnTo>
                    <a:pt x="835026" y="1736633"/>
                  </a:lnTo>
                  <a:lnTo>
                    <a:pt x="813107" y="1759278"/>
                  </a:lnTo>
                  <a:lnTo>
                    <a:pt x="833218" y="1897860"/>
                  </a:lnTo>
                  <a:lnTo>
                    <a:pt x="772432" y="2124075"/>
                  </a:lnTo>
                  <a:lnTo>
                    <a:pt x="711647" y="1897860"/>
                  </a:lnTo>
                  <a:lnTo>
                    <a:pt x="731532" y="1759278"/>
                  </a:lnTo>
                  <a:lnTo>
                    <a:pt x="709613" y="1736633"/>
                  </a:lnTo>
                  <a:lnTo>
                    <a:pt x="741023" y="1676400"/>
                  </a:lnTo>
                  <a:close/>
                  <a:moveTo>
                    <a:pt x="1033510" y="1660525"/>
                  </a:moveTo>
                  <a:lnTo>
                    <a:pt x="1069768" y="1677761"/>
                  </a:lnTo>
                  <a:lnTo>
                    <a:pt x="1107612" y="1695904"/>
                  </a:lnTo>
                  <a:lnTo>
                    <a:pt x="1126421" y="1705202"/>
                  </a:lnTo>
                  <a:lnTo>
                    <a:pt x="1145003" y="1714727"/>
                  </a:lnTo>
                  <a:lnTo>
                    <a:pt x="1163585" y="1724252"/>
                  </a:lnTo>
                  <a:lnTo>
                    <a:pt x="1181261" y="1734004"/>
                  </a:lnTo>
                  <a:lnTo>
                    <a:pt x="1198257" y="1743302"/>
                  </a:lnTo>
                  <a:lnTo>
                    <a:pt x="1214346" y="1752600"/>
                  </a:lnTo>
                  <a:lnTo>
                    <a:pt x="1229076" y="1761671"/>
                  </a:lnTo>
                  <a:lnTo>
                    <a:pt x="1242673" y="1770289"/>
                  </a:lnTo>
                  <a:lnTo>
                    <a:pt x="1248792" y="1774598"/>
                  </a:lnTo>
                  <a:lnTo>
                    <a:pt x="1254683" y="1778680"/>
                  </a:lnTo>
                  <a:lnTo>
                    <a:pt x="1259896" y="1782762"/>
                  </a:lnTo>
                  <a:lnTo>
                    <a:pt x="1264881" y="1786618"/>
                  </a:lnTo>
                  <a:lnTo>
                    <a:pt x="1269187" y="1790473"/>
                  </a:lnTo>
                  <a:lnTo>
                    <a:pt x="1273039" y="1794102"/>
                  </a:lnTo>
                  <a:lnTo>
                    <a:pt x="1276438" y="1797504"/>
                  </a:lnTo>
                  <a:lnTo>
                    <a:pt x="1278931" y="1800905"/>
                  </a:lnTo>
                  <a:lnTo>
                    <a:pt x="1281197" y="1803627"/>
                  </a:lnTo>
                  <a:lnTo>
                    <a:pt x="1283237" y="1807029"/>
                  </a:lnTo>
                  <a:lnTo>
                    <a:pt x="1287542" y="1814739"/>
                  </a:lnTo>
                  <a:lnTo>
                    <a:pt x="1291621" y="1823811"/>
                  </a:lnTo>
                  <a:lnTo>
                    <a:pt x="1296380" y="1834016"/>
                  </a:lnTo>
                  <a:lnTo>
                    <a:pt x="1300686" y="1845582"/>
                  </a:lnTo>
                  <a:lnTo>
                    <a:pt x="1305445" y="1858282"/>
                  </a:lnTo>
                  <a:lnTo>
                    <a:pt x="1310203" y="1871889"/>
                  </a:lnTo>
                  <a:lnTo>
                    <a:pt x="1314736" y="1886404"/>
                  </a:lnTo>
                  <a:lnTo>
                    <a:pt x="1319495" y="1901371"/>
                  </a:lnTo>
                  <a:lnTo>
                    <a:pt x="1324027" y="1917246"/>
                  </a:lnTo>
                  <a:lnTo>
                    <a:pt x="1333318" y="1950130"/>
                  </a:lnTo>
                  <a:lnTo>
                    <a:pt x="1342382" y="1984375"/>
                  </a:lnTo>
                  <a:lnTo>
                    <a:pt x="1350994" y="2018620"/>
                  </a:lnTo>
                  <a:lnTo>
                    <a:pt x="1359378" y="2052411"/>
                  </a:lnTo>
                  <a:lnTo>
                    <a:pt x="1366857" y="2084388"/>
                  </a:lnTo>
                  <a:lnTo>
                    <a:pt x="1373655" y="2114097"/>
                  </a:lnTo>
                  <a:lnTo>
                    <a:pt x="1379320" y="2140404"/>
                  </a:lnTo>
                  <a:lnTo>
                    <a:pt x="1387478" y="2179184"/>
                  </a:lnTo>
                  <a:lnTo>
                    <a:pt x="1390651" y="2193925"/>
                  </a:lnTo>
                  <a:lnTo>
                    <a:pt x="798513" y="2193925"/>
                  </a:lnTo>
                  <a:lnTo>
                    <a:pt x="1111918" y="1875064"/>
                  </a:lnTo>
                  <a:lnTo>
                    <a:pt x="1011755" y="1800905"/>
                  </a:lnTo>
                  <a:lnTo>
                    <a:pt x="1094922" y="1766661"/>
                  </a:lnTo>
                  <a:lnTo>
                    <a:pt x="1033510" y="1660525"/>
                  </a:lnTo>
                  <a:close/>
                  <a:moveTo>
                    <a:pt x="511355" y="1660525"/>
                  </a:moveTo>
                  <a:lnTo>
                    <a:pt x="449944" y="1766661"/>
                  </a:lnTo>
                  <a:lnTo>
                    <a:pt x="532657" y="1800905"/>
                  </a:lnTo>
                  <a:lnTo>
                    <a:pt x="432494" y="1875064"/>
                  </a:lnTo>
                  <a:lnTo>
                    <a:pt x="746126" y="2193925"/>
                  </a:lnTo>
                  <a:lnTo>
                    <a:pt x="153988" y="2193925"/>
                  </a:lnTo>
                  <a:lnTo>
                    <a:pt x="157160" y="2179184"/>
                  </a:lnTo>
                  <a:lnTo>
                    <a:pt x="165318" y="2140404"/>
                  </a:lnTo>
                  <a:lnTo>
                    <a:pt x="171210" y="2114097"/>
                  </a:lnTo>
                  <a:lnTo>
                    <a:pt x="177782" y="2084388"/>
                  </a:lnTo>
                  <a:lnTo>
                    <a:pt x="185260" y="2052411"/>
                  </a:lnTo>
                  <a:lnTo>
                    <a:pt x="193418" y="2018620"/>
                  </a:lnTo>
                  <a:lnTo>
                    <a:pt x="202256" y="1984375"/>
                  </a:lnTo>
                  <a:lnTo>
                    <a:pt x="211321" y="1950130"/>
                  </a:lnTo>
                  <a:lnTo>
                    <a:pt x="220385" y="1917246"/>
                  </a:lnTo>
                  <a:lnTo>
                    <a:pt x="224918" y="1901371"/>
                  </a:lnTo>
                  <a:lnTo>
                    <a:pt x="229676" y="1886404"/>
                  </a:lnTo>
                  <a:lnTo>
                    <a:pt x="234209" y="1871889"/>
                  </a:lnTo>
                  <a:lnTo>
                    <a:pt x="238967" y="1858282"/>
                  </a:lnTo>
                  <a:lnTo>
                    <a:pt x="243726" y="1845582"/>
                  </a:lnTo>
                  <a:lnTo>
                    <a:pt x="248259" y="1834016"/>
                  </a:lnTo>
                  <a:lnTo>
                    <a:pt x="252791" y="1823811"/>
                  </a:lnTo>
                  <a:lnTo>
                    <a:pt x="257096" y="1814739"/>
                  </a:lnTo>
                  <a:lnTo>
                    <a:pt x="261175" y="1807029"/>
                  </a:lnTo>
                  <a:lnTo>
                    <a:pt x="263442" y="1803627"/>
                  </a:lnTo>
                  <a:lnTo>
                    <a:pt x="265481" y="1800905"/>
                  </a:lnTo>
                  <a:lnTo>
                    <a:pt x="268200" y="1797504"/>
                  </a:lnTo>
                  <a:lnTo>
                    <a:pt x="271600" y="1794102"/>
                  </a:lnTo>
                  <a:lnTo>
                    <a:pt x="275452" y="1790473"/>
                  </a:lnTo>
                  <a:lnTo>
                    <a:pt x="279984" y="1786618"/>
                  </a:lnTo>
                  <a:lnTo>
                    <a:pt x="284517" y="1782762"/>
                  </a:lnTo>
                  <a:lnTo>
                    <a:pt x="289955" y="1778680"/>
                  </a:lnTo>
                  <a:lnTo>
                    <a:pt x="295621" y="1774598"/>
                  </a:lnTo>
                  <a:lnTo>
                    <a:pt x="301966" y="1770289"/>
                  </a:lnTo>
                  <a:lnTo>
                    <a:pt x="315336" y="1761671"/>
                  </a:lnTo>
                  <a:lnTo>
                    <a:pt x="330066" y="1752600"/>
                  </a:lnTo>
                  <a:lnTo>
                    <a:pt x="346155" y="1743302"/>
                  </a:lnTo>
                  <a:lnTo>
                    <a:pt x="363378" y="1734004"/>
                  </a:lnTo>
                  <a:lnTo>
                    <a:pt x="381053" y="1724252"/>
                  </a:lnTo>
                  <a:lnTo>
                    <a:pt x="399409" y="1714727"/>
                  </a:lnTo>
                  <a:lnTo>
                    <a:pt x="418218" y="1705202"/>
                  </a:lnTo>
                  <a:lnTo>
                    <a:pt x="437253" y="1695904"/>
                  </a:lnTo>
                  <a:lnTo>
                    <a:pt x="475098" y="1677761"/>
                  </a:lnTo>
                  <a:lnTo>
                    <a:pt x="511355" y="1660525"/>
                  </a:lnTo>
                  <a:close/>
                  <a:moveTo>
                    <a:pt x="929254" y="1614488"/>
                  </a:moveTo>
                  <a:lnTo>
                    <a:pt x="950557" y="1623559"/>
                  </a:lnTo>
                  <a:lnTo>
                    <a:pt x="974579" y="1633992"/>
                  </a:lnTo>
                  <a:lnTo>
                    <a:pt x="1004946" y="1647599"/>
                  </a:lnTo>
                  <a:lnTo>
                    <a:pt x="1068853" y="1757817"/>
                  </a:lnTo>
                  <a:lnTo>
                    <a:pt x="975258" y="1796370"/>
                  </a:lnTo>
                  <a:lnTo>
                    <a:pt x="1084263" y="1877106"/>
                  </a:lnTo>
                  <a:lnTo>
                    <a:pt x="773113" y="2193926"/>
                  </a:lnTo>
                  <a:lnTo>
                    <a:pt x="929254" y="1614488"/>
                  </a:lnTo>
                  <a:close/>
                  <a:moveTo>
                    <a:pt x="615947" y="1614488"/>
                  </a:moveTo>
                  <a:lnTo>
                    <a:pt x="773113" y="2193926"/>
                  </a:lnTo>
                  <a:lnTo>
                    <a:pt x="460375" y="1877106"/>
                  </a:lnTo>
                  <a:lnTo>
                    <a:pt x="569936" y="1796370"/>
                  </a:lnTo>
                  <a:lnTo>
                    <a:pt x="475636" y="1757817"/>
                  </a:lnTo>
                  <a:lnTo>
                    <a:pt x="539869" y="1647599"/>
                  </a:lnTo>
                  <a:lnTo>
                    <a:pt x="570619" y="1633992"/>
                  </a:lnTo>
                  <a:lnTo>
                    <a:pt x="594536" y="1623559"/>
                  </a:lnTo>
                  <a:lnTo>
                    <a:pt x="615947" y="1614488"/>
                  </a:lnTo>
                  <a:close/>
                  <a:moveTo>
                    <a:pt x="1500188" y="1487488"/>
                  </a:moveTo>
                  <a:lnTo>
                    <a:pt x="2676526" y="1487488"/>
                  </a:lnTo>
                  <a:lnTo>
                    <a:pt x="2676526" y="1509713"/>
                  </a:lnTo>
                  <a:lnTo>
                    <a:pt x="1500188" y="1509713"/>
                  </a:lnTo>
                  <a:lnTo>
                    <a:pt x="1500188" y="1487488"/>
                  </a:lnTo>
                  <a:close/>
                  <a:moveTo>
                    <a:pt x="1500188" y="1266825"/>
                  </a:moveTo>
                  <a:lnTo>
                    <a:pt x="2676526" y="1266825"/>
                  </a:lnTo>
                  <a:lnTo>
                    <a:pt x="2676526" y="1289050"/>
                  </a:lnTo>
                  <a:lnTo>
                    <a:pt x="1500188" y="1289050"/>
                  </a:lnTo>
                  <a:lnTo>
                    <a:pt x="1500188" y="1266825"/>
                  </a:lnTo>
                  <a:close/>
                  <a:moveTo>
                    <a:pt x="1500188" y="1047750"/>
                  </a:moveTo>
                  <a:lnTo>
                    <a:pt x="2676526" y="1047750"/>
                  </a:lnTo>
                  <a:lnTo>
                    <a:pt x="2676526" y="1068388"/>
                  </a:lnTo>
                  <a:lnTo>
                    <a:pt x="1500188" y="1068388"/>
                  </a:lnTo>
                  <a:lnTo>
                    <a:pt x="1500188" y="1047750"/>
                  </a:lnTo>
                  <a:close/>
                  <a:moveTo>
                    <a:pt x="929369" y="969963"/>
                  </a:moveTo>
                  <a:lnTo>
                    <a:pt x="936399" y="973819"/>
                  </a:lnTo>
                  <a:lnTo>
                    <a:pt x="942522" y="977674"/>
                  </a:lnTo>
                  <a:lnTo>
                    <a:pt x="948872" y="981756"/>
                  </a:lnTo>
                  <a:lnTo>
                    <a:pt x="954315" y="986519"/>
                  </a:lnTo>
                  <a:lnTo>
                    <a:pt x="959531" y="991281"/>
                  </a:lnTo>
                  <a:lnTo>
                    <a:pt x="964294" y="995817"/>
                  </a:lnTo>
                  <a:lnTo>
                    <a:pt x="968829" y="1001033"/>
                  </a:lnTo>
                  <a:lnTo>
                    <a:pt x="972911" y="1006249"/>
                  </a:lnTo>
                  <a:lnTo>
                    <a:pt x="976767" y="1011919"/>
                  </a:lnTo>
                  <a:lnTo>
                    <a:pt x="980395" y="1017588"/>
                  </a:lnTo>
                  <a:lnTo>
                    <a:pt x="983797" y="1023485"/>
                  </a:lnTo>
                  <a:lnTo>
                    <a:pt x="986745" y="1029835"/>
                  </a:lnTo>
                  <a:lnTo>
                    <a:pt x="989467" y="1035958"/>
                  </a:lnTo>
                  <a:lnTo>
                    <a:pt x="992188" y="1042535"/>
                  </a:lnTo>
                  <a:lnTo>
                    <a:pt x="994683" y="1049338"/>
                  </a:lnTo>
                  <a:lnTo>
                    <a:pt x="996724" y="1056368"/>
                  </a:lnTo>
                  <a:lnTo>
                    <a:pt x="998765" y="1063172"/>
                  </a:lnTo>
                  <a:lnTo>
                    <a:pt x="1001033" y="1070883"/>
                  </a:lnTo>
                  <a:lnTo>
                    <a:pt x="1004208" y="1085850"/>
                  </a:lnTo>
                  <a:lnTo>
                    <a:pt x="1007383" y="1101725"/>
                  </a:lnTo>
                  <a:lnTo>
                    <a:pt x="1010558" y="1118508"/>
                  </a:lnTo>
                  <a:lnTo>
                    <a:pt x="1016454" y="1153433"/>
                  </a:lnTo>
                  <a:lnTo>
                    <a:pt x="1019856" y="1172256"/>
                  </a:lnTo>
                  <a:lnTo>
                    <a:pt x="1023712" y="1191306"/>
                  </a:lnTo>
                  <a:lnTo>
                    <a:pt x="1029608" y="1192667"/>
                  </a:lnTo>
                  <a:lnTo>
                    <a:pt x="1035958" y="1194254"/>
                  </a:lnTo>
                  <a:lnTo>
                    <a:pt x="1041628" y="1196295"/>
                  </a:lnTo>
                  <a:lnTo>
                    <a:pt x="1047297" y="1198790"/>
                  </a:lnTo>
                  <a:lnTo>
                    <a:pt x="1052513" y="1201511"/>
                  </a:lnTo>
                  <a:lnTo>
                    <a:pt x="1057729" y="1204459"/>
                  </a:lnTo>
                  <a:lnTo>
                    <a:pt x="1062492" y="1208088"/>
                  </a:lnTo>
                  <a:lnTo>
                    <a:pt x="1066801" y="1211943"/>
                  </a:lnTo>
                  <a:lnTo>
                    <a:pt x="1070883" y="1216025"/>
                  </a:lnTo>
                  <a:lnTo>
                    <a:pt x="1074738" y="1220108"/>
                  </a:lnTo>
                  <a:lnTo>
                    <a:pt x="1078140" y="1224870"/>
                  </a:lnTo>
                  <a:lnTo>
                    <a:pt x="1081088" y="1229633"/>
                  </a:lnTo>
                  <a:lnTo>
                    <a:pt x="1083583" y="1234849"/>
                  </a:lnTo>
                  <a:lnTo>
                    <a:pt x="1085624" y="1240065"/>
                  </a:lnTo>
                  <a:lnTo>
                    <a:pt x="1087212" y="1245734"/>
                  </a:lnTo>
                  <a:lnTo>
                    <a:pt x="1088345" y="1251404"/>
                  </a:lnTo>
                  <a:lnTo>
                    <a:pt x="1089026" y="1257527"/>
                  </a:lnTo>
                  <a:lnTo>
                    <a:pt x="1089026" y="1263424"/>
                  </a:lnTo>
                  <a:lnTo>
                    <a:pt x="1088572" y="1270000"/>
                  </a:lnTo>
                  <a:lnTo>
                    <a:pt x="1087438" y="1276124"/>
                  </a:lnTo>
                  <a:lnTo>
                    <a:pt x="1085624" y="1282927"/>
                  </a:lnTo>
                  <a:lnTo>
                    <a:pt x="1083356" y="1289277"/>
                  </a:lnTo>
                  <a:lnTo>
                    <a:pt x="1080635" y="1296081"/>
                  </a:lnTo>
                  <a:lnTo>
                    <a:pt x="1077006" y="1303111"/>
                  </a:lnTo>
                  <a:lnTo>
                    <a:pt x="1072470" y="1310141"/>
                  </a:lnTo>
                  <a:lnTo>
                    <a:pt x="1067481" y="1317172"/>
                  </a:lnTo>
                  <a:lnTo>
                    <a:pt x="1061585" y="1324202"/>
                  </a:lnTo>
                  <a:lnTo>
                    <a:pt x="1055235" y="1331006"/>
                  </a:lnTo>
                  <a:lnTo>
                    <a:pt x="1047751" y="1338036"/>
                  </a:lnTo>
                  <a:lnTo>
                    <a:pt x="1039587" y="1345293"/>
                  </a:lnTo>
                  <a:lnTo>
                    <a:pt x="1030742" y="1352324"/>
                  </a:lnTo>
                  <a:lnTo>
                    <a:pt x="1020990" y="1359354"/>
                  </a:lnTo>
                  <a:lnTo>
                    <a:pt x="1018269" y="1372281"/>
                  </a:lnTo>
                  <a:lnTo>
                    <a:pt x="1015094" y="1385208"/>
                  </a:lnTo>
                  <a:lnTo>
                    <a:pt x="1011919" y="1398361"/>
                  </a:lnTo>
                  <a:lnTo>
                    <a:pt x="1007836" y="1411061"/>
                  </a:lnTo>
                  <a:lnTo>
                    <a:pt x="1003754" y="1423761"/>
                  </a:lnTo>
                  <a:lnTo>
                    <a:pt x="999445" y="1436008"/>
                  </a:lnTo>
                  <a:lnTo>
                    <a:pt x="994456" y="1448254"/>
                  </a:lnTo>
                  <a:lnTo>
                    <a:pt x="989240" y="1460274"/>
                  </a:lnTo>
                  <a:lnTo>
                    <a:pt x="983570" y="1472066"/>
                  </a:lnTo>
                  <a:lnTo>
                    <a:pt x="977901" y="1483633"/>
                  </a:lnTo>
                  <a:lnTo>
                    <a:pt x="971551" y="1494745"/>
                  </a:lnTo>
                  <a:lnTo>
                    <a:pt x="964974" y="1505858"/>
                  </a:lnTo>
                  <a:lnTo>
                    <a:pt x="958170" y="1516516"/>
                  </a:lnTo>
                  <a:lnTo>
                    <a:pt x="950913" y="1526722"/>
                  </a:lnTo>
                  <a:lnTo>
                    <a:pt x="943429" y="1536700"/>
                  </a:lnTo>
                  <a:lnTo>
                    <a:pt x="935492" y="1546225"/>
                  </a:lnTo>
                  <a:lnTo>
                    <a:pt x="927554" y="1555297"/>
                  </a:lnTo>
                  <a:lnTo>
                    <a:pt x="919163" y="1564141"/>
                  </a:lnTo>
                  <a:lnTo>
                    <a:pt x="910772" y="1572533"/>
                  </a:lnTo>
                  <a:lnTo>
                    <a:pt x="901701" y="1580243"/>
                  </a:lnTo>
                  <a:lnTo>
                    <a:pt x="892629" y="1587500"/>
                  </a:lnTo>
                  <a:lnTo>
                    <a:pt x="883331" y="1594531"/>
                  </a:lnTo>
                  <a:lnTo>
                    <a:pt x="873352" y="1600881"/>
                  </a:lnTo>
                  <a:lnTo>
                    <a:pt x="863601" y="1606550"/>
                  </a:lnTo>
                  <a:lnTo>
                    <a:pt x="858385" y="1609272"/>
                  </a:lnTo>
                  <a:lnTo>
                    <a:pt x="853169" y="1611766"/>
                  </a:lnTo>
                  <a:lnTo>
                    <a:pt x="847952" y="1614261"/>
                  </a:lnTo>
                  <a:lnTo>
                    <a:pt x="842736" y="1616302"/>
                  </a:lnTo>
                  <a:lnTo>
                    <a:pt x="837520" y="1618343"/>
                  </a:lnTo>
                  <a:lnTo>
                    <a:pt x="832077" y="1620384"/>
                  </a:lnTo>
                  <a:lnTo>
                    <a:pt x="826635" y="1621972"/>
                  </a:lnTo>
                  <a:lnTo>
                    <a:pt x="821192" y="1623786"/>
                  </a:lnTo>
                  <a:lnTo>
                    <a:pt x="815749" y="1625147"/>
                  </a:lnTo>
                  <a:lnTo>
                    <a:pt x="810079" y="1626508"/>
                  </a:lnTo>
                  <a:lnTo>
                    <a:pt x="804410" y="1627415"/>
                  </a:lnTo>
                  <a:lnTo>
                    <a:pt x="798740" y="1628549"/>
                  </a:lnTo>
                  <a:lnTo>
                    <a:pt x="793070" y="1629229"/>
                  </a:lnTo>
                  <a:lnTo>
                    <a:pt x="787401" y="1629909"/>
                  </a:lnTo>
                  <a:lnTo>
                    <a:pt x="781277" y="1630363"/>
                  </a:lnTo>
                  <a:lnTo>
                    <a:pt x="775381" y="1630363"/>
                  </a:lnTo>
                  <a:lnTo>
                    <a:pt x="769711" y="1630363"/>
                  </a:lnTo>
                  <a:lnTo>
                    <a:pt x="763815" y="1629909"/>
                  </a:lnTo>
                  <a:lnTo>
                    <a:pt x="757918" y="1629229"/>
                  </a:lnTo>
                  <a:lnTo>
                    <a:pt x="752249" y="1628549"/>
                  </a:lnTo>
                  <a:lnTo>
                    <a:pt x="746579" y="1627415"/>
                  </a:lnTo>
                  <a:lnTo>
                    <a:pt x="740910" y="1626508"/>
                  </a:lnTo>
                  <a:lnTo>
                    <a:pt x="735240" y="1625147"/>
                  </a:lnTo>
                  <a:lnTo>
                    <a:pt x="729797" y="1623786"/>
                  </a:lnTo>
                  <a:lnTo>
                    <a:pt x="724354" y="1621972"/>
                  </a:lnTo>
                  <a:lnTo>
                    <a:pt x="718911" y="1620384"/>
                  </a:lnTo>
                  <a:lnTo>
                    <a:pt x="713468" y="1618343"/>
                  </a:lnTo>
                  <a:lnTo>
                    <a:pt x="708252" y="1616302"/>
                  </a:lnTo>
                  <a:lnTo>
                    <a:pt x="703036" y="1614261"/>
                  </a:lnTo>
                  <a:lnTo>
                    <a:pt x="697820" y="1611766"/>
                  </a:lnTo>
                  <a:lnTo>
                    <a:pt x="692604" y="1609272"/>
                  </a:lnTo>
                  <a:lnTo>
                    <a:pt x="687388" y="1606550"/>
                  </a:lnTo>
                  <a:lnTo>
                    <a:pt x="677636" y="1600881"/>
                  </a:lnTo>
                  <a:lnTo>
                    <a:pt x="668111" y="1594531"/>
                  </a:lnTo>
                  <a:lnTo>
                    <a:pt x="658359" y="1587500"/>
                  </a:lnTo>
                  <a:lnTo>
                    <a:pt x="649288" y="1580243"/>
                  </a:lnTo>
                  <a:lnTo>
                    <a:pt x="640217" y="1572533"/>
                  </a:lnTo>
                  <a:lnTo>
                    <a:pt x="631826" y="1564141"/>
                  </a:lnTo>
                  <a:lnTo>
                    <a:pt x="623434" y="1555297"/>
                  </a:lnTo>
                  <a:lnTo>
                    <a:pt x="615497" y="1546225"/>
                  </a:lnTo>
                  <a:lnTo>
                    <a:pt x="607559" y="1536700"/>
                  </a:lnTo>
                  <a:lnTo>
                    <a:pt x="600075" y="1526722"/>
                  </a:lnTo>
                  <a:lnTo>
                    <a:pt x="592818" y="1516516"/>
                  </a:lnTo>
                  <a:lnTo>
                    <a:pt x="586015" y="1505858"/>
                  </a:lnTo>
                  <a:lnTo>
                    <a:pt x="579665" y="1494745"/>
                  </a:lnTo>
                  <a:lnTo>
                    <a:pt x="573315" y="1483633"/>
                  </a:lnTo>
                  <a:lnTo>
                    <a:pt x="567418" y="1472066"/>
                  </a:lnTo>
                  <a:lnTo>
                    <a:pt x="561975" y="1460274"/>
                  </a:lnTo>
                  <a:lnTo>
                    <a:pt x="556533" y="1448254"/>
                  </a:lnTo>
                  <a:lnTo>
                    <a:pt x="551997" y="1436008"/>
                  </a:lnTo>
                  <a:lnTo>
                    <a:pt x="547234" y="1423761"/>
                  </a:lnTo>
                  <a:lnTo>
                    <a:pt x="543152" y="1411061"/>
                  </a:lnTo>
                  <a:lnTo>
                    <a:pt x="539524" y="1398361"/>
                  </a:lnTo>
                  <a:lnTo>
                    <a:pt x="535895" y="1385208"/>
                  </a:lnTo>
                  <a:lnTo>
                    <a:pt x="532947" y="1372281"/>
                  </a:lnTo>
                  <a:lnTo>
                    <a:pt x="529999" y="1359354"/>
                  </a:lnTo>
                  <a:lnTo>
                    <a:pt x="520247" y="1352324"/>
                  </a:lnTo>
                  <a:lnTo>
                    <a:pt x="511402" y="1345293"/>
                  </a:lnTo>
                  <a:lnTo>
                    <a:pt x="503238" y="1338036"/>
                  </a:lnTo>
                  <a:lnTo>
                    <a:pt x="495981" y="1331006"/>
                  </a:lnTo>
                  <a:lnTo>
                    <a:pt x="489404" y="1324202"/>
                  </a:lnTo>
                  <a:lnTo>
                    <a:pt x="483734" y="1317172"/>
                  </a:lnTo>
                  <a:lnTo>
                    <a:pt x="478518" y="1310141"/>
                  </a:lnTo>
                  <a:lnTo>
                    <a:pt x="474209" y="1303111"/>
                  </a:lnTo>
                  <a:lnTo>
                    <a:pt x="470581" y="1296081"/>
                  </a:lnTo>
                  <a:lnTo>
                    <a:pt x="467633" y="1289277"/>
                  </a:lnTo>
                  <a:lnTo>
                    <a:pt x="465365" y="1282927"/>
                  </a:lnTo>
                  <a:lnTo>
                    <a:pt x="463550" y="1276124"/>
                  </a:lnTo>
                  <a:lnTo>
                    <a:pt x="462416" y="1270000"/>
                  </a:lnTo>
                  <a:lnTo>
                    <a:pt x="461963" y="1263424"/>
                  </a:lnTo>
                  <a:lnTo>
                    <a:pt x="462190" y="1257527"/>
                  </a:lnTo>
                  <a:lnTo>
                    <a:pt x="462643" y="1251404"/>
                  </a:lnTo>
                  <a:lnTo>
                    <a:pt x="463777" y="1245734"/>
                  </a:lnTo>
                  <a:lnTo>
                    <a:pt x="465591" y="1240065"/>
                  </a:lnTo>
                  <a:lnTo>
                    <a:pt x="467633" y="1234849"/>
                  </a:lnTo>
                  <a:lnTo>
                    <a:pt x="469900" y="1229633"/>
                  </a:lnTo>
                  <a:lnTo>
                    <a:pt x="473075" y="1224870"/>
                  </a:lnTo>
                  <a:lnTo>
                    <a:pt x="476477" y="1220108"/>
                  </a:lnTo>
                  <a:lnTo>
                    <a:pt x="480106" y="1216025"/>
                  </a:lnTo>
                  <a:lnTo>
                    <a:pt x="484188" y="1211943"/>
                  </a:lnTo>
                  <a:lnTo>
                    <a:pt x="488724" y="1208088"/>
                  </a:lnTo>
                  <a:lnTo>
                    <a:pt x="493486" y="1204459"/>
                  </a:lnTo>
                  <a:lnTo>
                    <a:pt x="498475" y="1201511"/>
                  </a:lnTo>
                  <a:lnTo>
                    <a:pt x="503918" y="1198790"/>
                  </a:lnTo>
                  <a:lnTo>
                    <a:pt x="509361" y="1196295"/>
                  </a:lnTo>
                  <a:lnTo>
                    <a:pt x="515258" y="1194254"/>
                  </a:lnTo>
                  <a:lnTo>
                    <a:pt x="521381" y="1192667"/>
                  </a:lnTo>
                  <a:lnTo>
                    <a:pt x="527504" y="1191306"/>
                  </a:lnTo>
                  <a:lnTo>
                    <a:pt x="529999" y="1178606"/>
                  </a:lnTo>
                  <a:lnTo>
                    <a:pt x="532493" y="1166133"/>
                  </a:lnTo>
                  <a:lnTo>
                    <a:pt x="536575" y="1142093"/>
                  </a:lnTo>
                  <a:lnTo>
                    <a:pt x="540431" y="1118961"/>
                  </a:lnTo>
                  <a:lnTo>
                    <a:pt x="544513" y="1097190"/>
                  </a:lnTo>
                  <a:lnTo>
                    <a:pt x="546781" y="1086531"/>
                  </a:lnTo>
                  <a:lnTo>
                    <a:pt x="548822" y="1076552"/>
                  </a:lnTo>
                  <a:lnTo>
                    <a:pt x="551317" y="1066574"/>
                  </a:lnTo>
                  <a:lnTo>
                    <a:pt x="554038" y="1057275"/>
                  </a:lnTo>
                  <a:lnTo>
                    <a:pt x="556759" y="1048204"/>
                  </a:lnTo>
                  <a:lnTo>
                    <a:pt x="560161" y="1039360"/>
                  </a:lnTo>
                  <a:lnTo>
                    <a:pt x="563790" y="1030742"/>
                  </a:lnTo>
                  <a:lnTo>
                    <a:pt x="567645" y="1022804"/>
                  </a:lnTo>
                  <a:lnTo>
                    <a:pt x="575809" y="1025299"/>
                  </a:lnTo>
                  <a:lnTo>
                    <a:pt x="586695" y="1028701"/>
                  </a:lnTo>
                  <a:lnTo>
                    <a:pt x="600075" y="1032330"/>
                  </a:lnTo>
                  <a:lnTo>
                    <a:pt x="607786" y="1034144"/>
                  </a:lnTo>
                  <a:lnTo>
                    <a:pt x="615950" y="1035958"/>
                  </a:lnTo>
                  <a:lnTo>
                    <a:pt x="625022" y="1037772"/>
                  </a:lnTo>
                  <a:lnTo>
                    <a:pt x="634320" y="1039360"/>
                  </a:lnTo>
                  <a:lnTo>
                    <a:pt x="644072" y="1040947"/>
                  </a:lnTo>
                  <a:lnTo>
                    <a:pt x="654731" y="1042308"/>
                  </a:lnTo>
                  <a:lnTo>
                    <a:pt x="665617" y="1043215"/>
                  </a:lnTo>
                  <a:lnTo>
                    <a:pt x="676956" y="1044122"/>
                  </a:lnTo>
                  <a:lnTo>
                    <a:pt x="688749" y="1044576"/>
                  </a:lnTo>
                  <a:lnTo>
                    <a:pt x="700995" y="1044576"/>
                  </a:lnTo>
                  <a:lnTo>
                    <a:pt x="713468" y="1044576"/>
                  </a:lnTo>
                  <a:lnTo>
                    <a:pt x="726395" y="1043896"/>
                  </a:lnTo>
                  <a:lnTo>
                    <a:pt x="739549" y="1042762"/>
                  </a:lnTo>
                  <a:lnTo>
                    <a:pt x="753156" y="1041174"/>
                  </a:lnTo>
                  <a:lnTo>
                    <a:pt x="766763" y="1039133"/>
                  </a:lnTo>
                  <a:lnTo>
                    <a:pt x="780824" y="1036185"/>
                  </a:lnTo>
                  <a:lnTo>
                    <a:pt x="795111" y="1033010"/>
                  </a:lnTo>
                  <a:lnTo>
                    <a:pt x="809626" y="1028928"/>
                  </a:lnTo>
                  <a:lnTo>
                    <a:pt x="816883" y="1026887"/>
                  </a:lnTo>
                  <a:lnTo>
                    <a:pt x="824140" y="1024619"/>
                  </a:lnTo>
                  <a:lnTo>
                    <a:pt x="831624" y="1022124"/>
                  </a:lnTo>
                  <a:lnTo>
                    <a:pt x="838881" y="1019176"/>
                  </a:lnTo>
                  <a:lnTo>
                    <a:pt x="846365" y="1016228"/>
                  </a:lnTo>
                  <a:lnTo>
                    <a:pt x="853849" y="1013280"/>
                  </a:lnTo>
                  <a:lnTo>
                    <a:pt x="861560" y="1009878"/>
                  </a:lnTo>
                  <a:lnTo>
                    <a:pt x="869044" y="1006249"/>
                  </a:lnTo>
                  <a:lnTo>
                    <a:pt x="876527" y="1002621"/>
                  </a:lnTo>
                  <a:lnTo>
                    <a:pt x="884011" y="998538"/>
                  </a:lnTo>
                  <a:lnTo>
                    <a:pt x="891495" y="994230"/>
                  </a:lnTo>
                  <a:lnTo>
                    <a:pt x="898979" y="989921"/>
                  </a:lnTo>
                  <a:lnTo>
                    <a:pt x="906463" y="985158"/>
                  </a:lnTo>
                  <a:lnTo>
                    <a:pt x="914401" y="980622"/>
                  </a:lnTo>
                  <a:lnTo>
                    <a:pt x="921885" y="975406"/>
                  </a:lnTo>
                  <a:lnTo>
                    <a:pt x="929369" y="969963"/>
                  </a:lnTo>
                  <a:close/>
                  <a:moveTo>
                    <a:pt x="774700" y="801688"/>
                  </a:moveTo>
                  <a:lnTo>
                    <a:pt x="790563" y="802369"/>
                  </a:lnTo>
                  <a:lnTo>
                    <a:pt x="805746" y="803050"/>
                  </a:lnTo>
                  <a:lnTo>
                    <a:pt x="820702" y="804638"/>
                  </a:lnTo>
                  <a:lnTo>
                    <a:pt x="835205" y="806681"/>
                  </a:lnTo>
                  <a:lnTo>
                    <a:pt x="849255" y="809177"/>
                  </a:lnTo>
                  <a:lnTo>
                    <a:pt x="863079" y="812353"/>
                  </a:lnTo>
                  <a:lnTo>
                    <a:pt x="875996" y="815757"/>
                  </a:lnTo>
                  <a:lnTo>
                    <a:pt x="882567" y="817799"/>
                  </a:lnTo>
                  <a:lnTo>
                    <a:pt x="888459" y="819842"/>
                  </a:lnTo>
                  <a:lnTo>
                    <a:pt x="894578" y="822111"/>
                  </a:lnTo>
                  <a:lnTo>
                    <a:pt x="900243" y="824380"/>
                  </a:lnTo>
                  <a:lnTo>
                    <a:pt x="906135" y="826649"/>
                  </a:lnTo>
                  <a:lnTo>
                    <a:pt x="911574" y="829372"/>
                  </a:lnTo>
                  <a:lnTo>
                    <a:pt x="916559" y="831868"/>
                  </a:lnTo>
                  <a:lnTo>
                    <a:pt x="921771" y="834818"/>
                  </a:lnTo>
                  <a:lnTo>
                    <a:pt x="926757" y="837314"/>
                  </a:lnTo>
                  <a:lnTo>
                    <a:pt x="931516" y="840491"/>
                  </a:lnTo>
                  <a:lnTo>
                    <a:pt x="935821" y="843214"/>
                  </a:lnTo>
                  <a:lnTo>
                    <a:pt x="940127" y="846391"/>
                  </a:lnTo>
                  <a:lnTo>
                    <a:pt x="944206" y="849568"/>
                  </a:lnTo>
                  <a:lnTo>
                    <a:pt x="948058" y="852518"/>
                  </a:lnTo>
                  <a:lnTo>
                    <a:pt x="951684" y="855921"/>
                  </a:lnTo>
                  <a:lnTo>
                    <a:pt x="955083" y="859325"/>
                  </a:lnTo>
                  <a:lnTo>
                    <a:pt x="958029" y="862956"/>
                  </a:lnTo>
                  <a:lnTo>
                    <a:pt x="960975" y="866359"/>
                  </a:lnTo>
                  <a:lnTo>
                    <a:pt x="966867" y="866586"/>
                  </a:lnTo>
                  <a:lnTo>
                    <a:pt x="972986" y="867494"/>
                  </a:lnTo>
                  <a:lnTo>
                    <a:pt x="978651" y="868402"/>
                  </a:lnTo>
                  <a:lnTo>
                    <a:pt x="984090" y="869990"/>
                  </a:lnTo>
                  <a:lnTo>
                    <a:pt x="989302" y="871579"/>
                  </a:lnTo>
                  <a:lnTo>
                    <a:pt x="994287" y="873621"/>
                  </a:lnTo>
                  <a:lnTo>
                    <a:pt x="999273" y="876117"/>
                  </a:lnTo>
                  <a:lnTo>
                    <a:pt x="1003805" y="878840"/>
                  </a:lnTo>
                  <a:lnTo>
                    <a:pt x="1008337" y="882017"/>
                  </a:lnTo>
                  <a:lnTo>
                    <a:pt x="1012416" y="885194"/>
                  </a:lnTo>
                  <a:lnTo>
                    <a:pt x="1016722" y="888824"/>
                  </a:lnTo>
                  <a:lnTo>
                    <a:pt x="1020574" y="892909"/>
                  </a:lnTo>
                  <a:lnTo>
                    <a:pt x="1024200" y="896993"/>
                  </a:lnTo>
                  <a:lnTo>
                    <a:pt x="1027599" y="901078"/>
                  </a:lnTo>
                  <a:lnTo>
                    <a:pt x="1030999" y="905843"/>
                  </a:lnTo>
                  <a:lnTo>
                    <a:pt x="1034171" y="910835"/>
                  </a:lnTo>
                  <a:lnTo>
                    <a:pt x="1037117" y="915600"/>
                  </a:lnTo>
                  <a:lnTo>
                    <a:pt x="1040063" y="921046"/>
                  </a:lnTo>
                  <a:lnTo>
                    <a:pt x="1042556" y="926492"/>
                  </a:lnTo>
                  <a:lnTo>
                    <a:pt x="1045048" y="931938"/>
                  </a:lnTo>
                  <a:lnTo>
                    <a:pt x="1047541" y="938065"/>
                  </a:lnTo>
                  <a:lnTo>
                    <a:pt x="1049807" y="943965"/>
                  </a:lnTo>
                  <a:lnTo>
                    <a:pt x="1051847" y="949865"/>
                  </a:lnTo>
                  <a:lnTo>
                    <a:pt x="1053886" y="956218"/>
                  </a:lnTo>
                  <a:lnTo>
                    <a:pt x="1055699" y="962572"/>
                  </a:lnTo>
                  <a:lnTo>
                    <a:pt x="1057286" y="969153"/>
                  </a:lnTo>
                  <a:lnTo>
                    <a:pt x="1060458" y="982314"/>
                  </a:lnTo>
                  <a:lnTo>
                    <a:pt x="1062724" y="996156"/>
                  </a:lnTo>
                  <a:lnTo>
                    <a:pt x="1064764" y="1009997"/>
                  </a:lnTo>
                  <a:lnTo>
                    <a:pt x="1066577" y="1024066"/>
                  </a:lnTo>
                  <a:lnTo>
                    <a:pt x="1067936" y="1038362"/>
                  </a:lnTo>
                  <a:lnTo>
                    <a:pt x="1069069" y="1052430"/>
                  </a:lnTo>
                  <a:lnTo>
                    <a:pt x="1069523" y="1066499"/>
                  </a:lnTo>
                  <a:lnTo>
                    <a:pt x="1069749" y="1080341"/>
                  </a:lnTo>
                  <a:lnTo>
                    <a:pt x="1069976" y="1093956"/>
                  </a:lnTo>
                  <a:lnTo>
                    <a:pt x="1069749" y="1107117"/>
                  </a:lnTo>
                  <a:lnTo>
                    <a:pt x="1069523" y="1120051"/>
                  </a:lnTo>
                  <a:lnTo>
                    <a:pt x="1069069" y="1132305"/>
                  </a:lnTo>
                  <a:lnTo>
                    <a:pt x="1068390" y="1143878"/>
                  </a:lnTo>
                  <a:lnTo>
                    <a:pt x="1067030" y="1165208"/>
                  </a:lnTo>
                  <a:lnTo>
                    <a:pt x="1065444" y="1182907"/>
                  </a:lnTo>
                  <a:lnTo>
                    <a:pt x="1064084" y="1196295"/>
                  </a:lnTo>
                  <a:lnTo>
                    <a:pt x="1056832" y="1192665"/>
                  </a:lnTo>
                  <a:lnTo>
                    <a:pt x="1053207" y="1191076"/>
                  </a:lnTo>
                  <a:lnTo>
                    <a:pt x="1049581" y="1189715"/>
                  </a:lnTo>
                  <a:lnTo>
                    <a:pt x="1045728" y="1188353"/>
                  </a:lnTo>
                  <a:lnTo>
                    <a:pt x="1041876" y="1187219"/>
                  </a:lnTo>
                  <a:lnTo>
                    <a:pt x="1037570" y="1186311"/>
                  </a:lnTo>
                  <a:lnTo>
                    <a:pt x="1033491" y="1185403"/>
                  </a:lnTo>
                  <a:lnTo>
                    <a:pt x="1027826" y="1146147"/>
                  </a:lnTo>
                  <a:lnTo>
                    <a:pt x="1024880" y="1127086"/>
                  </a:lnTo>
                  <a:lnTo>
                    <a:pt x="1021934" y="1109159"/>
                  </a:lnTo>
                  <a:lnTo>
                    <a:pt x="1018761" y="1091914"/>
                  </a:lnTo>
                  <a:lnTo>
                    <a:pt x="1015136" y="1075122"/>
                  </a:lnTo>
                  <a:lnTo>
                    <a:pt x="1013096" y="1067180"/>
                  </a:lnTo>
                  <a:lnTo>
                    <a:pt x="1010603" y="1059465"/>
                  </a:lnTo>
                  <a:lnTo>
                    <a:pt x="1008337" y="1051523"/>
                  </a:lnTo>
                  <a:lnTo>
                    <a:pt x="1006071" y="1044262"/>
                  </a:lnTo>
                  <a:lnTo>
                    <a:pt x="1003125" y="1037000"/>
                  </a:lnTo>
                  <a:lnTo>
                    <a:pt x="1000406" y="1029966"/>
                  </a:lnTo>
                  <a:lnTo>
                    <a:pt x="997233" y="1023159"/>
                  </a:lnTo>
                  <a:lnTo>
                    <a:pt x="994061" y="1016578"/>
                  </a:lnTo>
                  <a:lnTo>
                    <a:pt x="990435" y="1009997"/>
                  </a:lnTo>
                  <a:lnTo>
                    <a:pt x="986583" y="1003871"/>
                  </a:lnTo>
                  <a:lnTo>
                    <a:pt x="982504" y="997971"/>
                  </a:lnTo>
                  <a:lnTo>
                    <a:pt x="977971" y="992298"/>
                  </a:lnTo>
                  <a:lnTo>
                    <a:pt x="973439" y="986852"/>
                  </a:lnTo>
                  <a:lnTo>
                    <a:pt x="968454" y="981406"/>
                  </a:lnTo>
                  <a:lnTo>
                    <a:pt x="963241" y="976414"/>
                  </a:lnTo>
                  <a:lnTo>
                    <a:pt x="957576" y="971422"/>
                  </a:lnTo>
                  <a:lnTo>
                    <a:pt x="951458" y="966657"/>
                  </a:lnTo>
                  <a:lnTo>
                    <a:pt x="945112" y="962345"/>
                  </a:lnTo>
                  <a:lnTo>
                    <a:pt x="938087" y="958261"/>
                  </a:lnTo>
                  <a:lnTo>
                    <a:pt x="931063" y="954403"/>
                  </a:lnTo>
                  <a:lnTo>
                    <a:pt x="923131" y="960076"/>
                  </a:lnTo>
                  <a:lnTo>
                    <a:pt x="915426" y="965295"/>
                  </a:lnTo>
                  <a:lnTo>
                    <a:pt x="907268" y="970287"/>
                  </a:lnTo>
                  <a:lnTo>
                    <a:pt x="899563" y="975052"/>
                  </a:lnTo>
                  <a:lnTo>
                    <a:pt x="891632" y="979818"/>
                  </a:lnTo>
                  <a:lnTo>
                    <a:pt x="883701" y="984129"/>
                  </a:lnTo>
                  <a:lnTo>
                    <a:pt x="875996" y="988213"/>
                  </a:lnTo>
                  <a:lnTo>
                    <a:pt x="868291" y="992298"/>
                  </a:lnTo>
                  <a:lnTo>
                    <a:pt x="860359" y="995929"/>
                  </a:lnTo>
                  <a:lnTo>
                    <a:pt x="852655" y="999559"/>
                  </a:lnTo>
                  <a:lnTo>
                    <a:pt x="844950" y="1002509"/>
                  </a:lnTo>
                  <a:lnTo>
                    <a:pt x="837018" y="1005686"/>
                  </a:lnTo>
                  <a:lnTo>
                    <a:pt x="829314" y="1008636"/>
                  </a:lnTo>
                  <a:lnTo>
                    <a:pt x="821835" y="1011359"/>
                  </a:lnTo>
                  <a:lnTo>
                    <a:pt x="814357" y="1013628"/>
                  </a:lnTo>
                  <a:lnTo>
                    <a:pt x="806879" y="1016124"/>
                  </a:lnTo>
                  <a:lnTo>
                    <a:pt x="791696" y="1020209"/>
                  </a:lnTo>
                  <a:lnTo>
                    <a:pt x="776966" y="1023612"/>
                  </a:lnTo>
                  <a:lnTo>
                    <a:pt x="762690" y="1026335"/>
                  </a:lnTo>
                  <a:lnTo>
                    <a:pt x="748413" y="1028832"/>
                  </a:lnTo>
                  <a:lnTo>
                    <a:pt x="734590" y="1030420"/>
                  </a:lnTo>
                  <a:lnTo>
                    <a:pt x="720993" y="1031328"/>
                  </a:lnTo>
                  <a:lnTo>
                    <a:pt x="707849" y="1032235"/>
                  </a:lnTo>
                  <a:lnTo>
                    <a:pt x="694932" y="1032462"/>
                  </a:lnTo>
                  <a:lnTo>
                    <a:pt x="682469" y="1032235"/>
                  </a:lnTo>
                  <a:lnTo>
                    <a:pt x="670232" y="1031555"/>
                  </a:lnTo>
                  <a:lnTo>
                    <a:pt x="658675" y="1030874"/>
                  </a:lnTo>
                  <a:lnTo>
                    <a:pt x="647570" y="1029739"/>
                  </a:lnTo>
                  <a:lnTo>
                    <a:pt x="636920" y="1028605"/>
                  </a:lnTo>
                  <a:lnTo>
                    <a:pt x="626496" y="1027016"/>
                  </a:lnTo>
                  <a:lnTo>
                    <a:pt x="616978" y="1025201"/>
                  </a:lnTo>
                  <a:lnTo>
                    <a:pt x="607913" y="1023385"/>
                  </a:lnTo>
                  <a:lnTo>
                    <a:pt x="599302" y="1021570"/>
                  </a:lnTo>
                  <a:lnTo>
                    <a:pt x="591597" y="1019755"/>
                  </a:lnTo>
                  <a:lnTo>
                    <a:pt x="577547" y="1015897"/>
                  </a:lnTo>
                  <a:lnTo>
                    <a:pt x="566443" y="1012267"/>
                  </a:lnTo>
                  <a:lnTo>
                    <a:pt x="558059" y="1009317"/>
                  </a:lnTo>
                  <a:lnTo>
                    <a:pt x="553980" y="1017940"/>
                  </a:lnTo>
                  <a:lnTo>
                    <a:pt x="550127" y="1026789"/>
                  </a:lnTo>
                  <a:lnTo>
                    <a:pt x="546728" y="1035866"/>
                  </a:lnTo>
                  <a:lnTo>
                    <a:pt x="543782" y="1045396"/>
                  </a:lnTo>
                  <a:lnTo>
                    <a:pt x="541063" y="1055607"/>
                  </a:lnTo>
                  <a:lnTo>
                    <a:pt x="538343" y="1065591"/>
                  </a:lnTo>
                  <a:lnTo>
                    <a:pt x="536077" y="1076257"/>
                  </a:lnTo>
                  <a:lnTo>
                    <a:pt x="533811" y="1087148"/>
                  </a:lnTo>
                  <a:lnTo>
                    <a:pt x="529505" y="1110067"/>
                  </a:lnTo>
                  <a:lnTo>
                    <a:pt x="525653" y="1133893"/>
                  </a:lnTo>
                  <a:lnTo>
                    <a:pt x="521347" y="1159081"/>
                  </a:lnTo>
                  <a:lnTo>
                    <a:pt x="518628" y="1172242"/>
                  </a:lnTo>
                  <a:lnTo>
                    <a:pt x="516135" y="1185403"/>
                  </a:lnTo>
                  <a:lnTo>
                    <a:pt x="512056" y="1186311"/>
                  </a:lnTo>
                  <a:lnTo>
                    <a:pt x="507751" y="1187219"/>
                  </a:lnTo>
                  <a:lnTo>
                    <a:pt x="503672" y="1188580"/>
                  </a:lnTo>
                  <a:lnTo>
                    <a:pt x="499819" y="1189942"/>
                  </a:lnTo>
                  <a:lnTo>
                    <a:pt x="495967" y="1191530"/>
                  </a:lnTo>
                  <a:lnTo>
                    <a:pt x="492341" y="1192891"/>
                  </a:lnTo>
                  <a:lnTo>
                    <a:pt x="488715" y="1195161"/>
                  </a:lnTo>
                  <a:lnTo>
                    <a:pt x="485089" y="1196976"/>
                  </a:lnTo>
                  <a:lnTo>
                    <a:pt x="482823" y="1181546"/>
                  </a:lnTo>
                  <a:lnTo>
                    <a:pt x="481464" y="1172015"/>
                  </a:lnTo>
                  <a:lnTo>
                    <a:pt x="480331" y="1161123"/>
                  </a:lnTo>
                  <a:lnTo>
                    <a:pt x="479424" y="1148870"/>
                  </a:lnTo>
                  <a:lnTo>
                    <a:pt x="478518" y="1135935"/>
                  </a:lnTo>
                  <a:lnTo>
                    <a:pt x="478064" y="1121867"/>
                  </a:lnTo>
                  <a:lnTo>
                    <a:pt x="477838" y="1107344"/>
                  </a:lnTo>
                  <a:lnTo>
                    <a:pt x="478064" y="1092141"/>
                  </a:lnTo>
                  <a:lnTo>
                    <a:pt x="478744" y="1076030"/>
                  </a:lnTo>
                  <a:lnTo>
                    <a:pt x="480104" y="1059692"/>
                  </a:lnTo>
                  <a:lnTo>
                    <a:pt x="481237" y="1051296"/>
                  </a:lnTo>
                  <a:lnTo>
                    <a:pt x="482144" y="1043127"/>
                  </a:lnTo>
                  <a:lnTo>
                    <a:pt x="483503" y="1034504"/>
                  </a:lnTo>
                  <a:lnTo>
                    <a:pt x="484863" y="1025882"/>
                  </a:lnTo>
                  <a:lnTo>
                    <a:pt x="486676" y="1017259"/>
                  </a:lnTo>
                  <a:lnTo>
                    <a:pt x="488489" y="1008863"/>
                  </a:lnTo>
                  <a:lnTo>
                    <a:pt x="490528" y="1000240"/>
                  </a:lnTo>
                  <a:lnTo>
                    <a:pt x="492794" y="991617"/>
                  </a:lnTo>
                  <a:lnTo>
                    <a:pt x="495514" y="983221"/>
                  </a:lnTo>
                  <a:lnTo>
                    <a:pt x="498233" y="974599"/>
                  </a:lnTo>
                  <a:lnTo>
                    <a:pt x="501406" y="966203"/>
                  </a:lnTo>
                  <a:lnTo>
                    <a:pt x="504578" y="957580"/>
                  </a:lnTo>
                  <a:lnTo>
                    <a:pt x="508204" y="949411"/>
                  </a:lnTo>
                  <a:lnTo>
                    <a:pt x="512056" y="941242"/>
                  </a:lnTo>
                  <a:lnTo>
                    <a:pt x="516362" y="933073"/>
                  </a:lnTo>
                  <a:lnTo>
                    <a:pt x="520894" y="924904"/>
                  </a:lnTo>
                  <a:lnTo>
                    <a:pt x="525653" y="917189"/>
                  </a:lnTo>
                  <a:lnTo>
                    <a:pt x="530639" y="909474"/>
                  </a:lnTo>
                  <a:lnTo>
                    <a:pt x="536077" y="901985"/>
                  </a:lnTo>
                  <a:lnTo>
                    <a:pt x="541969" y="894270"/>
                  </a:lnTo>
                  <a:lnTo>
                    <a:pt x="548314" y="887009"/>
                  </a:lnTo>
                  <a:lnTo>
                    <a:pt x="554659" y="880201"/>
                  </a:lnTo>
                  <a:lnTo>
                    <a:pt x="561458" y="873394"/>
                  </a:lnTo>
                  <a:lnTo>
                    <a:pt x="568709" y="866813"/>
                  </a:lnTo>
                  <a:lnTo>
                    <a:pt x="576414" y="860460"/>
                  </a:lnTo>
                  <a:lnTo>
                    <a:pt x="584572" y="854333"/>
                  </a:lnTo>
                  <a:lnTo>
                    <a:pt x="592730" y="848433"/>
                  </a:lnTo>
                  <a:lnTo>
                    <a:pt x="601795" y="842987"/>
                  </a:lnTo>
                  <a:lnTo>
                    <a:pt x="611313" y="837541"/>
                  </a:lnTo>
                  <a:lnTo>
                    <a:pt x="620830" y="832549"/>
                  </a:lnTo>
                  <a:lnTo>
                    <a:pt x="630801" y="828011"/>
                  </a:lnTo>
                  <a:lnTo>
                    <a:pt x="641452" y="823926"/>
                  </a:lnTo>
                  <a:lnTo>
                    <a:pt x="652783" y="819615"/>
                  </a:lnTo>
                  <a:lnTo>
                    <a:pt x="664340" y="815984"/>
                  </a:lnTo>
                  <a:lnTo>
                    <a:pt x="676350" y="812807"/>
                  </a:lnTo>
                  <a:lnTo>
                    <a:pt x="689041" y="810084"/>
                  </a:lnTo>
                  <a:lnTo>
                    <a:pt x="701957" y="807815"/>
                  </a:lnTo>
                  <a:lnTo>
                    <a:pt x="715328" y="805546"/>
                  </a:lnTo>
                  <a:lnTo>
                    <a:pt x="729378" y="804184"/>
                  </a:lnTo>
                  <a:lnTo>
                    <a:pt x="744107" y="802823"/>
                  </a:lnTo>
                  <a:lnTo>
                    <a:pt x="759064" y="801915"/>
                  </a:lnTo>
                  <a:lnTo>
                    <a:pt x="774700" y="801688"/>
                  </a:lnTo>
                  <a:close/>
                  <a:moveTo>
                    <a:pt x="44000" y="736683"/>
                  </a:moveTo>
                  <a:lnTo>
                    <a:pt x="44000" y="2267412"/>
                  </a:lnTo>
                  <a:lnTo>
                    <a:pt x="2830736" y="2267412"/>
                  </a:lnTo>
                  <a:lnTo>
                    <a:pt x="2830736" y="736683"/>
                  </a:lnTo>
                  <a:lnTo>
                    <a:pt x="44000" y="736683"/>
                  </a:lnTo>
                  <a:close/>
                  <a:moveTo>
                    <a:pt x="1266245" y="538738"/>
                  </a:moveTo>
                  <a:lnTo>
                    <a:pt x="1261935" y="538964"/>
                  </a:lnTo>
                  <a:lnTo>
                    <a:pt x="1257399" y="539645"/>
                  </a:lnTo>
                  <a:lnTo>
                    <a:pt x="1253317" y="540778"/>
                  </a:lnTo>
                  <a:lnTo>
                    <a:pt x="1249234" y="542365"/>
                  </a:lnTo>
                  <a:lnTo>
                    <a:pt x="1245605" y="544179"/>
                  </a:lnTo>
                  <a:lnTo>
                    <a:pt x="1241977" y="546220"/>
                  </a:lnTo>
                  <a:lnTo>
                    <a:pt x="1238348" y="548714"/>
                  </a:lnTo>
                  <a:lnTo>
                    <a:pt x="1235172" y="551662"/>
                  </a:lnTo>
                  <a:lnTo>
                    <a:pt x="1232224" y="554836"/>
                  </a:lnTo>
                  <a:lnTo>
                    <a:pt x="1229956" y="558237"/>
                  </a:lnTo>
                  <a:lnTo>
                    <a:pt x="1227688" y="561865"/>
                  </a:lnTo>
                  <a:lnTo>
                    <a:pt x="1225874" y="565720"/>
                  </a:lnTo>
                  <a:lnTo>
                    <a:pt x="1224286" y="569574"/>
                  </a:lnTo>
                  <a:lnTo>
                    <a:pt x="1223152" y="573883"/>
                  </a:lnTo>
                  <a:lnTo>
                    <a:pt x="1222471" y="578191"/>
                  </a:lnTo>
                  <a:lnTo>
                    <a:pt x="1222471" y="582725"/>
                  </a:lnTo>
                  <a:lnTo>
                    <a:pt x="1222471" y="604719"/>
                  </a:lnTo>
                  <a:lnTo>
                    <a:pt x="1222471" y="609254"/>
                  </a:lnTo>
                  <a:lnTo>
                    <a:pt x="1223152" y="613562"/>
                  </a:lnTo>
                  <a:lnTo>
                    <a:pt x="1224286" y="617870"/>
                  </a:lnTo>
                  <a:lnTo>
                    <a:pt x="1225874" y="621725"/>
                  </a:lnTo>
                  <a:lnTo>
                    <a:pt x="1227688" y="625579"/>
                  </a:lnTo>
                  <a:lnTo>
                    <a:pt x="1229956" y="629207"/>
                  </a:lnTo>
                  <a:lnTo>
                    <a:pt x="1232224" y="632608"/>
                  </a:lnTo>
                  <a:lnTo>
                    <a:pt x="1235172" y="635556"/>
                  </a:lnTo>
                  <a:lnTo>
                    <a:pt x="1238348" y="638504"/>
                  </a:lnTo>
                  <a:lnTo>
                    <a:pt x="1241977" y="640998"/>
                  </a:lnTo>
                  <a:lnTo>
                    <a:pt x="1245605" y="643492"/>
                  </a:lnTo>
                  <a:lnTo>
                    <a:pt x="1249234" y="645306"/>
                  </a:lnTo>
                  <a:lnTo>
                    <a:pt x="1253317" y="646893"/>
                  </a:lnTo>
                  <a:lnTo>
                    <a:pt x="1257399" y="647800"/>
                  </a:lnTo>
                  <a:lnTo>
                    <a:pt x="1261935" y="648254"/>
                  </a:lnTo>
                  <a:lnTo>
                    <a:pt x="1266245" y="648707"/>
                  </a:lnTo>
                  <a:lnTo>
                    <a:pt x="1608265" y="648707"/>
                  </a:lnTo>
                  <a:lnTo>
                    <a:pt x="1613028" y="648254"/>
                  </a:lnTo>
                  <a:lnTo>
                    <a:pt x="1617337" y="647800"/>
                  </a:lnTo>
                  <a:lnTo>
                    <a:pt x="1621419" y="646893"/>
                  </a:lnTo>
                  <a:lnTo>
                    <a:pt x="1625502" y="645306"/>
                  </a:lnTo>
                  <a:lnTo>
                    <a:pt x="1629358" y="643492"/>
                  </a:lnTo>
                  <a:lnTo>
                    <a:pt x="1632986" y="640998"/>
                  </a:lnTo>
                  <a:lnTo>
                    <a:pt x="1636388" y="638504"/>
                  </a:lnTo>
                  <a:lnTo>
                    <a:pt x="1639337" y="635556"/>
                  </a:lnTo>
                  <a:lnTo>
                    <a:pt x="1642285" y="632608"/>
                  </a:lnTo>
                  <a:lnTo>
                    <a:pt x="1644780" y="629207"/>
                  </a:lnTo>
                  <a:lnTo>
                    <a:pt x="1647275" y="625579"/>
                  </a:lnTo>
                  <a:lnTo>
                    <a:pt x="1649089" y="621725"/>
                  </a:lnTo>
                  <a:lnTo>
                    <a:pt x="1650224" y="617870"/>
                  </a:lnTo>
                  <a:lnTo>
                    <a:pt x="1651584" y="613562"/>
                  </a:lnTo>
                  <a:lnTo>
                    <a:pt x="1652038" y="609254"/>
                  </a:lnTo>
                  <a:lnTo>
                    <a:pt x="1652492" y="604719"/>
                  </a:lnTo>
                  <a:lnTo>
                    <a:pt x="1652492" y="582725"/>
                  </a:lnTo>
                  <a:lnTo>
                    <a:pt x="1652038" y="578191"/>
                  </a:lnTo>
                  <a:lnTo>
                    <a:pt x="1651584" y="573883"/>
                  </a:lnTo>
                  <a:lnTo>
                    <a:pt x="1650224" y="569574"/>
                  </a:lnTo>
                  <a:lnTo>
                    <a:pt x="1649089" y="565720"/>
                  </a:lnTo>
                  <a:lnTo>
                    <a:pt x="1647275" y="561865"/>
                  </a:lnTo>
                  <a:lnTo>
                    <a:pt x="1644780" y="558237"/>
                  </a:lnTo>
                  <a:lnTo>
                    <a:pt x="1642285" y="554836"/>
                  </a:lnTo>
                  <a:lnTo>
                    <a:pt x="1639337" y="551662"/>
                  </a:lnTo>
                  <a:lnTo>
                    <a:pt x="1636388" y="548714"/>
                  </a:lnTo>
                  <a:lnTo>
                    <a:pt x="1632986" y="546220"/>
                  </a:lnTo>
                  <a:lnTo>
                    <a:pt x="1629358" y="544179"/>
                  </a:lnTo>
                  <a:lnTo>
                    <a:pt x="1625502" y="542365"/>
                  </a:lnTo>
                  <a:lnTo>
                    <a:pt x="1621419" y="540778"/>
                  </a:lnTo>
                  <a:lnTo>
                    <a:pt x="1617337" y="539645"/>
                  </a:lnTo>
                  <a:lnTo>
                    <a:pt x="1613028" y="538964"/>
                  </a:lnTo>
                  <a:lnTo>
                    <a:pt x="1608265" y="538738"/>
                  </a:lnTo>
                  <a:lnTo>
                    <a:pt x="1583997" y="538738"/>
                  </a:lnTo>
                  <a:lnTo>
                    <a:pt x="1583997" y="549848"/>
                  </a:lnTo>
                  <a:lnTo>
                    <a:pt x="1583997" y="554156"/>
                  </a:lnTo>
                  <a:lnTo>
                    <a:pt x="1583090" y="558691"/>
                  </a:lnTo>
                  <a:lnTo>
                    <a:pt x="1582182" y="562772"/>
                  </a:lnTo>
                  <a:lnTo>
                    <a:pt x="1580595" y="566627"/>
                  </a:lnTo>
                  <a:lnTo>
                    <a:pt x="1578780" y="570481"/>
                  </a:lnTo>
                  <a:lnTo>
                    <a:pt x="1576512" y="574109"/>
                  </a:lnTo>
                  <a:lnTo>
                    <a:pt x="1574017" y="577510"/>
                  </a:lnTo>
                  <a:lnTo>
                    <a:pt x="1571296" y="580685"/>
                  </a:lnTo>
                  <a:lnTo>
                    <a:pt x="1568121" y="583632"/>
                  </a:lnTo>
                  <a:lnTo>
                    <a:pt x="1564492" y="586126"/>
                  </a:lnTo>
                  <a:lnTo>
                    <a:pt x="1560863" y="588394"/>
                  </a:lnTo>
                  <a:lnTo>
                    <a:pt x="1557234" y="590208"/>
                  </a:lnTo>
                  <a:lnTo>
                    <a:pt x="1553152" y="591795"/>
                  </a:lnTo>
                  <a:lnTo>
                    <a:pt x="1548842" y="592929"/>
                  </a:lnTo>
                  <a:lnTo>
                    <a:pt x="1544533" y="593382"/>
                  </a:lnTo>
                  <a:lnTo>
                    <a:pt x="1539997" y="593609"/>
                  </a:lnTo>
                  <a:lnTo>
                    <a:pt x="1334739" y="593609"/>
                  </a:lnTo>
                  <a:lnTo>
                    <a:pt x="1330430" y="593382"/>
                  </a:lnTo>
                  <a:lnTo>
                    <a:pt x="1325894" y="592929"/>
                  </a:lnTo>
                  <a:lnTo>
                    <a:pt x="1321811" y="591795"/>
                  </a:lnTo>
                  <a:lnTo>
                    <a:pt x="1317729" y="590208"/>
                  </a:lnTo>
                  <a:lnTo>
                    <a:pt x="1313647" y="588394"/>
                  </a:lnTo>
                  <a:lnTo>
                    <a:pt x="1310018" y="586126"/>
                  </a:lnTo>
                  <a:lnTo>
                    <a:pt x="1306842" y="583632"/>
                  </a:lnTo>
                  <a:lnTo>
                    <a:pt x="1303667" y="580685"/>
                  </a:lnTo>
                  <a:lnTo>
                    <a:pt x="1300719" y="577510"/>
                  </a:lnTo>
                  <a:lnTo>
                    <a:pt x="1298224" y="574109"/>
                  </a:lnTo>
                  <a:lnTo>
                    <a:pt x="1296183" y="570481"/>
                  </a:lnTo>
                  <a:lnTo>
                    <a:pt x="1294368" y="566627"/>
                  </a:lnTo>
                  <a:lnTo>
                    <a:pt x="1292781" y="562772"/>
                  </a:lnTo>
                  <a:lnTo>
                    <a:pt x="1291647" y="558691"/>
                  </a:lnTo>
                  <a:lnTo>
                    <a:pt x="1290966" y="554156"/>
                  </a:lnTo>
                  <a:lnTo>
                    <a:pt x="1290739" y="549848"/>
                  </a:lnTo>
                  <a:lnTo>
                    <a:pt x="1290739" y="538738"/>
                  </a:lnTo>
                  <a:lnTo>
                    <a:pt x="1266245" y="538738"/>
                  </a:lnTo>
                  <a:close/>
                  <a:moveTo>
                    <a:pt x="1433626" y="87976"/>
                  </a:moveTo>
                  <a:lnTo>
                    <a:pt x="1429316" y="88203"/>
                  </a:lnTo>
                  <a:lnTo>
                    <a:pt x="1425688" y="88656"/>
                  </a:lnTo>
                  <a:lnTo>
                    <a:pt x="1421832" y="89336"/>
                  </a:lnTo>
                  <a:lnTo>
                    <a:pt x="1417976" y="90243"/>
                  </a:lnTo>
                  <a:lnTo>
                    <a:pt x="1414347" y="91150"/>
                  </a:lnTo>
                  <a:lnTo>
                    <a:pt x="1410718" y="92511"/>
                  </a:lnTo>
                  <a:lnTo>
                    <a:pt x="1407316" y="93871"/>
                  </a:lnTo>
                  <a:lnTo>
                    <a:pt x="1403688" y="95458"/>
                  </a:lnTo>
                  <a:lnTo>
                    <a:pt x="1400286" y="97272"/>
                  </a:lnTo>
                  <a:lnTo>
                    <a:pt x="1397337" y="99086"/>
                  </a:lnTo>
                  <a:lnTo>
                    <a:pt x="1394162" y="101127"/>
                  </a:lnTo>
                  <a:lnTo>
                    <a:pt x="1390987" y="103168"/>
                  </a:lnTo>
                  <a:lnTo>
                    <a:pt x="1388265" y="105435"/>
                  </a:lnTo>
                  <a:lnTo>
                    <a:pt x="1385316" y="107929"/>
                  </a:lnTo>
                  <a:lnTo>
                    <a:pt x="1382822" y="110423"/>
                  </a:lnTo>
                  <a:lnTo>
                    <a:pt x="1380100" y="113371"/>
                  </a:lnTo>
                  <a:lnTo>
                    <a:pt x="1377605" y="116092"/>
                  </a:lnTo>
                  <a:lnTo>
                    <a:pt x="1375110" y="119039"/>
                  </a:lnTo>
                  <a:lnTo>
                    <a:pt x="1373069" y="122214"/>
                  </a:lnTo>
                  <a:lnTo>
                    <a:pt x="1371028" y="125161"/>
                  </a:lnTo>
                  <a:lnTo>
                    <a:pt x="1369213" y="128336"/>
                  </a:lnTo>
                  <a:lnTo>
                    <a:pt x="1367399" y="131737"/>
                  </a:lnTo>
                  <a:lnTo>
                    <a:pt x="1365811" y="135138"/>
                  </a:lnTo>
                  <a:lnTo>
                    <a:pt x="1364677" y="138766"/>
                  </a:lnTo>
                  <a:lnTo>
                    <a:pt x="1363317" y="142394"/>
                  </a:lnTo>
                  <a:lnTo>
                    <a:pt x="1362183" y="146022"/>
                  </a:lnTo>
                  <a:lnTo>
                    <a:pt x="1361502" y="149650"/>
                  </a:lnTo>
                  <a:lnTo>
                    <a:pt x="1360595" y="153504"/>
                  </a:lnTo>
                  <a:lnTo>
                    <a:pt x="1360141" y="157359"/>
                  </a:lnTo>
                  <a:lnTo>
                    <a:pt x="1359914" y="161213"/>
                  </a:lnTo>
                  <a:lnTo>
                    <a:pt x="1359914" y="165295"/>
                  </a:lnTo>
                  <a:lnTo>
                    <a:pt x="1359914" y="169376"/>
                  </a:lnTo>
                  <a:lnTo>
                    <a:pt x="1360141" y="173231"/>
                  </a:lnTo>
                  <a:lnTo>
                    <a:pt x="1360595" y="177085"/>
                  </a:lnTo>
                  <a:lnTo>
                    <a:pt x="1361502" y="180940"/>
                  </a:lnTo>
                  <a:lnTo>
                    <a:pt x="1362183" y="184568"/>
                  </a:lnTo>
                  <a:lnTo>
                    <a:pt x="1363317" y="188422"/>
                  </a:lnTo>
                  <a:lnTo>
                    <a:pt x="1364677" y="192050"/>
                  </a:lnTo>
                  <a:lnTo>
                    <a:pt x="1365811" y="195451"/>
                  </a:lnTo>
                  <a:lnTo>
                    <a:pt x="1367399" y="198852"/>
                  </a:lnTo>
                  <a:lnTo>
                    <a:pt x="1369213" y="202253"/>
                  </a:lnTo>
                  <a:lnTo>
                    <a:pt x="1371028" y="205655"/>
                  </a:lnTo>
                  <a:lnTo>
                    <a:pt x="1373069" y="208602"/>
                  </a:lnTo>
                  <a:lnTo>
                    <a:pt x="1375110" y="211777"/>
                  </a:lnTo>
                  <a:lnTo>
                    <a:pt x="1377605" y="214724"/>
                  </a:lnTo>
                  <a:lnTo>
                    <a:pt x="1380100" y="217445"/>
                  </a:lnTo>
                  <a:lnTo>
                    <a:pt x="1382822" y="220166"/>
                  </a:lnTo>
                  <a:lnTo>
                    <a:pt x="1385316" y="222660"/>
                  </a:lnTo>
                  <a:lnTo>
                    <a:pt x="1388265" y="225381"/>
                  </a:lnTo>
                  <a:lnTo>
                    <a:pt x="1390987" y="227422"/>
                  </a:lnTo>
                  <a:lnTo>
                    <a:pt x="1394162" y="229689"/>
                  </a:lnTo>
                  <a:lnTo>
                    <a:pt x="1397337" y="231730"/>
                  </a:lnTo>
                  <a:lnTo>
                    <a:pt x="1400286" y="233544"/>
                  </a:lnTo>
                  <a:lnTo>
                    <a:pt x="1403688" y="235131"/>
                  </a:lnTo>
                  <a:lnTo>
                    <a:pt x="1407316" y="236718"/>
                  </a:lnTo>
                  <a:lnTo>
                    <a:pt x="1410718" y="238305"/>
                  </a:lnTo>
                  <a:lnTo>
                    <a:pt x="1414347" y="239212"/>
                  </a:lnTo>
                  <a:lnTo>
                    <a:pt x="1417976" y="240346"/>
                  </a:lnTo>
                  <a:lnTo>
                    <a:pt x="1421832" y="241253"/>
                  </a:lnTo>
                  <a:lnTo>
                    <a:pt x="1425688" y="241933"/>
                  </a:lnTo>
                  <a:lnTo>
                    <a:pt x="1429316" y="242387"/>
                  </a:lnTo>
                  <a:lnTo>
                    <a:pt x="1433626" y="242613"/>
                  </a:lnTo>
                  <a:lnTo>
                    <a:pt x="1437481" y="242840"/>
                  </a:lnTo>
                  <a:lnTo>
                    <a:pt x="1441337" y="242613"/>
                  </a:lnTo>
                  <a:lnTo>
                    <a:pt x="1445419" y="242387"/>
                  </a:lnTo>
                  <a:lnTo>
                    <a:pt x="1449275" y="241933"/>
                  </a:lnTo>
                  <a:lnTo>
                    <a:pt x="1452904" y="241253"/>
                  </a:lnTo>
                  <a:lnTo>
                    <a:pt x="1456986" y="240346"/>
                  </a:lnTo>
                  <a:lnTo>
                    <a:pt x="1460615" y="239212"/>
                  </a:lnTo>
                  <a:lnTo>
                    <a:pt x="1464244" y="238305"/>
                  </a:lnTo>
                  <a:lnTo>
                    <a:pt x="1467419" y="236718"/>
                  </a:lnTo>
                  <a:lnTo>
                    <a:pt x="1471048" y="235131"/>
                  </a:lnTo>
                  <a:lnTo>
                    <a:pt x="1474224" y="233544"/>
                  </a:lnTo>
                  <a:lnTo>
                    <a:pt x="1477626" y="231730"/>
                  </a:lnTo>
                  <a:lnTo>
                    <a:pt x="1480801" y="229689"/>
                  </a:lnTo>
                  <a:lnTo>
                    <a:pt x="1483749" y="227422"/>
                  </a:lnTo>
                  <a:lnTo>
                    <a:pt x="1486698" y="225381"/>
                  </a:lnTo>
                  <a:lnTo>
                    <a:pt x="1489646" y="222660"/>
                  </a:lnTo>
                  <a:lnTo>
                    <a:pt x="1492141" y="220166"/>
                  </a:lnTo>
                  <a:lnTo>
                    <a:pt x="1494636" y="217445"/>
                  </a:lnTo>
                  <a:lnTo>
                    <a:pt x="1497131" y="214724"/>
                  </a:lnTo>
                  <a:lnTo>
                    <a:pt x="1499399" y="211777"/>
                  </a:lnTo>
                  <a:lnTo>
                    <a:pt x="1501667" y="208602"/>
                  </a:lnTo>
                  <a:lnTo>
                    <a:pt x="1503482" y="205655"/>
                  </a:lnTo>
                  <a:lnTo>
                    <a:pt x="1505523" y="202253"/>
                  </a:lnTo>
                  <a:lnTo>
                    <a:pt x="1507110" y="198852"/>
                  </a:lnTo>
                  <a:lnTo>
                    <a:pt x="1508698" y="195451"/>
                  </a:lnTo>
                  <a:lnTo>
                    <a:pt x="1510286" y="192050"/>
                  </a:lnTo>
                  <a:lnTo>
                    <a:pt x="1511420" y="188422"/>
                  </a:lnTo>
                  <a:lnTo>
                    <a:pt x="1512327" y="184568"/>
                  </a:lnTo>
                  <a:lnTo>
                    <a:pt x="1513461" y="180940"/>
                  </a:lnTo>
                  <a:lnTo>
                    <a:pt x="1513915" y="177085"/>
                  </a:lnTo>
                  <a:lnTo>
                    <a:pt x="1514368" y="173231"/>
                  </a:lnTo>
                  <a:lnTo>
                    <a:pt x="1514595" y="169376"/>
                  </a:lnTo>
                  <a:lnTo>
                    <a:pt x="1515049" y="165295"/>
                  </a:lnTo>
                  <a:lnTo>
                    <a:pt x="1514595" y="161213"/>
                  </a:lnTo>
                  <a:lnTo>
                    <a:pt x="1514368" y="157359"/>
                  </a:lnTo>
                  <a:lnTo>
                    <a:pt x="1513915" y="153504"/>
                  </a:lnTo>
                  <a:lnTo>
                    <a:pt x="1513461" y="149650"/>
                  </a:lnTo>
                  <a:lnTo>
                    <a:pt x="1512327" y="146022"/>
                  </a:lnTo>
                  <a:lnTo>
                    <a:pt x="1511420" y="142394"/>
                  </a:lnTo>
                  <a:lnTo>
                    <a:pt x="1510286" y="138766"/>
                  </a:lnTo>
                  <a:lnTo>
                    <a:pt x="1508698" y="135138"/>
                  </a:lnTo>
                  <a:lnTo>
                    <a:pt x="1507110" y="131737"/>
                  </a:lnTo>
                  <a:lnTo>
                    <a:pt x="1505523" y="128336"/>
                  </a:lnTo>
                  <a:lnTo>
                    <a:pt x="1503482" y="125161"/>
                  </a:lnTo>
                  <a:lnTo>
                    <a:pt x="1501667" y="122214"/>
                  </a:lnTo>
                  <a:lnTo>
                    <a:pt x="1499399" y="119039"/>
                  </a:lnTo>
                  <a:lnTo>
                    <a:pt x="1497131" y="116092"/>
                  </a:lnTo>
                  <a:lnTo>
                    <a:pt x="1494636" y="113371"/>
                  </a:lnTo>
                  <a:lnTo>
                    <a:pt x="1492141" y="110423"/>
                  </a:lnTo>
                  <a:lnTo>
                    <a:pt x="1489646" y="107929"/>
                  </a:lnTo>
                  <a:lnTo>
                    <a:pt x="1486698" y="105435"/>
                  </a:lnTo>
                  <a:lnTo>
                    <a:pt x="1483749" y="103168"/>
                  </a:lnTo>
                  <a:lnTo>
                    <a:pt x="1480801" y="101127"/>
                  </a:lnTo>
                  <a:lnTo>
                    <a:pt x="1477626" y="99086"/>
                  </a:lnTo>
                  <a:lnTo>
                    <a:pt x="1474224" y="97272"/>
                  </a:lnTo>
                  <a:lnTo>
                    <a:pt x="1471048" y="95458"/>
                  </a:lnTo>
                  <a:lnTo>
                    <a:pt x="1467419" y="93871"/>
                  </a:lnTo>
                  <a:lnTo>
                    <a:pt x="1464244" y="92511"/>
                  </a:lnTo>
                  <a:lnTo>
                    <a:pt x="1460615" y="91150"/>
                  </a:lnTo>
                  <a:lnTo>
                    <a:pt x="1456986" y="90243"/>
                  </a:lnTo>
                  <a:lnTo>
                    <a:pt x="1452904" y="89336"/>
                  </a:lnTo>
                  <a:lnTo>
                    <a:pt x="1449275" y="88656"/>
                  </a:lnTo>
                  <a:lnTo>
                    <a:pt x="1445419" y="88203"/>
                  </a:lnTo>
                  <a:lnTo>
                    <a:pt x="1441337" y="87976"/>
                  </a:lnTo>
                  <a:lnTo>
                    <a:pt x="1437481" y="87976"/>
                  </a:lnTo>
                  <a:lnTo>
                    <a:pt x="1433626" y="87976"/>
                  </a:lnTo>
                  <a:close/>
                  <a:moveTo>
                    <a:pt x="1330430" y="0"/>
                  </a:moveTo>
                  <a:lnTo>
                    <a:pt x="1334739" y="0"/>
                  </a:lnTo>
                  <a:lnTo>
                    <a:pt x="1539997" y="0"/>
                  </a:lnTo>
                  <a:lnTo>
                    <a:pt x="1544533" y="0"/>
                  </a:lnTo>
                  <a:lnTo>
                    <a:pt x="1548842" y="681"/>
                  </a:lnTo>
                  <a:lnTo>
                    <a:pt x="1553152" y="1814"/>
                  </a:lnTo>
                  <a:lnTo>
                    <a:pt x="1557234" y="3401"/>
                  </a:lnTo>
                  <a:lnTo>
                    <a:pt x="1560863" y="5215"/>
                  </a:lnTo>
                  <a:lnTo>
                    <a:pt x="1564492" y="7483"/>
                  </a:lnTo>
                  <a:lnTo>
                    <a:pt x="1568121" y="9750"/>
                  </a:lnTo>
                  <a:lnTo>
                    <a:pt x="1571296" y="12698"/>
                  </a:lnTo>
                  <a:lnTo>
                    <a:pt x="1574017" y="15872"/>
                  </a:lnTo>
                  <a:lnTo>
                    <a:pt x="1576512" y="19273"/>
                  </a:lnTo>
                  <a:lnTo>
                    <a:pt x="1578780" y="22901"/>
                  </a:lnTo>
                  <a:lnTo>
                    <a:pt x="1580595" y="26756"/>
                  </a:lnTo>
                  <a:lnTo>
                    <a:pt x="1582182" y="30837"/>
                  </a:lnTo>
                  <a:lnTo>
                    <a:pt x="1583090" y="34919"/>
                  </a:lnTo>
                  <a:lnTo>
                    <a:pt x="1583997" y="39453"/>
                  </a:lnTo>
                  <a:lnTo>
                    <a:pt x="1583997" y="43761"/>
                  </a:lnTo>
                  <a:lnTo>
                    <a:pt x="1583997" y="450762"/>
                  </a:lnTo>
                  <a:lnTo>
                    <a:pt x="2742963" y="450762"/>
                  </a:lnTo>
                  <a:lnTo>
                    <a:pt x="2749768" y="450762"/>
                  </a:lnTo>
                  <a:lnTo>
                    <a:pt x="2756345" y="451442"/>
                  </a:lnTo>
                  <a:lnTo>
                    <a:pt x="2762922" y="452349"/>
                  </a:lnTo>
                  <a:lnTo>
                    <a:pt x="2769499" y="453483"/>
                  </a:lnTo>
                  <a:lnTo>
                    <a:pt x="2775623" y="455070"/>
                  </a:lnTo>
                  <a:lnTo>
                    <a:pt x="2782200" y="456884"/>
                  </a:lnTo>
                  <a:lnTo>
                    <a:pt x="2788097" y="458925"/>
                  </a:lnTo>
                  <a:lnTo>
                    <a:pt x="2793994" y="461192"/>
                  </a:lnTo>
                  <a:lnTo>
                    <a:pt x="2799891" y="463686"/>
                  </a:lnTo>
                  <a:lnTo>
                    <a:pt x="2805788" y="466634"/>
                  </a:lnTo>
                  <a:lnTo>
                    <a:pt x="2811231" y="470035"/>
                  </a:lnTo>
                  <a:lnTo>
                    <a:pt x="2816675" y="473436"/>
                  </a:lnTo>
                  <a:lnTo>
                    <a:pt x="2821664" y="477064"/>
                  </a:lnTo>
                  <a:lnTo>
                    <a:pt x="2826654" y="480919"/>
                  </a:lnTo>
                  <a:lnTo>
                    <a:pt x="2831417" y="485000"/>
                  </a:lnTo>
                  <a:lnTo>
                    <a:pt x="2835953" y="489535"/>
                  </a:lnTo>
                  <a:lnTo>
                    <a:pt x="2840489" y="494070"/>
                  </a:lnTo>
                  <a:lnTo>
                    <a:pt x="2844571" y="498831"/>
                  </a:lnTo>
                  <a:lnTo>
                    <a:pt x="2848427" y="504046"/>
                  </a:lnTo>
                  <a:lnTo>
                    <a:pt x="2852056" y="509261"/>
                  </a:lnTo>
                  <a:lnTo>
                    <a:pt x="2855685" y="514249"/>
                  </a:lnTo>
                  <a:lnTo>
                    <a:pt x="2858860" y="520145"/>
                  </a:lnTo>
                  <a:lnTo>
                    <a:pt x="2861809" y="525813"/>
                  </a:lnTo>
                  <a:lnTo>
                    <a:pt x="2864530" y="531482"/>
                  </a:lnTo>
                  <a:lnTo>
                    <a:pt x="2866798" y="537377"/>
                  </a:lnTo>
                  <a:lnTo>
                    <a:pt x="2869066" y="543726"/>
                  </a:lnTo>
                  <a:lnTo>
                    <a:pt x="2870881" y="549848"/>
                  </a:lnTo>
                  <a:lnTo>
                    <a:pt x="2872015" y="556423"/>
                  </a:lnTo>
                  <a:lnTo>
                    <a:pt x="2873375" y="562772"/>
                  </a:lnTo>
                  <a:lnTo>
                    <a:pt x="2874056" y="569348"/>
                  </a:lnTo>
                  <a:lnTo>
                    <a:pt x="2874736" y="575923"/>
                  </a:lnTo>
                  <a:lnTo>
                    <a:pt x="2874963" y="582725"/>
                  </a:lnTo>
                  <a:lnTo>
                    <a:pt x="2874963" y="2311400"/>
                  </a:lnTo>
                  <a:lnTo>
                    <a:pt x="0" y="2311400"/>
                  </a:lnTo>
                  <a:lnTo>
                    <a:pt x="0" y="582725"/>
                  </a:lnTo>
                  <a:lnTo>
                    <a:pt x="227" y="575923"/>
                  </a:lnTo>
                  <a:lnTo>
                    <a:pt x="680" y="569348"/>
                  </a:lnTo>
                  <a:lnTo>
                    <a:pt x="1588" y="562772"/>
                  </a:lnTo>
                  <a:lnTo>
                    <a:pt x="2722" y="556423"/>
                  </a:lnTo>
                  <a:lnTo>
                    <a:pt x="4082" y="549848"/>
                  </a:lnTo>
                  <a:lnTo>
                    <a:pt x="5897" y="543726"/>
                  </a:lnTo>
                  <a:lnTo>
                    <a:pt x="7938" y="537377"/>
                  </a:lnTo>
                  <a:lnTo>
                    <a:pt x="10206" y="531482"/>
                  </a:lnTo>
                  <a:lnTo>
                    <a:pt x="13154" y="525813"/>
                  </a:lnTo>
                  <a:lnTo>
                    <a:pt x="16103" y="520145"/>
                  </a:lnTo>
                  <a:lnTo>
                    <a:pt x="19051" y="514249"/>
                  </a:lnTo>
                  <a:lnTo>
                    <a:pt x="22453" y="509261"/>
                  </a:lnTo>
                  <a:lnTo>
                    <a:pt x="26309" y="504046"/>
                  </a:lnTo>
                  <a:lnTo>
                    <a:pt x="30165" y="498831"/>
                  </a:lnTo>
                  <a:lnTo>
                    <a:pt x="34474" y="494070"/>
                  </a:lnTo>
                  <a:lnTo>
                    <a:pt x="38783" y="489535"/>
                  </a:lnTo>
                  <a:lnTo>
                    <a:pt x="43319" y="485000"/>
                  </a:lnTo>
                  <a:lnTo>
                    <a:pt x="48082" y="480919"/>
                  </a:lnTo>
                  <a:lnTo>
                    <a:pt x="53072" y="477064"/>
                  </a:lnTo>
                  <a:lnTo>
                    <a:pt x="58288" y="473436"/>
                  </a:lnTo>
                  <a:lnTo>
                    <a:pt x="63732" y="470035"/>
                  </a:lnTo>
                  <a:lnTo>
                    <a:pt x="69175" y="466634"/>
                  </a:lnTo>
                  <a:lnTo>
                    <a:pt x="74845" y="463686"/>
                  </a:lnTo>
                  <a:lnTo>
                    <a:pt x="80742" y="461192"/>
                  </a:lnTo>
                  <a:lnTo>
                    <a:pt x="86866" y="458925"/>
                  </a:lnTo>
                  <a:lnTo>
                    <a:pt x="92763" y="456884"/>
                  </a:lnTo>
                  <a:lnTo>
                    <a:pt x="99340" y="455070"/>
                  </a:lnTo>
                  <a:lnTo>
                    <a:pt x="105464" y="453483"/>
                  </a:lnTo>
                  <a:lnTo>
                    <a:pt x="112041" y="452349"/>
                  </a:lnTo>
                  <a:lnTo>
                    <a:pt x="118618" y="451442"/>
                  </a:lnTo>
                  <a:lnTo>
                    <a:pt x="125195" y="450762"/>
                  </a:lnTo>
                  <a:lnTo>
                    <a:pt x="132000" y="450762"/>
                  </a:lnTo>
                  <a:lnTo>
                    <a:pt x="1290739" y="450762"/>
                  </a:lnTo>
                  <a:lnTo>
                    <a:pt x="1290739" y="43761"/>
                  </a:lnTo>
                  <a:lnTo>
                    <a:pt x="1290966" y="39453"/>
                  </a:lnTo>
                  <a:lnTo>
                    <a:pt x="1291647" y="34919"/>
                  </a:lnTo>
                  <a:lnTo>
                    <a:pt x="1292781" y="30837"/>
                  </a:lnTo>
                  <a:lnTo>
                    <a:pt x="1294368" y="26756"/>
                  </a:lnTo>
                  <a:lnTo>
                    <a:pt x="1296183" y="22901"/>
                  </a:lnTo>
                  <a:lnTo>
                    <a:pt x="1298224" y="19273"/>
                  </a:lnTo>
                  <a:lnTo>
                    <a:pt x="1300719" y="15872"/>
                  </a:lnTo>
                  <a:lnTo>
                    <a:pt x="1303667" y="12698"/>
                  </a:lnTo>
                  <a:lnTo>
                    <a:pt x="1306842" y="9750"/>
                  </a:lnTo>
                  <a:lnTo>
                    <a:pt x="1310018" y="7483"/>
                  </a:lnTo>
                  <a:lnTo>
                    <a:pt x="1313647" y="5215"/>
                  </a:lnTo>
                  <a:lnTo>
                    <a:pt x="1317729" y="3401"/>
                  </a:lnTo>
                  <a:lnTo>
                    <a:pt x="1321811" y="1814"/>
                  </a:lnTo>
                  <a:lnTo>
                    <a:pt x="1325894" y="681"/>
                  </a:lnTo>
                  <a:lnTo>
                    <a:pt x="1330430" y="0"/>
                  </a:lnTo>
                  <a:close/>
                </a:path>
              </a:pathLst>
            </a:custGeom>
            <a:solidFill>
              <a:srgbClr val="FFFFFF"/>
            </a:solidFill>
            <a:ln>
              <a:noFill/>
            </a:ln>
            <a:extLst/>
          </p:spPr>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latin typeface="+mn-lt"/>
                <a:ea typeface="+mn-ea"/>
              </a:endParaRPr>
            </a:p>
          </p:txBody>
        </p:sp>
      </p:grpSp>
      <p:sp>
        <p:nvSpPr>
          <p:cNvPr id="21" name="文本框 39"/>
          <p:cNvSpPr txBox="1"/>
          <p:nvPr/>
        </p:nvSpPr>
        <p:spPr>
          <a:xfrm>
            <a:off x="1380339" y="1676262"/>
            <a:ext cx="1721639" cy="535448"/>
          </a:xfrm>
          <a:prstGeom prst="rect">
            <a:avLst/>
          </a:prstGeom>
          <a:noFill/>
        </p:spPr>
        <p:txBody>
          <a:bodyPr wrap="square" lIns="73067" tIns="36535" rIns="73067" bIns="36535" rtlCol="0">
            <a:spAutoFit/>
          </a:bodyPr>
          <a:lstStyle/>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5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24" name="文本框 39"/>
          <p:cNvSpPr txBox="1"/>
          <p:nvPr/>
        </p:nvSpPr>
        <p:spPr>
          <a:xfrm>
            <a:off x="6488113" y="1784036"/>
            <a:ext cx="1721639" cy="535448"/>
          </a:xfrm>
          <a:prstGeom prst="rect">
            <a:avLst/>
          </a:prstGeom>
          <a:noFill/>
        </p:spPr>
        <p:txBody>
          <a:bodyPr wrap="square" lIns="73067" tIns="36535" rIns="73067" bIns="36535" rtlCol="0">
            <a:spAutoFit/>
          </a:bodyPr>
          <a:lstStyle/>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5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25" name="文本框 39"/>
          <p:cNvSpPr txBox="1"/>
          <p:nvPr/>
        </p:nvSpPr>
        <p:spPr>
          <a:xfrm>
            <a:off x="6643514" y="3339619"/>
            <a:ext cx="1721639" cy="535448"/>
          </a:xfrm>
          <a:prstGeom prst="rect">
            <a:avLst/>
          </a:prstGeom>
          <a:noFill/>
        </p:spPr>
        <p:txBody>
          <a:bodyPr wrap="square" lIns="73067" tIns="36535" rIns="73067" bIns="36535" rtlCol="0">
            <a:spAutoFit/>
          </a:bodyPr>
          <a:lstStyle/>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5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26" name="文本框 39"/>
          <p:cNvSpPr txBox="1"/>
          <p:nvPr/>
        </p:nvSpPr>
        <p:spPr>
          <a:xfrm>
            <a:off x="899592" y="3183546"/>
            <a:ext cx="1721639" cy="535448"/>
          </a:xfrm>
          <a:prstGeom prst="rect">
            <a:avLst/>
          </a:prstGeom>
          <a:noFill/>
        </p:spPr>
        <p:txBody>
          <a:bodyPr wrap="square" lIns="73067" tIns="36535" rIns="73067" bIns="36535" rtlCol="0">
            <a:spAutoFit/>
          </a:bodyPr>
          <a:lstStyle/>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endParaRPr lang="en-US" altLang="zh-CN" sz="1500" dirty="0">
              <a:solidFill>
                <a:schemeClr val="bg1">
                  <a:lumMod val="85000"/>
                </a:schemeClr>
              </a:solidFill>
              <a:latin typeface="微软雅黑" panose="020B0503020204020204" pitchFamily="34" charset="-122"/>
              <a:ea typeface="微软雅黑" panose="020B0503020204020204" pitchFamily="34" charset="-122"/>
            </a:endParaRPr>
          </a:p>
          <a:p>
            <a:pPr algn="just"/>
            <a:r>
              <a:rPr lang="zh-CN" altLang="en-US" sz="1500" dirty="0">
                <a:solidFill>
                  <a:schemeClr val="bg1">
                    <a:lumMod val="85000"/>
                  </a:schemeClr>
                </a:solidFill>
                <a:latin typeface="微软雅黑" panose="020B0503020204020204" pitchFamily="34" charset="-122"/>
                <a:ea typeface="微软雅黑" panose="020B0503020204020204" pitchFamily="34" charset="-122"/>
              </a:rPr>
              <a:t>文字说明文字说明</a:t>
            </a:r>
          </a:p>
        </p:txBody>
      </p:sp>
      <p:sp>
        <p:nvSpPr>
          <p:cNvPr id="2" name="标题 1"/>
          <p:cNvSpPr>
            <a:spLocks noGrp="1"/>
          </p:cNvSpPr>
          <p:nvPr>
            <p:ph type="title"/>
          </p:nvPr>
        </p:nvSpPr>
        <p:spPr/>
        <p:txBody>
          <a:bodyPr/>
          <a:lstStyle/>
          <a:p>
            <a:endParaRPr lang="zh-CN" altLang="en-US"/>
          </a:p>
        </p:txBody>
      </p:sp>
    </p:spTree>
    <p:custDataLst>
      <p:tags r:id="rId1"/>
    </p:custDataLst>
    <p:extLst>
      <p:ext uri="{BB962C8B-B14F-4D97-AF65-F5344CB8AC3E}">
        <p14:creationId xmlns:p14="http://schemas.microsoft.com/office/powerpoint/2010/main" val="137284115"/>
      </p:ext>
    </p:extLst>
  </p:cSld>
  <p:clrMapOvr>
    <a:masterClrMapping/>
  </p:clrMapOvr>
  <p:transition spd="slow"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childTnLst>
                          </p:cTn>
                        </p:par>
                        <p:par>
                          <p:cTn id="15" fill="hold">
                            <p:stCondLst>
                              <p:cond delay="1000"/>
                            </p:stCondLst>
                            <p:childTnLst>
                              <p:par>
                                <p:cTn id="16" presetID="53" presetClass="entr" presetSubtype="16" fill="hold" grpId="0" nodeType="after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p:cTn id="18" dur="500" fill="hold"/>
                                        <p:tgtEl>
                                          <p:spTgt spid="24"/>
                                        </p:tgtEl>
                                        <p:attrNameLst>
                                          <p:attrName>ppt_w</p:attrName>
                                        </p:attrNameLst>
                                      </p:cBhvr>
                                      <p:tavLst>
                                        <p:tav tm="0">
                                          <p:val>
                                            <p:fltVal val="0"/>
                                          </p:val>
                                        </p:tav>
                                        <p:tav tm="100000">
                                          <p:val>
                                            <p:strVal val="#ppt_w"/>
                                          </p:val>
                                        </p:tav>
                                      </p:tavLst>
                                    </p:anim>
                                    <p:anim calcmode="lin" valueType="num">
                                      <p:cBhvr>
                                        <p:cTn id="19" dur="500" fill="hold"/>
                                        <p:tgtEl>
                                          <p:spTgt spid="24"/>
                                        </p:tgtEl>
                                        <p:attrNameLst>
                                          <p:attrName>ppt_h</p:attrName>
                                        </p:attrNameLst>
                                      </p:cBhvr>
                                      <p:tavLst>
                                        <p:tav tm="0">
                                          <p:val>
                                            <p:fltVal val="0"/>
                                          </p:val>
                                        </p:tav>
                                        <p:tav tm="100000">
                                          <p:val>
                                            <p:strVal val="#ppt_h"/>
                                          </p:val>
                                        </p:tav>
                                      </p:tavLst>
                                    </p:anim>
                                    <p:animEffect transition="in" filter="fade">
                                      <p:cBhvr>
                                        <p:cTn id="20" dur="500"/>
                                        <p:tgtEl>
                                          <p:spTgt spid="24"/>
                                        </p:tgtEl>
                                      </p:cBhvr>
                                    </p:animEffect>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childTnLst>
                          </p:cTn>
                        </p:par>
                        <p:par>
                          <p:cTn id="27" fill="hold">
                            <p:stCondLst>
                              <p:cond delay="2000"/>
                            </p:stCondLst>
                            <p:childTnLst>
                              <p:par>
                                <p:cTn id="28" presetID="53" presetClass="entr" presetSubtype="16"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4" grpId="0"/>
      <p:bldP spid="25" grpId="0"/>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0" y="0"/>
            <a:ext cx="9144000" cy="5143500"/>
          </a:xfrm>
          <a:prstGeom prst="rect">
            <a:avLst/>
          </a:prstGeom>
        </p:spPr>
      </p:pic>
      <p:grpSp>
        <p:nvGrpSpPr>
          <p:cNvPr id="4" name="组合 3"/>
          <p:cNvGrpSpPr/>
          <p:nvPr/>
        </p:nvGrpSpPr>
        <p:grpSpPr>
          <a:xfrm>
            <a:off x="3810020" y="1581176"/>
            <a:ext cx="990574" cy="954776"/>
            <a:chOff x="2743248" y="1276384"/>
            <a:chExt cx="711200" cy="685499"/>
          </a:xfrm>
        </p:grpSpPr>
        <p:sp>
          <p:nvSpPr>
            <p:cNvPr id="6" name="MH_Other_8"/>
            <p:cNvSpPr>
              <a:spLocks noChangeArrowheads="1"/>
            </p:cNvSpPr>
            <p:nvPr>
              <p:custDataLst>
                <p:tags r:id="rId2"/>
              </p:custDataLst>
            </p:nvPr>
          </p:nvSpPr>
          <p:spPr bwMode="auto">
            <a:xfrm>
              <a:off x="2743248" y="1276384"/>
              <a:ext cx="711200" cy="685499"/>
            </a:xfrm>
            <a:prstGeom prst="ellipse">
              <a:avLst/>
            </a:prstGeom>
            <a:solidFill>
              <a:srgbClr val="F57E1B"/>
            </a:solidFill>
            <a:ln>
              <a:noFill/>
            </a:ln>
            <a:extLst>
              <a:ext uri="{91240B29-F687-4F45-9708-019B960494DF}">
                <a14:hiddenLine xmlns:a14="http://schemas.microsoft.com/office/drawing/2010/main" w="25400" algn="ctr">
                  <a:solidFill>
                    <a:srgbClr val="000000"/>
                  </a:solidFill>
                  <a:round/>
                  <a:headEnd/>
                  <a:tailEnd/>
                </a14:hiddenLine>
              </a:ext>
            </a:extLst>
          </p:spPr>
          <p:txBody>
            <a:bodyPr/>
            <a:lstStyle/>
            <a:p>
              <a:pPr marL="233363" indent="-233363" eaLnBrk="1" hangingPunct="1">
                <a:lnSpc>
                  <a:spcPct val="95000"/>
                </a:lnSpc>
                <a:spcBef>
                  <a:spcPct val="50000"/>
                </a:spcBef>
                <a:spcAft>
                  <a:spcPct val="35000"/>
                </a:spcAft>
                <a:buClr>
                  <a:srgbClr val="678BA8"/>
                </a:buClr>
                <a:buFontTx/>
                <a:buChar char="•"/>
              </a:pPr>
              <a:endParaRPr lang="zh-TW" altLang="en-US" sz="4800">
                <a:solidFill>
                  <a:srgbClr val="000000"/>
                </a:solidFill>
                <a:latin typeface="Arial" charset="0"/>
                <a:ea typeface="Microsoft JhengHei" pitchFamily="34" charset="-120"/>
              </a:endParaRPr>
            </a:p>
          </p:txBody>
        </p:sp>
        <p:sp>
          <p:nvSpPr>
            <p:cNvPr id="2" name="文本框 1"/>
            <p:cNvSpPr txBox="1"/>
            <p:nvPr/>
          </p:nvSpPr>
          <p:spPr>
            <a:xfrm>
              <a:off x="2785300" y="1357523"/>
              <a:ext cx="632076" cy="552434"/>
            </a:xfrm>
            <a:prstGeom prst="rect">
              <a:avLst/>
            </a:prstGeom>
            <a:noFill/>
          </p:spPr>
          <p:txBody>
            <a:bodyPr wrap="none" rtlCol="0">
              <a:spAutoFit/>
            </a:bodyPr>
            <a:lstStyle/>
            <a:p>
              <a:r>
                <a:rPr lang="en-US" altLang="zh-CN" sz="4400" b="1" dirty="0" smtClean="0">
                  <a:solidFill>
                    <a:schemeClr val="bg1"/>
                  </a:solidFill>
                  <a:latin typeface="微软雅黑" panose="020B0503020204020204" pitchFamily="34" charset="-122"/>
                  <a:ea typeface="微软雅黑" panose="020B0503020204020204" pitchFamily="34" charset="-122"/>
                </a:rPr>
                <a:t>02</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grpSp>
      <p:sp>
        <p:nvSpPr>
          <p:cNvPr id="28" name="文本框 39"/>
          <p:cNvSpPr txBox="1"/>
          <p:nvPr/>
        </p:nvSpPr>
        <p:spPr>
          <a:xfrm>
            <a:off x="1905070" y="3325733"/>
            <a:ext cx="4800474" cy="627781"/>
          </a:xfrm>
          <a:prstGeom prst="rect">
            <a:avLst/>
          </a:prstGeom>
          <a:noFill/>
        </p:spPr>
        <p:txBody>
          <a:bodyPr wrap="square" lIns="73067" tIns="36535" rIns="73067" bIns="36535" rtlCol="0">
            <a:spAutoFit/>
          </a:bodyPr>
          <a:lstStyle/>
          <a:p>
            <a:pPr algn="just"/>
            <a:r>
              <a:rPr lang="zh-CN" altLang="en-US" sz="3600" b="1" dirty="0" smtClean="0">
                <a:solidFill>
                  <a:schemeClr val="bg1">
                    <a:lumMod val="8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单击此处添加文字标题</a:t>
            </a:r>
            <a:endParaRPr lang="zh-CN" altLang="en-US" sz="3600" b="1" dirty="0">
              <a:solidFill>
                <a:schemeClr val="bg1">
                  <a:lumMod val="8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1" name="文本框 39"/>
          <p:cNvSpPr txBox="1"/>
          <p:nvPr/>
        </p:nvSpPr>
        <p:spPr>
          <a:xfrm>
            <a:off x="3276634" y="2629751"/>
            <a:ext cx="2057346" cy="627781"/>
          </a:xfrm>
          <a:prstGeom prst="rect">
            <a:avLst/>
          </a:prstGeom>
          <a:noFill/>
        </p:spPr>
        <p:txBody>
          <a:bodyPr wrap="square" lIns="73067" tIns="36535" rIns="73067" bIns="36535" rtlCol="0">
            <a:spAutoFit/>
          </a:bodyPr>
          <a:lstStyle/>
          <a:p>
            <a:pPr algn="just"/>
            <a:r>
              <a:rPr lang="zh-CN" altLang="en-US" sz="3600" b="1" dirty="0" smtClean="0">
                <a:solidFill>
                  <a:schemeClr val="bg1">
                    <a:lumMod val="8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第二部分</a:t>
            </a:r>
            <a:endParaRPr lang="zh-CN" altLang="en-US" sz="3600" b="1" dirty="0">
              <a:solidFill>
                <a:schemeClr val="bg1">
                  <a:lumMod val="8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693236847"/>
      </p:ext>
    </p:extLst>
  </p:cSld>
  <p:clrMapOvr>
    <a:masterClrMapping/>
  </p:clrMapOvr>
  <mc:AlternateContent xmlns:mc="http://schemas.openxmlformats.org/markup-compatibility/2006" xmlns:p14="http://schemas.microsoft.com/office/powerpoint/2010/main">
    <mc:Choice Requires="p14">
      <p:transition spd="slow" p14:dur="1600" advTm="3146">
        <p:blinds dir="vert"/>
      </p:transition>
    </mc:Choice>
    <mc:Fallback xmlns="">
      <p:transition spd="slow" advTm="3146">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par>
                          <p:cTn id="10" fill="hold">
                            <p:stCondLst>
                              <p:cond delay="1000"/>
                            </p:stCondLst>
                            <p:childTnLst>
                              <p:par>
                                <p:cTn id="11" presetID="10" presetClass="entr" presetSubtype="0" fill="hold" grpId="0" nodeType="afterEffect">
                                  <p:stCondLst>
                                    <p:cond delay="0"/>
                                  </p:stCondLst>
                                  <p:iterate type="lt">
                                    <p:tmPct val="14000"/>
                                  </p:iterate>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childTnLst>
                          </p:cTn>
                        </p:par>
                        <p:par>
                          <p:cTn id="14" fill="hold">
                            <p:stCondLst>
                              <p:cond delay="2130"/>
                            </p:stCondLst>
                            <p:childTnLst>
                              <p:par>
                                <p:cTn id="15" presetID="10" presetClass="entr" presetSubtype="0" fill="hold" grpId="0" nodeType="afterEffect">
                                  <p:stCondLst>
                                    <p:cond delay="0"/>
                                  </p:stCondLst>
                                  <p:iterate type="lt">
                                    <p:tmPct val="14000"/>
                                  </p:iterate>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1"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5"/>
</p:tagLst>
</file>

<file path=ppt/tags/tag10.xml><?xml version="1.0" encoding="utf-8"?>
<p:tagLst xmlns:a="http://schemas.openxmlformats.org/drawingml/2006/main" xmlns:r="http://schemas.openxmlformats.org/officeDocument/2006/relationships" xmlns:p="http://schemas.openxmlformats.org/presentationml/2006/main">
  <p:tag name="MH" val="20151105090530"/>
  <p:tag name="MH_LIBRARY" val="GRAPHIC"/>
  <p:tag name="MH_TYPE" val="Other"/>
  <p:tag name="MH_ORDER" val="1"/>
</p:tagLst>
</file>

<file path=ppt/tags/tag100.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Text"/>
  <p:tag name="MH_ORDER" val="3"/>
</p:tagLst>
</file>

<file path=ppt/tags/tag101.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1"/>
</p:tagLst>
</file>

<file path=ppt/tags/tag102.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2"/>
</p:tagLst>
</file>

<file path=ppt/tags/tag103.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3"/>
</p:tagLst>
</file>

<file path=ppt/tags/tag104.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4"/>
</p:tagLst>
</file>

<file path=ppt/tags/tag105.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5"/>
</p:tagLst>
</file>

<file path=ppt/tags/tag106.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6"/>
</p:tagLst>
</file>

<file path=ppt/tags/tag107.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7"/>
</p:tagLst>
</file>

<file path=ppt/tags/tag108.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8"/>
</p:tagLst>
</file>

<file path=ppt/tags/tag109.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9"/>
</p:tagLst>
</file>

<file path=ppt/tags/tag11.xml><?xml version="1.0" encoding="utf-8"?>
<p:tagLst xmlns:a="http://schemas.openxmlformats.org/drawingml/2006/main" xmlns:r="http://schemas.openxmlformats.org/officeDocument/2006/relationships" xmlns:p="http://schemas.openxmlformats.org/presentationml/2006/main">
  <p:tag name="MH" val="20151105090530"/>
  <p:tag name="MH_LIBRARY" val="GRAPHIC"/>
  <p:tag name="MH_TYPE" val="SubTitle"/>
  <p:tag name="MH_ORDER" val="1"/>
</p:tagLst>
</file>

<file path=ppt/tags/tag110.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10"/>
</p:tagLst>
</file>

<file path=ppt/tags/tag111.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Text"/>
  <p:tag name="MH_ORDER" val="1"/>
</p:tagLst>
</file>

<file path=ppt/tags/tag112.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LiuChBZh#"/>
  <p:tag name="MH_LAYOUT" val="SubTitleText"/>
  <p:tag name="MH" val="20151104105616"/>
  <p:tag name="MH_LIBRARY" val="GRAPHIC"/>
</p:tagLst>
</file>

<file path=ppt/tags/tag113.xml><?xml version="1.0" encoding="utf-8"?>
<p:tagLst xmlns:a="http://schemas.openxmlformats.org/drawingml/2006/main" xmlns:r="http://schemas.openxmlformats.org/officeDocument/2006/relationships" xmlns:p="http://schemas.openxmlformats.org/presentationml/2006/main">
  <p:tag name="MH" val="20151104105616"/>
  <p:tag name="MH_LIBRARY" val="GRAPHIC"/>
  <p:tag name="MH_TYPE" val="Other"/>
  <p:tag name="MH_ORDER" val="6"/>
</p:tagLst>
</file>

<file path=ppt/tags/tag114.xml><?xml version="1.0" encoding="utf-8"?>
<p:tagLst xmlns:a="http://schemas.openxmlformats.org/drawingml/2006/main" xmlns:r="http://schemas.openxmlformats.org/officeDocument/2006/relationships" xmlns:p="http://schemas.openxmlformats.org/presentationml/2006/main">
  <p:tag name="MH" val="20151104105616"/>
  <p:tag name="MH_LIBRARY" val="GRAPHIC"/>
  <p:tag name="MH_TYPE" val="Other"/>
  <p:tag name="MH_ORDER" val="5"/>
</p:tagLst>
</file>

<file path=ppt/tags/tag115.xml><?xml version="1.0" encoding="utf-8"?>
<p:tagLst xmlns:a="http://schemas.openxmlformats.org/drawingml/2006/main" xmlns:r="http://schemas.openxmlformats.org/officeDocument/2006/relationships" xmlns:p="http://schemas.openxmlformats.org/presentationml/2006/main">
  <p:tag name="MH" val="20151104105616"/>
  <p:tag name="MH_LIBRARY" val="GRAPHIC"/>
  <p:tag name="MH_TYPE" val="Other"/>
  <p:tag name="MH_ORDER" val="4"/>
</p:tagLst>
</file>

<file path=ppt/tags/tag116.xml><?xml version="1.0" encoding="utf-8"?>
<p:tagLst xmlns:a="http://schemas.openxmlformats.org/drawingml/2006/main" xmlns:r="http://schemas.openxmlformats.org/officeDocument/2006/relationships" xmlns:p="http://schemas.openxmlformats.org/presentationml/2006/main">
  <p:tag name="MH" val="20151104105616"/>
  <p:tag name="MH_LIBRARY" val="GRAPHIC"/>
  <p:tag name="MH_TYPE" val="Other"/>
  <p:tag name="MH_ORDER" val="3"/>
</p:tagLst>
</file>

<file path=ppt/tags/tag117.xml><?xml version="1.0" encoding="utf-8"?>
<p:tagLst xmlns:a="http://schemas.openxmlformats.org/drawingml/2006/main" xmlns:r="http://schemas.openxmlformats.org/officeDocument/2006/relationships" xmlns:p="http://schemas.openxmlformats.org/presentationml/2006/main">
  <p:tag name="MH" val="20151104105616"/>
  <p:tag name="MH_LIBRARY" val="GRAPHIC"/>
  <p:tag name="MH_TYPE" val="Other"/>
  <p:tag name="MH_ORDER" val="2"/>
</p:tagLst>
</file>

<file path=ppt/tags/tag118.xml><?xml version="1.0" encoding="utf-8"?>
<p:tagLst xmlns:a="http://schemas.openxmlformats.org/drawingml/2006/main" xmlns:r="http://schemas.openxmlformats.org/officeDocument/2006/relationships" xmlns:p="http://schemas.openxmlformats.org/presentationml/2006/main">
  <p:tag name="MH" val="20151104105616"/>
  <p:tag name="MH_LIBRARY" val="GRAPHIC"/>
  <p:tag name="MH_TYPE" val="Other"/>
  <p:tag name="MH_ORDER" val="1"/>
</p:tagLst>
</file>

<file path=ppt/tags/tag119.xml><?xml version="1.0" encoding="utf-8"?>
<p:tagLst xmlns:a="http://schemas.openxmlformats.org/drawingml/2006/main" xmlns:r="http://schemas.openxmlformats.org/officeDocument/2006/relationships" xmlns:p="http://schemas.openxmlformats.org/presentationml/2006/main">
  <p:tag name="MH" val="20151104105616"/>
  <p:tag name="MH_LIBRARY" val="GRAPHIC"/>
  <p:tag name="MH_TYPE" val="Text"/>
  <p:tag name="MH_ORDER" val="5"/>
</p:tagLst>
</file>

<file path=ppt/tags/tag12.xml><?xml version="1.0" encoding="utf-8"?>
<p:tagLst xmlns:a="http://schemas.openxmlformats.org/drawingml/2006/main" xmlns:r="http://schemas.openxmlformats.org/officeDocument/2006/relationships" xmlns:p="http://schemas.openxmlformats.org/presentationml/2006/main">
  <p:tag name="MH" val="20151105090530"/>
  <p:tag name="MH_LIBRARY" val="GRAPHIC"/>
  <p:tag name="MH_TYPE" val="Other"/>
  <p:tag name="MH_ORDER" val="4"/>
</p:tagLst>
</file>

<file path=ppt/tags/tag120.xml><?xml version="1.0" encoding="utf-8"?>
<p:tagLst xmlns:a="http://schemas.openxmlformats.org/drawingml/2006/main" xmlns:r="http://schemas.openxmlformats.org/officeDocument/2006/relationships" xmlns:p="http://schemas.openxmlformats.org/presentationml/2006/main">
  <p:tag name="MH" val="20151104105616"/>
  <p:tag name="MH_LIBRARY" val="GRAPHIC"/>
  <p:tag name="MH_TYPE" val="SubTitle"/>
  <p:tag name="MH_ORDER" val="5"/>
</p:tagLst>
</file>

<file path=ppt/tags/tag121.xml><?xml version="1.0" encoding="utf-8"?>
<p:tagLst xmlns:a="http://schemas.openxmlformats.org/drawingml/2006/main" xmlns:r="http://schemas.openxmlformats.org/officeDocument/2006/relationships" xmlns:p="http://schemas.openxmlformats.org/presentationml/2006/main">
  <p:tag name="MH" val="20151104105616"/>
  <p:tag name="MH_LIBRARY" val="GRAPHIC"/>
  <p:tag name="MH_TYPE" val="Text"/>
  <p:tag name="MH_ORDER" val="3"/>
</p:tagLst>
</file>

<file path=ppt/tags/tag122.xml><?xml version="1.0" encoding="utf-8"?>
<p:tagLst xmlns:a="http://schemas.openxmlformats.org/drawingml/2006/main" xmlns:r="http://schemas.openxmlformats.org/officeDocument/2006/relationships" xmlns:p="http://schemas.openxmlformats.org/presentationml/2006/main">
  <p:tag name="MH" val="20151104105616"/>
  <p:tag name="MH_LIBRARY" val="GRAPHIC"/>
  <p:tag name="MH_TYPE" val="SubTitle"/>
  <p:tag name="MH_ORDER" val="3"/>
</p:tagLst>
</file>

<file path=ppt/tags/tag123.xml><?xml version="1.0" encoding="utf-8"?>
<p:tagLst xmlns:a="http://schemas.openxmlformats.org/drawingml/2006/main" xmlns:r="http://schemas.openxmlformats.org/officeDocument/2006/relationships" xmlns:p="http://schemas.openxmlformats.org/presentationml/2006/main">
  <p:tag name="MH" val="20151104105616"/>
  <p:tag name="MH_LIBRARY" val="GRAPHIC"/>
  <p:tag name="MH_TYPE" val="Text"/>
  <p:tag name="MH_ORDER" val="1"/>
</p:tagLst>
</file>

<file path=ppt/tags/tag124.xml><?xml version="1.0" encoding="utf-8"?>
<p:tagLst xmlns:a="http://schemas.openxmlformats.org/drawingml/2006/main" xmlns:r="http://schemas.openxmlformats.org/officeDocument/2006/relationships" xmlns:p="http://schemas.openxmlformats.org/presentationml/2006/main">
  <p:tag name="MH" val="20151104105616"/>
  <p:tag name="MH_LIBRARY" val="GRAPHIC"/>
  <p:tag name="MH_TYPE" val="SubTitle"/>
  <p:tag name="MH_ORDER" val="1"/>
</p:tagLst>
</file>

<file path=ppt/tags/tag125.xml><?xml version="1.0" encoding="utf-8"?>
<p:tagLst xmlns:a="http://schemas.openxmlformats.org/drawingml/2006/main" xmlns:r="http://schemas.openxmlformats.org/officeDocument/2006/relationships" xmlns:p="http://schemas.openxmlformats.org/presentationml/2006/main">
  <p:tag name="MH" val="20151104105616"/>
  <p:tag name="MH_LIBRARY" val="GRAPHIC"/>
  <p:tag name="MH_TYPE" val="Text"/>
  <p:tag name="MH_ORDER" val="4"/>
</p:tagLst>
</file>

<file path=ppt/tags/tag126.xml><?xml version="1.0" encoding="utf-8"?>
<p:tagLst xmlns:a="http://schemas.openxmlformats.org/drawingml/2006/main" xmlns:r="http://schemas.openxmlformats.org/officeDocument/2006/relationships" xmlns:p="http://schemas.openxmlformats.org/presentationml/2006/main">
  <p:tag name="MH" val="20151104105616"/>
  <p:tag name="MH_LIBRARY" val="GRAPHIC"/>
  <p:tag name="MH_TYPE" val="SubTitle"/>
  <p:tag name="MH_ORDER" val="4"/>
</p:tagLst>
</file>

<file path=ppt/tags/tag127.xml><?xml version="1.0" encoding="utf-8"?>
<p:tagLst xmlns:a="http://schemas.openxmlformats.org/drawingml/2006/main" xmlns:r="http://schemas.openxmlformats.org/officeDocument/2006/relationships" xmlns:p="http://schemas.openxmlformats.org/presentationml/2006/main">
  <p:tag name="MH" val="20151104105616"/>
  <p:tag name="MH_LIBRARY" val="GRAPHIC"/>
  <p:tag name="MH_TYPE" val="Text"/>
  <p:tag name="MH_ORDER" val="2"/>
</p:tagLst>
</file>

<file path=ppt/tags/tag128.xml><?xml version="1.0" encoding="utf-8"?>
<p:tagLst xmlns:a="http://schemas.openxmlformats.org/drawingml/2006/main" xmlns:r="http://schemas.openxmlformats.org/officeDocument/2006/relationships" xmlns:p="http://schemas.openxmlformats.org/presentationml/2006/main">
  <p:tag name="MH" val="20151104105616"/>
  <p:tag name="MH_LIBRARY" val="GRAPHIC"/>
  <p:tag name="MH_TYPE" val="SubTitle"/>
  <p:tag name="MH_ORDER" val="2"/>
</p:tagLst>
</file>

<file path=ppt/tags/tag129.xml><?xml version="1.0" encoding="utf-8"?>
<p:tagLst xmlns:a="http://schemas.openxmlformats.org/drawingml/2006/main" xmlns:r="http://schemas.openxmlformats.org/officeDocument/2006/relationships" xmlns:p="http://schemas.openxmlformats.org/presentationml/2006/main">
  <p:tag name="TIMING" val="|0.5"/>
</p:tagLst>
</file>

<file path=ppt/tags/tag13.xml><?xml version="1.0" encoding="utf-8"?>
<p:tagLst xmlns:a="http://schemas.openxmlformats.org/drawingml/2006/main" xmlns:r="http://schemas.openxmlformats.org/officeDocument/2006/relationships" xmlns:p="http://schemas.openxmlformats.org/presentationml/2006/main">
  <p:tag name="MH" val="20151105090530"/>
  <p:tag name="MH_LIBRARY" val="GRAPHIC"/>
  <p:tag name="MH_TYPE" val="SubTitle"/>
  <p:tag name="MH_ORDER" val="4"/>
</p:tagLst>
</file>

<file path=ppt/tags/tag130.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8"/>
</p:tagLst>
</file>

<file path=ppt/tags/tag131.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Text"/>
  <p:tag name="MH" val="20151024142630"/>
  <p:tag name="MH_LIBRARY" val="GRAPHIC"/>
</p:tagLst>
</file>

<file path=ppt/tags/tag132.xml><?xml version="1.0" encoding="utf-8"?>
<p:tagLst xmlns:a="http://schemas.openxmlformats.org/drawingml/2006/main" xmlns:r="http://schemas.openxmlformats.org/officeDocument/2006/relationships" xmlns:p="http://schemas.openxmlformats.org/presentationml/2006/main">
  <p:tag name="MH" val="20151024142630"/>
  <p:tag name="MH_LIBRARY" val="GRAPHIC"/>
  <p:tag name="MH_TYPE" val="SubTitle"/>
  <p:tag name="MH_ORDER" val="4"/>
</p:tagLst>
</file>

<file path=ppt/tags/tag133.xml><?xml version="1.0" encoding="utf-8"?>
<p:tagLst xmlns:a="http://schemas.openxmlformats.org/drawingml/2006/main" xmlns:r="http://schemas.openxmlformats.org/officeDocument/2006/relationships" xmlns:p="http://schemas.openxmlformats.org/presentationml/2006/main">
  <p:tag name="MH" val="20151024142630"/>
  <p:tag name="MH_LIBRARY" val="GRAPHIC"/>
  <p:tag name="MH_TYPE" val="Text"/>
  <p:tag name="MH_ORDER" val="4"/>
</p:tagLst>
</file>

<file path=ppt/tags/tag134.xml><?xml version="1.0" encoding="utf-8"?>
<p:tagLst xmlns:a="http://schemas.openxmlformats.org/drawingml/2006/main" xmlns:r="http://schemas.openxmlformats.org/officeDocument/2006/relationships" xmlns:p="http://schemas.openxmlformats.org/presentationml/2006/main">
  <p:tag name="MH" val="20151024142630"/>
  <p:tag name="MH_LIBRARY" val="GRAPHIC"/>
  <p:tag name="MH_TYPE" val="Other"/>
  <p:tag name="MH_ORDER" val="4"/>
</p:tagLst>
</file>

<file path=ppt/tags/tag135.xml><?xml version="1.0" encoding="utf-8"?>
<p:tagLst xmlns:a="http://schemas.openxmlformats.org/drawingml/2006/main" xmlns:r="http://schemas.openxmlformats.org/officeDocument/2006/relationships" xmlns:p="http://schemas.openxmlformats.org/presentationml/2006/main">
  <p:tag name="MH" val="20151024142630"/>
  <p:tag name="MH_LIBRARY" val="GRAPHIC"/>
  <p:tag name="MH_TYPE" val="SubTitle"/>
  <p:tag name="MH_ORDER" val="3"/>
</p:tagLst>
</file>

<file path=ppt/tags/tag136.xml><?xml version="1.0" encoding="utf-8"?>
<p:tagLst xmlns:a="http://schemas.openxmlformats.org/drawingml/2006/main" xmlns:r="http://schemas.openxmlformats.org/officeDocument/2006/relationships" xmlns:p="http://schemas.openxmlformats.org/presentationml/2006/main">
  <p:tag name="MH" val="20151024142630"/>
  <p:tag name="MH_LIBRARY" val="GRAPHIC"/>
  <p:tag name="MH_TYPE" val="Text"/>
  <p:tag name="MH_ORDER" val="3"/>
</p:tagLst>
</file>

<file path=ppt/tags/tag137.xml><?xml version="1.0" encoding="utf-8"?>
<p:tagLst xmlns:a="http://schemas.openxmlformats.org/drawingml/2006/main" xmlns:r="http://schemas.openxmlformats.org/officeDocument/2006/relationships" xmlns:p="http://schemas.openxmlformats.org/presentationml/2006/main">
  <p:tag name="MH" val="20151024142630"/>
  <p:tag name="MH_LIBRARY" val="GRAPHIC"/>
  <p:tag name="MH_TYPE" val="Other"/>
  <p:tag name="MH_ORDER" val="3"/>
</p:tagLst>
</file>

<file path=ppt/tags/tag138.xml><?xml version="1.0" encoding="utf-8"?>
<p:tagLst xmlns:a="http://schemas.openxmlformats.org/drawingml/2006/main" xmlns:r="http://schemas.openxmlformats.org/officeDocument/2006/relationships" xmlns:p="http://schemas.openxmlformats.org/presentationml/2006/main">
  <p:tag name="MH" val="20151024142630"/>
  <p:tag name="MH_LIBRARY" val="GRAPHIC"/>
  <p:tag name="MH_TYPE" val="SubTitle"/>
  <p:tag name="MH_ORDER" val="2"/>
</p:tagLst>
</file>

<file path=ppt/tags/tag139.xml><?xml version="1.0" encoding="utf-8"?>
<p:tagLst xmlns:a="http://schemas.openxmlformats.org/drawingml/2006/main" xmlns:r="http://schemas.openxmlformats.org/officeDocument/2006/relationships" xmlns:p="http://schemas.openxmlformats.org/presentationml/2006/main">
  <p:tag name="MH" val="20151024142630"/>
  <p:tag name="MH_LIBRARY" val="GRAPHIC"/>
  <p:tag name="MH_TYPE" val="Text"/>
  <p:tag name="MH_ORDER" val="2"/>
</p:tagLst>
</file>

<file path=ppt/tags/tag14.xml><?xml version="1.0" encoding="utf-8"?>
<p:tagLst xmlns:a="http://schemas.openxmlformats.org/drawingml/2006/main" xmlns:r="http://schemas.openxmlformats.org/officeDocument/2006/relationships" xmlns:p="http://schemas.openxmlformats.org/presentationml/2006/main">
  <p:tag name="MH" val="20151105090530"/>
  <p:tag name="MH_LIBRARY" val="GRAPHIC"/>
  <p:tag name="MH_TYPE" val="Other"/>
  <p:tag name="MH_ORDER" val="3"/>
</p:tagLst>
</file>

<file path=ppt/tags/tag140.xml><?xml version="1.0" encoding="utf-8"?>
<p:tagLst xmlns:a="http://schemas.openxmlformats.org/drawingml/2006/main" xmlns:r="http://schemas.openxmlformats.org/officeDocument/2006/relationships" xmlns:p="http://schemas.openxmlformats.org/presentationml/2006/main">
  <p:tag name="MH" val="20151024142630"/>
  <p:tag name="MH_LIBRARY" val="GRAPHIC"/>
  <p:tag name="MH_TYPE" val="Other"/>
  <p:tag name="MH_ORDER" val="2"/>
</p:tagLst>
</file>

<file path=ppt/tags/tag141.xml><?xml version="1.0" encoding="utf-8"?>
<p:tagLst xmlns:a="http://schemas.openxmlformats.org/drawingml/2006/main" xmlns:r="http://schemas.openxmlformats.org/officeDocument/2006/relationships" xmlns:p="http://schemas.openxmlformats.org/presentationml/2006/main">
  <p:tag name="MH" val="20151024142630"/>
  <p:tag name="MH_LIBRARY" val="GRAPHIC"/>
  <p:tag name="MH_TYPE" val="SubTitle"/>
  <p:tag name="MH_ORDER" val="1"/>
</p:tagLst>
</file>

<file path=ppt/tags/tag142.xml><?xml version="1.0" encoding="utf-8"?>
<p:tagLst xmlns:a="http://schemas.openxmlformats.org/drawingml/2006/main" xmlns:r="http://schemas.openxmlformats.org/officeDocument/2006/relationships" xmlns:p="http://schemas.openxmlformats.org/presentationml/2006/main">
  <p:tag name="MH" val="20151024142630"/>
  <p:tag name="MH_LIBRARY" val="GRAPHIC"/>
  <p:tag name="MH_TYPE" val="Text"/>
  <p:tag name="MH_ORDER" val="1"/>
</p:tagLst>
</file>

<file path=ppt/tags/tag143.xml><?xml version="1.0" encoding="utf-8"?>
<p:tagLst xmlns:a="http://schemas.openxmlformats.org/drawingml/2006/main" xmlns:r="http://schemas.openxmlformats.org/officeDocument/2006/relationships" xmlns:p="http://schemas.openxmlformats.org/presentationml/2006/main">
  <p:tag name="MH" val="20151024142630"/>
  <p:tag name="MH_LIBRARY" val="GRAPHIC"/>
  <p:tag name="MH_TYPE" val="Other"/>
  <p:tag name="MH_ORDER" val="1"/>
</p:tagLst>
</file>

<file path=ppt/tags/tag144.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XunHChF#"/>
  <p:tag name="MH_LAYOUT" val="SubTitleText"/>
  <p:tag name="MH" val="20151104111727"/>
  <p:tag name="MH_LIBRARY" val="GRAPHIC"/>
</p:tagLst>
</file>

<file path=ppt/tags/tag145.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1"/>
</p:tagLst>
</file>

<file path=ppt/tags/tag146.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2"/>
</p:tagLst>
</file>

<file path=ppt/tags/tag147.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3"/>
</p:tagLst>
</file>

<file path=ppt/tags/tag148.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4"/>
</p:tagLst>
</file>

<file path=ppt/tags/tag149.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51105090530"/>
  <p:tag name="MH_LIBRARY" val="GRAPHIC"/>
  <p:tag name="MH_TYPE" val="SubTitle"/>
  <p:tag name="MH_ORDER" val="3"/>
</p:tagLst>
</file>

<file path=ppt/tags/tag150.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4"/>
</p:tagLst>
</file>

<file path=ppt/tags/tag151.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3"/>
</p:tagLst>
</file>

<file path=ppt/tags/tag152.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2"/>
</p:tagLst>
</file>

<file path=ppt/tags/tag153.xml><?xml version="1.0" encoding="utf-8"?>
<p:tagLst xmlns:a="http://schemas.openxmlformats.org/drawingml/2006/main" xmlns:r="http://schemas.openxmlformats.org/officeDocument/2006/relationships" xmlns:p="http://schemas.openxmlformats.org/presentationml/2006/main">
  <p:tag name="MH" val="20151104111727"/>
  <p:tag name="MH_LIBRARY" val="GRAPHIC"/>
  <p:tag name="MH_TYPE" val="Other"/>
  <p:tag name="MH_ORDER" val="1"/>
</p:tagLst>
</file>

<file path=ppt/tags/tag154.xml><?xml version="1.0" encoding="utf-8"?>
<p:tagLst xmlns:a="http://schemas.openxmlformats.org/drawingml/2006/main" xmlns:r="http://schemas.openxmlformats.org/officeDocument/2006/relationships" xmlns:p="http://schemas.openxmlformats.org/presentationml/2006/main">
  <p:tag name="MH" val="20151104111727"/>
  <p:tag name="MH_LIBRARY" val="GRAPHIC"/>
  <p:tag name="MH_TYPE" val="SubTitle"/>
  <p:tag name="MH_ORDER" val="2"/>
</p:tagLst>
</file>

<file path=ppt/tags/tag155.xml><?xml version="1.0" encoding="utf-8"?>
<p:tagLst xmlns:a="http://schemas.openxmlformats.org/drawingml/2006/main" xmlns:r="http://schemas.openxmlformats.org/officeDocument/2006/relationships" xmlns:p="http://schemas.openxmlformats.org/presentationml/2006/main">
  <p:tag name="MH" val="20151104111727"/>
  <p:tag name="MH_LIBRARY" val="GRAPHIC"/>
  <p:tag name="MH_TYPE" val="Other"/>
  <p:tag name="MH_ORDER" val="2"/>
</p:tagLst>
</file>

<file path=ppt/tags/tag156.xml><?xml version="1.0" encoding="utf-8"?>
<p:tagLst xmlns:a="http://schemas.openxmlformats.org/drawingml/2006/main" xmlns:r="http://schemas.openxmlformats.org/officeDocument/2006/relationships" xmlns:p="http://schemas.openxmlformats.org/presentationml/2006/main">
  <p:tag name="MH" val="20151104111727"/>
  <p:tag name="MH_LIBRARY" val="GRAPHIC"/>
  <p:tag name="MH_TYPE" val="SubTitle"/>
  <p:tag name="MH_ORDER" val="1"/>
</p:tagLst>
</file>

<file path=ppt/tags/tag157.xml><?xml version="1.0" encoding="utf-8"?>
<p:tagLst xmlns:a="http://schemas.openxmlformats.org/drawingml/2006/main" xmlns:r="http://schemas.openxmlformats.org/officeDocument/2006/relationships" xmlns:p="http://schemas.openxmlformats.org/presentationml/2006/main">
  <p:tag name="MH" val="20151104111727"/>
  <p:tag name="MH_LIBRARY" val="GRAPHIC"/>
  <p:tag name="MH_TYPE" val="Other"/>
  <p:tag name="MH_ORDER" val="3"/>
</p:tagLst>
</file>

<file path=ppt/tags/tag158.xml><?xml version="1.0" encoding="utf-8"?>
<p:tagLst xmlns:a="http://schemas.openxmlformats.org/drawingml/2006/main" xmlns:r="http://schemas.openxmlformats.org/officeDocument/2006/relationships" xmlns:p="http://schemas.openxmlformats.org/presentationml/2006/main">
  <p:tag name="MH" val="20151104111727"/>
  <p:tag name="MH_LIBRARY" val="GRAPHIC"/>
  <p:tag name="MH_TYPE" val="SubTitle"/>
  <p:tag name="MH_ORDER" val="4"/>
</p:tagLst>
</file>

<file path=ppt/tags/tag159.xml><?xml version="1.0" encoding="utf-8"?>
<p:tagLst xmlns:a="http://schemas.openxmlformats.org/drawingml/2006/main" xmlns:r="http://schemas.openxmlformats.org/officeDocument/2006/relationships" xmlns:p="http://schemas.openxmlformats.org/presentationml/2006/main">
  <p:tag name="MH" val="20151104111727"/>
  <p:tag name="MH_LIBRARY" val="GRAPHIC"/>
  <p:tag name="MH_TYPE" val="Other"/>
  <p:tag name="MH_ORDER" val="4"/>
</p:tagLst>
</file>

<file path=ppt/tags/tag16.xml><?xml version="1.0" encoding="utf-8"?>
<p:tagLst xmlns:a="http://schemas.openxmlformats.org/drawingml/2006/main" xmlns:r="http://schemas.openxmlformats.org/officeDocument/2006/relationships" xmlns:p="http://schemas.openxmlformats.org/presentationml/2006/main">
  <p:tag name="MH" val="20151105090530"/>
  <p:tag name="MH_LIBRARY" val="GRAPHIC"/>
  <p:tag name="MH_TYPE" val="Other"/>
  <p:tag name="MH_ORDER" val="2"/>
</p:tagLst>
</file>

<file path=ppt/tags/tag160.xml><?xml version="1.0" encoding="utf-8"?>
<p:tagLst xmlns:a="http://schemas.openxmlformats.org/drawingml/2006/main" xmlns:r="http://schemas.openxmlformats.org/officeDocument/2006/relationships" xmlns:p="http://schemas.openxmlformats.org/presentationml/2006/main">
  <p:tag name="MH" val="20151104111727"/>
  <p:tag name="MH_LIBRARY" val="GRAPHIC"/>
  <p:tag name="MH_TYPE" val="SubTitle"/>
  <p:tag name="MH_ORDER" val="3"/>
</p:tagLst>
</file>

<file path=ppt/tags/tag161.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Text"/>
  <p:tag name="MH" val="20151104095458"/>
  <p:tag name="MH_LIBRARY" val="GRAPHIC"/>
</p:tagLst>
</file>

<file path=ppt/tags/tag162.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1"/>
</p:tagLst>
</file>

<file path=ppt/tags/tag163.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2"/>
</p:tagLst>
</file>

<file path=ppt/tags/tag164.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3"/>
</p:tagLst>
</file>

<file path=ppt/tags/tag165.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Other"/>
  <p:tag name="MH_ORDER" val="4"/>
</p:tagLst>
</file>

<file path=ppt/tags/tag166.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1"/>
</p:tagLst>
</file>

<file path=ppt/tags/tag167.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4"/>
</p:tagLst>
</file>

<file path=ppt/tags/tag168.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3"/>
</p:tagLst>
</file>

<file path=ppt/tags/tag169.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Text"/>
  <p:tag name="MH_ORDER" val="2"/>
</p:tagLst>
</file>

<file path=ppt/tags/tag17.xml><?xml version="1.0" encoding="utf-8"?>
<p:tagLst xmlns:a="http://schemas.openxmlformats.org/drawingml/2006/main" xmlns:r="http://schemas.openxmlformats.org/officeDocument/2006/relationships" xmlns:p="http://schemas.openxmlformats.org/presentationml/2006/main">
  <p:tag name="MH" val="20151105090530"/>
  <p:tag name="MH_LIBRARY" val="GRAPHIC"/>
  <p:tag name="MH_TYPE" val="SubTitle"/>
  <p:tag name="MH_ORDER" val="2"/>
</p:tagLst>
</file>

<file path=ppt/tags/tag170.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SubTitle"/>
  <p:tag name="MH_ORDER" val="1"/>
</p:tagLst>
</file>

<file path=ppt/tags/tag171.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SubTitle"/>
  <p:tag name="MH_ORDER" val="2"/>
</p:tagLst>
</file>

<file path=ppt/tags/tag172.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SubTitle"/>
  <p:tag name="MH_ORDER" val="3"/>
</p:tagLst>
</file>

<file path=ppt/tags/tag173.xml><?xml version="1.0" encoding="utf-8"?>
<p:tagLst xmlns:a="http://schemas.openxmlformats.org/drawingml/2006/main" xmlns:r="http://schemas.openxmlformats.org/officeDocument/2006/relationships" xmlns:p="http://schemas.openxmlformats.org/presentationml/2006/main">
  <p:tag name="MH" val="20151104095458"/>
  <p:tag name="MH_LIBRARY" val="GRAPHIC"/>
  <p:tag name="MH_TYPE" val="SubTitle"/>
  <p:tag name="MH_ORDER" val="4"/>
</p:tagLst>
</file>

<file path=ppt/tags/tag174.xml><?xml version="1.0" encoding="utf-8"?>
<p:tagLst xmlns:a="http://schemas.openxmlformats.org/drawingml/2006/main" xmlns:r="http://schemas.openxmlformats.org/officeDocument/2006/relationships" xmlns:p="http://schemas.openxmlformats.org/presentationml/2006/main">
  <p:tag name="TIMING" val="|0.5"/>
</p:tagLst>
</file>

<file path=ppt/tags/tag175.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8"/>
</p:tagLst>
</file>

<file path=ppt/tags/tag176.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ShuJTB#"/>
  <p:tag name="MH_LAYOUT" val="SubTitleTextDesc"/>
  <p:tag name="MH" val="20151104105223"/>
  <p:tag name="MH_LIBRARY" val="GRAPHIC"/>
</p:tagLst>
</file>

<file path=ppt/tags/tag177.xml><?xml version="1.0" encoding="utf-8"?>
<p:tagLst xmlns:a="http://schemas.openxmlformats.org/drawingml/2006/main" xmlns:r="http://schemas.openxmlformats.org/officeDocument/2006/relationships" xmlns:p="http://schemas.openxmlformats.org/presentationml/2006/main">
  <p:tag name="MH" val="20151024141730"/>
  <p:tag name="MH_LIBRARY" val="GRAPHIC"/>
  <p:tag name="MH_TYPE" val="Desc"/>
  <p:tag name="MH_ORDER" val="1"/>
</p:tagLst>
</file>

<file path=ppt/tags/tag178.xml><?xml version="1.0" encoding="utf-8"?>
<p:tagLst xmlns:a="http://schemas.openxmlformats.org/drawingml/2006/main" xmlns:r="http://schemas.openxmlformats.org/officeDocument/2006/relationships" xmlns:p="http://schemas.openxmlformats.org/presentationml/2006/main">
  <p:tag name="MH" val="20151104105223"/>
  <p:tag name="MH_LIBRARY" val="GRAPHIC"/>
  <p:tag name="MH_TYPE" val="Other"/>
  <p:tag name="MH_ORDER" val="4"/>
</p:tagLst>
</file>

<file path=ppt/tags/tag179.xml><?xml version="1.0" encoding="utf-8"?>
<p:tagLst xmlns:a="http://schemas.openxmlformats.org/drawingml/2006/main" xmlns:r="http://schemas.openxmlformats.org/officeDocument/2006/relationships" xmlns:p="http://schemas.openxmlformats.org/presentationml/2006/main">
  <p:tag name="MH" val="20151104105223"/>
  <p:tag name="MH_LIBRARY" val="GRAPHIC"/>
  <p:tag name="MH_TYPE" val="Other"/>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LiuChBZh#"/>
  <p:tag name="MH_LAYOUT" val="SubTitleText"/>
  <p:tag name="MH" val="20151104092112"/>
  <p:tag name="MH_LIBRARY" val="GRAPHIC"/>
</p:tagLst>
</file>

<file path=ppt/tags/tag180.xml><?xml version="1.0" encoding="utf-8"?>
<p:tagLst xmlns:a="http://schemas.openxmlformats.org/drawingml/2006/main" xmlns:r="http://schemas.openxmlformats.org/officeDocument/2006/relationships" xmlns:p="http://schemas.openxmlformats.org/presentationml/2006/main">
  <p:tag name="MH" val="20151104105223"/>
  <p:tag name="MH_LIBRARY" val="GRAPHIC"/>
  <p:tag name="MH_TYPE" val="Other"/>
  <p:tag name="MH_ORDER" val="2"/>
</p:tagLst>
</file>

<file path=ppt/tags/tag181.xml><?xml version="1.0" encoding="utf-8"?>
<p:tagLst xmlns:a="http://schemas.openxmlformats.org/drawingml/2006/main" xmlns:r="http://schemas.openxmlformats.org/officeDocument/2006/relationships" xmlns:p="http://schemas.openxmlformats.org/presentationml/2006/main">
  <p:tag name="MH" val="20151104105223"/>
  <p:tag name="MH_LIBRARY" val="GRAPHIC"/>
  <p:tag name="MH_TYPE" val="Text"/>
  <p:tag name="MH_ORDER" val="2"/>
</p:tagLst>
</file>

<file path=ppt/tags/tag182.xml><?xml version="1.0" encoding="utf-8"?>
<p:tagLst xmlns:a="http://schemas.openxmlformats.org/drawingml/2006/main" xmlns:r="http://schemas.openxmlformats.org/officeDocument/2006/relationships" xmlns:p="http://schemas.openxmlformats.org/presentationml/2006/main">
  <p:tag name="MH" val="20151104105223"/>
  <p:tag name="MH_LIBRARY" val="GRAPHIC"/>
  <p:tag name="MH_TYPE" val="SubTitle"/>
  <p:tag name="MH_ORDER" val="2"/>
</p:tagLst>
</file>

<file path=ppt/tags/tag183.xml><?xml version="1.0" encoding="utf-8"?>
<p:tagLst xmlns:a="http://schemas.openxmlformats.org/drawingml/2006/main" xmlns:r="http://schemas.openxmlformats.org/officeDocument/2006/relationships" xmlns:p="http://schemas.openxmlformats.org/presentationml/2006/main">
  <p:tag name="MH" val="20151104105223"/>
  <p:tag name="MH_LIBRARY" val="GRAPHIC"/>
  <p:tag name="MH_TYPE" val="Other"/>
  <p:tag name="MH_ORDER" val="5"/>
</p:tagLst>
</file>

<file path=ppt/tags/tag184.xml><?xml version="1.0" encoding="utf-8"?>
<p:tagLst xmlns:a="http://schemas.openxmlformats.org/drawingml/2006/main" xmlns:r="http://schemas.openxmlformats.org/officeDocument/2006/relationships" xmlns:p="http://schemas.openxmlformats.org/presentationml/2006/main">
  <p:tag name="MH" val="20151104105223"/>
  <p:tag name="MH_LIBRARY" val="GRAPHIC"/>
  <p:tag name="MH_TYPE" val="Text"/>
  <p:tag name="MH_ORDER" val="5"/>
</p:tagLst>
</file>

<file path=ppt/tags/tag185.xml><?xml version="1.0" encoding="utf-8"?>
<p:tagLst xmlns:a="http://schemas.openxmlformats.org/drawingml/2006/main" xmlns:r="http://schemas.openxmlformats.org/officeDocument/2006/relationships" xmlns:p="http://schemas.openxmlformats.org/presentationml/2006/main">
  <p:tag name="MH" val="20151104105223"/>
  <p:tag name="MH_LIBRARY" val="GRAPHIC"/>
  <p:tag name="MH_TYPE" val="SubTitle"/>
  <p:tag name="MH_ORDER" val="5"/>
</p:tagLst>
</file>

<file path=ppt/tags/tag186.xml><?xml version="1.0" encoding="utf-8"?>
<p:tagLst xmlns:a="http://schemas.openxmlformats.org/drawingml/2006/main" xmlns:r="http://schemas.openxmlformats.org/officeDocument/2006/relationships" xmlns:p="http://schemas.openxmlformats.org/presentationml/2006/main">
  <p:tag name="MH" val="20151104105223"/>
  <p:tag name="MH_LIBRARY" val="GRAPHIC"/>
  <p:tag name="MH_TYPE" val="Other"/>
  <p:tag name="MH_ORDER" val="6"/>
</p:tagLst>
</file>

<file path=ppt/tags/tag187.xml><?xml version="1.0" encoding="utf-8"?>
<p:tagLst xmlns:a="http://schemas.openxmlformats.org/drawingml/2006/main" xmlns:r="http://schemas.openxmlformats.org/officeDocument/2006/relationships" xmlns:p="http://schemas.openxmlformats.org/presentationml/2006/main">
  <p:tag name="MH" val="20151104105223"/>
  <p:tag name="MH_LIBRARY" val="GRAPHIC"/>
  <p:tag name="MH_TYPE" val="Text"/>
  <p:tag name="MH_ORDER" val="4"/>
</p:tagLst>
</file>

<file path=ppt/tags/tag188.xml><?xml version="1.0" encoding="utf-8"?>
<p:tagLst xmlns:a="http://schemas.openxmlformats.org/drawingml/2006/main" xmlns:r="http://schemas.openxmlformats.org/officeDocument/2006/relationships" xmlns:p="http://schemas.openxmlformats.org/presentationml/2006/main">
  <p:tag name="MH" val="20151104105223"/>
  <p:tag name="MH_LIBRARY" val="GRAPHIC"/>
  <p:tag name="MH_TYPE" val="SubTitle"/>
  <p:tag name="MH_ORDER" val="4"/>
</p:tagLst>
</file>

<file path=ppt/tags/tag189.xml><?xml version="1.0" encoding="utf-8"?>
<p:tagLst xmlns:a="http://schemas.openxmlformats.org/drawingml/2006/main" xmlns:r="http://schemas.openxmlformats.org/officeDocument/2006/relationships" xmlns:p="http://schemas.openxmlformats.org/presentationml/2006/main">
  <p:tag name="MH" val="20151104105223"/>
  <p:tag name="MH_LIBRARY" val="GRAPHIC"/>
  <p:tag name="MH_TYPE" val="Other"/>
  <p:tag name="MH_ORDER" val="8"/>
</p:tagLst>
</file>

<file path=ppt/tags/tag19.xml><?xml version="1.0" encoding="utf-8"?>
<p:tagLst xmlns:a="http://schemas.openxmlformats.org/drawingml/2006/main" xmlns:r="http://schemas.openxmlformats.org/officeDocument/2006/relationships" xmlns:p="http://schemas.openxmlformats.org/presentationml/2006/main">
  <p:tag name="MH" val="20151104092112"/>
  <p:tag name="MH_LIBRARY" val="GRAPHIC"/>
  <p:tag name="MH_TYPE" val="Other"/>
  <p:tag name="MH_ORDER" val="1"/>
</p:tagLst>
</file>

<file path=ppt/tags/tag190.xml><?xml version="1.0" encoding="utf-8"?>
<p:tagLst xmlns:a="http://schemas.openxmlformats.org/drawingml/2006/main" xmlns:r="http://schemas.openxmlformats.org/officeDocument/2006/relationships" xmlns:p="http://schemas.openxmlformats.org/presentationml/2006/main">
  <p:tag name="MH" val="20151104105223"/>
  <p:tag name="MH_LIBRARY" val="GRAPHIC"/>
  <p:tag name="MH_TYPE" val="Other"/>
  <p:tag name="MH_ORDER" val="9"/>
</p:tagLst>
</file>

<file path=ppt/tags/tag191.xml><?xml version="1.0" encoding="utf-8"?>
<p:tagLst xmlns:a="http://schemas.openxmlformats.org/drawingml/2006/main" xmlns:r="http://schemas.openxmlformats.org/officeDocument/2006/relationships" xmlns:p="http://schemas.openxmlformats.org/presentationml/2006/main">
  <p:tag name="MH" val="20151104105223"/>
  <p:tag name="MH_LIBRARY" val="GRAPHIC"/>
  <p:tag name="MH_TYPE" val="Text"/>
  <p:tag name="MH_ORDER" val="3"/>
</p:tagLst>
</file>

<file path=ppt/tags/tag192.xml><?xml version="1.0" encoding="utf-8"?>
<p:tagLst xmlns:a="http://schemas.openxmlformats.org/drawingml/2006/main" xmlns:r="http://schemas.openxmlformats.org/officeDocument/2006/relationships" xmlns:p="http://schemas.openxmlformats.org/presentationml/2006/main">
  <p:tag name="MH" val="20151104105223"/>
  <p:tag name="MH_LIBRARY" val="GRAPHIC"/>
  <p:tag name="MH_TYPE" val="SubTitle"/>
  <p:tag name="MH_ORDER" val="3"/>
</p:tagLst>
</file>

<file path=ppt/tags/tag193.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ShuJTB#"/>
  <p:tag name="MH_LAYOUT" val="SubTitleTextDesc"/>
  <p:tag name="MH" val="20151104094818"/>
  <p:tag name="MH_LIBRARY" val="GRAPHIC"/>
</p:tagLst>
</file>

<file path=ppt/tags/tag194.xml><?xml version="1.0" encoding="utf-8"?>
<p:tagLst xmlns:a="http://schemas.openxmlformats.org/drawingml/2006/main" xmlns:r="http://schemas.openxmlformats.org/officeDocument/2006/relationships" xmlns:p="http://schemas.openxmlformats.org/presentationml/2006/main">
  <p:tag name="MH" val="20151104094818"/>
  <p:tag name="MH_LIBRARY" val="GRAPHIC"/>
  <p:tag name="MH_TYPE" val="Text"/>
  <p:tag name="MH_ORDER" val="1"/>
</p:tagLst>
</file>

<file path=ppt/tags/tag195.xml><?xml version="1.0" encoding="utf-8"?>
<p:tagLst xmlns:a="http://schemas.openxmlformats.org/drawingml/2006/main" xmlns:r="http://schemas.openxmlformats.org/officeDocument/2006/relationships" xmlns:p="http://schemas.openxmlformats.org/presentationml/2006/main">
  <p:tag name="MH" val="20151104094818"/>
  <p:tag name="MH_LIBRARY" val="GRAPHIC"/>
  <p:tag name="MH_TYPE" val="Text"/>
  <p:tag name="MH_ORDER" val="2"/>
</p:tagLst>
</file>

<file path=ppt/tags/tag196.xml><?xml version="1.0" encoding="utf-8"?>
<p:tagLst xmlns:a="http://schemas.openxmlformats.org/drawingml/2006/main" xmlns:r="http://schemas.openxmlformats.org/officeDocument/2006/relationships" xmlns:p="http://schemas.openxmlformats.org/presentationml/2006/main">
  <p:tag name="MH" val="20151104094818"/>
  <p:tag name="MH_LIBRARY" val="GRAPHIC"/>
  <p:tag name="MH_TYPE" val="Text"/>
  <p:tag name="MH_ORDER" val="3"/>
</p:tagLst>
</file>

<file path=ppt/tags/tag197.xml><?xml version="1.0" encoding="utf-8"?>
<p:tagLst xmlns:a="http://schemas.openxmlformats.org/drawingml/2006/main" xmlns:r="http://schemas.openxmlformats.org/officeDocument/2006/relationships" xmlns:p="http://schemas.openxmlformats.org/presentationml/2006/main">
  <p:tag name="MH" val="20151104094818"/>
  <p:tag name="MH_LIBRARY" val="GRAPHIC"/>
  <p:tag name="MH_TYPE" val="Text"/>
  <p:tag name="MH_ORDER" val="4"/>
</p:tagLst>
</file>

<file path=ppt/tags/tag198.xml><?xml version="1.0" encoding="utf-8"?>
<p:tagLst xmlns:a="http://schemas.openxmlformats.org/drawingml/2006/main" xmlns:r="http://schemas.openxmlformats.org/officeDocument/2006/relationships" xmlns:p="http://schemas.openxmlformats.org/presentationml/2006/main">
  <p:tag name="MH" val="20151104094818"/>
  <p:tag name="MH_LIBRARY" val="GRAPHIC"/>
  <p:tag name="MH_TYPE" val="Other"/>
  <p:tag name="MH_ORDER" val="1"/>
</p:tagLst>
</file>

<file path=ppt/tags/tag199.xml><?xml version="1.0" encoding="utf-8"?>
<p:tagLst xmlns:a="http://schemas.openxmlformats.org/drawingml/2006/main" xmlns:r="http://schemas.openxmlformats.org/officeDocument/2006/relationships" xmlns:p="http://schemas.openxmlformats.org/presentationml/2006/main">
  <p:tag name="MH" val="20151104094818"/>
  <p:tag name="MH_LIBRARY" val="GRAPHIC"/>
  <p:tag name="MH_TYPE" val="Sub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TIMING" val="|0.5"/>
</p:tagLst>
</file>

<file path=ppt/tags/tag20.xml><?xml version="1.0" encoding="utf-8"?>
<p:tagLst xmlns:a="http://schemas.openxmlformats.org/drawingml/2006/main" xmlns:r="http://schemas.openxmlformats.org/officeDocument/2006/relationships" xmlns:p="http://schemas.openxmlformats.org/presentationml/2006/main">
  <p:tag name="MH" val="20151104092112"/>
  <p:tag name="MH_LIBRARY" val="GRAPHIC"/>
  <p:tag name="MH_TYPE" val="Other"/>
  <p:tag name="MH_ORDER" val="2"/>
</p:tagLst>
</file>

<file path=ppt/tags/tag200.xml><?xml version="1.0" encoding="utf-8"?>
<p:tagLst xmlns:a="http://schemas.openxmlformats.org/drawingml/2006/main" xmlns:r="http://schemas.openxmlformats.org/officeDocument/2006/relationships" xmlns:p="http://schemas.openxmlformats.org/presentationml/2006/main">
  <p:tag name="MH" val="20151104094818"/>
  <p:tag name="MH_LIBRARY" val="GRAPHIC"/>
  <p:tag name="MH_TYPE" val="SubTitle"/>
  <p:tag name="MH_ORDER" val="2"/>
</p:tagLst>
</file>

<file path=ppt/tags/tag201.xml><?xml version="1.0" encoding="utf-8"?>
<p:tagLst xmlns:a="http://schemas.openxmlformats.org/drawingml/2006/main" xmlns:r="http://schemas.openxmlformats.org/officeDocument/2006/relationships" xmlns:p="http://schemas.openxmlformats.org/presentationml/2006/main">
  <p:tag name="MH" val="20151104094818"/>
  <p:tag name="MH_LIBRARY" val="GRAPHIC"/>
  <p:tag name="MH_TYPE" val="SubTitle"/>
  <p:tag name="MH_ORDER" val="3"/>
</p:tagLst>
</file>

<file path=ppt/tags/tag202.xml><?xml version="1.0" encoding="utf-8"?>
<p:tagLst xmlns:a="http://schemas.openxmlformats.org/drawingml/2006/main" xmlns:r="http://schemas.openxmlformats.org/officeDocument/2006/relationships" xmlns:p="http://schemas.openxmlformats.org/presentationml/2006/main">
  <p:tag name="MH" val="20151104094818"/>
  <p:tag name="MH_LIBRARY" val="GRAPHIC"/>
  <p:tag name="MH_TYPE" val="SubTitle"/>
  <p:tag name="MH_ORDER" val="4"/>
</p:tagLst>
</file>

<file path=ppt/tags/tag203.xml><?xml version="1.0" encoding="utf-8"?>
<p:tagLst xmlns:a="http://schemas.openxmlformats.org/drawingml/2006/main" xmlns:r="http://schemas.openxmlformats.org/officeDocument/2006/relationships" xmlns:p="http://schemas.openxmlformats.org/presentationml/2006/main">
  <p:tag name="MH" val="20151024141058"/>
  <p:tag name="MH_LIBRARY" val="GRAPHIC"/>
  <p:tag name="MH_TYPE" val="Other"/>
  <p:tag name="MH_ORDER" val="4"/>
</p:tagLst>
</file>

<file path=ppt/tags/tag204.xml><?xml version="1.0" encoding="utf-8"?>
<p:tagLst xmlns:a="http://schemas.openxmlformats.org/drawingml/2006/main" xmlns:r="http://schemas.openxmlformats.org/officeDocument/2006/relationships" xmlns:p="http://schemas.openxmlformats.org/presentationml/2006/main">
  <p:tag name="MH" val="20151024141058"/>
  <p:tag name="MH_LIBRARY" val="GRAPHIC"/>
  <p:tag name="MH_TYPE" val="SubTitle"/>
  <p:tag name="MH_ORDER" val="1"/>
</p:tagLst>
</file>

<file path=ppt/tags/tag205.xml><?xml version="1.0" encoding="utf-8"?>
<p:tagLst xmlns:a="http://schemas.openxmlformats.org/drawingml/2006/main" xmlns:r="http://schemas.openxmlformats.org/officeDocument/2006/relationships" xmlns:p="http://schemas.openxmlformats.org/presentationml/2006/main">
  <p:tag name="MH" val="20151024141058"/>
  <p:tag name="MH_LIBRARY" val="GRAPHIC"/>
  <p:tag name="MH_TYPE" val="Text"/>
  <p:tag name="MH_ORDER" val="1"/>
</p:tagLst>
</file>

<file path=ppt/tags/tag206.xml><?xml version="1.0" encoding="utf-8"?>
<p:tagLst xmlns:a="http://schemas.openxmlformats.org/drawingml/2006/main" xmlns:r="http://schemas.openxmlformats.org/officeDocument/2006/relationships" xmlns:p="http://schemas.openxmlformats.org/presentationml/2006/main">
  <p:tag name="MH" val="20151024141058"/>
  <p:tag name="MH_LIBRARY" val="GRAPHIC"/>
  <p:tag name="MH_TYPE" val="Other"/>
  <p:tag name="MH_ORDER" val="8"/>
</p:tagLst>
</file>

<file path=ppt/tags/tag207.xml><?xml version="1.0" encoding="utf-8"?>
<p:tagLst xmlns:a="http://schemas.openxmlformats.org/drawingml/2006/main" xmlns:r="http://schemas.openxmlformats.org/officeDocument/2006/relationships" xmlns:p="http://schemas.openxmlformats.org/presentationml/2006/main">
  <p:tag name="MH" val="20151024141058"/>
  <p:tag name="MH_LIBRARY" val="GRAPHIC"/>
  <p:tag name="MH_TYPE" val="Other"/>
  <p:tag name="MH_ORDER" val="1"/>
</p:tagLst>
</file>

<file path=ppt/tags/tag208.xml><?xml version="1.0" encoding="utf-8"?>
<p:tagLst xmlns:a="http://schemas.openxmlformats.org/drawingml/2006/main" xmlns:r="http://schemas.openxmlformats.org/officeDocument/2006/relationships" xmlns:p="http://schemas.openxmlformats.org/presentationml/2006/main">
  <p:tag name="MH" val="20151024141058"/>
  <p:tag name="MH_LIBRARY" val="GRAPHIC"/>
  <p:tag name="MH_TYPE" val="Other"/>
  <p:tag name="MH_ORDER" val="7"/>
</p:tagLst>
</file>

<file path=ppt/tags/tag209.xml><?xml version="1.0" encoding="utf-8"?>
<p:tagLst xmlns:a="http://schemas.openxmlformats.org/drawingml/2006/main" xmlns:r="http://schemas.openxmlformats.org/officeDocument/2006/relationships" xmlns:p="http://schemas.openxmlformats.org/presentationml/2006/main">
  <p:tag name="MH" val="20151024141058"/>
  <p:tag name="MH_LIBRARY" val="GRAPHIC"/>
  <p:tag name="MH_TYPE" val="SubTitle"/>
  <p:tag name="MH_ORDER" val="4"/>
</p:tagLst>
</file>

<file path=ppt/tags/tag21.xml><?xml version="1.0" encoding="utf-8"?>
<p:tagLst xmlns:a="http://schemas.openxmlformats.org/drawingml/2006/main" xmlns:r="http://schemas.openxmlformats.org/officeDocument/2006/relationships" xmlns:p="http://schemas.openxmlformats.org/presentationml/2006/main">
  <p:tag name="MH" val="20151104092112"/>
  <p:tag name="MH_LIBRARY" val="GRAPHIC"/>
  <p:tag name="MH_TYPE" val="Other"/>
  <p:tag name="MH_ORDER" val="3"/>
</p:tagLst>
</file>

<file path=ppt/tags/tag210.xml><?xml version="1.0" encoding="utf-8"?>
<p:tagLst xmlns:a="http://schemas.openxmlformats.org/drawingml/2006/main" xmlns:r="http://schemas.openxmlformats.org/officeDocument/2006/relationships" xmlns:p="http://schemas.openxmlformats.org/presentationml/2006/main">
  <p:tag name="MH" val="20151024141058"/>
  <p:tag name="MH_LIBRARY" val="GRAPHIC"/>
  <p:tag name="MH_TYPE" val="Text"/>
  <p:tag name="MH_ORDER" val="4"/>
</p:tagLst>
</file>

<file path=ppt/tags/tag211.xml><?xml version="1.0" encoding="utf-8"?>
<p:tagLst xmlns:a="http://schemas.openxmlformats.org/drawingml/2006/main" xmlns:r="http://schemas.openxmlformats.org/officeDocument/2006/relationships" xmlns:p="http://schemas.openxmlformats.org/presentationml/2006/main">
  <p:tag name="MH" val="20151024141058"/>
  <p:tag name="MH_LIBRARY" val="GRAPHIC"/>
  <p:tag name="MH_TYPE" val="Other"/>
  <p:tag name="MH_ORDER" val="2"/>
</p:tagLst>
</file>

<file path=ppt/tags/tag212.xml><?xml version="1.0" encoding="utf-8"?>
<p:tagLst xmlns:a="http://schemas.openxmlformats.org/drawingml/2006/main" xmlns:r="http://schemas.openxmlformats.org/officeDocument/2006/relationships" xmlns:p="http://schemas.openxmlformats.org/presentationml/2006/main">
  <p:tag name="MH" val="20151024141058"/>
  <p:tag name="MH_LIBRARY" val="GRAPHIC"/>
  <p:tag name="MH_TYPE" val="Other"/>
  <p:tag name="MH_ORDER" val="6"/>
</p:tagLst>
</file>

<file path=ppt/tags/tag213.xml><?xml version="1.0" encoding="utf-8"?>
<p:tagLst xmlns:a="http://schemas.openxmlformats.org/drawingml/2006/main" xmlns:r="http://schemas.openxmlformats.org/officeDocument/2006/relationships" xmlns:p="http://schemas.openxmlformats.org/presentationml/2006/main">
  <p:tag name="MH" val="20151024141058"/>
  <p:tag name="MH_LIBRARY" val="GRAPHIC"/>
  <p:tag name="MH_TYPE" val="SubTitle"/>
  <p:tag name="MH_ORDER" val="3"/>
</p:tagLst>
</file>

<file path=ppt/tags/tag214.xml><?xml version="1.0" encoding="utf-8"?>
<p:tagLst xmlns:a="http://schemas.openxmlformats.org/drawingml/2006/main" xmlns:r="http://schemas.openxmlformats.org/officeDocument/2006/relationships" xmlns:p="http://schemas.openxmlformats.org/presentationml/2006/main">
  <p:tag name="MH" val="20151024141058"/>
  <p:tag name="MH_LIBRARY" val="GRAPHIC"/>
  <p:tag name="MH_TYPE" val="Text"/>
  <p:tag name="MH_ORDER" val="3"/>
</p:tagLst>
</file>

<file path=ppt/tags/tag215.xml><?xml version="1.0" encoding="utf-8"?>
<p:tagLst xmlns:a="http://schemas.openxmlformats.org/drawingml/2006/main" xmlns:r="http://schemas.openxmlformats.org/officeDocument/2006/relationships" xmlns:p="http://schemas.openxmlformats.org/presentationml/2006/main">
  <p:tag name="MH" val="20151024141058"/>
  <p:tag name="MH_LIBRARY" val="GRAPHIC"/>
  <p:tag name="MH_TYPE" val="Other"/>
  <p:tag name="MH_ORDER" val="3"/>
</p:tagLst>
</file>

<file path=ppt/tags/tag216.xml><?xml version="1.0" encoding="utf-8"?>
<p:tagLst xmlns:a="http://schemas.openxmlformats.org/drawingml/2006/main" xmlns:r="http://schemas.openxmlformats.org/officeDocument/2006/relationships" xmlns:p="http://schemas.openxmlformats.org/presentationml/2006/main">
  <p:tag name="MH" val="20151024141058"/>
  <p:tag name="MH_LIBRARY" val="GRAPHIC"/>
  <p:tag name="MH_TYPE" val="Other"/>
  <p:tag name="MH_ORDER" val="5"/>
</p:tagLst>
</file>

<file path=ppt/tags/tag217.xml><?xml version="1.0" encoding="utf-8"?>
<p:tagLst xmlns:a="http://schemas.openxmlformats.org/drawingml/2006/main" xmlns:r="http://schemas.openxmlformats.org/officeDocument/2006/relationships" xmlns:p="http://schemas.openxmlformats.org/presentationml/2006/main">
  <p:tag name="MH" val="20151024141058"/>
  <p:tag name="MH_LIBRARY" val="GRAPHIC"/>
  <p:tag name="MH_TYPE" val="SubTitle"/>
  <p:tag name="MH_ORDER" val="2"/>
</p:tagLst>
</file>

<file path=ppt/tags/tag218.xml><?xml version="1.0" encoding="utf-8"?>
<p:tagLst xmlns:a="http://schemas.openxmlformats.org/drawingml/2006/main" xmlns:r="http://schemas.openxmlformats.org/officeDocument/2006/relationships" xmlns:p="http://schemas.openxmlformats.org/presentationml/2006/main">
  <p:tag name="MH" val="20151024141058"/>
  <p:tag name="MH_LIBRARY" val="GRAPHIC"/>
  <p:tag name="MH_TYPE" val="Text"/>
  <p:tag name="MH_ORDER" val="2"/>
</p:tagLst>
</file>

<file path=ppt/tags/tag219.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Text"/>
  <p:tag name="MH" val="20151104095213"/>
  <p:tag name="MH_LIBRARY" val="GRAPHIC"/>
</p:tagLst>
</file>

<file path=ppt/tags/tag22.xml><?xml version="1.0" encoding="utf-8"?>
<p:tagLst xmlns:a="http://schemas.openxmlformats.org/drawingml/2006/main" xmlns:r="http://schemas.openxmlformats.org/officeDocument/2006/relationships" xmlns:p="http://schemas.openxmlformats.org/presentationml/2006/main">
  <p:tag name="MH" val="20151104092112"/>
  <p:tag name="MH_LIBRARY" val="GRAPHIC"/>
  <p:tag name="MH_TYPE" val="Other"/>
  <p:tag name="MH_ORDER" val="4"/>
</p:tagLst>
</file>

<file path=ppt/tags/tag220.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Other"/>
  <p:tag name="MH_ORDER" val="1"/>
</p:tagLst>
</file>

<file path=ppt/tags/tag221.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Other"/>
  <p:tag name="MH_ORDER" val="2"/>
</p:tagLst>
</file>

<file path=ppt/tags/tag222.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Other"/>
  <p:tag name="MH_ORDER" val="3"/>
</p:tagLst>
</file>

<file path=ppt/tags/tag223.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Other"/>
  <p:tag name="MH_ORDER" val="4"/>
</p:tagLst>
</file>

<file path=ppt/tags/tag224.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SubTitle"/>
  <p:tag name="MH_ORDER" val="4"/>
</p:tagLst>
</file>

<file path=ppt/tags/tag225.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SubTitle"/>
  <p:tag name="MH_ORDER" val="1"/>
</p:tagLst>
</file>

<file path=ppt/tags/tag226.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SubTitle"/>
  <p:tag name="MH_ORDER" val="2"/>
</p:tagLst>
</file>

<file path=ppt/tags/tag227.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SubTitle"/>
  <p:tag name="MH_ORDER" val="3"/>
</p:tagLst>
</file>

<file path=ppt/tags/tag228.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Text"/>
  <p:tag name="MH_ORDER" val="3"/>
</p:tagLst>
</file>

<file path=ppt/tags/tag229.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Text"/>
  <p:tag name="MH_ORDER" val="4"/>
</p:tagLst>
</file>

<file path=ppt/tags/tag23.xml><?xml version="1.0" encoding="utf-8"?>
<p:tagLst xmlns:a="http://schemas.openxmlformats.org/drawingml/2006/main" xmlns:r="http://schemas.openxmlformats.org/officeDocument/2006/relationships" xmlns:p="http://schemas.openxmlformats.org/presentationml/2006/main">
  <p:tag name="MH" val="20151104092112"/>
  <p:tag name="MH_LIBRARY" val="GRAPHIC"/>
  <p:tag name="MH_TYPE" val="Other"/>
  <p:tag name="MH_ORDER" val="5"/>
</p:tagLst>
</file>

<file path=ppt/tags/tag230.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Text"/>
  <p:tag name="MH_ORDER" val="1"/>
</p:tagLst>
</file>

<file path=ppt/tags/tag231.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Text"/>
  <p:tag name="MH_ORDER" val="2"/>
</p:tagLst>
</file>

<file path=ppt/tags/tag232.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Other"/>
  <p:tag name="MH_ORDER" val="11"/>
</p:tagLst>
</file>

<file path=ppt/tags/tag233.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Other"/>
  <p:tag name="MH_ORDER" val="12"/>
</p:tagLst>
</file>

<file path=ppt/tags/tag234.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Other"/>
  <p:tag name="MH_ORDER" val="9"/>
</p:tagLst>
</file>

<file path=ppt/tags/tag235.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Other"/>
  <p:tag name="MH_ORDER" val="10"/>
</p:tagLst>
</file>

<file path=ppt/tags/tag236.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Other"/>
  <p:tag name="MH_ORDER" val="7"/>
</p:tagLst>
</file>

<file path=ppt/tags/tag237.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Other"/>
  <p:tag name="MH_ORDER" val="8"/>
</p:tagLst>
</file>

<file path=ppt/tags/tag238.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Other"/>
  <p:tag name="MH_ORDER" val="5"/>
</p:tagLst>
</file>

<file path=ppt/tags/tag239.xml><?xml version="1.0" encoding="utf-8"?>
<p:tagLst xmlns:a="http://schemas.openxmlformats.org/drawingml/2006/main" xmlns:r="http://schemas.openxmlformats.org/officeDocument/2006/relationships" xmlns:p="http://schemas.openxmlformats.org/presentationml/2006/main">
  <p:tag name="MH" val="20151104095213"/>
  <p:tag name="MH_LIBRARY" val="GRAPHIC"/>
  <p:tag name="MH_TYPE" val="Other"/>
  <p:tag name="MH_ORDER" val="6"/>
</p:tagLst>
</file>

<file path=ppt/tags/tag24.xml><?xml version="1.0" encoding="utf-8"?>
<p:tagLst xmlns:a="http://schemas.openxmlformats.org/drawingml/2006/main" xmlns:r="http://schemas.openxmlformats.org/officeDocument/2006/relationships" xmlns:p="http://schemas.openxmlformats.org/presentationml/2006/main">
  <p:tag name="MH" val="20151104092112"/>
  <p:tag name="MH_LIBRARY" val="GRAPHIC"/>
  <p:tag name="MH_TYPE" val="Other"/>
  <p:tag name="MH_ORDER" val="6"/>
</p:tagLst>
</file>

<file path=ppt/tags/tag240.xml><?xml version="1.0" encoding="utf-8"?>
<p:tagLst xmlns:a="http://schemas.openxmlformats.org/drawingml/2006/main" xmlns:r="http://schemas.openxmlformats.org/officeDocument/2006/relationships" xmlns:p="http://schemas.openxmlformats.org/presentationml/2006/main">
  <p:tag name="TIMING" val="|0.5"/>
</p:tagLst>
</file>

<file path=ppt/tags/tag25.xml><?xml version="1.0" encoding="utf-8"?>
<p:tagLst xmlns:a="http://schemas.openxmlformats.org/drawingml/2006/main" xmlns:r="http://schemas.openxmlformats.org/officeDocument/2006/relationships" xmlns:p="http://schemas.openxmlformats.org/presentationml/2006/main">
  <p:tag name="MH" val="20151104092112"/>
  <p:tag name="MH_LIBRARY" val="GRAPHIC"/>
  <p:tag name="MH_TYPE" val="Other"/>
  <p:tag name="MH_ORDER" val="7"/>
</p:tagLst>
</file>

<file path=ppt/tags/tag26.xml><?xml version="1.0" encoding="utf-8"?>
<p:tagLst xmlns:a="http://schemas.openxmlformats.org/drawingml/2006/main" xmlns:r="http://schemas.openxmlformats.org/officeDocument/2006/relationships" xmlns:p="http://schemas.openxmlformats.org/presentationml/2006/main">
  <p:tag name="MH" val="20151104092112"/>
  <p:tag name="MH_LIBRARY" val="GRAPHIC"/>
  <p:tag name="MH_TYPE" val="Other"/>
  <p:tag name="MH_ORDER" val="8"/>
</p:tagLst>
</file>

<file path=ppt/tags/tag27.xml><?xml version="1.0" encoding="utf-8"?>
<p:tagLst xmlns:a="http://schemas.openxmlformats.org/drawingml/2006/main" xmlns:r="http://schemas.openxmlformats.org/officeDocument/2006/relationships" xmlns:p="http://schemas.openxmlformats.org/presentationml/2006/main">
  <p:tag name="MH" val="20151104092112"/>
  <p:tag name="MH_LIBRARY" val="GRAPHIC"/>
  <p:tag name="MH_TYPE" val="Other"/>
  <p:tag name="MH_ORDER" val="9"/>
</p:tagLst>
</file>

<file path=ppt/tags/tag28.xml><?xml version="1.0" encoding="utf-8"?>
<p:tagLst xmlns:a="http://schemas.openxmlformats.org/drawingml/2006/main" xmlns:r="http://schemas.openxmlformats.org/officeDocument/2006/relationships" xmlns:p="http://schemas.openxmlformats.org/presentationml/2006/main">
  <p:tag name="MH" val="20151104092112"/>
  <p:tag name="MH_LIBRARY" val="GRAPHIC"/>
  <p:tag name="MH_TYPE" val="Other"/>
  <p:tag name="MH_ORDER" val="10"/>
</p:tagLst>
</file>

<file path=ppt/tags/tag29.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LiuChBZh#"/>
  <p:tag name="MH_LAYOUT" val="SubTitle"/>
  <p:tag name="MH" val="20151104092632"/>
  <p:tag name="MH_LIBRARY" val="GRAPHIC"/>
</p:tagLst>
</file>

<file path=ppt/tags/tag3.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8"/>
</p:tagLst>
</file>

<file path=ppt/tags/tag30.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2"/>
</p:tagLst>
</file>

<file path=ppt/tags/tag31.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10"/>
</p:tagLst>
</file>

<file path=ppt/tags/tag32.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11"/>
</p:tagLst>
</file>

<file path=ppt/tags/tag33.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17"/>
</p:tagLst>
</file>

<file path=ppt/tags/tag34.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6"/>
</p:tagLst>
</file>

<file path=ppt/tags/tag35.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7"/>
</p:tagLst>
</file>

<file path=ppt/tags/tag36.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16"/>
</p:tagLst>
</file>

<file path=ppt/tags/tag37.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8"/>
</p:tagLst>
</file>

<file path=ppt/tags/tag38.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9"/>
</p:tagLst>
</file>

<file path=ppt/tags/tag39.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15"/>
</p:tagLst>
</file>

<file path=ppt/tags/tag4.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8"/>
</p:tagLst>
</file>

<file path=ppt/tags/tag40.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12"/>
</p:tagLst>
</file>

<file path=ppt/tags/tag41.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13"/>
</p:tagLst>
</file>

<file path=ppt/tags/tag42.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14"/>
</p:tagLst>
</file>

<file path=ppt/tags/tag43.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1"/>
</p:tagLst>
</file>

<file path=ppt/tags/tag44.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3"/>
</p:tagLst>
</file>

<file path=ppt/tags/tag45.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4"/>
</p:tagLst>
</file>

<file path=ppt/tags/tag46.xml><?xml version="1.0" encoding="utf-8"?>
<p:tagLst xmlns:a="http://schemas.openxmlformats.org/drawingml/2006/main" xmlns:r="http://schemas.openxmlformats.org/officeDocument/2006/relationships" xmlns:p="http://schemas.openxmlformats.org/presentationml/2006/main">
  <p:tag name="MH" val="20151104092632"/>
  <p:tag name="MH_LIBRARY" val="GRAPHIC"/>
  <p:tag name="MH_TYPE" val="Other"/>
  <p:tag name="MH_ORDER" val="5"/>
</p:tagLst>
</file>

<file path=ppt/tags/tag47.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
  <p:tag name="MH" val="20151104094602"/>
  <p:tag name="MH_LIBRARY" val="GRAPHIC"/>
</p:tagLst>
</file>

<file path=ppt/tags/tag48.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1"/>
</p:tagLst>
</file>

<file path=ppt/tags/tag49.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8"/>
</p:tagLst>
</file>

<file path=ppt/tags/tag50.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3"/>
</p:tagLst>
</file>

<file path=ppt/tags/tag51.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4"/>
</p:tagLst>
</file>

<file path=ppt/tags/tag52.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5"/>
</p:tagLst>
</file>

<file path=ppt/tags/tag53.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6"/>
</p:tagLst>
</file>

<file path=ppt/tags/tag54.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7"/>
</p:tagLst>
</file>

<file path=ppt/tags/tag55.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8"/>
</p:tagLst>
</file>

<file path=ppt/tags/tag56.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9"/>
</p:tagLst>
</file>

<file path=ppt/tags/tag57.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10"/>
</p:tagLst>
</file>

<file path=ppt/tags/tag58.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11"/>
</p:tagLst>
</file>

<file path=ppt/tags/tag59.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12"/>
</p:tagLst>
</file>

<file path=ppt/tags/tag6.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8"/>
</p:tagLst>
</file>

<file path=ppt/tags/tag60.xml><?xml version="1.0" encoding="utf-8"?>
<p:tagLst xmlns:a="http://schemas.openxmlformats.org/drawingml/2006/main" xmlns:r="http://schemas.openxmlformats.org/officeDocument/2006/relationships" xmlns:p="http://schemas.openxmlformats.org/presentationml/2006/main">
  <p:tag name="TIMING" val="|0.5"/>
</p:tagLst>
</file>

<file path=ppt/tags/tag61.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8"/>
</p:tagLst>
</file>

<file path=ppt/tags/tag62.xml><?xml version="1.0" encoding="utf-8"?>
<p:tagLst xmlns:a="http://schemas.openxmlformats.org/drawingml/2006/main" xmlns:r="http://schemas.openxmlformats.org/officeDocument/2006/relationships" xmlns:p="http://schemas.openxmlformats.org/presentationml/2006/main">
  <p:tag name="MH_TYPE" val="#NeiR#"/>
  <p:tag name="MH_NUMBER" val="2"/>
  <p:tag name="MH_CATEGORY" val="#ShuJTB#"/>
  <p:tag name="MH_LAYOUT" val="SubTitleText"/>
  <p:tag name="MH" val="20151104104726"/>
  <p:tag name="MH_LIBRARY" val="GRAPHIC"/>
</p:tagLst>
</file>

<file path=ppt/tags/tag63.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43"/>
</p:tagLst>
</file>

<file path=ppt/tags/tag64.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33"/>
</p:tagLst>
</file>

<file path=ppt/tags/tag65.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34"/>
</p:tagLst>
</file>

<file path=ppt/tags/tag66.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35"/>
</p:tagLst>
</file>

<file path=ppt/tags/tag67.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36"/>
</p:tagLst>
</file>

<file path=ppt/tags/tag68.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37"/>
</p:tagLst>
</file>

<file path=ppt/tags/tag69.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38"/>
</p:tagLst>
</file>

<file path=ppt/tags/tag7.xml><?xml version="1.0" encoding="utf-8"?>
<p:tagLst xmlns:a="http://schemas.openxmlformats.org/drawingml/2006/main" xmlns:r="http://schemas.openxmlformats.org/officeDocument/2006/relationships" xmlns:p="http://schemas.openxmlformats.org/presentationml/2006/main">
  <p:tag name="TIMING" val="|0.5"/>
</p:tagLst>
</file>

<file path=ppt/tags/tag70.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39"/>
</p:tagLst>
</file>

<file path=ppt/tags/tag71.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40"/>
</p:tagLst>
</file>

<file path=ppt/tags/tag72.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41"/>
</p:tagLst>
</file>

<file path=ppt/tags/tag73.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42"/>
</p:tagLst>
</file>

<file path=ppt/tags/tag74.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Text"/>
  <p:tag name="MH_ORDER" val="4"/>
</p:tagLst>
</file>

<file path=ppt/tags/tag75.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23"/>
</p:tagLst>
</file>

<file path=ppt/tags/tag76.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24"/>
</p:tagLst>
</file>

<file path=ppt/tags/tag77.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25"/>
</p:tagLst>
</file>

<file path=ppt/tags/tag78.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26"/>
</p:tagLst>
</file>

<file path=ppt/tags/tag79.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27"/>
</p:tagLst>
</file>

<file path=ppt/tags/tag8.xml><?xml version="1.0" encoding="utf-8"?>
<p:tagLst xmlns:a="http://schemas.openxmlformats.org/drawingml/2006/main" xmlns:r="http://schemas.openxmlformats.org/officeDocument/2006/relationships" xmlns:p="http://schemas.openxmlformats.org/presentationml/2006/main">
  <p:tag name="MH" val="20151104094602"/>
  <p:tag name="MH_LIBRARY" val="GRAPHIC"/>
  <p:tag name="MH_TYPE" val="Other"/>
  <p:tag name="MH_ORDER" val="8"/>
</p:tagLst>
</file>

<file path=ppt/tags/tag80.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28"/>
</p:tagLst>
</file>

<file path=ppt/tags/tag81.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29"/>
</p:tagLst>
</file>

<file path=ppt/tags/tag82.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30"/>
</p:tagLst>
</file>

<file path=ppt/tags/tag83.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31"/>
</p:tagLst>
</file>

<file path=ppt/tags/tag84.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32"/>
</p:tagLst>
</file>

<file path=ppt/tags/tag85.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Text"/>
  <p:tag name="MH_ORDER" val="2"/>
</p:tagLst>
</file>

<file path=ppt/tags/tag86.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SubTitle"/>
  <p:tag name="MH_ORDER" val="1"/>
</p:tagLst>
</file>

<file path=ppt/tags/tag87.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21"/>
</p:tagLst>
</file>

<file path=ppt/tags/tag88.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22"/>
</p:tagLst>
</file>

<file path=ppt/tags/tag89.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SubTitle"/>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_TYPE" val="#NeiR#"/>
  <p:tag name="MH_NUMBER" val="4"/>
  <p:tag name="MH_CATEGORY" val="#BingLLB#"/>
  <p:tag name="MH_LAYOUT" val="SubTitleText"/>
  <p:tag name="MH" val="20151104092349"/>
  <p:tag name="MH_LIBRARY" val="GRAPHIC"/>
</p:tagLst>
</file>

<file path=ppt/tags/tag90.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11"/>
</p:tagLst>
</file>

<file path=ppt/tags/tag91.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12"/>
</p:tagLst>
</file>

<file path=ppt/tags/tag92.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13"/>
</p:tagLst>
</file>

<file path=ppt/tags/tag93.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14"/>
</p:tagLst>
</file>

<file path=ppt/tags/tag94.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15"/>
</p:tagLst>
</file>

<file path=ppt/tags/tag95.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16"/>
</p:tagLst>
</file>

<file path=ppt/tags/tag96.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17"/>
</p:tagLst>
</file>

<file path=ppt/tags/tag97.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18"/>
</p:tagLst>
</file>

<file path=ppt/tags/tag98.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19"/>
</p:tagLst>
</file>

<file path=ppt/tags/tag99.xml><?xml version="1.0" encoding="utf-8"?>
<p:tagLst xmlns:a="http://schemas.openxmlformats.org/drawingml/2006/main" xmlns:r="http://schemas.openxmlformats.org/officeDocument/2006/relationships" xmlns:p="http://schemas.openxmlformats.org/presentationml/2006/main">
  <p:tag name="MH" val="20151104104726"/>
  <p:tag name="MH_LIBRARY" val="GRAPHIC"/>
  <p:tag name="MH_TYPE" val="Other"/>
  <p:tag name="MH_ORDER" val="20"/>
</p:tagLst>
</file>

<file path=ppt/theme/theme1.xml><?xml version="1.0" encoding="utf-8"?>
<a:theme xmlns:a="http://schemas.openxmlformats.org/drawingml/2006/main" name="第一PPT，www.1ppt.com">
  <a:themeElements>
    <a:clrScheme name="3_Default Design 2">
      <a:dk1>
        <a:srgbClr val="000000"/>
      </a:dk1>
      <a:lt1>
        <a:srgbClr val="FFFFFF"/>
      </a:lt1>
      <a:dk2>
        <a:srgbClr val="AFE91F"/>
      </a:dk2>
      <a:lt2>
        <a:srgbClr val="B2B2B2"/>
      </a:lt2>
      <a:accent1>
        <a:srgbClr val="70D34D"/>
      </a:accent1>
      <a:accent2>
        <a:srgbClr val="4192DB"/>
      </a:accent2>
      <a:accent3>
        <a:srgbClr val="FFFFFF"/>
      </a:accent3>
      <a:accent4>
        <a:srgbClr val="000000"/>
      </a:accent4>
      <a:accent5>
        <a:srgbClr val="BBE6B2"/>
      </a:accent5>
      <a:accent6>
        <a:srgbClr val="3A84C6"/>
      </a:accent6>
      <a:hlink>
        <a:srgbClr val="EC7A24"/>
      </a:hlink>
      <a:folHlink>
        <a:srgbClr val="AB6CCE"/>
      </a:folHlink>
    </a:clrScheme>
    <a:fontScheme name="3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outerShdw dist="17961" dir="2700000" algn="ctr" rotWithShape="0">
            <a:schemeClr val="tx1">
              <a:gamma/>
              <a:shade val="60000"/>
              <a:invGamma/>
            </a:schemeClr>
          </a:outerShdw>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3_Default Design 1">
        <a:dk1>
          <a:srgbClr val="000000"/>
        </a:dk1>
        <a:lt1>
          <a:srgbClr val="FFFFFF"/>
        </a:lt1>
        <a:dk2>
          <a:srgbClr val="FDD903"/>
        </a:dk2>
        <a:lt2>
          <a:srgbClr val="B2B2B2"/>
        </a:lt2>
        <a:accent1>
          <a:srgbClr val="FF9900"/>
        </a:accent1>
        <a:accent2>
          <a:srgbClr val="76C73F"/>
        </a:accent2>
        <a:accent3>
          <a:srgbClr val="FFFFFF"/>
        </a:accent3>
        <a:accent4>
          <a:srgbClr val="000000"/>
        </a:accent4>
        <a:accent5>
          <a:srgbClr val="FFCAAA"/>
        </a:accent5>
        <a:accent6>
          <a:srgbClr val="6AB438"/>
        </a:accent6>
        <a:hlink>
          <a:srgbClr val="E2507A"/>
        </a:hlink>
        <a:folHlink>
          <a:srgbClr val="5ACAAF"/>
        </a:folHlink>
      </a:clrScheme>
      <a:clrMap bg1="lt1" tx1="dk1" bg2="lt2" tx2="dk2" accent1="accent1" accent2="accent2" accent3="accent3" accent4="accent4" accent5="accent5" accent6="accent6" hlink="hlink" folHlink="folHlink"/>
    </a:extraClrScheme>
    <a:extraClrScheme>
      <a:clrScheme name="3_Default Design 2">
        <a:dk1>
          <a:srgbClr val="000000"/>
        </a:dk1>
        <a:lt1>
          <a:srgbClr val="FFFFFF"/>
        </a:lt1>
        <a:dk2>
          <a:srgbClr val="AFE91F"/>
        </a:dk2>
        <a:lt2>
          <a:srgbClr val="B2B2B2"/>
        </a:lt2>
        <a:accent1>
          <a:srgbClr val="70D34D"/>
        </a:accent1>
        <a:accent2>
          <a:srgbClr val="4192DB"/>
        </a:accent2>
        <a:accent3>
          <a:srgbClr val="FFFFFF"/>
        </a:accent3>
        <a:accent4>
          <a:srgbClr val="000000"/>
        </a:accent4>
        <a:accent5>
          <a:srgbClr val="BBE6B2"/>
        </a:accent5>
        <a:accent6>
          <a:srgbClr val="3A84C6"/>
        </a:accent6>
        <a:hlink>
          <a:srgbClr val="EC7A24"/>
        </a:hlink>
        <a:folHlink>
          <a:srgbClr val="AB6CCE"/>
        </a:folHlink>
      </a:clrScheme>
      <a:clrMap bg1="lt1" tx1="dk1" bg2="lt2" tx2="dk2" accent1="accent1" accent2="accent2" accent3="accent3" accent4="accent4" accent5="accent5" accent6="accent6" hlink="hlink" folHlink="folHlink"/>
    </a:extraClrScheme>
    <a:extraClrScheme>
      <a:clrScheme name="3_Default Design 3">
        <a:dk1>
          <a:srgbClr val="000000"/>
        </a:dk1>
        <a:lt1>
          <a:srgbClr val="FFFFFF"/>
        </a:lt1>
        <a:dk2>
          <a:srgbClr val="72D3F6"/>
        </a:dk2>
        <a:lt2>
          <a:srgbClr val="B2B2B2"/>
        </a:lt2>
        <a:accent1>
          <a:srgbClr val="51A0E1"/>
        </a:accent1>
        <a:accent2>
          <a:srgbClr val="7FCD53"/>
        </a:accent2>
        <a:accent3>
          <a:srgbClr val="FFFFFF"/>
        </a:accent3>
        <a:accent4>
          <a:srgbClr val="000000"/>
        </a:accent4>
        <a:accent5>
          <a:srgbClr val="B3CDEE"/>
        </a:accent5>
        <a:accent6>
          <a:srgbClr val="72BA4A"/>
        </a:accent6>
        <a:hlink>
          <a:srgbClr val="CB518E"/>
        </a:hlink>
        <a:folHlink>
          <a:srgbClr val="DB862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833</TotalTime>
  <Pages>0</Pages>
  <Words>2100</Words>
  <Characters>0</Characters>
  <Application>Microsoft Office PowerPoint</Application>
  <DocSecurity>0</DocSecurity>
  <PresentationFormat>全屏显示(16:9)</PresentationFormat>
  <Lines>0</Lines>
  <Paragraphs>309</Paragraphs>
  <Slides>28</Slides>
  <Notes>26</Notes>
  <HiddenSlides>0</HiddenSlides>
  <MMClips>0</MMClips>
  <ScaleCrop>false</ScaleCrop>
  <HeadingPairs>
    <vt:vector size="6" baseType="variant">
      <vt:variant>
        <vt:lpstr>主题</vt:lpstr>
      </vt:variant>
      <vt:variant>
        <vt:i4>2</vt:i4>
      </vt:variant>
      <vt:variant>
        <vt:lpstr>幻灯片标题</vt:lpstr>
      </vt:variant>
      <vt:variant>
        <vt:i4>28</vt:i4>
      </vt:variant>
      <vt:variant>
        <vt:lpstr>自定义放映</vt:lpstr>
      </vt:variant>
      <vt:variant>
        <vt:i4>1</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自定义放映 1</vt:lpstr>
    </vt:vector>
  </TitlesOfParts>
  <Company>第一PPT，www.1ppt.com</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电影</dc:title>
  <dc:creator>第一PPT</dc:creator>
  <cp:keywords>www.1ppt.com</cp:keywords>
  <cp:lastModifiedBy>Windows User</cp:lastModifiedBy>
  <cp:revision>292</cp:revision>
  <cp:lastPrinted>1899-12-30T00:00:00Z</cp:lastPrinted>
  <dcterms:created xsi:type="dcterms:W3CDTF">2008-02-28T09:07:44Z</dcterms:created>
  <dcterms:modified xsi:type="dcterms:W3CDTF">2019-05-27T11:59:47Z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2052-8.1.0.3526</vt:lpwstr>
  </property>
</Properties>
</file>