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5" r:id="rId1"/>
    <p:sldMasterId id="2147483798" r:id="rId2"/>
  </p:sldMasterIdLst>
  <p:notesMasterIdLst>
    <p:notesMasterId r:id="rId5"/>
  </p:notesMasterIdLst>
  <p:sldIdLst>
    <p:sldId id="289" r:id="rId3"/>
    <p:sldId id="296" r:id="rId4"/>
  </p:sldIdLst>
  <p:sldSz cx="9144000" cy="5143500" type="screen16x9"/>
  <p:notesSz cx="6858000" cy="9144000"/>
  <p:custDataLst>
    <p:tags r:id="rId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4AE"/>
    <a:srgbClr val="F57E1B"/>
    <a:srgbClr val="FFF799"/>
    <a:srgbClr val="F5801F"/>
    <a:srgbClr val="0076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34146" autoAdjust="0"/>
  </p:normalViewPr>
  <p:slideViewPr>
    <p:cSldViewPr>
      <p:cViewPr>
        <p:scale>
          <a:sx n="75" d="100"/>
          <a:sy n="75" d="100"/>
        </p:scale>
        <p:origin x="-162" y="-131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136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A53C6B-08F3-4158-886C-31E8F83A74BF}" type="datetimeFigureOut">
              <a:rPr lang="zh-CN" altLang="en-US" smtClean="0"/>
              <a:t>2019/5/28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E4D7A-47DC-4552-BA16-73C413883FE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38015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5603E8-E9DC-4ABF-8B42-B4B0401793D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31515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ADA5B-BE53-4F24-8A3E-C4BC6D5A7C7D}" type="datetimeFigureOut">
              <a:rPr lang="zh-CN" altLang="en-US" smtClean="0"/>
              <a:t>2019/5/28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81048-AD53-4C2E-8E4D-851687AC54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0874255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426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1888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806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6841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1892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6856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8971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715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4699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273"/>
            <a:ext cx="7772400" cy="112442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ADA5B-BE53-4F24-8A3E-C4BC6D5A7C7D}" type="datetimeFigureOut">
              <a:rPr lang="zh-CN" altLang="en-US" smtClean="0"/>
              <a:t>2019/5/28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81048-AD53-4C2E-8E4D-851687AC54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0620389"/>
      </p:ext>
    </p:extLst>
  </p:cSld>
  <p:clrMapOvr>
    <a:masterClrMapping/>
  </p:clrMapOvr>
  <p:transition spd="slow" advClick="0" advTm="0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71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71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ADA5B-BE53-4F24-8A3E-C4BC6D5A7C7D}" type="datetimeFigureOut">
              <a:rPr lang="zh-CN" altLang="en-US" smtClean="0"/>
              <a:t>2019/5/28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81048-AD53-4C2E-8E4D-851687AC54B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7092280" y="480399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129487946"/>
      </p:ext>
    </p:extLst>
  </p:cSld>
  <p:clrMapOvr>
    <a:masterClrMapping/>
  </p:clrMapOvr>
  <p:transition spd="slow" advClick="0" advTm="0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573"/>
            <a:ext cx="4040188" cy="48006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633"/>
            <a:ext cx="4040188" cy="29632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573"/>
            <a:ext cx="4041775" cy="48006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633"/>
            <a:ext cx="4041775" cy="29632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ADA5B-BE53-4F24-8A3E-C4BC6D5A7C7D}" type="datetimeFigureOut">
              <a:rPr lang="zh-CN" altLang="en-US" smtClean="0"/>
              <a:t>2019/5/28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81048-AD53-4C2E-8E4D-851687AC54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0033588"/>
      </p:ext>
    </p:extLst>
  </p:cSld>
  <p:clrMapOvr>
    <a:masterClrMapping/>
  </p:clrMapOvr>
  <p:transition spd="slow" advClick="0" advTm="0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ADA5B-BE53-4F24-8A3E-C4BC6D5A7C7D}" type="datetimeFigureOut">
              <a:rPr lang="zh-CN" altLang="en-US" smtClean="0"/>
              <a:t>2019/5/28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81048-AD53-4C2E-8E4D-851687AC54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567015"/>
      </p:ext>
    </p:extLst>
  </p:cSld>
  <p:clrMapOvr>
    <a:masterClrMapping/>
  </p:clrMapOvr>
  <p:transition spd="slow" advClick="0" advTm="0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188165"/>
      </p:ext>
    </p:extLst>
  </p:cSld>
  <p:clrMapOvr>
    <a:masterClrMapping/>
  </p:clrMapOvr>
  <p:transition spd="slow" advClick="0" advTm="0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1282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59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009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740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7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739"/>
            <a:ext cx="2133600" cy="2728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3ADA5B-BE53-4F24-8A3E-C4BC6D5A7C7D}" type="datetimeFigureOut">
              <a:rPr lang="zh-CN" altLang="en-US" smtClean="0"/>
              <a:t>2019/5/28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739"/>
            <a:ext cx="2895600" cy="2728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739"/>
            <a:ext cx="2133600" cy="2728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581048-AD53-4C2E-8E4D-851687AC54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9937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</p:sldLayoutIdLst>
  <p:transition spd="slow" advClick="0" advTm="0">
    <p:cover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118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" y="670"/>
            <a:ext cx="9144000" cy="2895032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sp>
        <p:nvSpPr>
          <p:cNvPr id="11" name="文本框 1"/>
          <p:cNvSpPr txBox="1"/>
          <p:nvPr/>
        </p:nvSpPr>
        <p:spPr>
          <a:xfrm>
            <a:off x="1172631" y="3381629"/>
            <a:ext cx="7016829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5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总结：</a:t>
            </a: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您的内容打在这里，或者通过复制您的文本后，在此框中选择粘贴，并选择只保留文字。</a:t>
            </a: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在此录入上述图表的综合描述说明，在此录入上述图表的综合描述说明，在此录入上述图表的综合描述说明，在此录入上述图表的综合描述说明。</a:t>
            </a:r>
            <a:endParaRPr lang="en-US" altLang="zh-CN" sz="105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>
              <a:lnSpc>
                <a:spcPct val="120000"/>
              </a:lnSpc>
            </a:pPr>
            <a:endParaRPr lang="en-US" altLang="zh-CN" sz="105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在此录入上述图表的综合描述说明，在此录入上述图表的综合描述说明，在此录入上述图表的综合描述说明，在此录入上述图表的综合描述说明。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4044847" y="2173194"/>
            <a:ext cx="1046460" cy="1046460"/>
            <a:chOff x="1677608" y="2996952"/>
            <a:chExt cx="1395643" cy="1395643"/>
          </a:xfrm>
        </p:grpSpPr>
        <p:sp>
          <p:nvSpPr>
            <p:cNvPr id="17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gradFill>
              <a:gsLst>
                <a:gs pos="0">
                  <a:srgbClr val="002060"/>
                </a:gs>
                <a:gs pos="100000">
                  <a:srgbClr val="00B0F0"/>
                </a:gs>
              </a:gsLst>
              <a:lin ang="5400000" scaled="1"/>
            </a:gra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99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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145299" y="2173194"/>
            <a:ext cx="1046460" cy="1046460"/>
            <a:chOff x="1677608" y="2996952"/>
            <a:chExt cx="1395643" cy="1395643"/>
          </a:xfrm>
        </p:grpSpPr>
        <p:sp>
          <p:nvSpPr>
            <p:cNvPr id="20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gradFill>
              <a:gsLst>
                <a:gs pos="0">
                  <a:srgbClr val="002060"/>
                </a:gs>
                <a:gs pos="100000">
                  <a:srgbClr val="00B0F0"/>
                </a:gs>
              </a:gsLst>
              <a:lin ang="5400000" scaled="1"/>
            </a:gra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99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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2955333" y="2154396"/>
            <a:ext cx="1046460" cy="1046460"/>
            <a:chOff x="1677608" y="2996952"/>
            <a:chExt cx="1395643" cy="1395643"/>
          </a:xfrm>
        </p:grpSpPr>
        <p:sp>
          <p:nvSpPr>
            <p:cNvPr id="23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gradFill>
              <a:gsLst>
                <a:gs pos="0">
                  <a:srgbClr val="002060"/>
                </a:gs>
                <a:gs pos="100000">
                  <a:srgbClr val="00B0F0"/>
                </a:gs>
              </a:gsLst>
              <a:lin ang="5400000" scaled="1"/>
            </a:gra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99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</a:t>
              </a:r>
            </a:p>
          </p:txBody>
        </p:sp>
      </p:grpSp>
      <p:sp>
        <p:nvSpPr>
          <p:cNvPr id="25" name="TextBox 24"/>
          <p:cNvSpPr txBox="1"/>
          <p:nvPr/>
        </p:nvSpPr>
        <p:spPr>
          <a:xfrm flipH="1">
            <a:off x="3363564" y="2389161"/>
            <a:ext cx="269960" cy="600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9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</a:t>
            </a:r>
            <a:endParaRPr lang="id-ID" sz="3299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 flipH="1">
            <a:off x="4413115" y="2389161"/>
            <a:ext cx="269960" cy="600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9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束</a:t>
            </a:r>
            <a:endParaRPr lang="id-ID" sz="3299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 flipH="1">
            <a:off x="5512403" y="2389161"/>
            <a:ext cx="269960" cy="600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9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语</a:t>
            </a:r>
            <a:endParaRPr lang="id-ID" sz="3299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78168343"/>
      </p:ext>
    </p:extLst>
  </p:cSld>
  <p:clrMapOvr>
    <a:masterClrMapping/>
  </p:clrMapOvr>
  <p:transition spd="slow" advClick="0" advTm="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/>
      <p:bldP spid="25" grpId="0"/>
      <p:bldP spid="26" grpId="0"/>
      <p:bldP spid="2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6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5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164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CONTENTSID" val="291"/>
  <p:tag name="MH_SECTIONID" val="292,293,294,295,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194</TotalTime>
  <Words>392</Words>
  <Application>Microsoft Office PowerPoint</Application>
  <PresentationFormat>全屏显示(16:9)</PresentationFormat>
  <Paragraphs>24</Paragraphs>
  <Slides>2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第一PPT，www.1ppt.com</vt:lpstr>
      <vt:lpstr>Office 主题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谢谢观看</dc:title>
  <dc:creator>第一PPT</dc:creator>
  <cp:keywords>www.1ppt.com</cp:keywords>
  <cp:lastModifiedBy>Windows User</cp:lastModifiedBy>
  <cp:revision>47</cp:revision>
  <dcterms:created xsi:type="dcterms:W3CDTF">2015-03-15T15:55:02Z</dcterms:created>
  <dcterms:modified xsi:type="dcterms:W3CDTF">2019-05-28T09:39:37Z</dcterms:modified>
</cp:coreProperties>
</file>