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886" r:id="rId2"/>
  </p:sldMasterIdLst>
  <p:notesMasterIdLst>
    <p:notesMasterId r:id="rId30"/>
  </p:notesMasterIdLst>
  <p:handoutMasterIdLst>
    <p:handoutMasterId r:id="rId31"/>
  </p:handoutMasterIdLst>
  <p:sldIdLst>
    <p:sldId id="9361" r:id="rId3"/>
    <p:sldId id="9367" r:id="rId4"/>
    <p:sldId id="9363" r:id="rId5"/>
    <p:sldId id="9370" r:id="rId6"/>
    <p:sldId id="9371" r:id="rId7"/>
    <p:sldId id="9373" r:id="rId8"/>
    <p:sldId id="9381" r:id="rId9"/>
    <p:sldId id="9384" r:id="rId10"/>
    <p:sldId id="9364" r:id="rId11"/>
    <p:sldId id="9377" r:id="rId12"/>
    <p:sldId id="9369" r:id="rId13"/>
    <p:sldId id="9372" r:id="rId14"/>
    <p:sldId id="9374" r:id="rId15"/>
    <p:sldId id="9376" r:id="rId16"/>
    <p:sldId id="9365" r:id="rId17"/>
    <p:sldId id="9385" r:id="rId18"/>
    <p:sldId id="9386" r:id="rId19"/>
    <p:sldId id="9368" r:id="rId20"/>
    <p:sldId id="9380" r:id="rId21"/>
    <p:sldId id="9382" r:id="rId22"/>
    <p:sldId id="9366" r:id="rId23"/>
    <p:sldId id="9383" r:id="rId24"/>
    <p:sldId id="9378" r:id="rId25"/>
    <p:sldId id="9379" r:id="rId26"/>
    <p:sldId id="9375" r:id="rId27"/>
    <p:sldId id="9362" r:id="rId28"/>
    <p:sldId id="9387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57"/>
    <a:srgbClr val="F08200"/>
    <a:srgbClr val="501622"/>
    <a:srgbClr val="FDAD3F"/>
    <a:srgbClr val="29ABE2"/>
    <a:srgbClr val="215BB5"/>
    <a:srgbClr val="FF3B5E"/>
    <a:srgbClr val="D4E0E0"/>
    <a:srgbClr val="C00000"/>
    <a:srgbClr val="275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0" autoAdjust="0"/>
    <p:restoredTop sz="95394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835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583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981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048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072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5599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7047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693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7713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8541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451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198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1663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3573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0137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0721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305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7975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447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546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473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521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278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771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74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99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914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03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219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646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408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38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959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6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336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935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991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85714" y="1717755"/>
            <a:ext cx="5353627" cy="23924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80184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77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78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655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31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228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/>
          <p:cNvSpPr>
            <a:spLocks/>
          </p:cNvSpPr>
          <p:nvPr/>
        </p:nvSpPr>
        <p:spPr bwMode="auto">
          <a:xfrm>
            <a:off x="706" y="5732780"/>
            <a:ext cx="12857339" cy="131024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706" y="6134196"/>
            <a:ext cx="12857339" cy="1098256"/>
          </a:xfrm>
          <a:custGeom>
            <a:avLst/>
            <a:gdLst>
              <a:gd name="T0" fmla="*/ 5699 w 5699"/>
              <a:gd name="T1" fmla="*/ 0 h 487"/>
              <a:gd name="T2" fmla="*/ 5699 w 5699"/>
              <a:gd name="T3" fmla="*/ 487 h 487"/>
              <a:gd name="T4" fmla="*/ 0 w 5699"/>
              <a:gd name="T5" fmla="*/ 487 h 487"/>
              <a:gd name="T6" fmla="*/ 0 w 5699"/>
              <a:gd name="T7" fmla="*/ 360 h 487"/>
              <a:gd name="T8" fmla="*/ 375 w 5699"/>
              <a:gd name="T9" fmla="*/ 381 h 487"/>
              <a:gd name="T10" fmla="*/ 738 w 5699"/>
              <a:gd name="T11" fmla="*/ 398 h 487"/>
              <a:gd name="T12" fmla="*/ 1095 w 5699"/>
              <a:gd name="T13" fmla="*/ 410 h 487"/>
              <a:gd name="T14" fmla="*/ 1445 w 5699"/>
              <a:gd name="T15" fmla="*/ 419 h 487"/>
              <a:gd name="T16" fmla="*/ 1787 w 5699"/>
              <a:gd name="T17" fmla="*/ 423 h 487"/>
              <a:gd name="T18" fmla="*/ 2119 w 5699"/>
              <a:gd name="T19" fmla="*/ 421 h 487"/>
              <a:gd name="T20" fmla="*/ 2443 w 5699"/>
              <a:gd name="T21" fmla="*/ 416 h 487"/>
              <a:gd name="T22" fmla="*/ 2760 w 5699"/>
              <a:gd name="T23" fmla="*/ 405 h 487"/>
              <a:gd name="T24" fmla="*/ 3068 w 5699"/>
              <a:gd name="T25" fmla="*/ 391 h 487"/>
              <a:gd name="T26" fmla="*/ 3368 w 5699"/>
              <a:gd name="T27" fmla="*/ 372 h 487"/>
              <a:gd name="T28" fmla="*/ 3658 w 5699"/>
              <a:gd name="T29" fmla="*/ 348 h 487"/>
              <a:gd name="T30" fmla="*/ 3942 w 5699"/>
              <a:gd name="T31" fmla="*/ 320 h 487"/>
              <a:gd name="T32" fmla="*/ 4217 w 5699"/>
              <a:gd name="T33" fmla="*/ 289 h 487"/>
              <a:gd name="T34" fmla="*/ 4485 w 5699"/>
              <a:gd name="T35" fmla="*/ 250 h 487"/>
              <a:gd name="T36" fmla="*/ 4745 w 5699"/>
              <a:gd name="T37" fmla="*/ 210 h 487"/>
              <a:gd name="T38" fmla="*/ 4996 w 5699"/>
              <a:gd name="T39" fmla="*/ 163 h 487"/>
              <a:gd name="T40" fmla="*/ 5238 w 5699"/>
              <a:gd name="T41" fmla="*/ 113 h 487"/>
              <a:gd name="T42" fmla="*/ 5473 w 5699"/>
              <a:gd name="T43" fmla="*/ 59 h 487"/>
              <a:gd name="T44" fmla="*/ 5699 w 5699"/>
              <a:gd name="T4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99" h="487">
                <a:moveTo>
                  <a:pt x="5699" y="0"/>
                </a:moveTo>
                <a:lnTo>
                  <a:pt x="5699" y="487"/>
                </a:lnTo>
                <a:lnTo>
                  <a:pt x="0" y="487"/>
                </a:lnTo>
                <a:lnTo>
                  <a:pt x="0" y="360"/>
                </a:lnTo>
                <a:lnTo>
                  <a:pt x="375" y="381"/>
                </a:lnTo>
                <a:lnTo>
                  <a:pt x="738" y="398"/>
                </a:lnTo>
                <a:lnTo>
                  <a:pt x="1095" y="410"/>
                </a:lnTo>
                <a:lnTo>
                  <a:pt x="1445" y="419"/>
                </a:lnTo>
                <a:lnTo>
                  <a:pt x="1787" y="423"/>
                </a:lnTo>
                <a:lnTo>
                  <a:pt x="2119" y="421"/>
                </a:lnTo>
                <a:lnTo>
                  <a:pt x="2443" y="416"/>
                </a:lnTo>
                <a:lnTo>
                  <a:pt x="2760" y="405"/>
                </a:lnTo>
                <a:lnTo>
                  <a:pt x="3068" y="391"/>
                </a:lnTo>
                <a:lnTo>
                  <a:pt x="3368" y="372"/>
                </a:lnTo>
                <a:lnTo>
                  <a:pt x="3658" y="348"/>
                </a:lnTo>
                <a:lnTo>
                  <a:pt x="3942" y="320"/>
                </a:lnTo>
                <a:lnTo>
                  <a:pt x="4217" y="289"/>
                </a:lnTo>
                <a:lnTo>
                  <a:pt x="4485" y="250"/>
                </a:lnTo>
                <a:lnTo>
                  <a:pt x="4745" y="210"/>
                </a:lnTo>
                <a:lnTo>
                  <a:pt x="4996" y="163"/>
                </a:lnTo>
                <a:lnTo>
                  <a:pt x="5238" y="113"/>
                </a:lnTo>
                <a:lnTo>
                  <a:pt x="5473" y="59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706" y="201"/>
            <a:ext cx="12857339" cy="2701664"/>
          </a:xfrm>
          <a:custGeom>
            <a:avLst/>
            <a:gdLst>
              <a:gd name="T0" fmla="*/ 0 w 5699"/>
              <a:gd name="T1" fmla="*/ 0 h 1198"/>
              <a:gd name="T2" fmla="*/ 5699 w 5699"/>
              <a:gd name="T3" fmla="*/ 0 h 1198"/>
              <a:gd name="T4" fmla="*/ 5699 w 5699"/>
              <a:gd name="T5" fmla="*/ 410 h 1198"/>
              <a:gd name="T6" fmla="*/ 5344 w 5699"/>
              <a:gd name="T7" fmla="*/ 399 h 1198"/>
              <a:gd name="T8" fmla="*/ 4995 w 5699"/>
              <a:gd name="T9" fmla="*/ 394 h 1198"/>
              <a:gd name="T10" fmla="*/ 4656 w 5699"/>
              <a:gd name="T11" fmla="*/ 394 h 1198"/>
              <a:gd name="T12" fmla="*/ 4323 w 5699"/>
              <a:gd name="T13" fmla="*/ 399 h 1198"/>
              <a:gd name="T14" fmla="*/ 3998 w 5699"/>
              <a:gd name="T15" fmla="*/ 410 h 1198"/>
              <a:gd name="T16" fmla="*/ 3679 w 5699"/>
              <a:gd name="T17" fmla="*/ 425 h 1198"/>
              <a:gd name="T18" fmla="*/ 3367 w 5699"/>
              <a:gd name="T19" fmla="*/ 446 h 1198"/>
              <a:gd name="T20" fmla="*/ 3064 w 5699"/>
              <a:gd name="T21" fmla="*/ 474 h 1198"/>
              <a:gd name="T22" fmla="*/ 2768 w 5699"/>
              <a:gd name="T23" fmla="*/ 505 h 1198"/>
              <a:gd name="T24" fmla="*/ 2481 w 5699"/>
              <a:gd name="T25" fmla="*/ 542 h 1198"/>
              <a:gd name="T26" fmla="*/ 2199 w 5699"/>
              <a:gd name="T27" fmla="*/ 584 h 1198"/>
              <a:gd name="T28" fmla="*/ 1926 w 5699"/>
              <a:gd name="T29" fmla="*/ 631 h 1198"/>
              <a:gd name="T30" fmla="*/ 1659 w 5699"/>
              <a:gd name="T31" fmla="*/ 683 h 1198"/>
              <a:gd name="T32" fmla="*/ 1400 w 5699"/>
              <a:gd name="T33" fmla="*/ 742 h 1198"/>
              <a:gd name="T34" fmla="*/ 1147 w 5699"/>
              <a:gd name="T35" fmla="*/ 805 h 1198"/>
              <a:gd name="T36" fmla="*/ 904 w 5699"/>
              <a:gd name="T37" fmla="*/ 873 h 1198"/>
              <a:gd name="T38" fmla="*/ 667 w 5699"/>
              <a:gd name="T39" fmla="*/ 946 h 1198"/>
              <a:gd name="T40" fmla="*/ 437 w 5699"/>
              <a:gd name="T41" fmla="*/ 1024 h 1198"/>
              <a:gd name="T42" fmla="*/ 214 w 5699"/>
              <a:gd name="T43" fmla="*/ 1109 h 1198"/>
              <a:gd name="T44" fmla="*/ 0 w 5699"/>
              <a:gd name="T45" fmla="*/ 1198 h 1198"/>
              <a:gd name="T46" fmla="*/ 0 w 5699"/>
              <a:gd name="T47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99" h="1198">
                <a:moveTo>
                  <a:pt x="0" y="0"/>
                </a:moveTo>
                <a:lnTo>
                  <a:pt x="5699" y="0"/>
                </a:lnTo>
                <a:lnTo>
                  <a:pt x="5699" y="410"/>
                </a:lnTo>
                <a:lnTo>
                  <a:pt x="5344" y="399"/>
                </a:lnTo>
                <a:lnTo>
                  <a:pt x="4995" y="394"/>
                </a:lnTo>
                <a:lnTo>
                  <a:pt x="4656" y="394"/>
                </a:lnTo>
                <a:lnTo>
                  <a:pt x="4323" y="399"/>
                </a:lnTo>
                <a:lnTo>
                  <a:pt x="3998" y="410"/>
                </a:lnTo>
                <a:lnTo>
                  <a:pt x="3679" y="425"/>
                </a:lnTo>
                <a:lnTo>
                  <a:pt x="3367" y="446"/>
                </a:lnTo>
                <a:lnTo>
                  <a:pt x="3064" y="474"/>
                </a:lnTo>
                <a:lnTo>
                  <a:pt x="2768" y="505"/>
                </a:lnTo>
                <a:lnTo>
                  <a:pt x="2481" y="542"/>
                </a:lnTo>
                <a:lnTo>
                  <a:pt x="2199" y="584"/>
                </a:lnTo>
                <a:lnTo>
                  <a:pt x="1926" y="631"/>
                </a:lnTo>
                <a:lnTo>
                  <a:pt x="1659" y="683"/>
                </a:lnTo>
                <a:lnTo>
                  <a:pt x="1400" y="742"/>
                </a:lnTo>
                <a:lnTo>
                  <a:pt x="1147" y="805"/>
                </a:lnTo>
                <a:lnTo>
                  <a:pt x="904" y="873"/>
                </a:lnTo>
                <a:lnTo>
                  <a:pt x="667" y="946"/>
                </a:lnTo>
                <a:lnTo>
                  <a:pt x="437" y="1024"/>
                </a:lnTo>
                <a:lnTo>
                  <a:pt x="214" y="1109"/>
                </a:lnTo>
                <a:lnTo>
                  <a:pt x="0" y="11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706" y="936084"/>
            <a:ext cx="12857339" cy="2320545"/>
          </a:xfrm>
          <a:custGeom>
            <a:avLst/>
            <a:gdLst>
              <a:gd name="T0" fmla="*/ 4995 w 5699"/>
              <a:gd name="T1" fmla="*/ 0 h 1029"/>
              <a:gd name="T2" fmla="*/ 5344 w 5699"/>
              <a:gd name="T3" fmla="*/ 3 h 1029"/>
              <a:gd name="T4" fmla="*/ 5699 w 5699"/>
              <a:gd name="T5" fmla="*/ 12 h 1029"/>
              <a:gd name="T6" fmla="*/ 5699 w 5699"/>
              <a:gd name="T7" fmla="*/ 43 h 1029"/>
              <a:gd name="T8" fmla="*/ 5324 w 5699"/>
              <a:gd name="T9" fmla="*/ 45 h 1029"/>
              <a:gd name="T10" fmla="*/ 4959 w 5699"/>
              <a:gd name="T11" fmla="*/ 52 h 1029"/>
              <a:gd name="T12" fmla="*/ 4602 w 5699"/>
              <a:gd name="T13" fmla="*/ 66 h 1029"/>
              <a:gd name="T14" fmla="*/ 4254 w 5699"/>
              <a:gd name="T15" fmla="*/ 85 h 1029"/>
              <a:gd name="T16" fmla="*/ 3912 w 5699"/>
              <a:gd name="T17" fmla="*/ 109 h 1029"/>
              <a:gd name="T18" fmla="*/ 3580 w 5699"/>
              <a:gd name="T19" fmla="*/ 139 h 1029"/>
              <a:gd name="T20" fmla="*/ 3256 w 5699"/>
              <a:gd name="T21" fmla="*/ 174 h 1029"/>
              <a:gd name="T22" fmla="*/ 2939 w 5699"/>
              <a:gd name="T23" fmla="*/ 214 h 1029"/>
              <a:gd name="T24" fmla="*/ 2631 w 5699"/>
              <a:gd name="T25" fmla="*/ 261 h 1029"/>
              <a:gd name="T26" fmla="*/ 2331 w 5699"/>
              <a:gd name="T27" fmla="*/ 313 h 1029"/>
              <a:gd name="T28" fmla="*/ 2039 w 5699"/>
              <a:gd name="T29" fmla="*/ 371 h 1029"/>
              <a:gd name="T30" fmla="*/ 1757 w 5699"/>
              <a:gd name="T31" fmla="*/ 433 h 1029"/>
              <a:gd name="T32" fmla="*/ 1480 w 5699"/>
              <a:gd name="T33" fmla="*/ 501 h 1029"/>
              <a:gd name="T34" fmla="*/ 1214 w 5699"/>
              <a:gd name="T35" fmla="*/ 576 h 1029"/>
              <a:gd name="T36" fmla="*/ 954 w 5699"/>
              <a:gd name="T37" fmla="*/ 654 h 1029"/>
              <a:gd name="T38" fmla="*/ 703 w 5699"/>
              <a:gd name="T39" fmla="*/ 740 h 1029"/>
              <a:gd name="T40" fmla="*/ 461 w 5699"/>
              <a:gd name="T41" fmla="*/ 830 h 1029"/>
              <a:gd name="T42" fmla="*/ 226 w 5699"/>
              <a:gd name="T43" fmla="*/ 926 h 1029"/>
              <a:gd name="T44" fmla="*/ 0 w 5699"/>
              <a:gd name="T45" fmla="*/ 1029 h 1029"/>
              <a:gd name="T46" fmla="*/ 0 w 5699"/>
              <a:gd name="T47" fmla="*/ 832 h 1029"/>
              <a:gd name="T48" fmla="*/ 214 w 5699"/>
              <a:gd name="T49" fmla="*/ 741 h 1029"/>
              <a:gd name="T50" fmla="*/ 437 w 5699"/>
              <a:gd name="T51" fmla="*/ 656 h 1029"/>
              <a:gd name="T52" fmla="*/ 667 w 5699"/>
              <a:gd name="T53" fmla="*/ 576 h 1029"/>
              <a:gd name="T54" fmla="*/ 904 w 5699"/>
              <a:gd name="T55" fmla="*/ 501 h 1029"/>
              <a:gd name="T56" fmla="*/ 1147 w 5699"/>
              <a:gd name="T57" fmla="*/ 432 h 1029"/>
              <a:gd name="T58" fmla="*/ 1400 w 5699"/>
              <a:gd name="T59" fmla="*/ 367 h 1029"/>
              <a:gd name="T60" fmla="*/ 1659 w 5699"/>
              <a:gd name="T61" fmla="*/ 308 h 1029"/>
              <a:gd name="T62" fmla="*/ 1926 w 5699"/>
              <a:gd name="T63" fmla="*/ 254 h 1029"/>
              <a:gd name="T64" fmla="*/ 2199 w 5699"/>
              <a:gd name="T65" fmla="*/ 205 h 1029"/>
              <a:gd name="T66" fmla="*/ 2481 w 5699"/>
              <a:gd name="T67" fmla="*/ 162 h 1029"/>
              <a:gd name="T68" fmla="*/ 2768 w 5699"/>
              <a:gd name="T69" fmla="*/ 123 h 1029"/>
              <a:gd name="T70" fmla="*/ 3064 w 5699"/>
              <a:gd name="T71" fmla="*/ 90 h 1029"/>
              <a:gd name="T72" fmla="*/ 3367 w 5699"/>
              <a:gd name="T73" fmla="*/ 62 h 1029"/>
              <a:gd name="T74" fmla="*/ 3679 w 5699"/>
              <a:gd name="T75" fmla="*/ 40 h 1029"/>
              <a:gd name="T76" fmla="*/ 3998 w 5699"/>
              <a:gd name="T77" fmla="*/ 21 h 1029"/>
              <a:gd name="T78" fmla="*/ 4323 w 5699"/>
              <a:gd name="T79" fmla="*/ 8 h 1029"/>
              <a:gd name="T80" fmla="*/ 4656 w 5699"/>
              <a:gd name="T81" fmla="*/ 2 h 1029"/>
              <a:gd name="T82" fmla="*/ 4995 w 5699"/>
              <a:gd name="T83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99" h="1029">
                <a:moveTo>
                  <a:pt x="4995" y="0"/>
                </a:moveTo>
                <a:lnTo>
                  <a:pt x="5344" y="3"/>
                </a:lnTo>
                <a:lnTo>
                  <a:pt x="5699" y="12"/>
                </a:lnTo>
                <a:lnTo>
                  <a:pt x="5699" y="43"/>
                </a:lnTo>
                <a:lnTo>
                  <a:pt x="5324" y="45"/>
                </a:lnTo>
                <a:lnTo>
                  <a:pt x="4959" y="52"/>
                </a:lnTo>
                <a:lnTo>
                  <a:pt x="4602" y="66"/>
                </a:lnTo>
                <a:lnTo>
                  <a:pt x="4254" y="85"/>
                </a:lnTo>
                <a:lnTo>
                  <a:pt x="3912" y="109"/>
                </a:lnTo>
                <a:lnTo>
                  <a:pt x="3580" y="139"/>
                </a:lnTo>
                <a:lnTo>
                  <a:pt x="3256" y="174"/>
                </a:lnTo>
                <a:lnTo>
                  <a:pt x="2939" y="214"/>
                </a:lnTo>
                <a:lnTo>
                  <a:pt x="2631" y="261"/>
                </a:lnTo>
                <a:lnTo>
                  <a:pt x="2331" y="313"/>
                </a:lnTo>
                <a:lnTo>
                  <a:pt x="2039" y="371"/>
                </a:lnTo>
                <a:lnTo>
                  <a:pt x="1757" y="433"/>
                </a:lnTo>
                <a:lnTo>
                  <a:pt x="1480" y="501"/>
                </a:lnTo>
                <a:lnTo>
                  <a:pt x="1214" y="576"/>
                </a:lnTo>
                <a:lnTo>
                  <a:pt x="954" y="654"/>
                </a:lnTo>
                <a:lnTo>
                  <a:pt x="703" y="740"/>
                </a:lnTo>
                <a:lnTo>
                  <a:pt x="461" y="830"/>
                </a:lnTo>
                <a:lnTo>
                  <a:pt x="226" y="926"/>
                </a:lnTo>
                <a:lnTo>
                  <a:pt x="0" y="1029"/>
                </a:lnTo>
                <a:lnTo>
                  <a:pt x="0" y="832"/>
                </a:lnTo>
                <a:lnTo>
                  <a:pt x="214" y="741"/>
                </a:lnTo>
                <a:lnTo>
                  <a:pt x="437" y="656"/>
                </a:lnTo>
                <a:lnTo>
                  <a:pt x="667" y="576"/>
                </a:lnTo>
                <a:lnTo>
                  <a:pt x="904" y="501"/>
                </a:lnTo>
                <a:lnTo>
                  <a:pt x="1147" y="432"/>
                </a:lnTo>
                <a:lnTo>
                  <a:pt x="1400" y="367"/>
                </a:lnTo>
                <a:lnTo>
                  <a:pt x="1659" y="308"/>
                </a:lnTo>
                <a:lnTo>
                  <a:pt x="1926" y="254"/>
                </a:lnTo>
                <a:lnTo>
                  <a:pt x="2199" y="205"/>
                </a:lnTo>
                <a:lnTo>
                  <a:pt x="2481" y="162"/>
                </a:lnTo>
                <a:lnTo>
                  <a:pt x="2768" y="123"/>
                </a:lnTo>
                <a:lnTo>
                  <a:pt x="3064" y="90"/>
                </a:lnTo>
                <a:lnTo>
                  <a:pt x="3367" y="62"/>
                </a:lnTo>
                <a:lnTo>
                  <a:pt x="3679" y="40"/>
                </a:lnTo>
                <a:lnTo>
                  <a:pt x="3998" y="21"/>
                </a:lnTo>
                <a:lnTo>
                  <a:pt x="4323" y="8"/>
                </a:lnTo>
                <a:lnTo>
                  <a:pt x="4656" y="2"/>
                </a:lnTo>
                <a:lnTo>
                  <a:pt x="49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453122" y="4597535"/>
            <a:ext cx="7952506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smtClean="0">
                <a:solidFill>
                  <a:schemeClr val="accent1"/>
                </a:solidFill>
                <a:cs typeface="Arial" panose="020B0604020202020204" pitchFamily="34" charset="0"/>
              </a:rPr>
              <a:t>中国烟草</a:t>
            </a:r>
            <a:r>
              <a:rPr lang="en-US" altLang="zh-CN" sz="6600" b="1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6600" b="1" smtClean="0">
                <a:solidFill>
                  <a:schemeClr val="accent1"/>
                </a:solidFill>
                <a:cs typeface="Arial" panose="020B0604020202020204" pitchFamily="34" charset="0"/>
              </a:rPr>
              <a:t>模版</a:t>
            </a:r>
            <a:r>
              <a:rPr lang="en-US" altLang="zh-CN" sz="6600" b="1" smtClean="0">
                <a:solidFill>
                  <a:schemeClr val="accent1"/>
                </a:solidFill>
                <a:cs typeface="Arial" panose="020B0604020202020204" pitchFamily="34" charset="0"/>
              </a:rPr>
              <a:t> </a:t>
            </a:r>
            <a:endParaRPr lang="zh-CN" altLang="en-US" sz="88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068161" y="5984982"/>
            <a:ext cx="1849298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923803" y="5984982"/>
            <a:ext cx="1972548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188075" y="4352187"/>
            <a:ext cx="6482601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smtClean="0">
                <a:solidFill>
                  <a:schemeClr val="accent1"/>
                </a:solidFill>
                <a:cs typeface="Arial" panose="020B0604020202020204" pitchFamily="34" charset="0"/>
              </a:rPr>
              <a:t>CHINA TOBACCO PPT TEMPLATE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95" y="353460"/>
            <a:ext cx="3410275" cy="94063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749" y="2038351"/>
            <a:ext cx="2421254" cy="220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789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10" grpId="0"/>
      <p:bldP spid="10" grpId="1"/>
      <p:bldP spid="11" grpId="0" animBg="1"/>
      <p:bldP spid="12" grpId="0" animBg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7" name="AutoShape 5"/>
          <p:cNvSpPr>
            <a:spLocks/>
          </p:cNvSpPr>
          <p:nvPr/>
        </p:nvSpPr>
        <p:spPr bwMode="auto">
          <a:xfrm>
            <a:off x="2267253" y="1644089"/>
            <a:ext cx="934217" cy="3700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January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4758" name="AutoShape 6"/>
          <p:cNvSpPr>
            <a:spLocks/>
          </p:cNvSpPr>
          <p:nvPr/>
        </p:nvSpPr>
        <p:spPr bwMode="auto">
          <a:xfrm>
            <a:off x="9761919" y="1657482"/>
            <a:ext cx="740007" cy="3691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March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4759" name="AutoShape 7"/>
          <p:cNvSpPr>
            <a:spLocks/>
          </p:cNvSpPr>
          <p:nvPr/>
        </p:nvSpPr>
        <p:spPr bwMode="auto">
          <a:xfrm>
            <a:off x="5952221" y="1657482"/>
            <a:ext cx="1012069" cy="3691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February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4760" name="AutoShape 8"/>
          <p:cNvSpPr>
            <a:spLocks/>
          </p:cNvSpPr>
          <p:nvPr/>
        </p:nvSpPr>
        <p:spPr bwMode="auto">
          <a:xfrm>
            <a:off x="3921387" y="3253856"/>
            <a:ext cx="463760" cy="463760"/>
          </a:xfrm>
          <a:custGeom>
            <a:avLst/>
            <a:gdLst>
              <a:gd name="T0" fmla="*/ 439738 w 21600"/>
              <a:gd name="T1" fmla="*/ 439738 h 21600"/>
              <a:gd name="T2" fmla="*/ 439738 w 21600"/>
              <a:gd name="T3" fmla="*/ 439738 h 21600"/>
              <a:gd name="T4" fmla="*/ 439738 w 21600"/>
              <a:gd name="T5" fmla="*/ 439738 h 21600"/>
              <a:gd name="T6" fmla="*/ 439738 w 21600"/>
              <a:gd name="T7" fmla="*/ 4397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761" name="AutoShape 9"/>
          <p:cNvSpPr>
            <a:spLocks/>
          </p:cNvSpPr>
          <p:nvPr/>
        </p:nvSpPr>
        <p:spPr bwMode="auto">
          <a:xfrm>
            <a:off x="2066346" y="4184725"/>
            <a:ext cx="463760" cy="463760"/>
          </a:xfrm>
          <a:custGeom>
            <a:avLst/>
            <a:gdLst>
              <a:gd name="T0" fmla="*/ 439738 w 21600"/>
              <a:gd name="T1" fmla="*/ 439738 h 21600"/>
              <a:gd name="T2" fmla="*/ 439738 w 21600"/>
              <a:gd name="T3" fmla="*/ 439738 h 21600"/>
              <a:gd name="T4" fmla="*/ 439738 w 21600"/>
              <a:gd name="T5" fmla="*/ 439738 h 21600"/>
              <a:gd name="T6" fmla="*/ 439738 w 21600"/>
              <a:gd name="T7" fmla="*/ 4397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762" name="AutoShape 10"/>
          <p:cNvSpPr>
            <a:spLocks/>
          </p:cNvSpPr>
          <p:nvPr/>
        </p:nvSpPr>
        <p:spPr bwMode="auto">
          <a:xfrm>
            <a:off x="7641514" y="3250508"/>
            <a:ext cx="463760" cy="463760"/>
          </a:xfrm>
          <a:custGeom>
            <a:avLst/>
            <a:gdLst>
              <a:gd name="T0" fmla="*/ 439738 w 21600"/>
              <a:gd name="T1" fmla="*/ 439738 h 21600"/>
              <a:gd name="T2" fmla="*/ 439738 w 21600"/>
              <a:gd name="T3" fmla="*/ 439738 h 21600"/>
              <a:gd name="T4" fmla="*/ 439738 w 21600"/>
              <a:gd name="T5" fmla="*/ 439738 h 21600"/>
              <a:gd name="T6" fmla="*/ 439738 w 21600"/>
              <a:gd name="T7" fmla="*/ 4397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763" name="AutoShape 11"/>
          <p:cNvSpPr>
            <a:spLocks/>
          </p:cNvSpPr>
          <p:nvPr/>
        </p:nvSpPr>
        <p:spPr bwMode="auto">
          <a:xfrm>
            <a:off x="5321039" y="3720964"/>
            <a:ext cx="463760" cy="464597"/>
          </a:xfrm>
          <a:custGeom>
            <a:avLst/>
            <a:gdLst>
              <a:gd name="T0" fmla="*/ 439738 w 21600"/>
              <a:gd name="T1" fmla="*/ 440531 h 21600"/>
              <a:gd name="T2" fmla="*/ 439738 w 21600"/>
              <a:gd name="T3" fmla="*/ 440531 h 21600"/>
              <a:gd name="T4" fmla="*/ 439738 w 21600"/>
              <a:gd name="T5" fmla="*/ 440531 h 21600"/>
              <a:gd name="T6" fmla="*/ 439738 w 21600"/>
              <a:gd name="T7" fmla="*/ 4405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764" name="AutoShape 12"/>
          <p:cNvSpPr>
            <a:spLocks/>
          </p:cNvSpPr>
          <p:nvPr/>
        </p:nvSpPr>
        <p:spPr bwMode="auto">
          <a:xfrm>
            <a:off x="10370500" y="3250508"/>
            <a:ext cx="463760" cy="463760"/>
          </a:xfrm>
          <a:custGeom>
            <a:avLst/>
            <a:gdLst>
              <a:gd name="T0" fmla="*/ 439738 w 21600"/>
              <a:gd name="T1" fmla="*/ 439738 h 21600"/>
              <a:gd name="T2" fmla="*/ 439738 w 21600"/>
              <a:gd name="T3" fmla="*/ 439738 h 21600"/>
              <a:gd name="T4" fmla="*/ 439738 w 21600"/>
              <a:gd name="T5" fmla="*/ 439738 h 21600"/>
              <a:gd name="T6" fmla="*/ 439738 w 21600"/>
              <a:gd name="T7" fmla="*/ 4397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765" name="AutoShape 13"/>
          <p:cNvSpPr>
            <a:spLocks/>
          </p:cNvSpPr>
          <p:nvPr/>
        </p:nvSpPr>
        <p:spPr bwMode="auto">
          <a:xfrm>
            <a:off x="9446328" y="4184725"/>
            <a:ext cx="463760" cy="463760"/>
          </a:xfrm>
          <a:custGeom>
            <a:avLst/>
            <a:gdLst>
              <a:gd name="T0" fmla="*/ 439738 w 21600"/>
              <a:gd name="T1" fmla="*/ 439738 h 21600"/>
              <a:gd name="T2" fmla="*/ 439738 w 21600"/>
              <a:gd name="T3" fmla="*/ 439738 h 21600"/>
              <a:gd name="T4" fmla="*/ 439738 w 21600"/>
              <a:gd name="T5" fmla="*/ 439738 h 21600"/>
              <a:gd name="T6" fmla="*/ 439738 w 21600"/>
              <a:gd name="T7" fmla="*/ 4397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74766" name="Group 14"/>
          <p:cNvGraphicFramePr>
            <a:graphicFrameLocks noGrp="1"/>
          </p:cNvGraphicFramePr>
          <p:nvPr>
            <p:extLst/>
          </p:nvPr>
        </p:nvGraphicFramePr>
        <p:xfrm>
          <a:off x="1137152" y="2316290"/>
          <a:ext cx="3246320" cy="2802654"/>
        </p:xfrm>
        <a:graphic>
          <a:graphicData uri="http://schemas.openxmlformats.org/drawingml/2006/table">
            <a:tbl>
              <a:tblPr/>
              <a:tblGrid>
                <a:gridCol w="463760"/>
                <a:gridCol w="463760"/>
                <a:gridCol w="463760"/>
                <a:gridCol w="463760"/>
                <a:gridCol w="463760"/>
                <a:gridCol w="463760"/>
                <a:gridCol w="463760"/>
              </a:tblGrid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M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W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F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5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6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7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8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15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16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17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18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25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26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27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28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30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31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4906" name="Group 154"/>
          <p:cNvGraphicFramePr>
            <a:graphicFrameLocks noGrp="1"/>
          </p:cNvGraphicFramePr>
          <p:nvPr>
            <p:extLst/>
          </p:nvPr>
        </p:nvGraphicFramePr>
        <p:xfrm>
          <a:off x="4857279" y="2316290"/>
          <a:ext cx="3246320" cy="2802654"/>
        </p:xfrm>
        <a:graphic>
          <a:graphicData uri="http://schemas.openxmlformats.org/drawingml/2006/table">
            <a:tbl>
              <a:tblPr/>
              <a:tblGrid>
                <a:gridCol w="463760"/>
                <a:gridCol w="463760"/>
                <a:gridCol w="463760"/>
                <a:gridCol w="463760"/>
                <a:gridCol w="463760"/>
                <a:gridCol w="463760"/>
                <a:gridCol w="463760"/>
              </a:tblGrid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M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W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F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5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6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7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8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15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16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17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18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25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26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27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28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30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31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5046" name="Group 294"/>
          <p:cNvGraphicFramePr>
            <a:graphicFrameLocks noGrp="1"/>
          </p:cNvGraphicFramePr>
          <p:nvPr>
            <p:extLst/>
          </p:nvPr>
        </p:nvGraphicFramePr>
        <p:xfrm>
          <a:off x="8518808" y="2316290"/>
          <a:ext cx="3246320" cy="2802654"/>
        </p:xfrm>
        <a:graphic>
          <a:graphicData uri="http://schemas.openxmlformats.org/drawingml/2006/table">
            <a:tbl>
              <a:tblPr/>
              <a:tblGrid>
                <a:gridCol w="463760"/>
                <a:gridCol w="463760"/>
                <a:gridCol w="463760"/>
                <a:gridCol w="463760"/>
                <a:gridCol w="463760"/>
                <a:gridCol w="463760"/>
                <a:gridCol w="463760"/>
              </a:tblGrid>
              <a:tr h="4671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M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W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F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5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6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7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8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15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16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17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18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19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22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23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24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25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26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109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27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28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29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30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Helvetica Light" charset="0"/>
                          <a:sym typeface="Arial" panose="020B0604020202020204" pitchFamily="34" charset="0"/>
                        </a:rPr>
                        <a:t>31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4108" marR="24108" marT="24108" marB="24108" anchor="ctr" horzOverflow="overflow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186" name="AutoShape 434"/>
          <p:cNvSpPr>
            <a:spLocks/>
          </p:cNvSpPr>
          <p:nvPr/>
        </p:nvSpPr>
        <p:spPr bwMode="auto">
          <a:xfrm>
            <a:off x="1089436" y="5416116"/>
            <a:ext cx="10679041" cy="824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 text.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ontract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 text. It has roots in a lot kind simple of piece of classical.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64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5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1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7" name="Group 5"/>
          <p:cNvGrpSpPr>
            <a:grpSpLocks/>
          </p:cNvGrpSpPr>
          <p:nvPr/>
        </p:nvGrpSpPr>
        <p:grpSpPr bwMode="auto">
          <a:xfrm>
            <a:off x="9794567" y="3543497"/>
            <a:ext cx="1015417" cy="1170283"/>
            <a:chOff x="0" y="0"/>
            <a:chExt cx="1925470" cy="2219369"/>
          </a:xfrm>
        </p:grpSpPr>
        <p:sp>
          <p:nvSpPr>
            <p:cNvPr id="2" name="AutoShape 6"/>
            <p:cNvSpPr>
              <a:spLocks/>
            </p:cNvSpPr>
            <p:nvPr/>
          </p:nvSpPr>
          <p:spPr bwMode="auto">
            <a:xfrm>
              <a:off x="962734" y="0"/>
              <a:ext cx="962736" cy="2219369"/>
            </a:xfrm>
            <a:custGeom>
              <a:avLst/>
              <a:gdLst>
                <a:gd name="T0" fmla="*/ 481368 w 21600"/>
                <a:gd name="T1" fmla="*/ 1109685 h 21600"/>
                <a:gd name="T2" fmla="*/ 481368 w 21600"/>
                <a:gd name="T3" fmla="*/ 1109685 h 21600"/>
                <a:gd name="T4" fmla="*/ 481368 w 21600"/>
                <a:gd name="T5" fmla="*/ 1109685 h 21600"/>
                <a:gd name="T6" fmla="*/ 481368 w 21600"/>
                <a:gd name="T7" fmla="*/ 11096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" name="AutoShape 7"/>
            <p:cNvSpPr>
              <a:spLocks/>
            </p:cNvSpPr>
            <p:nvPr/>
          </p:nvSpPr>
          <p:spPr bwMode="auto">
            <a:xfrm flipH="1">
              <a:off x="0" y="0"/>
              <a:ext cx="962735" cy="2219369"/>
            </a:xfrm>
            <a:custGeom>
              <a:avLst/>
              <a:gdLst>
                <a:gd name="T0" fmla="*/ 481368 w 21600"/>
                <a:gd name="T1" fmla="*/ 1109685 h 21600"/>
                <a:gd name="T2" fmla="*/ 481368 w 21600"/>
                <a:gd name="T3" fmla="*/ 1109685 h 21600"/>
                <a:gd name="T4" fmla="*/ 481368 w 21600"/>
                <a:gd name="T5" fmla="*/ 1109685 h 21600"/>
                <a:gd name="T6" fmla="*/ 481368 w 21600"/>
                <a:gd name="T7" fmla="*/ 11096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518" name="Group 8"/>
          <p:cNvGrpSpPr>
            <a:grpSpLocks/>
          </p:cNvGrpSpPr>
          <p:nvPr/>
        </p:nvGrpSpPr>
        <p:grpSpPr bwMode="auto">
          <a:xfrm>
            <a:off x="6688880" y="2809349"/>
            <a:ext cx="1652460" cy="1904431"/>
            <a:chOff x="0" y="0"/>
            <a:chExt cx="3133592" cy="3611897"/>
          </a:xfrm>
        </p:grpSpPr>
        <p:sp>
          <p:nvSpPr>
            <p:cNvPr id="4" name="AutoShape 9"/>
            <p:cNvSpPr>
              <a:spLocks/>
            </p:cNvSpPr>
            <p:nvPr/>
          </p:nvSpPr>
          <p:spPr bwMode="auto">
            <a:xfrm>
              <a:off x="1566795" y="0"/>
              <a:ext cx="1566797" cy="3611897"/>
            </a:xfrm>
            <a:custGeom>
              <a:avLst/>
              <a:gdLst>
                <a:gd name="T0" fmla="*/ 783399 w 21600"/>
                <a:gd name="T1" fmla="*/ 1805949 h 21600"/>
                <a:gd name="T2" fmla="*/ 783399 w 21600"/>
                <a:gd name="T3" fmla="*/ 1805949 h 21600"/>
                <a:gd name="T4" fmla="*/ 783399 w 21600"/>
                <a:gd name="T5" fmla="*/ 1805949 h 21600"/>
                <a:gd name="T6" fmla="*/ 783399 w 21600"/>
                <a:gd name="T7" fmla="*/ 180594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AutoShape 10"/>
            <p:cNvSpPr>
              <a:spLocks/>
            </p:cNvSpPr>
            <p:nvPr/>
          </p:nvSpPr>
          <p:spPr bwMode="auto">
            <a:xfrm flipH="1">
              <a:off x="0" y="0"/>
              <a:ext cx="1566796" cy="3611897"/>
            </a:xfrm>
            <a:custGeom>
              <a:avLst/>
              <a:gdLst>
                <a:gd name="T0" fmla="*/ 783398 w 21600"/>
                <a:gd name="T1" fmla="*/ 1805949 h 21600"/>
                <a:gd name="T2" fmla="*/ 783398 w 21600"/>
                <a:gd name="T3" fmla="*/ 1805949 h 21600"/>
                <a:gd name="T4" fmla="*/ 783398 w 21600"/>
                <a:gd name="T5" fmla="*/ 1805949 h 21600"/>
                <a:gd name="T6" fmla="*/ 783398 w 21600"/>
                <a:gd name="T7" fmla="*/ 180594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600"/>
                  </a:lnTo>
                  <a:lnTo>
                    <a:pt x="21600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519" name="Group 11"/>
          <p:cNvGrpSpPr>
            <a:grpSpLocks/>
          </p:cNvGrpSpPr>
          <p:nvPr/>
        </p:nvGrpSpPr>
        <p:grpSpPr bwMode="auto">
          <a:xfrm>
            <a:off x="7732759" y="2725638"/>
            <a:ext cx="2434322" cy="2806000"/>
            <a:chOff x="0" y="0"/>
            <a:chExt cx="4616287" cy="5320908"/>
          </a:xfrm>
        </p:grpSpPr>
        <p:sp>
          <p:nvSpPr>
            <p:cNvPr id="64524" name="AutoShape 12"/>
            <p:cNvSpPr>
              <a:spLocks/>
            </p:cNvSpPr>
            <p:nvPr/>
          </p:nvSpPr>
          <p:spPr bwMode="auto">
            <a:xfrm>
              <a:off x="2308143" y="0"/>
              <a:ext cx="2308144" cy="5320908"/>
            </a:xfrm>
            <a:custGeom>
              <a:avLst/>
              <a:gdLst>
                <a:gd name="T0" fmla="*/ 1154072 w 21600"/>
                <a:gd name="T1" fmla="*/ 2660454 h 21600"/>
                <a:gd name="T2" fmla="*/ 1154072 w 21600"/>
                <a:gd name="T3" fmla="*/ 2660454 h 21600"/>
                <a:gd name="T4" fmla="*/ 1154072 w 21600"/>
                <a:gd name="T5" fmla="*/ 2660454 h 21600"/>
                <a:gd name="T6" fmla="*/ 1154072 w 21600"/>
                <a:gd name="T7" fmla="*/ 266045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25" name="AutoShape 13"/>
            <p:cNvSpPr>
              <a:spLocks/>
            </p:cNvSpPr>
            <p:nvPr/>
          </p:nvSpPr>
          <p:spPr bwMode="auto">
            <a:xfrm flipH="1">
              <a:off x="0" y="0"/>
              <a:ext cx="2308144" cy="5320908"/>
            </a:xfrm>
            <a:custGeom>
              <a:avLst/>
              <a:gdLst>
                <a:gd name="T0" fmla="*/ 1154072 w 21600"/>
                <a:gd name="T1" fmla="*/ 2660454 h 21600"/>
                <a:gd name="T2" fmla="*/ 1154072 w 21600"/>
                <a:gd name="T3" fmla="*/ 2660454 h 21600"/>
                <a:gd name="T4" fmla="*/ 1154072 w 21600"/>
                <a:gd name="T5" fmla="*/ 2660454 h 21600"/>
                <a:gd name="T6" fmla="*/ 1154072 w 21600"/>
                <a:gd name="T7" fmla="*/ 266045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520" name="Group 14"/>
          <p:cNvGrpSpPr>
            <a:grpSpLocks/>
          </p:cNvGrpSpPr>
          <p:nvPr/>
        </p:nvGrpSpPr>
        <p:grpSpPr bwMode="auto">
          <a:xfrm>
            <a:off x="5607331" y="3368540"/>
            <a:ext cx="1015417" cy="1170283"/>
            <a:chOff x="0" y="0"/>
            <a:chExt cx="1925470" cy="2219369"/>
          </a:xfrm>
        </p:grpSpPr>
        <p:sp>
          <p:nvSpPr>
            <p:cNvPr id="64527" name="AutoShape 15"/>
            <p:cNvSpPr>
              <a:spLocks/>
            </p:cNvSpPr>
            <p:nvPr/>
          </p:nvSpPr>
          <p:spPr bwMode="auto">
            <a:xfrm>
              <a:off x="962734" y="0"/>
              <a:ext cx="962736" cy="2219369"/>
            </a:xfrm>
            <a:custGeom>
              <a:avLst/>
              <a:gdLst>
                <a:gd name="T0" fmla="*/ 481368 w 21600"/>
                <a:gd name="T1" fmla="*/ 1109685 h 21600"/>
                <a:gd name="T2" fmla="*/ 481368 w 21600"/>
                <a:gd name="T3" fmla="*/ 1109685 h 21600"/>
                <a:gd name="T4" fmla="*/ 481368 w 21600"/>
                <a:gd name="T5" fmla="*/ 1109685 h 21600"/>
                <a:gd name="T6" fmla="*/ 481368 w 21600"/>
                <a:gd name="T7" fmla="*/ 11096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28" name="AutoShape 16"/>
            <p:cNvSpPr>
              <a:spLocks/>
            </p:cNvSpPr>
            <p:nvPr/>
          </p:nvSpPr>
          <p:spPr bwMode="auto">
            <a:xfrm flipH="1">
              <a:off x="0" y="0"/>
              <a:ext cx="962735" cy="2219369"/>
            </a:xfrm>
            <a:custGeom>
              <a:avLst/>
              <a:gdLst>
                <a:gd name="T0" fmla="*/ 481368 w 21600"/>
                <a:gd name="T1" fmla="*/ 1109685 h 21600"/>
                <a:gd name="T2" fmla="*/ 481368 w 21600"/>
                <a:gd name="T3" fmla="*/ 1109685 h 21600"/>
                <a:gd name="T4" fmla="*/ 481368 w 21600"/>
                <a:gd name="T5" fmla="*/ 1109685 h 21600"/>
                <a:gd name="T6" fmla="*/ 481368 w 21600"/>
                <a:gd name="T7" fmla="*/ 11096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521" name="Group 17"/>
          <p:cNvGrpSpPr>
            <a:grpSpLocks/>
          </p:cNvGrpSpPr>
          <p:nvPr/>
        </p:nvGrpSpPr>
        <p:grpSpPr bwMode="auto">
          <a:xfrm>
            <a:off x="10843469" y="3928568"/>
            <a:ext cx="583467" cy="673038"/>
            <a:chOff x="0" y="0"/>
            <a:chExt cx="1106886" cy="1275839"/>
          </a:xfrm>
        </p:grpSpPr>
        <p:sp>
          <p:nvSpPr>
            <p:cNvPr id="64530" name="AutoShape 18"/>
            <p:cNvSpPr>
              <a:spLocks/>
            </p:cNvSpPr>
            <p:nvPr/>
          </p:nvSpPr>
          <p:spPr bwMode="auto">
            <a:xfrm>
              <a:off x="553442" y="0"/>
              <a:ext cx="553444" cy="1275839"/>
            </a:xfrm>
            <a:custGeom>
              <a:avLst/>
              <a:gdLst>
                <a:gd name="T0" fmla="*/ 276722 w 21600"/>
                <a:gd name="T1" fmla="*/ 637920 h 21600"/>
                <a:gd name="T2" fmla="*/ 276722 w 21600"/>
                <a:gd name="T3" fmla="*/ 637920 h 21600"/>
                <a:gd name="T4" fmla="*/ 276722 w 21600"/>
                <a:gd name="T5" fmla="*/ 637920 h 21600"/>
                <a:gd name="T6" fmla="*/ 276722 w 21600"/>
                <a:gd name="T7" fmla="*/ 6379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600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1" name="AutoShape 19"/>
            <p:cNvSpPr>
              <a:spLocks/>
            </p:cNvSpPr>
            <p:nvPr/>
          </p:nvSpPr>
          <p:spPr bwMode="auto">
            <a:xfrm flipH="1">
              <a:off x="0" y="0"/>
              <a:ext cx="553443" cy="1275839"/>
            </a:xfrm>
            <a:custGeom>
              <a:avLst/>
              <a:gdLst>
                <a:gd name="T0" fmla="*/ 276722 w 21600"/>
                <a:gd name="T1" fmla="*/ 637920 h 21600"/>
                <a:gd name="T2" fmla="*/ 276722 w 21600"/>
                <a:gd name="T3" fmla="*/ 637920 h 21600"/>
                <a:gd name="T4" fmla="*/ 276722 w 21600"/>
                <a:gd name="T5" fmla="*/ 637920 h 21600"/>
                <a:gd name="T6" fmla="*/ 276722 w 21600"/>
                <a:gd name="T7" fmla="*/ 6379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600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522" name="Group 20"/>
          <p:cNvGrpSpPr>
            <a:grpSpLocks/>
          </p:cNvGrpSpPr>
          <p:nvPr/>
        </p:nvGrpSpPr>
        <p:grpSpPr bwMode="auto">
          <a:xfrm>
            <a:off x="4997913" y="3753612"/>
            <a:ext cx="584304" cy="672201"/>
            <a:chOff x="0" y="0"/>
            <a:chExt cx="1106886" cy="1275839"/>
          </a:xfrm>
        </p:grpSpPr>
        <p:sp>
          <p:nvSpPr>
            <p:cNvPr id="64533" name="AutoShape 21"/>
            <p:cNvSpPr>
              <a:spLocks/>
            </p:cNvSpPr>
            <p:nvPr/>
          </p:nvSpPr>
          <p:spPr bwMode="auto">
            <a:xfrm>
              <a:off x="553442" y="0"/>
              <a:ext cx="553444" cy="1275839"/>
            </a:xfrm>
            <a:custGeom>
              <a:avLst/>
              <a:gdLst>
                <a:gd name="T0" fmla="*/ 276722 w 21600"/>
                <a:gd name="T1" fmla="*/ 637920 h 21600"/>
                <a:gd name="T2" fmla="*/ 276722 w 21600"/>
                <a:gd name="T3" fmla="*/ 637920 h 21600"/>
                <a:gd name="T4" fmla="*/ 276722 w 21600"/>
                <a:gd name="T5" fmla="*/ 637920 h 21600"/>
                <a:gd name="T6" fmla="*/ 276722 w 21600"/>
                <a:gd name="T7" fmla="*/ 6379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4" name="AutoShape 22"/>
            <p:cNvSpPr>
              <a:spLocks/>
            </p:cNvSpPr>
            <p:nvPr/>
          </p:nvSpPr>
          <p:spPr bwMode="auto">
            <a:xfrm flipH="1">
              <a:off x="0" y="0"/>
              <a:ext cx="553443" cy="1275839"/>
            </a:xfrm>
            <a:custGeom>
              <a:avLst/>
              <a:gdLst>
                <a:gd name="T0" fmla="*/ 276722 w 21600"/>
                <a:gd name="T1" fmla="*/ 637920 h 21600"/>
                <a:gd name="T2" fmla="*/ 276722 w 21600"/>
                <a:gd name="T3" fmla="*/ 637920 h 21600"/>
                <a:gd name="T4" fmla="*/ 276722 w 21600"/>
                <a:gd name="T5" fmla="*/ 637920 h 21600"/>
                <a:gd name="T6" fmla="*/ 276722 w 21600"/>
                <a:gd name="T7" fmla="*/ 63792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1599"/>
                  </a:lnTo>
                  <a:lnTo>
                    <a:pt x="21599" y="16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535" name="AutoShape 23"/>
          <p:cNvSpPr>
            <a:spLocks/>
          </p:cNvSpPr>
          <p:nvPr/>
        </p:nvSpPr>
        <p:spPr bwMode="auto">
          <a:xfrm>
            <a:off x="4787798" y="4589887"/>
            <a:ext cx="1004535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Responsibility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36" name="AutoShape 24"/>
          <p:cNvSpPr>
            <a:spLocks/>
          </p:cNvSpPr>
          <p:nvPr/>
        </p:nvSpPr>
        <p:spPr bwMode="auto">
          <a:xfrm>
            <a:off x="5643327" y="2983468"/>
            <a:ext cx="931706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Management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37" name="AutoShape 25"/>
          <p:cNvSpPr>
            <a:spLocks/>
          </p:cNvSpPr>
          <p:nvPr/>
        </p:nvSpPr>
        <p:spPr bwMode="auto">
          <a:xfrm>
            <a:off x="7283230" y="2413395"/>
            <a:ext cx="46376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Touch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38" name="AutoShape 26"/>
          <p:cNvSpPr>
            <a:spLocks/>
          </p:cNvSpPr>
          <p:nvPr/>
        </p:nvSpPr>
        <p:spPr bwMode="auto">
          <a:xfrm>
            <a:off x="8692090" y="5654694"/>
            <a:ext cx="515661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Selling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39" name="AutoShape 27"/>
          <p:cNvSpPr>
            <a:spLocks/>
          </p:cNvSpPr>
          <p:nvPr/>
        </p:nvSpPr>
        <p:spPr bwMode="auto">
          <a:xfrm>
            <a:off x="10071651" y="3172656"/>
            <a:ext cx="449529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Roller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40" name="AutoShape 28"/>
          <p:cNvSpPr>
            <a:spLocks/>
          </p:cNvSpPr>
          <p:nvPr/>
        </p:nvSpPr>
        <p:spPr bwMode="auto">
          <a:xfrm>
            <a:off x="10922157" y="4713780"/>
            <a:ext cx="426090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41" name="AutoShape 29"/>
          <p:cNvSpPr>
            <a:spLocks/>
          </p:cNvSpPr>
          <p:nvPr/>
        </p:nvSpPr>
        <p:spPr bwMode="auto">
          <a:xfrm>
            <a:off x="5037257" y="4888736"/>
            <a:ext cx="505616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42" name="AutoShape 30"/>
          <p:cNvSpPr>
            <a:spLocks/>
          </p:cNvSpPr>
          <p:nvPr/>
        </p:nvSpPr>
        <p:spPr bwMode="auto">
          <a:xfrm>
            <a:off x="5861813" y="2537288"/>
            <a:ext cx="505616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43" name="AutoShape 31"/>
          <p:cNvSpPr>
            <a:spLocks/>
          </p:cNvSpPr>
          <p:nvPr/>
        </p:nvSpPr>
        <p:spPr bwMode="auto">
          <a:xfrm>
            <a:off x="7262302" y="1974748"/>
            <a:ext cx="505616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44" name="AutoShape 32"/>
          <p:cNvSpPr>
            <a:spLocks/>
          </p:cNvSpPr>
          <p:nvPr/>
        </p:nvSpPr>
        <p:spPr bwMode="auto">
          <a:xfrm>
            <a:off x="10049048" y="2724801"/>
            <a:ext cx="505616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45" name="AutoShape 33"/>
          <p:cNvSpPr>
            <a:spLocks/>
          </p:cNvSpPr>
          <p:nvPr/>
        </p:nvSpPr>
        <p:spPr bwMode="auto">
          <a:xfrm>
            <a:off x="10881975" y="5074575"/>
            <a:ext cx="505616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46" name="AutoShape 34"/>
          <p:cNvSpPr>
            <a:spLocks/>
          </p:cNvSpPr>
          <p:nvPr/>
        </p:nvSpPr>
        <p:spPr bwMode="auto">
          <a:xfrm>
            <a:off x="8697112" y="6026372"/>
            <a:ext cx="505616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4547" name="AutoShape 35"/>
          <p:cNvSpPr>
            <a:spLocks/>
          </p:cNvSpPr>
          <p:nvPr/>
        </p:nvSpPr>
        <p:spPr bwMode="auto">
          <a:xfrm>
            <a:off x="1229234" y="2979283"/>
            <a:ext cx="2782561" cy="23681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l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be ratio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lingin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' to a cloud, I can' 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48" name="AutoShape 36"/>
          <p:cNvSpPr>
            <a:spLocks/>
          </p:cNvSpPr>
          <p:nvPr/>
        </p:nvSpPr>
        <p:spPr bwMode="auto">
          <a:xfrm>
            <a:off x="1220863" y="2559890"/>
            <a:ext cx="2262715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Developing strategy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001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4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4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47" grpId="0"/>
      <p:bldP spid="645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9" name="Group 5"/>
          <p:cNvGrpSpPr>
            <a:grpSpLocks/>
          </p:cNvGrpSpPr>
          <p:nvPr/>
        </p:nvGrpSpPr>
        <p:grpSpPr bwMode="auto">
          <a:xfrm>
            <a:off x="3981659" y="2464458"/>
            <a:ext cx="4311128" cy="4845206"/>
            <a:chOff x="0" y="-1"/>
            <a:chExt cx="8175940" cy="9189465"/>
          </a:xfrm>
        </p:grpSpPr>
        <p:sp>
          <p:nvSpPr>
            <p:cNvPr id="2" name="AutoShape 6"/>
            <p:cNvSpPr>
              <a:spLocks/>
            </p:cNvSpPr>
            <p:nvPr/>
          </p:nvSpPr>
          <p:spPr bwMode="auto">
            <a:xfrm>
              <a:off x="65388" y="3275801"/>
              <a:ext cx="2234617" cy="5609441"/>
            </a:xfrm>
            <a:custGeom>
              <a:avLst/>
              <a:gdLst>
                <a:gd name="T0" fmla="*/ 1117309 w 21322"/>
                <a:gd name="T1" fmla="*/ 2804721 h 21600"/>
                <a:gd name="T2" fmla="*/ 1117309 w 21322"/>
                <a:gd name="T3" fmla="*/ 2804721 h 21600"/>
                <a:gd name="T4" fmla="*/ 1117309 w 21322"/>
                <a:gd name="T5" fmla="*/ 2804721 h 21600"/>
                <a:gd name="T6" fmla="*/ 1117309 w 21322"/>
                <a:gd name="T7" fmla="*/ 280472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22" h="21600">
                  <a:moveTo>
                    <a:pt x="21093" y="9574"/>
                  </a:moveTo>
                  <a:cubicBezTo>
                    <a:pt x="21093" y="9574"/>
                    <a:pt x="19547" y="7468"/>
                    <a:pt x="17697" y="5218"/>
                  </a:cubicBezTo>
                  <a:cubicBezTo>
                    <a:pt x="15847" y="2969"/>
                    <a:pt x="13692" y="575"/>
                    <a:pt x="12473" y="0"/>
                  </a:cubicBezTo>
                  <a:lnTo>
                    <a:pt x="4701" y="4069"/>
                  </a:lnTo>
                  <a:cubicBezTo>
                    <a:pt x="4701" y="4069"/>
                    <a:pt x="3488" y="4391"/>
                    <a:pt x="3904" y="5924"/>
                  </a:cubicBezTo>
                  <a:cubicBezTo>
                    <a:pt x="4722" y="8939"/>
                    <a:pt x="9771" y="14317"/>
                    <a:pt x="7239" y="16764"/>
                  </a:cubicBezTo>
                  <a:lnTo>
                    <a:pt x="0" y="21599"/>
                  </a:lnTo>
                  <a:lnTo>
                    <a:pt x="17395" y="20824"/>
                  </a:lnTo>
                  <a:lnTo>
                    <a:pt x="19424" y="16276"/>
                  </a:lnTo>
                  <a:cubicBezTo>
                    <a:pt x="19424" y="16276"/>
                    <a:pt x="20094" y="15249"/>
                    <a:pt x="20638" y="13898"/>
                  </a:cubicBezTo>
                  <a:cubicBezTo>
                    <a:pt x="21182" y="12547"/>
                    <a:pt x="21599" y="10871"/>
                    <a:pt x="21093" y="9574"/>
                  </a:cubicBezTo>
                  <a:close/>
                </a:path>
              </a:pathLst>
            </a:custGeom>
            <a:solidFill>
              <a:srgbClr val="FCBA9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591" name="AutoShape 7"/>
            <p:cNvSpPr>
              <a:spLocks/>
            </p:cNvSpPr>
            <p:nvPr/>
          </p:nvSpPr>
          <p:spPr bwMode="auto">
            <a:xfrm>
              <a:off x="1161043" y="3338000"/>
              <a:ext cx="257171" cy="2076573"/>
            </a:xfrm>
            <a:custGeom>
              <a:avLst/>
              <a:gdLst>
                <a:gd name="T0" fmla="*/ 128586 w 19188"/>
                <a:gd name="T1" fmla="*/ 1038287 h 21600"/>
                <a:gd name="T2" fmla="*/ 128586 w 19188"/>
                <a:gd name="T3" fmla="*/ 1038287 h 21600"/>
                <a:gd name="T4" fmla="*/ 128586 w 19188"/>
                <a:gd name="T5" fmla="*/ 1038287 h 21600"/>
                <a:gd name="T6" fmla="*/ 128586 w 19188"/>
                <a:gd name="T7" fmla="*/ 1038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188" h="21600">
                  <a:moveTo>
                    <a:pt x="14065" y="0"/>
                  </a:moveTo>
                  <a:cubicBezTo>
                    <a:pt x="14065" y="0"/>
                    <a:pt x="244" y="16028"/>
                    <a:pt x="15" y="17446"/>
                  </a:cubicBezTo>
                  <a:cubicBezTo>
                    <a:pt x="-221" y="18867"/>
                    <a:pt x="2398" y="21600"/>
                    <a:pt x="2398" y="21600"/>
                  </a:cubicBezTo>
                  <a:cubicBezTo>
                    <a:pt x="2398" y="21600"/>
                    <a:pt x="7844" y="20141"/>
                    <a:pt x="13338" y="18760"/>
                  </a:cubicBezTo>
                  <a:cubicBezTo>
                    <a:pt x="20618" y="16934"/>
                    <a:pt x="21379" y="1501"/>
                    <a:pt x="14065" y="0"/>
                  </a:cubicBezTo>
                  <a:close/>
                </a:path>
              </a:pathLst>
            </a:custGeom>
            <a:solidFill>
              <a:srgbClr val="D18E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592" name="AutoShape 8"/>
            <p:cNvSpPr>
              <a:spLocks/>
            </p:cNvSpPr>
            <p:nvPr/>
          </p:nvSpPr>
          <p:spPr bwMode="auto">
            <a:xfrm>
              <a:off x="0" y="8015907"/>
              <a:ext cx="2166865" cy="1173557"/>
            </a:xfrm>
            <a:custGeom>
              <a:avLst/>
              <a:gdLst>
                <a:gd name="T0" fmla="*/ 1083433 w 21600"/>
                <a:gd name="T1" fmla="*/ 586779 h 21600"/>
                <a:gd name="T2" fmla="*/ 1083433 w 21600"/>
                <a:gd name="T3" fmla="*/ 586779 h 21600"/>
                <a:gd name="T4" fmla="*/ 1083433 w 21600"/>
                <a:gd name="T5" fmla="*/ 586779 h 21600"/>
                <a:gd name="T6" fmla="*/ 1083433 w 21600"/>
                <a:gd name="T7" fmla="*/ 5867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866" y="0"/>
                  </a:lnTo>
                  <a:lnTo>
                    <a:pt x="0" y="21599"/>
                  </a:lnTo>
                  <a:lnTo>
                    <a:pt x="20211" y="21599"/>
                  </a:lnTo>
                  <a:cubicBezTo>
                    <a:pt x="20211" y="21599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A6AA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161043" y="-1"/>
              <a:ext cx="7014897" cy="5230397"/>
              <a:chOff x="0" y="-1"/>
              <a:chExt cx="7014896" cy="5230397"/>
            </a:xfrm>
          </p:grpSpPr>
          <p:sp>
            <p:nvSpPr>
              <p:cNvPr id="67594" name="AutoShape 10"/>
              <p:cNvSpPr>
                <a:spLocks/>
              </p:cNvSpPr>
              <p:nvPr/>
            </p:nvSpPr>
            <p:spPr bwMode="auto">
              <a:xfrm>
                <a:off x="0" y="0"/>
                <a:ext cx="7014897" cy="5230396"/>
              </a:xfrm>
              <a:custGeom>
                <a:avLst/>
                <a:gdLst>
                  <a:gd name="T0" fmla="*/ 3507449 w 21600"/>
                  <a:gd name="T1" fmla="*/ 2615198 h 21600"/>
                  <a:gd name="T2" fmla="*/ 3507449 w 21600"/>
                  <a:gd name="T3" fmla="*/ 2615198 h 21600"/>
                  <a:gd name="T4" fmla="*/ 3507449 w 21600"/>
                  <a:gd name="T5" fmla="*/ 2615198 h 21600"/>
                  <a:gd name="T6" fmla="*/ 3507449 w 21600"/>
                  <a:gd name="T7" fmla="*/ 261519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80" y="0"/>
                    </a:moveTo>
                    <a:cubicBezTo>
                      <a:pt x="20964" y="0"/>
                      <a:pt x="21599" y="745"/>
                      <a:pt x="21599" y="1666"/>
                    </a:cubicBezTo>
                    <a:lnTo>
                      <a:pt x="21599" y="19933"/>
                    </a:lnTo>
                    <a:cubicBezTo>
                      <a:pt x="21599" y="20853"/>
                      <a:pt x="20964" y="21599"/>
                      <a:pt x="20180" y="21599"/>
                    </a:cubicBezTo>
                    <a:lnTo>
                      <a:pt x="1419" y="21599"/>
                    </a:lnTo>
                    <a:cubicBezTo>
                      <a:pt x="635" y="21599"/>
                      <a:pt x="0" y="20853"/>
                      <a:pt x="0" y="19933"/>
                    </a:cubicBezTo>
                    <a:lnTo>
                      <a:pt x="0" y="1666"/>
                    </a:lnTo>
                    <a:cubicBezTo>
                      <a:pt x="0" y="745"/>
                      <a:pt x="635" y="0"/>
                      <a:pt x="1419" y="0"/>
                    </a:cubicBezTo>
                    <a:cubicBezTo>
                      <a:pt x="1419" y="0"/>
                      <a:pt x="20180" y="0"/>
                      <a:pt x="20180" y="0"/>
                    </a:cubicBezTo>
                    <a:close/>
                  </a:path>
                </a:pathLst>
              </a:custGeom>
              <a:solidFill>
                <a:srgbClr val="53585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595" name="AutoShape 11"/>
              <p:cNvSpPr>
                <a:spLocks/>
              </p:cNvSpPr>
              <p:nvPr/>
            </p:nvSpPr>
            <p:spPr bwMode="auto">
              <a:xfrm>
                <a:off x="429559" y="425859"/>
                <a:ext cx="6147082" cy="4364444"/>
              </a:xfrm>
              <a:custGeom>
                <a:avLst/>
                <a:gdLst>
                  <a:gd name="T0" fmla="*/ 3073541 w 21600"/>
                  <a:gd name="T1" fmla="*/ 2182222 h 21600"/>
                  <a:gd name="T2" fmla="*/ 3073541 w 21600"/>
                  <a:gd name="T3" fmla="*/ 2182222 h 21600"/>
                  <a:gd name="T4" fmla="*/ 3073541 w 21600"/>
                  <a:gd name="T5" fmla="*/ 2182222 h 21600"/>
                  <a:gd name="T6" fmla="*/ 3073541 w 21600"/>
                  <a:gd name="T7" fmla="*/ 218222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ubicBezTo>
                      <a:pt x="0" y="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E8E9E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596" name="AutoShape 12"/>
            <p:cNvSpPr>
              <a:spLocks/>
            </p:cNvSpPr>
            <p:nvPr/>
          </p:nvSpPr>
          <p:spPr bwMode="auto">
            <a:xfrm>
              <a:off x="1161043" y="2985540"/>
              <a:ext cx="1092336" cy="2811100"/>
            </a:xfrm>
            <a:custGeom>
              <a:avLst/>
              <a:gdLst>
                <a:gd name="T0" fmla="*/ 546168 w 21600"/>
                <a:gd name="T1" fmla="*/ 1579102 h 20344"/>
                <a:gd name="T2" fmla="*/ 546168 w 21600"/>
                <a:gd name="T3" fmla="*/ 1579102 h 20344"/>
                <a:gd name="T4" fmla="*/ 546168 w 21600"/>
                <a:gd name="T5" fmla="*/ 1579102 h 20344"/>
                <a:gd name="T6" fmla="*/ 546168 w 21600"/>
                <a:gd name="T7" fmla="*/ 1579102 h 2034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344">
                  <a:moveTo>
                    <a:pt x="0" y="18174"/>
                  </a:moveTo>
                  <a:cubicBezTo>
                    <a:pt x="1271" y="17299"/>
                    <a:pt x="2306" y="16349"/>
                    <a:pt x="2836" y="14968"/>
                  </a:cubicBezTo>
                  <a:cubicBezTo>
                    <a:pt x="4682" y="10148"/>
                    <a:pt x="3537" y="2125"/>
                    <a:pt x="3537" y="2125"/>
                  </a:cubicBezTo>
                  <a:cubicBezTo>
                    <a:pt x="4674" y="-1256"/>
                    <a:pt x="9960" y="282"/>
                    <a:pt x="11222" y="803"/>
                  </a:cubicBezTo>
                  <a:cubicBezTo>
                    <a:pt x="13961" y="1933"/>
                    <a:pt x="15166" y="4929"/>
                    <a:pt x="15424" y="5701"/>
                  </a:cubicBezTo>
                  <a:cubicBezTo>
                    <a:pt x="15683" y="6473"/>
                    <a:pt x="14782" y="13140"/>
                    <a:pt x="16361" y="14151"/>
                  </a:cubicBezTo>
                  <a:cubicBezTo>
                    <a:pt x="17938" y="15161"/>
                    <a:pt x="21599" y="20344"/>
                    <a:pt x="21599" y="20344"/>
                  </a:cubicBezTo>
                  <a:cubicBezTo>
                    <a:pt x="10453" y="19181"/>
                    <a:pt x="0" y="18174"/>
                    <a:pt x="0" y="18174"/>
                  </a:cubicBezTo>
                  <a:close/>
                </a:path>
              </a:pathLst>
            </a:custGeom>
            <a:solidFill>
              <a:srgbClr val="FCBB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597" name="AutoShape 13"/>
            <p:cNvSpPr>
              <a:spLocks/>
            </p:cNvSpPr>
            <p:nvPr/>
          </p:nvSpPr>
          <p:spPr bwMode="auto">
            <a:xfrm>
              <a:off x="1368373" y="2964807"/>
              <a:ext cx="379807" cy="482615"/>
            </a:xfrm>
            <a:custGeom>
              <a:avLst/>
              <a:gdLst>
                <a:gd name="T0" fmla="*/ 189894 w 19009"/>
                <a:gd name="T1" fmla="*/ 241987 h 20596"/>
                <a:gd name="T2" fmla="*/ 189894 w 19009"/>
                <a:gd name="T3" fmla="*/ 241987 h 20596"/>
                <a:gd name="T4" fmla="*/ 189894 w 19009"/>
                <a:gd name="T5" fmla="*/ 241987 h 20596"/>
                <a:gd name="T6" fmla="*/ 189894 w 19009"/>
                <a:gd name="T7" fmla="*/ 241987 h 2059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009" h="20596">
                  <a:moveTo>
                    <a:pt x="7089" y="0"/>
                  </a:moveTo>
                  <a:cubicBezTo>
                    <a:pt x="7089" y="0"/>
                    <a:pt x="-2311" y="408"/>
                    <a:pt x="537" y="13093"/>
                  </a:cubicBezTo>
                  <a:cubicBezTo>
                    <a:pt x="537" y="13093"/>
                    <a:pt x="1617" y="21570"/>
                    <a:pt x="8229" y="20503"/>
                  </a:cubicBezTo>
                  <a:cubicBezTo>
                    <a:pt x="8229" y="20503"/>
                    <a:pt x="19288" y="20440"/>
                    <a:pt x="19003" y="14441"/>
                  </a:cubicBezTo>
                  <a:cubicBezTo>
                    <a:pt x="18715" y="8440"/>
                    <a:pt x="16709" y="-29"/>
                    <a:pt x="7089" y="0"/>
                  </a:cubicBezTo>
                  <a:close/>
                </a:path>
              </a:pathLst>
            </a:custGeom>
            <a:solidFill>
              <a:srgbClr val="F9C9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7590" name="Group 14"/>
          <p:cNvGrpSpPr>
            <a:grpSpLocks/>
          </p:cNvGrpSpPr>
          <p:nvPr/>
        </p:nvGrpSpPr>
        <p:grpSpPr bwMode="auto">
          <a:xfrm>
            <a:off x="5700251" y="4418279"/>
            <a:ext cx="1932055" cy="3407884"/>
            <a:chOff x="-1" y="-1"/>
            <a:chExt cx="3664181" cy="6462156"/>
          </a:xfrm>
        </p:grpSpPr>
        <p:sp>
          <p:nvSpPr>
            <p:cNvPr id="67599" name="AutoShape 15"/>
            <p:cNvSpPr>
              <a:spLocks/>
            </p:cNvSpPr>
            <p:nvPr/>
          </p:nvSpPr>
          <p:spPr bwMode="auto">
            <a:xfrm>
              <a:off x="2508684" y="1783031"/>
              <a:ext cx="143194" cy="560163"/>
            </a:xfrm>
            <a:custGeom>
              <a:avLst/>
              <a:gdLst>
                <a:gd name="T0" fmla="*/ 71597 w 14800"/>
                <a:gd name="T1" fmla="*/ 280082 h 19622"/>
                <a:gd name="T2" fmla="*/ 71597 w 14800"/>
                <a:gd name="T3" fmla="*/ 280082 h 19622"/>
                <a:gd name="T4" fmla="*/ 71597 w 14800"/>
                <a:gd name="T5" fmla="*/ 280082 h 19622"/>
                <a:gd name="T6" fmla="*/ 71597 w 14800"/>
                <a:gd name="T7" fmla="*/ 280082 h 196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800" h="19622">
                  <a:moveTo>
                    <a:pt x="14799" y="0"/>
                  </a:moveTo>
                  <a:lnTo>
                    <a:pt x="14044" y="16818"/>
                  </a:lnTo>
                  <a:cubicBezTo>
                    <a:pt x="14044" y="16818"/>
                    <a:pt x="11181" y="21599"/>
                    <a:pt x="2189" y="18674"/>
                  </a:cubicBezTo>
                  <a:cubicBezTo>
                    <a:pt x="-6800" y="15746"/>
                    <a:pt x="14799" y="0"/>
                    <a:pt x="14799" y="0"/>
                  </a:cubicBezTo>
                  <a:close/>
                </a:path>
              </a:pathLst>
            </a:custGeom>
            <a:solidFill>
              <a:srgbClr val="D18E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600" name="AutoShape 16"/>
            <p:cNvSpPr>
              <a:spLocks/>
            </p:cNvSpPr>
            <p:nvPr/>
          </p:nvSpPr>
          <p:spPr bwMode="auto">
            <a:xfrm>
              <a:off x="2985541" y="2384286"/>
              <a:ext cx="300628" cy="819267"/>
            </a:xfrm>
            <a:custGeom>
              <a:avLst/>
              <a:gdLst>
                <a:gd name="T0" fmla="*/ 150314 w 16482"/>
                <a:gd name="T1" fmla="*/ 409612 h 19461"/>
                <a:gd name="T2" fmla="*/ 150314 w 16482"/>
                <a:gd name="T3" fmla="*/ 409612 h 19461"/>
                <a:gd name="T4" fmla="*/ 150314 w 16482"/>
                <a:gd name="T5" fmla="*/ 409612 h 19461"/>
                <a:gd name="T6" fmla="*/ 150314 w 16482"/>
                <a:gd name="T7" fmla="*/ 409612 h 194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482" h="19461">
                  <a:moveTo>
                    <a:pt x="16482" y="0"/>
                  </a:moveTo>
                  <a:lnTo>
                    <a:pt x="11045" y="16906"/>
                  </a:lnTo>
                  <a:cubicBezTo>
                    <a:pt x="11045" y="16906"/>
                    <a:pt x="7382" y="21599"/>
                    <a:pt x="1136" y="18264"/>
                  </a:cubicBezTo>
                  <a:cubicBezTo>
                    <a:pt x="-5118" y="14928"/>
                    <a:pt x="16482" y="0"/>
                    <a:pt x="16482" y="0"/>
                  </a:cubicBezTo>
                  <a:close/>
                </a:path>
              </a:pathLst>
            </a:custGeom>
            <a:solidFill>
              <a:srgbClr val="D18E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601" name="AutoShape 17"/>
            <p:cNvSpPr>
              <a:spLocks/>
            </p:cNvSpPr>
            <p:nvPr/>
          </p:nvSpPr>
          <p:spPr bwMode="auto">
            <a:xfrm>
              <a:off x="20732" y="0"/>
              <a:ext cx="3259964" cy="5974271"/>
            </a:xfrm>
            <a:custGeom>
              <a:avLst/>
              <a:gdLst>
                <a:gd name="T0" fmla="*/ 1629982 w 21532"/>
                <a:gd name="T1" fmla="*/ 2987136 h 21588"/>
                <a:gd name="T2" fmla="*/ 1629982 w 21532"/>
                <a:gd name="T3" fmla="*/ 2987136 h 21588"/>
                <a:gd name="T4" fmla="*/ 1629982 w 21532"/>
                <a:gd name="T5" fmla="*/ 2987136 h 21588"/>
                <a:gd name="T6" fmla="*/ 1629982 w 21532"/>
                <a:gd name="T7" fmla="*/ 298713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32" h="21588">
                  <a:moveTo>
                    <a:pt x="21481" y="8362"/>
                  </a:moveTo>
                  <a:cubicBezTo>
                    <a:pt x="21304" y="7893"/>
                    <a:pt x="20716" y="7660"/>
                    <a:pt x="19908" y="7551"/>
                  </a:cubicBezTo>
                  <a:cubicBezTo>
                    <a:pt x="19479" y="7494"/>
                    <a:pt x="19120" y="7553"/>
                    <a:pt x="18789" y="7707"/>
                  </a:cubicBezTo>
                  <a:cubicBezTo>
                    <a:pt x="18349" y="7913"/>
                    <a:pt x="17962" y="8144"/>
                    <a:pt x="17597" y="8387"/>
                  </a:cubicBezTo>
                  <a:cubicBezTo>
                    <a:pt x="17449" y="8486"/>
                    <a:pt x="17106" y="8514"/>
                    <a:pt x="16915" y="8443"/>
                  </a:cubicBezTo>
                  <a:cubicBezTo>
                    <a:pt x="16796" y="8399"/>
                    <a:pt x="16754" y="8315"/>
                    <a:pt x="16813" y="8206"/>
                  </a:cubicBezTo>
                  <a:cubicBezTo>
                    <a:pt x="16883" y="8077"/>
                    <a:pt x="16966" y="7950"/>
                    <a:pt x="17041" y="7822"/>
                  </a:cubicBezTo>
                  <a:cubicBezTo>
                    <a:pt x="17225" y="7505"/>
                    <a:pt x="17385" y="7185"/>
                    <a:pt x="17470" y="6855"/>
                  </a:cubicBezTo>
                  <a:cubicBezTo>
                    <a:pt x="17539" y="6586"/>
                    <a:pt x="17464" y="6337"/>
                    <a:pt x="17160" y="6114"/>
                  </a:cubicBezTo>
                  <a:cubicBezTo>
                    <a:pt x="16949" y="5959"/>
                    <a:pt x="16719" y="5809"/>
                    <a:pt x="16420" y="5710"/>
                  </a:cubicBezTo>
                  <a:cubicBezTo>
                    <a:pt x="16109" y="5607"/>
                    <a:pt x="15745" y="5593"/>
                    <a:pt x="15385" y="5617"/>
                  </a:cubicBezTo>
                  <a:cubicBezTo>
                    <a:pt x="14717" y="5661"/>
                    <a:pt x="14289" y="5875"/>
                    <a:pt x="14026" y="6204"/>
                  </a:cubicBezTo>
                  <a:cubicBezTo>
                    <a:pt x="13858" y="6416"/>
                    <a:pt x="13713" y="6632"/>
                    <a:pt x="13569" y="6849"/>
                  </a:cubicBezTo>
                  <a:cubicBezTo>
                    <a:pt x="13535" y="6910"/>
                    <a:pt x="13500" y="6971"/>
                    <a:pt x="13466" y="7032"/>
                  </a:cubicBezTo>
                  <a:cubicBezTo>
                    <a:pt x="13452" y="7031"/>
                    <a:pt x="13438" y="7029"/>
                    <a:pt x="13424" y="7027"/>
                  </a:cubicBezTo>
                  <a:cubicBezTo>
                    <a:pt x="13455" y="6969"/>
                    <a:pt x="13486" y="6911"/>
                    <a:pt x="13518" y="6853"/>
                  </a:cubicBezTo>
                  <a:cubicBezTo>
                    <a:pt x="13592" y="6699"/>
                    <a:pt x="13650" y="6543"/>
                    <a:pt x="13745" y="6394"/>
                  </a:cubicBezTo>
                  <a:cubicBezTo>
                    <a:pt x="13940" y="6088"/>
                    <a:pt x="13731" y="5841"/>
                    <a:pt x="13381" y="5620"/>
                  </a:cubicBezTo>
                  <a:cubicBezTo>
                    <a:pt x="13008" y="5385"/>
                    <a:pt x="12496" y="5295"/>
                    <a:pt x="11954" y="5230"/>
                  </a:cubicBezTo>
                  <a:cubicBezTo>
                    <a:pt x="11433" y="5167"/>
                    <a:pt x="11023" y="5271"/>
                    <a:pt x="10643" y="5444"/>
                  </a:cubicBezTo>
                  <a:cubicBezTo>
                    <a:pt x="10082" y="5698"/>
                    <a:pt x="9772" y="6039"/>
                    <a:pt x="9565" y="6411"/>
                  </a:cubicBezTo>
                  <a:cubicBezTo>
                    <a:pt x="9413" y="6686"/>
                    <a:pt x="9333" y="6968"/>
                    <a:pt x="9305" y="7255"/>
                  </a:cubicBezTo>
                  <a:cubicBezTo>
                    <a:pt x="9291" y="7400"/>
                    <a:pt x="9010" y="7499"/>
                    <a:pt x="8757" y="7448"/>
                  </a:cubicBezTo>
                  <a:cubicBezTo>
                    <a:pt x="8578" y="7412"/>
                    <a:pt x="8437" y="7344"/>
                    <a:pt x="8314" y="7268"/>
                  </a:cubicBezTo>
                  <a:cubicBezTo>
                    <a:pt x="7904" y="7011"/>
                    <a:pt x="7566" y="6730"/>
                    <a:pt x="7343" y="6410"/>
                  </a:cubicBezTo>
                  <a:cubicBezTo>
                    <a:pt x="6941" y="5834"/>
                    <a:pt x="6527" y="5260"/>
                    <a:pt x="6137" y="4682"/>
                  </a:cubicBezTo>
                  <a:cubicBezTo>
                    <a:pt x="5689" y="4019"/>
                    <a:pt x="5160" y="3375"/>
                    <a:pt x="4691" y="2717"/>
                  </a:cubicBezTo>
                  <a:cubicBezTo>
                    <a:pt x="4491" y="2436"/>
                    <a:pt x="4369" y="2139"/>
                    <a:pt x="4179" y="1856"/>
                  </a:cubicBezTo>
                  <a:cubicBezTo>
                    <a:pt x="3838" y="1346"/>
                    <a:pt x="3445" y="849"/>
                    <a:pt x="2964" y="375"/>
                  </a:cubicBezTo>
                  <a:cubicBezTo>
                    <a:pt x="2794" y="207"/>
                    <a:pt x="2524" y="95"/>
                    <a:pt x="2187" y="35"/>
                  </a:cubicBezTo>
                  <a:cubicBezTo>
                    <a:pt x="2125" y="24"/>
                    <a:pt x="2065" y="11"/>
                    <a:pt x="2004" y="0"/>
                  </a:cubicBezTo>
                  <a:cubicBezTo>
                    <a:pt x="1829" y="0"/>
                    <a:pt x="1654" y="0"/>
                    <a:pt x="1478" y="0"/>
                  </a:cubicBezTo>
                  <a:cubicBezTo>
                    <a:pt x="1471" y="4"/>
                    <a:pt x="1464" y="11"/>
                    <a:pt x="1457" y="12"/>
                  </a:cubicBezTo>
                  <a:cubicBezTo>
                    <a:pt x="853" y="41"/>
                    <a:pt x="561" y="320"/>
                    <a:pt x="457" y="645"/>
                  </a:cubicBezTo>
                  <a:cubicBezTo>
                    <a:pt x="368" y="925"/>
                    <a:pt x="515" y="1186"/>
                    <a:pt x="638" y="1449"/>
                  </a:cubicBezTo>
                  <a:cubicBezTo>
                    <a:pt x="918" y="2049"/>
                    <a:pt x="1269" y="2638"/>
                    <a:pt x="1614" y="3228"/>
                  </a:cubicBezTo>
                  <a:cubicBezTo>
                    <a:pt x="1916" y="3744"/>
                    <a:pt x="2180" y="4266"/>
                    <a:pt x="2447" y="4787"/>
                  </a:cubicBezTo>
                  <a:cubicBezTo>
                    <a:pt x="2719" y="5319"/>
                    <a:pt x="3108" y="5828"/>
                    <a:pt x="3417" y="6352"/>
                  </a:cubicBezTo>
                  <a:cubicBezTo>
                    <a:pt x="4160" y="7615"/>
                    <a:pt x="4750" y="8900"/>
                    <a:pt x="5159" y="10209"/>
                  </a:cubicBezTo>
                  <a:cubicBezTo>
                    <a:pt x="5265" y="10550"/>
                    <a:pt x="5356" y="10893"/>
                    <a:pt x="5452" y="11235"/>
                  </a:cubicBezTo>
                  <a:cubicBezTo>
                    <a:pt x="5457" y="11252"/>
                    <a:pt x="5453" y="11270"/>
                    <a:pt x="5425" y="11291"/>
                  </a:cubicBezTo>
                  <a:cubicBezTo>
                    <a:pt x="5368" y="11171"/>
                    <a:pt x="5297" y="11053"/>
                    <a:pt x="5256" y="10932"/>
                  </a:cubicBezTo>
                  <a:cubicBezTo>
                    <a:pt x="5034" y="10262"/>
                    <a:pt x="4411" y="9691"/>
                    <a:pt x="3769" y="9126"/>
                  </a:cubicBezTo>
                  <a:cubicBezTo>
                    <a:pt x="3359" y="8765"/>
                    <a:pt x="2922" y="8411"/>
                    <a:pt x="2358" y="8114"/>
                  </a:cubicBezTo>
                  <a:cubicBezTo>
                    <a:pt x="1769" y="7804"/>
                    <a:pt x="1066" y="7751"/>
                    <a:pt x="301" y="7874"/>
                  </a:cubicBezTo>
                  <a:cubicBezTo>
                    <a:pt x="170" y="7895"/>
                    <a:pt x="64" y="7933"/>
                    <a:pt x="0" y="8001"/>
                  </a:cubicBezTo>
                  <a:cubicBezTo>
                    <a:pt x="0" y="8067"/>
                    <a:pt x="0" y="8133"/>
                    <a:pt x="0" y="8199"/>
                  </a:cubicBezTo>
                  <a:cubicBezTo>
                    <a:pt x="198" y="8596"/>
                    <a:pt x="557" y="8954"/>
                    <a:pt x="915" y="9313"/>
                  </a:cubicBezTo>
                  <a:cubicBezTo>
                    <a:pt x="1144" y="9543"/>
                    <a:pt x="1228" y="9801"/>
                    <a:pt x="1341" y="10053"/>
                  </a:cubicBezTo>
                  <a:cubicBezTo>
                    <a:pt x="1367" y="10130"/>
                    <a:pt x="1452" y="10201"/>
                    <a:pt x="1403" y="10284"/>
                  </a:cubicBezTo>
                  <a:cubicBezTo>
                    <a:pt x="1742" y="10932"/>
                    <a:pt x="2166" y="11565"/>
                    <a:pt x="2587" y="12198"/>
                  </a:cubicBezTo>
                  <a:cubicBezTo>
                    <a:pt x="2806" y="12527"/>
                    <a:pt x="2955" y="12868"/>
                    <a:pt x="3189" y="13195"/>
                  </a:cubicBezTo>
                  <a:cubicBezTo>
                    <a:pt x="3785" y="14029"/>
                    <a:pt x="4508" y="14830"/>
                    <a:pt x="5408" y="15576"/>
                  </a:cubicBezTo>
                  <a:cubicBezTo>
                    <a:pt x="5932" y="16011"/>
                    <a:pt x="6499" y="16430"/>
                    <a:pt x="6972" y="16883"/>
                  </a:cubicBezTo>
                  <a:cubicBezTo>
                    <a:pt x="8382" y="18238"/>
                    <a:pt x="9315" y="19690"/>
                    <a:pt x="9910" y="21210"/>
                  </a:cubicBezTo>
                  <a:cubicBezTo>
                    <a:pt x="9946" y="21304"/>
                    <a:pt x="9973" y="21400"/>
                    <a:pt x="9957" y="21496"/>
                  </a:cubicBezTo>
                  <a:cubicBezTo>
                    <a:pt x="9944" y="21572"/>
                    <a:pt x="9969" y="21600"/>
                    <a:pt x="10134" y="21583"/>
                  </a:cubicBezTo>
                  <a:cubicBezTo>
                    <a:pt x="11041" y="21489"/>
                    <a:pt x="11952" y="21404"/>
                    <a:pt x="12861" y="21315"/>
                  </a:cubicBezTo>
                  <a:cubicBezTo>
                    <a:pt x="14561" y="21150"/>
                    <a:pt x="16262" y="20985"/>
                    <a:pt x="17962" y="20820"/>
                  </a:cubicBezTo>
                  <a:cubicBezTo>
                    <a:pt x="18650" y="20753"/>
                    <a:pt x="19337" y="20683"/>
                    <a:pt x="20027" y="20621"/>
                  </a:cubicBezTo>
                  <a:cubicBezTo>
                    <a:pt x="20188" y="20606"/>
                    <a:pt x="20233" y="20571"/>
                    <a:pt x="20215" y="20486"/>
                  </a:cubicBezTo>
                  <a:cubicBezTo>
                    <a:pt x="20161" y="20242"/>
                    <a:pt x="20079" y="20001"/>
                    <a:pt x="20008" y="19759"/>
                  </a:cubicBezTo>
                  <a:cubicBezTo>
                    <a:pt x="19958" y="19588"/>
                    <a:pt x="19908" y="19417"/>
                    <a:pt x="19853" y="19246"/>
                  </a:cubicBezTo>
                  <a:cubicBezTo>
                    <a:pt x="19745" y="18911"/>
                    <a:pt x="19681" y="18573"/>
                    <a:pt x="19627" y="18234"/>
                  </a:cubicBezTo>
                  <a:cubicBezTo>
                    <a:pt x="19554" y="17769"/>
                    <a:pt x="19554" y="17303"/>
                    <a:pt x="19557" y="16836"/>
                  </a:cubicBezTo>
                  <a:cubicBezTo>
                    <a:pt x="19561" y="16177"/>
                    <a:pt x="19818" y="15536"/>
                    <a:pt x="20029" y="14891"/>
                  </a:cubicBezTo>
                  <a:cubicBezTo>
                    <a:pt x="20130" y="14583"/>
                    <a:pt x="20197" y="14272"/>
                    <a:pt x="20252" y="13960"/>
                  </a:cubicBezTo>
                  <a:cubicBezTo>
                    <a:pt x="20321" y="13574"/>
                    <a:pt x="20380" y="13188"/>
                    <a:pt x="20383" y="12800"/>
                  </a:cubicBezTo>
                  <a:cubicBezTo>
                    <a:pt x="20386" y="12504"/>
                    <a:pt x="20345" y="12210"/>
                    <a:pt x="20290" y="11916"/>
                  </a:cubicBezTo>
                  <a:cubicBezTo>
                    <a:pt x="20247" y="11685"/>
                    <a:pt x="20281" y="11449"/>
                    <a:pt x="20274" y="11215"/>
                  </a:cubicBezTo>
                  <a:cubicBezTo>
                    <a:pt x="20267" y="11002"/>
                    <a:pt x="20367" y="10801"/>
                    <a:pt x="20484" y="10602"/>
                  </a:cubicBezTo>
                  <a:cubicBezTo>
                    <a:pt x="20690" y="10251"/>
                    <a:pt x="20896" y="9901"/>
                    <a:pt x="21041" y="9540"/>
                  </a:cubicBezTo>
                  <a:cubicBezTo>
                    <a:pt x="21079" y="9446"/>
                    <a:pt x="21191" y="9362"/>
                    <a:pt x="21265" y="9272"/>
                  </a:cubicBezTo>
                  <a:cubicBezTo>
                    <a:pt x="21505" y="8981"/>
                    <a:pt x="21600" y="8678"/>
                    <a:pt x="21481" y="8362"/>
                  </a:cubicBezTo>
                  <a:close/>
                </a:path>
              </a:pathLst>
            </a:custGeom>
            <a:solidFill>
              <a:srgbClr val="FCBB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602" name="AutoShape 18"/>
            <p:cNvSpPr>
              <a:spLocks/>
            </p:cNvSpPr>
            <p:nvPr/>
          </p:nvSpPr>
          <p:spPr bwMode="auto">
            <a:xfrm>
              <a:off x="2052559" y="1886696"/>
              <a:ext cx="22030" cy="50850"/>
            </a:xfrm>
            <a:custGeom>
              <a:avLst/>
              <a:gdLst>
                <a:gd name="T0" fmla="*/ 11015 w 21600"/>
                <a:gd name="T1" fmla="*/ 25425 h 21600"/>
                <a:gd name="T2" fmla="*/ 11015 w 21600"/>
                <a:gd name="T3" fmla="*/ 25425 h 21600"/>
                <a:gd name="T4" fmla="*/ 11015 w 21600"/>
                <a:gd name="T5" fmla="*/ 25425 h 21600"/>
                <a:gd name="T6" fmla="*/ 11015 w 21600"/>
                <a:gd name="T7" fmla="*/ 2542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3996" y="468"/>
                  </a:moveTo>
                  <a:cubicBezTo>
                    <a:pt x="16517" y="313"/>
                    <a:pt x="19058" y="159"/>
                    <a:pt x="21600" y="0"/>
                  </a:cubicBezTo>
                  <a:cubicBezTo>
                    <a:pt x="16497" y="7202"/>
                    <a:pt x="11415" y="14401"/>
                    <a:pt x="6333" y="21600"/>
                  </a:cubicBezTo>
                  <a:cubicBezTo>
                    <a:pt x="4228" y="21384"/>
                    <a:pt x="2104" y="21165"/>
                    <a:pt x="0" y="20950"/>
                  </a:cubicBezTo>
                  <a:cubicBezTo>
                    <a:pt x="4665" y="14121"/>
                    <a:pt x="9330" y="7297"/>
                    <a:pt x="13996" y="468"/>
                  </a:cubicBezTo>
                  <a:close/>
                </a:path>
              </a:pathLst>
            </a:custGeom>
            <a:solidFill>
              <a:srgbClr val="FFE6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603" name="AutoShape 19"/>
            <p:cNvSpPr>
              <a:spLocks/>
            </p:cNvSpPr>
            <p:nvPr/>
          </p:nvSpPr>
          <p:spPr bwMode="auto">
            <a:xfrm>
              <a:off x="124398" y="20732"/>
              <a:ext cx="343199" cy="402501"/>
            </a:xfrm>
            <a:custGeom>
              <a:avLst/>
              <a:gdLst>
                <a:gd name="T0" fmla="*/ 171600 w 17312"/>
                <a:gd name="T1" fmla="*/ 226757 h 18826"/>
                <a:gd name="T2" fmla="*/ 171600 w 17312"/>
                <a:gd name="T3" fmla="*/ 226757 h 18826"/>
                <a:gd name="T4" fmla="*/ 171600 w 17312"/>
                <a:gd name="T5" fmla="*/ 226757 h 18826"/>
                <a:gd name="T6" fmla="*/ 171600 w 17312"/>
                <a:gd name="T7" fmla="*/ 226757 h 188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312" h="18826">
                  <a:moveTo>
                    <a:pt x="4696" y="164"/>
                  </a:moveTo>
                  <a:cubicBezTo>
                    <a:pt x="4696" y="164"/>
                    <a:pt x="-3139" y="1835"/>
                    <a:pt x="1430" y="12899"/>
                  </a:cubicBezTo>
                  <a:cubicBezTo>
                    <a:pt x="1430" y="12899"/>
                    <a:pt x="3796" y="20407"/>
                    <a:pt x="9174" y="18523"/>
                  </a:cubicBezTo>
                  <a:cubicBezTo>
                    <a:pt x="9174" y="18523"/>
                    <a:pt x="18461" y="16936"/>
                    <a:pt x="17192" y="11553"/>
                  </a:cubicBezTo>
                  <a:cubicBezTo>
                    <a:pt x="15923" y="6178"/>
                    <a:pt x="12775" y="-1193"/>
                    <a:pt x="4696" y="164"/>
                  </a:cubicBezTo>
                  <a:close/>
                </a:path>
              </a:pathLst>
            </a:custGeom>
            <a:solidFill>
              <a:srgbClr val="F9C8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604" name="AutoShape 20"/>
            <p:cNvSpPr>
              <a:spLocks/>
            </p:cNvSpPr>
            <p:nvPr/>
          </p:nvSpPr>
          <p:spPr bwMode="auto">
            <a:xfrm>
              <a:off x="-1" y="2176956"/>
              <a:ext cx="214474" cy="438360"/>
            </a:xfrm>
            <a:custGeom>
              <a:avLst/>
              <a:gdLst>
                <a:gd name="T0" fmla="*/ 107237 w 19628"/>
                <a:gd name="T1" fmla="*/ 261955 h 19092"/>
                <a:gd name="T2" fmla="*/ 107237 w 19628"/>
                <a:gd name="T3" fmla="*/ 261955 h 19092"/>
                <a:gd name="T4" fmla="*/ 107237 w 19628"/>
                <a:gd name="T5" fmla="*/ 261955 h 19092"/>
                <a:gd name="T6" fmla="*/ 107237 w 19628"/>
                <a:gd name="T7" fmla="*/ 261955 h 1909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28" h="19092">
                  <a:moveTo>
                    <a:pt x="118" y="2140"/>
                  </a:moveTo>
                  <a:cubicBezTo>
                    <a:pt x="118" y="2140"/>
                    <a:pt x="2555" y="-1863"/>
                    <a:pt x="8820" y="1080"/>
                  </a:cubicBezTo>
                  <a:cubicBezTo>
                    <a:pt x="11872" y="2507"/>
                    <a:pt x="16050" y="7976"/>
                    <a:pt x="18807" y="11717"/>
                  </a:cubicBezTo>
                  <a:cubicBezTo>
                    <a:pt x="20217" y="13629"/>
                    <a:pt x="20136" y="19737"/>
                    <a:pt x="15933" y="19035"/>
                  </a:cubicBezTo>
                  <a:cubicBezTo>
                    <a:pt x="11755" y="18339"/>
                    <a:pt x="-1382" y="5497"/>
                    <a:pt x="118" y="2140"/>
                  </a:cubicBezTo>
                  <a:close/>
                </a:path>
              </a:pathLst>
            </a:custGeom>
            <a:solidFill>
              <a:srgbClr val="F9C8B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605" name="AutoShape 21"/>
            <p:cNvSpPr>
              <a:spLocks/>
            </p:cNvSpPr>
            <p:nvPr/>
          </p:nvSpPr>
          <p:spPr bwMode="auto">
            <a:xfrm>
              <a:off x="1119578" y="5020490"/>
              <a:ext cx="2544602" cy="1441666"/>
            </a:xfrm>
            <a:custGeom>
              <a:avLst/>
              <a:gdLst>
                <a:gd name="T0" fmla="*/ 1272301 w 21600"/>
                <a:gd name="T1" fmla="*/ 720833 h 21600"/>
                <a:gd name="T2" fmla="*/ 1272301 w 21600"/>
                <a:gd name="T3" fmla="*/ 720833 h 21600"/>
                <a:gd name="T4" fmla="*/ 1272301 w 21600"/>
                <a:gd name="T5" fmla="*/ 720833 h 21600"/>
                <a:gd name="T6" fmla="*/ 1272301 w 21600"/>
                <a:gd name="T7" fmla="*/ 72083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355" y="0"/>
                  </a:moveTo>
                  <a:lnTo>
                    <a:pt x="0" y="8173"/>
                  </a:lnTo>
                  <a:lnTo>
                    <a:pt x="996" y="21600"/>
                  </a:lnTo>
                  <a:lnTo>
                    <a:pt x="21600" y="19881"/>
                  </a:lnTo>
                  <a:cubicBezTo>
                    <a:pt x="21600" y="19881"/>
                    <a:pt x="19355" y="0"/>
                    <a:pt x="19355" y="0"/>
                  </a:cubicBezTo>
                  <a:close/>
                </a:path>
              </a:pathLst>
            </a:custGeom>
            <a:solidFill>
              <a:srgbClr val="A6AA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7606" name="AutoShape 22"/>
          <p:cNvSpPr>
            <a:spLocks/>
          </p:cNvSpPr>
          <p:nvPr/>
        </p:nvSpPr>
        <p:spPr bwMode="auto">
          <a:xfrm>
            <a:off x="9231189" y="2257692"/>
            <a:ext cx="1296807" cy="3189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Audit Market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07" name="AutoShape 23"/>
          <p:cNvSpPr>
            <a:spLocks/>
          </p:cNvSpPr>
          <p:nvPr/>
        </p:nvSpPr>
        <p:spPr bwMode="auto">
          <a:xfrm>
            <a:off x="9231190" y="2557379"/>
            <a:ext cx="2502128" cy="56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sameman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tana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elit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qoue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sampe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08" name="AutoShape 24"/>
          <p:cNvSpPr>
            <a:spLocks/>
          </p:cNvSpPr>
          <p:nvPr/>
        </p:nvSpPr>
        <p:spPr bwMode="auto">
          <a:xfrm>
            <a:off x="9231191" y="3556054"/>
            <a:ext cx="942600" cy="3189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Question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09" name="AutoShape 25"/>
          <p:cNvSpPr>
            <a:spLocks/>
          </p:cNvSpPr>
          <p:nvPr/>
        </p:nvSpPr>
        <p:spPr bwMode="auto">
          <a:xfrm>
            <a:off x="9231190" y="3855739"/>
            <a:ext cx="2502128" cy="56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sameman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tana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elit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qoue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sampe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10" name="AutoShape 26"/>
          <p:cNvSpPr>
            <a:spLocks/>
          </p:cNvSpPr>
          <p:nvPr/>
        </p:nvSpPr>
        <p:spPr bwMode="auto">
          <a:xfrm>
            <a:off x="9231190" y="4837672"/>
            <a:ext cx="806968" cy="31893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Closing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11" name="AutoShape 27"/>
          <p:cNvSpPr>
            <a:spLocks/>
          </p:cNvSpPr>
          <p:nvPr/>
        </p:nvSpPr>
        <p:spPr bwMode="auto">
          <a:xfrm>
            <a:off x="9231190" y="5137359"/>
            <a:ext cx="2502128" cy="56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sameman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tana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elit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qoue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sampe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12" name="AutoShape 28"/>
          <p:cNvSpPr>
            <a:spLocks/>
          </p:cNvSpPr>
          <p:nvPr/>
        </p:nvSpPr>
        <p:spPr bwMode="auto">
          <a:xfrm>
            <a:off x="2412527" y="2257692"/>
            <a:ext cx="1214197" cy="2988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Introduction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13" name="AutoShape 29"/>
          <p:cNvSpPr>
            <a:spLocks/>
          </p:cNvSpPr>
          <p:nvPr/>
        </p:nvSpPr>
        <p:spPr bwMode="auto">
          <a:xfrm>
            <a:off x="1124596" y="2562401"/>
            <a:ext cx="2502128" cy="5683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sameman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tana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elit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qoue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sampe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14" name="AutoShape 30"/>
          <p:cNvSpPr>
            <a:spLocks/>
          </p:cNvSpPr>
          <p:nvPr/>
        </p:nvSpPr>
        <p:spPr bwMode="auto">
          <a:xfrm>
            <a:off x="2664927" y="3551031"/>
            <a:ext cx="961797" cy="2988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r">
              <a:defRPr/>
            </a:pPr>
            <a:r>
              <a:rPr lang="en-US" sz="1371" b="1" dirty="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Workflow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15" name="AutoShape 31"/>
          <p:cNvSpPr>
            <a:spLocks/>
          </p:cNvSpPr>
          <p:nvPr/>
        </p:nvSpPr>
        <p:spPr bwMode="auto">
          <a:xfrm>
            <a:off x="1124596" y="3850717"/>
            <a:ext cx="2502128" cy="56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sameman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tana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elit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qoue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sampe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16" name="AutoShape 32"/>
          <p:cNvSpPr>
            <a:spLocks/>
          </p:cNvSpPr>
          <p:nvPr/>
        </p:nvSpPr>
        <p:spPr bwMode="auto">
          <a:xfrm>
            <a:off x="2468935" y="4838510"/>
            <a:ext cx="1157789" cy="2988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r">
              <a:defRPr/>
            </a:pPr>
            <a:r>
              <a:rPr lang="en-US" sz="1371" b="1" dirty="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Trend Topic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7617" name="AutoShape 33"/>
          <p:cNvSpPr>
            <a:spLocks/>
          </p:cNvSpPr>
          <p:nvPr/>
        </p:nvSpPr>
        <p:spPr bwMode="auto">
          <a:xfrm>
            <a:off x="1124596" y="5138195"/>
            <a:ext cx="2502128" cy="56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sameman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tana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elit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qoue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sampe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219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7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7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7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7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7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7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7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06" grpId="0" autoUpdateAnimBg="0"/>
      <p:bldP spid="67607" grpId="0" autoUpdateAnimBg="0"/>
      <p:bldP spid="67608" grpId="0" autoUpdateAnimBg="0"/>
      <p:bldP spid="67609" grpId="0" autoUpdateAnimBg="0"/>
      <p:bldP spid="67610" grpId="0" autoUpdateAnimBg="0"/>
      <p:bldP spid="67611" grpId="0" autoUpdateAnimBg="0"/>
      <p:bldP spid="67612" grpId="0" autoUpdateAnimBg="0"/>
      <p:bldP spid="67613" grpId="0" autoUpdateAnimBg="0"/>
      <p:bldP spid="67614" grpId="0" autoUpdateAnimBg="0"/>
      <p:bldP spid="67615" grpId="0" autoUpdateAnimBg="0"/>
      <p:bldP spid="67616" grpId="0" autoUpdateAnimBg="0"/>
      <p:bldP spid="6761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AutoShape 5"/>
          <p:cNvSpPr>
            <a:spLocks/>
          </p:cNvSpPr>
          <p:nvPr/>
        </p:nvSpPr>
        <p:spPr bwMode="auto">
          <a:xfrm>
            <a:off x="6429375" y="3160936"/>
            <a:ext cx="4748101" cy="56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9638" name="AutoShape 6"/>
          <p:cNvSpPr>
            <a:spLocks/>
          </p:cNvSpPr>
          <p:nvPr/>
        </p:nvSpPr>
        <p:spPr bwMode="auto">
          <a:xfrm>
            <a:off x="5753826" y="2191560"/>
            <a:ext cx="5327382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Value Investing is the Proven Method to Make Big Money in the Stock Market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pSp>
        <p:nvGrpSpPr>
          <p:cNvPr id="69639" name="Group 7"/>
          <p:cNvGrpSpPr>
            <a:grpSpLocks/>
          </p:cNvGrpSpPr>
          <p:nvPr/>
        </p:nvGrpSpPr>
        <p:grpSpPr bwMode="auto">
          <a:xfrm>
            <a:off x="1409213" y="1941264"/>
            <a:ext cx="3218696" cy="4075899"/>
            <a:chOff x="-1" y="-1"/>
            <a:chExt cx="6103380" cy="7729531"/>
          </a:xfrm>
        </p:grpSpPr>
        <p:sp>
          <p:nvSpPr>
            <p:cNvPr id="69640" name="AutoShape 8"/>
            <p:cNvSpPr>
              <a:spLocks/>
            </p:cNvSpPr>
            <p:nvPr/>
          </p:nvSpPr>
          <p:spPr bwMode="auto">
            <a:xfrm>
              <a:off x="2026808" y="5222929"/>
              <a:ext cx="2154513" cy="900851"/>
            </a:xfrm>
            <a:custGeom>
              <a:avLst/>
              <a:gdLst>
                <a:gd name="T0" fmla="*/ 1077257 w 21600"/>
                <a:gd name="T1" fmla="*/ 450426 h 21600"/>
                <a:gd name="T2" fmla="*/ 1077257 w 21600"/>
                <a:gd name="T3" fmla="*/ 450426 h 21600"/>
                <a:gd name="T4" fmla="*/ 1077257 w 21600"/>
                <a:gd name="T5" fmla="*/ 450426 h 21600"/>
                <a:gd name="T6" fmla="*/ 1077257 w 21600"/>
                <a:gd name="T7" fmla="*/ 4504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63" y="0"/>
                  </a:moveTo>
                  <a:cubicBezTo>
                    <a:pt x="1263" y="3340"/>
                    <a:pt x="2399" y="6057"/>
                    <a:pt x="3795" y="6057"/>
                  </a:cubicBezTo>
                  <a:lnTo>
                    <a:pt x="18350" y="6057"/>
                  </a:lnTo>
                  <a:cubicBezTo>
                    <a:pt x="20142" y="6057"/>
                    <a:pt x="21600" y="9542"/>
                    <a:pt x="21600" y="13828"/>
                  </a:cubicBezTo>
                  <a:cubicBezTo>
                    <a:pt x="21600" y="18113"/>
                    <a:pt x="20142" y="21599"/>
                    <a:pt x="18350" y="21599"/>
                  </a:cubicBezTo>
                  <a:lnTo>
                    <a:pt x="12537" y="21599"/>
                  </a:lnTo>
                  <a:lnTo>
                    <a:pt x="12537" y="18579"/>
                  </a:lnTo>
                  <a:lnTo>
                    <a:pt x="18350" y="18579"/>
                  </a:lnTo>
                  <a:cubicBezTo>
                    <a:pt x="19445" y="18579"/>
                    <a:pt x="20337" y="16448"/>
                    <a:pt x="20337" y="13828"/>
                  </a:cubicBezTo>
                  <a:cubicBezTo>
                    <a:pt x="20337" y="11209"/>
                    <a:pt x="19445" y="9078"/>
                    <a:pt x="18350" y="9078"/>
                  </a:cubicBezTo>
                  <a:lnTo>
                    <a:pt x="3795" y="9078"/>
                  </a:lnTo>
                  <a:cubicBezTo>
                    <a:pt x="1702" y="9078"/>
                    <a:pt x="0" y="5005"/>
                    <a:pt x="0" y="0"/>
                  </a:cubicBezTo>
                  <a:cubicBezTo>
                    <a:pt x="0" y="0"/>
                    <a:pt x="1263" y="0"/>
                    <a:pt x="1263" y="0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41" name="AutoShape 9"/>
            <p:cNvSpPr>
              <a:spLocks/>
            </p:cNvSpPr>
            <p:nvPr/>
          </p:nvSpPr>
          <p:spPr bwMode="auto">
            <a:xfrm>
              <a:off x="584656" y="5846562"/>
              <a:ext cx="4919524" cy="1882968"/>
            </a:xfrm>
            <a:custGeom>
              <a:avLst/>
              <a:gdLst>
                <a:gd name="T0" fmla="*/ 2459762 w 21600"/>
                <a:gd name="T1" fmla="*/ 941484 h 21600"/>
                <a:gd name="T2" fmla="*/ 2459762 w 21600"/>
                <a:gd name="T3" fmla="*/ 941484 h 21600"/>
                <a:gd name="T4" fmla="*/ 2459762 w 21600"/>
                <a:gd name="T5" fmla="*/ 941484 h 21600"/>
                <a:gd name="T6" fmla="*/ 2459762 w 21600"/>
                <a:gd name="T7" fmla="*/ 94148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016"/>
                  </a:moveTo>
                  <a:cubicBezTo>
                    <a:pt x="21599" y="1905"/>
                    <a:pt x="20975" y="177"/>
                    <a:pt x="20183" y="16"/>
                  </a:cubicBezTo>
                  <a:lnTo>
                    <a:pt x="20177" y="0"/>
                  </a:lnTo>
                  <a:lnTo>
                    <a:pt x="1560" y="0"/>
                  </a:lnTo>
                  <a:lnTo>
                    <a:pt x="1559" y="3"/>
                  </a:lnTo>
                  <a:cubicBezTo>
                    <a:pt x="1551" y="3"/>
                    <a:pt x="1544" y="0"/>
                    <a:pt x="1537" y="0"/>
                  </a:cubicBezTo>
                  <a:cubicBezTo>
                    <a:pt x="688" y="0"/>
                    <a:pt x="0" y="1798"/>
                    <a:pt x="0" y="4016"/>
                  </a:cubicBezTo>
                  <a:cubicBezTo>
                    <a:pt x="0" y="4122"/>
                    <a:pt x="3" y="4227"/>
                    <a:pt x="6" y="4331"/>
                  </a:cubicBezTo>
                  <a:lnTo>
                    <a:pt x="0" y="4348"/>
                  </a:lnTo>
                  <a:lnTo>
                    <a:pt x="0" y="21599"/>
                  </a:lnTo>
                  <a:lnTo>
                    <a:pt x="21599" y="21599"/>
                  </a:lnTo>
                  <a:lnTo>
                    <a:pt x="21599" y="4052"/>
                  </a:lnTo>
                  <a:lnTo>
                    <a:pt x="21599" y="4051"/>
                  </a:lnTo>
                  <a:cubicBezTo>
                    <a:pt x="21599" y="4039"/>
                    <a:pt x="21599" y="4028"/>
                    <a:pt x="21599" y="4016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42" name="AutoShape 10"/>
            <p:cNvSpPr>
              <a:spLocks/>
            </p:cNvSpPr>
            <p:nvPr/>
          </p:nvSpPr>
          <p:spPr bwMode="auto">
            <a:xfrm>
              <a:off x="584656" y="5768608"/>
              <a:ext cx="4919524" cy="1883003"/>
            </a:xfrm>
            <a:custGeom>
              <a:avLst/>
              <a:gdLst>
                <a:gd name="T0" fmla="*/ 2459762 w 21600"/>
                <a:gd name="T1" fmla="*/ 941501 h 21600"/>
                <a:gd name="T2" fmla="*/ 2459762 w 21600"/>
                <a:gd name="T3" fmla="*/ 941501 h 21600"/>
                <a:gd name="T4" fmla="*/ 2459762 w 21600"/>
                <a:gd name="T5" fmla="*/ 941501 h 21600"/>
                <a:gd name="T6" fmla="*/ 2459762 w 21600"/>
                <a:gd name="T7" fmla="*/ 94150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016"/>
                  </a:moveTo>
                  <a:cubicBezTo>
                    <a:pt x="21599" y="1905"/>
                    <a:pt x="20975" y="177"/>
                    <a:pt x="20183" y="16"/>
                  </a:cubicBezTo>
                  <a:lnTo>
                    <a:pt x="20177" y="0"/>
                  </a:lnTo>
                  <a:lnTo>
                    <a:pt x="1560" y="0"/>
                  </a:lnTo>
                  <a:lnTo>
                    <a:pt x="1559" y="3"/>
                  </a:lnTo>
                  <a:cubicBezTo>
                    <a:pt x="1551" y="3"/>
                    <a:pt x="1544" y="0"/>
                    <a:pt x="1537" y="0"/>
                  </a:cubicBezTo>
                  <a:cubicBezTo>
                    <a:pt x="688" y="0"/>
                    <a:pt x="0" y="1798"/>
                    <a:pt x="0" y="4016"/>
                  </a:cubicBezTo>
                  <a:cubicBezTo>
                    <a:pt x="0" y="4123"/>
                    <a:pt x="3" y="4227"/>
                    <a:pt x="6" y="4331"/>
                  </a:cubicBezTo>
                  <a:lnTo>
                    <a:pt x="0" y="4348"/>
                  </a:lnTo>
                  <a:lnTo>
                    <a:pt x="0" y="21599"/>
                  </a:lnTo>
                  <a:lnTo>
                    <a:pt x="21599" y="21599"/>
                  </a:lnTo>
                  <a:lnTo>
                    <a:pt x="21599" y="4052"/>
                  </a:lnTo>
                  <a:lnTo>
                    <a:pt x="21599" y="4051"/>
                  </a:lnTo>
                  <a:cubicBezTo>
                    <a:pt x="21599" y="4039"/>
                    <a:pt x="21599" y="4028"/>
                    <a:pt x="21599" y="4016"/>
                  </a:cubicBezTo>
                  <a:close/>
                </a:path>
              </a:pathLst>
            </a:custGeom>
            <a:solidFill>
              <a:srgbClr val="DCE2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43" name="AutoShape 11"/>
            <p:cNvSpPr>
              <a:spLocks/>
            </p:cNvSpPr>
            <p:nvPr/>
          </p:nvSpPr>
          <p:spPr bwMode="auto">
            <a:xfrm>
              <a:off x="896472" y="7132806"/>
              <a:ext cx="318573" cy="318592"/>
            </a:xfrm>
            <a:custGeom>
              <a:avLst/>
              <a:gdLst>
                <a:gd name="T0" fmla="*/ 159287 w 21600"/>
                <a:gd name="T1" fmla="*/ 159296 h 21600"/>
                <a:gd name="T2" fmla="*/ 159287 w 21600"/>
                <a:gd name="T3" fmla="*/ 159296 h 21600"/>
                <a:gd name="T4" fmla="*/ 159287 w 21600"/>
                <a:gd name="T5" fmla="*/ 159296 h 21600"/>
                <a:gd name="T6" fmla="*/ 159287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44" name="AutoShape 12"/>
            <p:cNvSpPr>
              <a:spLocks/>
            </p:cNvSpPr>
            <p:nvPr/>
          </p:nvSpPr>
          <p:spPr bwMode="auto">
            <a:xfrm>
              <a:off x="3858731" y="7132806"/>
              <a:ext cx="318572" cy="318592"/>
            </a:xfrm>
            <a:custGeom>
              <a:avLst/>
              <a:gdLst>
                <a:gd name="T0" fmla="*/ 159286 w 21600"/>
                <a:gd name="T1" fmla="*/ 159296 h 21600"/>
                <a:gd name="T2" fmla="*/ 159286 w 21600"/>
                <a:gd name="T3" fmla="*/ 159296 h 21600"/>
                <a:gd name="T4" fmla="*/ 159286 w 21600"/>
                <a:gd name="T5" fmla="*/ 159296 h 21600"/>
                <a:gd name="T6" fmla="*/ 159286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45" name="AutoShape 13"/>
            <p:cNvSpPr>
              <a:spLocks/>
            </p:cNvSpPr>
            <p:nvPr/>
          </p:nvSpPr>
          <p:spPr bwMode="auto">
            <a:xfrm>
              <a:off x="4365433" y="7132806"/>
              <a:ext cx="318556" cy="318592"/>
            </a:xfrm>
            <a:custGeom>
              <a:avLst/>
              <a:gdLst>
                <a:gd name="T0" fmla="*/ 159278 w 21600"/>
                <a:gd name="T1" fmla="*/ 159296 h 21600"/>
                <a:gd name="T2" fmla="*/ 159278 w 21600"/>
                <a:gd name="T3" fmla="*/ 159296 h 21600"/>
                <a:gd name="T4" fmla="*/ 159278 w 21600"/>
                <a:gd name="T5" fmla="*/ 159296 h 21600"/>
                <a:gd name="T6" fmla="*/ 159278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46" name="AutoShape 14"/>
            <p:cNvSpPr>
              <a:spLocks/>
            </p:cNvSpPr>
            <p:nvPr/>
          </p:nvSpPr>
          <p:spPr bwMode="auto">
            <a:xfrm>
              <a:off x="4833158" y="7132806"/>
              <a:ext cx="318556" cy="318592"/>
            </a:xfrm>
            <a:custGeom>
              <a:avLst/>
              <a:gdLst>
                <a:gd name="T0" fmla="*/ 159278 w 21600"/>
                <a:gd name="T1" fmla="*/ 159296 h 21600"/>
                <a:gd name="T2" fmla="*/ 159278 w 21600"/>
                <a:gd name="T3" fmla="*/ 159296 h 21600"/>
                <a:gd name="T4" fmla="*/ 159278 w 21600"/>
                <a:gd name="T5" fmla="*/ 159296 h 21600"/>
                <a:gd name="T6" fmla="*/ 159278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47" name="AutoShape 15"/>
            <p:cNvSpPr>
              <a:spLocks/>
            </p:cNvSpPr>
            <p:nvPr/>
          </p:nvSpPr>
          <p:spPr bwMode="auto">
            <a:xfrm>
              <a:off x="3858731" y="6704058"/>
              <a:ext cx="318572" cy="318592"/>
            </a:xfrm>
            <a:custGeom>
              <a:avLst/>
              <a:gdLst>
                <a:gd name="T0" fmla="*/ 159286 w 21600"/>
                <a:gd name="T1" fmla="*/ 159296 h 21600"/>
                <a:gd name="T2" fmla="*/ 159286 w 21600"/>
                <a:gd name="T3" fmla="*/ 159296 h 21600"/>
                <a:gd name="T4" fmla="*/ 159286 w 21600"/>
                <a:gd name="T5" fmla="*/ 159296 h 21600"/>
                <a:gd name="T6" fmla="*/ 159286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48" name="AutoShape 16"/>
            <p:cNvSpPr>
              <a:spLocks/>
            </p:cNvSpPr>
            <p:nvPr/>
          </p:nvSpPr>
          <p:spPr bwMode="auto">
            <a:xfrm>
              <a:off x="4365433" y="6704058"/>
              <a:ext cx="318556" cy="318592"/>
            </a:xfrm>
            <a:custGeom>
              <a:avLst/>
              <a:gdLst>
                <a:gd name="T0" fmla="*/ 159278 w 21600"/>
                <a:gd name="T1" fmla="*/ 159296 h 21600"/>
                <a:gd name="T2" fmla="*/ 159278 w 21600"/>
                <a:gd name="T3" fmla="*/ 159296 h 21600"/>
                <a:gd name="T4" fmla="*/ 159278 w 21600"/>
                <a:gd name="T5" fmla="*/ 159296 h 21600"/>
                <a:gd name="T6" fmla="*/ 159278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49" name="AutoShape 17"/>
            <p:cNvSpPr>
              <a:spLocks/>
            </p:cNvSpPr>
            <p:nvPr/>
          </p:nvSpPr>
          <p:spPr bwMode="auto">
            <a:xfrm>
              <a:off x="4833158" y="6704058"/>
              <a:ext cx="318556" cy="318592"/>
            </a:xfrm>
            <a:custGeom>
              <a:avLst/>
              <a:gdLst>
                <a:gd name="T0" fmla="*/ 159278 w 21600"/>
                <a:gd name="T1" fmla="*/ 159296 h 21600"/>
                <a:gd name="T2" fmla="*/ 159278 w 21600"/>
                <a:gd name="T3" fmla="*/ 159296 h 21600"/>
                <a:gd name="T4" fmla="*/ 159278 w 21600"/>
                <a:gd name="T5" fmla="*/ 159296 h 21600"/>
                <a:gd name="T6" fmla="*/ 159278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0" name="AutoShape 18"/>
            <p:cNvSpPr>
              <a:spLocks/>
            </p:cNvSpPr>
            <p:nvPr/>
          </p:nvSpPr>
          <p:spPr bwMode="auto">
            <a:xfrm>
              <a:off x="3858731" y="6197356"/>
              <a:ext cx="318572" cy="318557"/>
            </a:xfrm>
            <a:custGeom>
              <a:avLst/>
              <a:gdLst>
                <a:gd name="T0" fmla="*/ 159286 w 21600"/>
                <a:gd name="T1" fmla="*/ 159279 h 21600"/>
                <a:gd name="T2" fmla="*/ 159286 w 21600"/>
                <a:gd name="T3" fmla="*/ 159279 h 21600"/>
                <a:gd name="T4" fmla="*/ 159286 w 21600"/>
                <a:gd name="T5" fmla="*/ 159279 h 21600"/>
                <a:gd name="T6" fmla="*/ 159286 w 21600"/>
                <a:gd name="T7" fmla="*/ 1592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1" name="AutoShape 19"/>
            <p:cNvSpPr>
              <a:spLocks/>
            </p:cNvSpPr>
            <p:nvPr/>
          </p:nvSpPr>
          <p:spPr bwMode="auto">
            <a:xfrm>
              <a:off x="4365433" y="6197356"/>
              <a:ext cx="318556" cy="318557"/>
            </a:xfrm>
            <a:custGeom>
              <a:avLst/>
              <a:gdLst>
                <a:gd name="T0" fmla="*/ 159278 w 21600"/>
                <a:gd name="T1" fmla="*/ 159279 h 21600"/>
                <a:gd name="T2" fmla="*/ 159278 w 21600"/>
                <a:gd name="T3" fmla="*/ 159279 h 21600"/>
                <a:gd name="T4" fmla="*/ 159278 w 21600"/>
                <a:gd name="T5" fmla="*/ 159279 h 21600"/>
                <a:gd name="T6" fmla="*/ 159278 w 21600"/>
                <a:gd name="T7" fmla="*/ 1592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2" name="AutoShape 20"/>
            <p:cNvSpPr>
              <a:spLocks/>
            </p:cNvSpPr>
            <p:nvPr/>
          </p:nvSpPr>
          <p:spPr bwMode="auto">
            <a:xfrm>
              <a:off x="4833158" y="6197356"/>
              <a:ext cx="318556" cy="318557"/>
            </a:xfrm>
            <a:custGeom>
              <a:avLst/>
              <a:gdLst>
                <a:gd name="T0" fmla="*/ 159278 w 21600"/>
                <a:gd name="T1" fmla="*/ 159279 h 21600"/>
                <a:gd name="T2" fmla="*/ 159278 w 21600"/>
                <a:gd name="T3" fmla="*/ 159279 h 21600"/>
                <a:gd name="T4" fmla="*/ 159278 w 21600"/>
                <a:gd name="T5" fmla="*/ 159279 h 21600"/>
                <a:gd name="T6" fmla="*/ 159278 w 21600"/>
                <a:gd name="T7" fmla="*/ 1592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3" name="AutoShape 21"/>
            <p:cNvSpPr>
              <a:spLocks/>
            </p:cNvSpPr>
            <p:nvPr/>
          </p:nvSpPr>
          <p:spPr bwMode="auto">
            <a:xfrm>
              <a:off x="896472" y="6704058"/>
              <a:ext cx="318573" cy="318592"/>
            </a:xfrm>
            <a:custGeom>
              <a:avLst/>
              <a:gdLst>
                <a:gd name="T0" fmla="*/ 159287 w 21600"/>
                <a:gd name="T1" fmla="*/ 159296 h 21600"/>
                <a:gd name="T2" fmla="*/ 159287 w 21600"/>
                <a:gd name="T3" fmla="*/ 159296 h 21600"/>
                <a:gd name="T4" fmla="*/ 159287 w 21600"/>
                <a:gd name="T5" fmla="*/ 159296 h 21600"/>
                <a:gd name="T6" fmla="*/ 159287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4" name="AutoShape 22"/>
            <p:cNvSpPr>
              <a:spLocks/>
            </p:cNvSpPr>
            <p:nvPr/>
          </p:nvSpPr>
          <p:spPr bwMode="auto">
            <a:xfrm>
              <a:off x="1364197" y="6704058"/>
              <a:ext cx="318557" cy="318592"/>
            </a:xfrm>
            <a:custGeom>
              <a:avLst/>
              <a:gdLst>
                <a:gd name="T0" fmla="*/ 159279 w 21600"/>
                <a:gd name="T1" fmla="*/ 159296 h 21600"/>
                <a:gd name="T2" fmla="*/ 159279 w 21600"/>
                <a:gd name="T3" fmla="*/ 159296 h 21600"/>
                <a:gd name="T4" fmla="*/ 159279 w 21600"/>
                <a:gd name="T5" fmla="*/ 159296 h 21600"/>
                <a:gd name="T6" fmla="*/ 159279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5" name="AutoShape 23"/>
            <p:cNvSpPr>
              <a:spLocks/>
            </p:cNvSpPr>
            <p:nvPr/>
          </p:nvSpPr>
          <p:spPr bwMode="auto">
            <a:xfrm>
              <a:off x="1870899" y="6704058"/>
              <a:ext cx="318557" cy="318592"/>
            </a:xfrm>
            <a:custGeom>
              <a:avLst/>
              <a:gdLst>
                <a:gd name="T0" fmla="*/ 159279 w 21600"/>
                <a:gd name="T1" fmla="*/ 159296 h 21600"/>
                <a:gd name="T2" fmla="*/ 159279 w 21600"/>
                <a:gd name="T3" fmla="*/ 159296 h 21600"/>
                <a:gd name="T4" fmla="*/ 159279 w 21600"/>
                <a:gd name="T5" fmla="*/ 159296 h 21600"/>
                <a:gd name="T6" fmla="*/ 159279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6" name="AutoShape 24"/>
            <p:cNvSpPr>
              <a:spLocks/>
            </p:cNvSpPr>
            <p:nvPr/>
          </p:nvSpPr>
          <p:spPr bwMode="auto">
            <a:xfrm>
              <a:off x="896472" y="6197356"/>
              <a:ext cx="318573" cy="318557"/>
            </a:xfrm>
            <a:custGeom>
              <a:avLst/>
              <a:gdLst>
                <a:gd name="T0" fmla="*/ 159287 w 21600"/>
                <a:gd name="T1" fmla="*/ 159279 h 21600"/>
                <a:gd name="T2" fmla="*/ 159287 w 21600"/>
                <a:gd name="T3" fmla="*/ 159279 h 21600"/>
                <a:gd name="T4" fmla="*/ 159287 w 21600"/>
                <a:gd name="T5" fmla="*/ 159279 h 21600"/>
                <a:gd name="T6" fmla="*/ 159287 w 21600"/>
                <a:gd name="T7" fmla="*/ 1592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7" name="AutoShape 25"/>
            <p:cNvSpPr>
              <a:spLocks/>
            </p:cNvSpPr>
            <p:nvPr/>
          </p:nvSpPr>
          <p:spPr bwMode="auto">
            <a:xfrm>
              <a:off x="1364197" y="6197356"/>
              <a:ext cx="318557" cy="318557"/>
            </a:xfrm>
            <a:custGeom>
              <a:avLst/>
              <a:gdLst>
                <a:gd name="T0" fmla="*/ 159279 w 21600"/>
                <a:gd name="T1" fmla="*/ 159279 h 21600"/>
                <a:gd name="T2" fmla="*/ 159279 w 21600"/>
                <a:gd name="T3" fmla="*/ 159279 h 21600"/>
                <a:gd name="T4" fmla="*/ 159279 w 21600"/>
                <a:gd name="T5" fmla="*/ 159279 h 21600"/>
                <a:gd name="T6" fmla="*/ 159279 w 21600"/>
                <a:gd name="T7" fmla="*/ 1592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8" name="AutoShape 26"/>
            <p:cNvSpPr>
              <a:spLocks/>
            </p:cNvSpPr>
            <p:nvPr/>
          </p:nvSpPr>
          <p:spPr bwMode="auto">
            <a:xfrm>
              <a:off x="1870899" y="6197356"/>
              <a:ext cx="318557" cy="318557"/>
            </a:xfrm>
            <a:custGeom>
              <a:avLst/>
              <a:gdLst>
                <a:gd name="T0" fmla="*/ 159279 w 21600"/>
                <a:gd name="T1" fmla="*/ 159279 h 21600"/>
                <a:gd name="T2" fmla="*/ 159279 w 21600"/>
                <a:gd name="T3" fmla="*/ 159279 h 21600"/>
                <a:gd name="T4" fmla="*/ 159279 w 21600"/>
                <a:gd name="T5" fmla="*/ 159279 h 21600"/>
                <a:gd name="T6" fmla="*/ 159279 w 21600"/>
                <a:gd name="T7" fmla="*/ 1592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59" name="AutoShape 27"/>
            <p:cNvSpPr>
              <a:spLocks/>
            </p:cNvSpPr>
            <p:nvPr/>
          </p:nvSpPr>
          <p:spPr bwMode="auto">
            <a:xfrm>
              <a:off x="2338624" y="6704058"/>
              <a:ext cx="318538" cy="318592"/>
            </a:xfrm>
            <a:custGeom>
              <a:avLst/>
              <a:gdLst>
                <a:gd name="T0" fmla="*/ 159269 w 21600"/>
                <a:gd name="T1" fmla="*/ 159296 h 21600"/>
                <a:gd name="T2" fmla="*/ 159269 w 21600"/>
                <a:gd name="T3" fmla="*/ 159296 h 21600"/>
                <a:gd name="T4" fmla="*/ 159269 w 21600"/>
                <a:gd name="T5" fmla="*/ 159296 h 21600"/>
                <a:gd name="T6" fmla="*/ 159269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0" name="AutoShape 28"/>
            <p:cNvSpPr>
              <a:spLocks/>
            </p:cNvSpPr>
            <p:nvPr/>
          </p:nvSpPr>
          <p:spPr bwMode="auto">
            <a:xfrm>
              <a:off x="2845326" y="6704058"/>
              <a:ext cx="318612" cy="318592"/>
            </a:xfrm>
            <a:custGeom>
              <a:avLst/>
              <a:gdLst>
                <a:gd name="T0" fmla="*/ 159306 w 21600"/>
                <a:gd name="T1" fmla="*/ 159296 h 21600"/>
                <a:gd name="T2" fmla="*/ 159306 w 21600"/>
                <a:gd name="T3" fmla="*/ 159296 h 21600"/>
                <a:gd name="T4" fmla="*/ 159306 w 21600"/>
                <a:gd name="T5" fmla="*/ 159296 h 21600"/>
                <a:gd name="T6" fmla="*/ 159306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1" name="AutoShape 29"/>
            <p:cNvSpPr>
              <a:spLocks/>
            </p:cNvSpPr>
            <p:nvPr/>
          </p:nvSpPr>
          <p:spPr bwMode="auto">
            <a:xfrm>
              <a:off x="3313052" y="6704058"/>
              <a:ext cx="318556" cy="318592"/>
            </a:xfrm>
            <a:custGeom>
              <a:avLst/>
              <a:gdLst>
                <a:gd name="T0" fmla="*/ 159278 w 21600"/>
                <a:gd name="T1" fmla="*/ 159296 h 21600"/>
                <a:gd name="T2" fmla="*/ 159278 w 21600"/>
                <a:gd name="T3" fmla="*/ 159296 h 21600"/>
                <a:gd name="T4" fmla="*/ 159278 w 21600"/>
                <a:gd name="T5" fmla="*/ 159296 h 21600"/>
                <a:gd name="T6" fmla="*/ 159278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2" name="AutoShape 30"/>
            <p:cNvSpPr>
              <a:spLocks/>
            </p:cNvSpPr>
            <p:nvPr/>
          </p:nvSpPr>
          <p:spPr bwMode="auto">
            <a:xfrm>
              <a:off x="2338624" y="6197356"/>
              <a:ext cx="318538" cy="318557"/>
            </a:xfrm>
            <a:custGeom>
              <a:avLst/>
              <a:gdLst>
                <a:gd name="T0" fmla="*/ 159269 w 21600"/>
                <a:gd name="T1" fmla="*/ 159279 h 21600"/>
                <a:gd name="T2" fmla="*/ 159269 w 21600"/>
                <a:gd name="T3" fmla="*/ 159279 h 21600"/>
                <a:gd name="T4" fmla="*/ 159269 w 21600"/>
                <a:gd name="T5" fmla="*/ 159279 h 21600"/>
                <a:gd name="T6" fmla="*/ 159269 w 21600"/>
                <a:gd name="T7" fmla="*/ 1592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3" name="AutoShape 31"/>
            <p:cNvSpPr>
              <a:spLocks/>
            </p:cNvSpPr>
            <p:nvPr/>
          </p:nvSpPr>
          <p:spPr bwMode="auto">
            <a:xfrm>
              <a:off x="2845326" y="6197356"/>
              <a:ext cx="318612" cy="318557"/>
            </a:xfrm>
            <a:custGeom>
              <a:avLst/>
              <a:gdLst>
                <a:gd name="T0" fmla="*/ 159306 w 21600"/>
                <a:gd name="T1" fmla="*/ 159279 h 21600"/>
                <a:gd name="T2" fmla="*/ 159306 w 21600"/>
                <a:gd name="T3" fmla="*/ 159279 h 21600"/>
                <a:gd name="T4" fmla="*/ 159306 w 21600"/>
                <a:gd name="T5" fmla="*/ 159279 h 21600"/>
                <a:gd name="T6" fmla="*/ 159306 w 21600"/>
                <a:gd name="T7" fmla="*/ 1592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4" name="AutoShape 32"/>
            <p:cNvSpPr>
              <a:spLocks/>
            </p:cNvSpPr>
            <p:nvPr/>
          </p:nvSpPr>
          <p:spPr bwMode="auto">
            <a:xfrm>
              <a:off x="3313052" y="6197356"/>
              <a:ext cx="318556" cy="318557"/>
            </a:xfrm>
            <a:custGeom>
              <a:avLst/>
              <a:gdLst>
                <a:gd name="T0" fmla="*/ 159278 w 21600"/>
                <a:gd name="T1" fmla="*/ 159279 h 21600"/>
                <a:gd name="T2" fmla="*/ 159278 w 21600"/>
                <a:gd name="T3" fmla="*/ 159279 h 21600"/>
                <a:gd name="T4" fmla="*/ 159278 w 21600"/>
                <a:gd name="T5" fmla="*/ 159279 h 21600"/>
                <a:gd name="T6" fmla="*/ 159278 w 21600"/>
                <a:gd name="T7" fmla="*/ 1592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5" name="AutoShape 33"/>
            <p:cNvSpPr>
              <a:spLocks/>
            </p:cNvSpPr>
            <p:nvPr/>
          </p:nvSpPr>
          <p:spPr bwMode="auto">
            <a:xfrm>
              <a:off x="1403174" y="7132806"/>
              <a:ext cx="2229935" cy="318592"/>
            </a:xfrm>
            <a:custGeom>
              <a:avLst/>
              <a:gdLst>
                <a:gd name="T0" fmla="*/ 1114968 w 21600"/>
                <a:gd name="T1" fmla="*/ 159296 h 21600"/>
                <a:gd name="T2" fmla="*/ 1114968 w 21600"/>
                <a:gd name="T3" fmla="*/ 159296 h 21600"/>
                <a:gd name="T4" fmla="*/ 1114968 w 21600"/>
                <a:gd name="T5" fmla="*/ 159296 h 21600"/>
                <a:gd name="T6" fmla="*/ 1114968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6" name="AutoShape 34"/>
            <p:cNvSpPr>
              <a:spLocks/>
            </p:cNvSpPr>
            <p:nvPr/>
          </p:nvSpPr>
          <p:spPr bwMode="auto">
            <a:xfrm>
              <a:off x="896472" y="7093829"/>
              <a:ext cx="318573" cy="318556"/>
            </a:xfrm>
            <a:custGeom>
              <a:avLst/>
              <a:gdLst>
                <a:gd name="T0" fmla="*/ 159287 w 21600"/>
                <a:gd name="T1" fmla="*/ 159278 h 21600"/>
                <a:gd name="T2" fmla="*/ 159287 w 21600"/>
                <a:gd name="T3" fmla="*/ 159278 h 21600"/>
                <a:gd name="T4" fmla="*/ 159287 w 21600"/>
                <a:gd name="T5" fmla="*/ 159278 h 21600"/>
                <a:gd name="T6" fmla="*/ 159287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7" name="AutoShape 35"/>
            <p:cNvSpPr>
              <a:spLocks/>
            </p:cNvSpPr>
            <p:nvPr/>
          </p:nvSpPr>
          <p:spPr bwMode="auto">
            <a:xfrm>
              <a:off x="3858731" y="7093829"/>
              <a:ext cx="318572" cy="318556"/>
            </a:xfrm>
            <a:custGeom>
              <a:avLst/>
              <a:gdLst>
                <a:gd name="T0" fmla="*/ 159286 w 21600"/>
                <a:gd name="T1" fmla="*/ 159278 h 21600"/>
                <a:gd name="T2" fmla="*/ 159286 w 21600"/>
                <a:gd name="T3" fmla="*/ 159278 h 21600"/>
                <a:gd name="T4" fmla="*/ 159286 w 21600"/>
                <a:gd name="T5" fmla="*/ 159278 h 21600"/>
                <a:gd name="T6" fmla="*/ 159286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8" name="AutoShape 36"/>
            <p:cNvSpPr>
              <a:spLocks/>
            </p:cNvSpPr>
            <p:nvPr/>
          </p:nvSpPr>
          <p:spPr bwMode="auto">
            <a:xfrm>
              <a:off x="4365433" y="7093829"/>
              <a:ext cx="318556" cy="318556"/>
            </a:xfrm>
            <a:custGeom>
              <a:avLst/>
              <a:gdLst>
                <a:gd name="T0" fmla="*/ 159278 w 21600"/>
                <a:gd name="T1" fmla="*/ 159278 h 21600"/>
                <a:gd name="T2" fmla="*/ 159278 w 21600"/>
                <a:gd name="T3" fmla="*/ 159278 h 21600"/>
                <a:gd name="T4" fmla="*/ 159278 w 21600"/>
                <a:gd name="T5" fmla="*/ 159278 h 21600"/>
                <a:gd name="T6" fmla="*/ 159278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69" name="AutoShape 37"/>
            <p:cNvSpPr>
              <a:spLocks/>
            </p:cNvSpPr>
            <p:nvPr/>
          </p:nvSpPr>
          <p:spPr bwMode="auto">
            <a:xfrm>
              <a:off x="4833158" y="7093829"/>
              <a:ext cx="318556" cy="318556"/>
            </a:xfrm>
            <a:custGeom>
              <a:avLst/>
              <a:gdLst>
                <a:gd name="T0" fmla="*/ 159278 w 21600"/>
                <a:gd name="T1" fmla="*/ 159278 h 21600"/>
                <a:gd name="T2" fmla="*/ 159278 w 21600"/>
                <a:gd name="T3" fmla="*/ 159278 h 21600"/>
                <a:gd name="T4" fmla="*/ 159278 w 21600"/>
                <a:gd name="T5" fmla="*/ 159278 h 21600"/>
                <a:gd name="T6" fmla="*/ 159278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0" name="AutoShape 38"/>
            <p:cNvSpPr>
              <a:spLocks/>
            </p:cNvSpPr>
            <p:nvPr/>
          </p:nvSpPr>
          <p:spPr bwMode="auto">
            <a:xfrm>
              <a:off x="3858731" y="6626104"/>
              <a:ext cx="318572" cy="318556"/>
            </a:xfrm>
            <a:custGeom>
              <a:avLst/>
              <a:gdLst>
                <a:gd name="T0" fmla="*/ 159286 w 21600"/>
                <a:gd name="T1" fmla="*/ 159278 h 21600"/>
                <a:gd name="T2" fmla="*/ 159286 w 21600"/>
                <a:gd name="T3" fmla="*/ 159278 h 21600"/>
                <a:gd name="T4" fmla="*/ 159286 w 21600"/>
                <a:gd name="T5" fmla="*/ 159278 h 21600"/>
                <a:gd name="T6" fmla="*/ 159286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1" name="AutoShape 39"/>
            <p:cNvSpPr>
              <a:spLocks/>
            </p:cNvSpPr>
            <p:nvPr/>
          </p:nvSpPr>
          <p:spPr bwMode="auto">
            <a:xfrm>
              <a:off x="4365433" y="6626104"/>
              <a:ext cx="318556" cy="318556"/>
            </a:xfrm>
            <a:custGeom>
              <a:avLst/>
              <a:gdLst>
                <a:gd name="T0" fmla="*/ 159278 w 21600"/>
                <a:gd name="T1" fmla="*/ 159278 h 21600"/>
                <a:gd name="T2" fmla="*/ 159278 w 21600"/>
                <a:gd name="T3" fmla="*/ 159278 h 21600"/>
                <a:gd name="T4" fmla="*/ 159278 w 21600"/>
                <a:gd name="T5" fmla="*/ 159278 h 21600"/>
                <a:gd name="T6" fmla="*/ 159278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2" name="AutoShape 40"/>
            <p:cNvSpPr>
              <a:spLocks/>
            </p:cNvSpPr>
            <p:nvPr/>
          </p:nvSpPr>
          <p:spPr bwMode="auto">
            <a:xfrm>
              <a:off x="4833158" y="6626104"/>
              <a:ext cx="318556" cy="318556"/>
            </a:xfrm>
            <a:custGeom>
              <a:avLst/>
              <a:gdLst>
                <a:gd name="T0" fmla="*/ 159278 w 21600"/>
                <a:gd name="T1" fmla="*/ 159278 h 21600"/>
                <a:gd name="T2" fmla="*/ 159278 w 21600"/>
                <a:gd name="T3" fmla="*/ 159278 h 21600"/>
                <a:gd name="T4" fmla="*/ 159278 w 21600"/>
                <a:gd name="T5" fmla="*/ 159278 h 21600"/>
                <a:gd name="T6" fmla="*/ 159278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3" name="AutoShape 41"/>
            <p:cNvSpPr>
              <a:spLocks/>
            </p:cNvSpPr>
            <p:nvPr/>
          </p:nvSpPr>
          <p:spPr bwMode="auto">
            <a:xfrm>
              <a:off x="3858731" y="6158379"/>
              <a:ext cx="318572" cy="318592"/>
            </a:xfrm>
            <a:custGeom>
              <a:avLst/>
              <a:gdLst>
                <a:gd name="T0" fmla="*/ 159286 w 21600"/>
                <a:gd name="T1" fmla="*/ 159296 h 21600"/>
                <a:gd name="T2" fmla="*/ 159286 w 21600"/>
                <a:gd name="T3" fmla="*/ 159296 h 21600"/>
                <a:gd name="T4" fmla="*/ 159286 w 21600"/>
                <a:gd name="T5" fmla="*/ 159296 h 21600"/>
                <a:gd name="T6" fmla="*/ 159286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4" name="AutoShape 42"/>
            <p:cNvSpPr>
              <a:spLocks/>
            </p:cNvSpPr>
            <p:nvPr/>
          </p:nvSpPr>
          <p:spPr bwMode="auto">
            <a:xfrm>
              <a:off x="4365433" y="6158379"/>
              <a:ext cx="318556" cy="318592"/>
            </a:xfrm>
            <a:custGeom>
              <a:avLst/>
              <a:gdLst>
                <a:gd name="T0" fmla="*/ 159278 w 21600"/>
                <a:gd name="T1" fmla="*/ 159296 h 21600"/>
                <a:gd name="T2" fmla="*/ 159278 w 21600"/>
                <a:gd name="T3" fmla="*/ 159296 h 21600"/>
                <a:gd name="T4" fmla="*/ 159278 w 21600"/>
                <a:gd name="T5" fmla="*/ 159296 h 21600"/>
                <a:gd name="T6" fmla="*/ 159278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5" name="AutoShape 43"/>
            <p:cNvSpPr>
              <a:spLocks/>
            </p:cNvSpPr>
            <p:nvPr/>
          </p:nvSpPr>
          <p:spPr bwMode="auto">
            <a:xfrm>
              <a:off x="4833158" y="6158379"/>
              <a:ext cx="318556" cy="318592"/>
            </a:xfrm>
            <a:custGeom>
              <a:avLst/>
              <a:gdLst>
                <a:gd name="T0" fmla="*/ 159278 w 21600"/>
                <a:gd name="T1" fmla="*/ 159296 h 21600"/>
                <a:gd name="T2" fmla="*/ 159278 w 21600"/>
                <a:gd name="T3" fmla="*/ 159296 h 21600"/>
                <a:gd name="T4" fmla="*/ 159278 w 21600"/>
                <a:gd name="T5" fmla="*/ 159296 h 21600"/>
                <a:gd name="T6" fmla="*/ 159278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6" name="AutoShape 44"/>
            <p:cNvSpPr>
              <a:spLocks/>
            </p:cNvSpPr>
            <p:nvPr/>
          </p:nvSpPr>
          <p:spPr bwMode="auto">
            <a:xfrm>
              <a:off x="896472" y="6626104"/>
              <a:ext cx="318573" cy="318556"/>
            </a:xfrm>
            <a:custGeom>
              <a:avLst/>
              <a:gdLst>
                <a:gd name="T0" fmla="*/ 159287 w 21600"/>
                <a:gd name="T1" fmla="*/ 159278 h 21600"/>
                <a:gd name="T2" fmla="*/ 159287 w 21600"/>
                <a:gd name="T3" fmla="*/ 159278 h 21600"/>
                <a:gd name="T4" fmla="*/ 159287 w 21600"/>
                <a:gd name="T5" fmla="*/ 159278 h 21600"/>
                <a:gd name="T6" fmla="*/ 159287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7" name="AutoShape 45"/>
            <p:cNvSpPr>
              <a:spLocks/>
            </p:cNvSpPr>
            <p:nvPr/>
          </p:nvSpPr>
          <p:spPr bwMode="auto">
            <a:xfrm>
              <a:off x="1364197" y="6626104"/>
              <a:ext cx="318557" cy="318556"/>
            </a:xfrm>
            <a:custGeom>
              <a:avLst/>
              <a:gdLst>
                <a:gd name="T0" fmla="*/ 159279 w 21600"/>
                <a:gd name="T1" fmla="*/ 159278 h 21600"/>
                <a:gd name="T2" fmla="*/ 159279 w 21600"/>
                <a:gd name="T3" fmla="*/ 159278 h 21600"/>
                <a:gd name="T4" fmla="*/ 159279 w 21600"/>
                <a:gd name="T5" fmla="*/ 159278 h 21600"/>
                <a:gd name="T6" fmla="*/ 159279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8" name="AutoShape 46"/>
            <p:cNvSpPr>
              <a:spLocks/>
            </p:cNvSpPr>
            <p:nvPr/>
          </p:nvSpPr>
          <p:spPr bwMode="auto">
            <a:xfrm>
              <a:off x="1870899" y="6626104"/>
              <a:ext cx="318557" cy="318556"/>
            </a:xfrm>
            <a:custGeom>
              <a:avLst/>
              <a:gdLst>
                <a:gd name="T0" fmla="*/ 159279 w 21600"/>
                <a:gd name="T1" fmla="*/ 159278 h 21600"/>
                <a:gd name="T2" fmla="*/ 159279 w 21600"/>
                <a:gd name="T3" fmla="*/ 159278 h 21600"/>
                <a:gd name="T4" fmla="*/ 159279 w 21600"/>
                <a:gd name="T5" fmla="*/ 159278 h 21600"/>
                <a:gd name="T6" fmla="*/ 159279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79" name="AutoShape 47"/>
            <p:cNvSpPr>
              <a:spLocks/>
            </p:cNvSpPr>
            <p:nvPr/>
          </p:nvSpPr>
          <p:spPr bwMode="auto">
            <a:xfrm>
              <a:off x="896472" y="6158379"/>
              <a:ext cx="318573" cy="318592"/>
            </a:xfrm>
            <a:custGeom>
              <a:avLst/>
              <a:gdLst>
                <a:gd name="T0" fmla="*/ 159287 w 21600"/>
                <a:gd name="T1" fmla="*/ 159296 h 21600"/>
                <a:gd name="T2" fmla="*/ 159287 w 21600"/>
                <a:gd name="T3" fmla="*/ 159296 h 21600"/>
                <a:gd name="T4" fmla="*/ 159287 w 21600"/>
                <a:gd name="T5" fmla="*/ 159296 h 21600"/>
                <a:gd name="T6" fmla="*/ 159287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0" name="AutoShape 48"/>
            <p:cNvSpPr>
              <a:spLocks/>
            </p:cNvSpPr>
            <p:nvPr/>
          </p:nvSpPr>
          <p:spPr bwMode="auto">
            <a:xfrm>
              <a:off x="1364197" y="6158379"/>
              <a:ext cx="318557" cy="318592"/>
            </a:xfrm>
            <a:custGeom>
              <a:avLst/>
              <a:gdLst>
                <a:gd name="T0" fmla="*/ 159279 w 21600"/>
                <a:gd name="T1" fmla="*/ 159296 h 21600"/>
                <a:gd name="T2" fmla="*/ 159279 w 21600"/>
                <a:gd name="T3" fmla="*/ 159296 h 21600"/>
                <a:gd name="T4" fmla="*/ 159279 w 21600"/>
                <a:gd name="T5" fmla="*/ 159296 h 21600"/>
                <a:gd name="T6" fmla="*/ 159279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1" name="AutoShape 49"/>
            <p:cNvSpPr>
              <a:spLocks/>
            </p:cNvSpPr>
            <p:nvPr/>
          </p:nvSpPr>
          <p:spPr bwMode="auto">
            <a:xfrm>
              <a:off x="1870899" y="6158379"/>
              <a:ext cx="318557" cy="318592"/>
            </a:xfrm>
            <a:custGeom>
              <a:avLst/>
              <a:gdLst>
                <a:gd name="T0" fmla="*/ 159279 w 21600"/>
                <a:gd name="T1" fmla="*/ 159296 h 21600"/>
                <a:gd name="T2" fmla="*/ 159279 w 21600"/>
                <a:gd name="T3" fmla="*/ 159296 h 21600"/>
                <a:gd name="T4" fmla="*/ 159279 w 21600"/>
                <a:gd name="T5" fmla="*/ 159296 h 21600"/>
                <a:gd name="T6" fmla="*/ 159279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2" name="AutoShape 50"/>
            <p:cNvSpPr>
              <a:spLocks/>
            </p:cNvSpPr>
            <p:nvPr/>
          </p:nvSpPr>
          <p:spPr bwMode="auto">
            <a:xfrm>
              <a:off x="2338624" y="6626104"/>
              <a:ext cx="318538" cy="318556"/>
            </a:xfrm>
            <a:custGeom>
              <a:avLst/>
              <a:gdLst>
                <a:gd name="T0" fmla="*/ 159269 w 21600"/>
                <a:gd name="T1" fmla="*/ 159278 h 21600"/>
                <a:gd name="T2" fmla="*/ 159269 w 21600"/>
                <a:gd name="T3" fmla="*/ 159278 h 21600"/>
                <a:gd name="T4" fmla="*/ 159269 w 21600"/>
                <a:gd name="T5" fmla="*/ 159278 h 21600"/>
                <a:gd name="T6" fmla="*/ 159269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3" name="AutoShape 51"/>
            <p:cNvSpPr>
              <a:spLocks/>
            </p:cNvSpPr>
            <p:nvPr/>
          </p:nvSpPr>
          <p:spPr bwMode="auto">
            <a:xfrm>
              <a:off x="2845326" y="6626104"/>
              <a:ext cx="318612" cy="318556"/>
            </a:xfrm>
            <a:custGeom>
              <a:avLst/>
              <a:gdLst>
                <a:gd name="T0" fmla="*/ 159306 w 21600"/>
                <a:gd name="T1" fmla="*/ 159278 h 21600"/>
                <a:gd name="T2" fmla="*/ 159306 w 21600"/>
                <a:gd name="T3" fmla="*/ 159278 h 21600"/>
                <a:gd name="T4" fmla="*/ 159306 w 21600"/>
                <a:gd name="T5" fmla="*/ 159278 h 21600"/>
                <a:gd name="T6" fmla="*/ 159306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4" name="AutoShape 52"/>
            <p:cNvSpPr>
              <a:spLocks/>
            </p:cNvSpPr>
            <p:nvPr/>
          </p:nvSpPr>
          <p:spPr bwMode="auto">
            <a:xfrm>
              <a:off x="3313052" y="6626104"/>
              <a:ext cx="318556" cy="318556"/>
            </a:xfrm>
            <a:custGeom>
              <a:avLst/>
              <a:gdLst>
                <a:gd name="T0" fmla="*/ 159278 w 21600"/>
                <a:gd name="T1" fmla="*/ 159278 h 21600"/>
                <a:gd name="T2" fmla="*/ 159278 w 21600"/>
                <a:gd name="T3" fmla="*/ 159278 h 21600"/>
                <a:gd name="T4" fmla="*/ 159278 w 21600"/>
                <a:gd name="T5" fmla="*/ 159278 h 21600"/>
                <a:gd name="T6" fmla="*/ 159278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5" name="AutoShape 53"/>
            <p:cNvSpPr>
              <a:spLocks/>
            </p:cNvSpPr>
            <p:nvPr/>
          </p:nvSpPr>
          <p:spPr bwMode="auto">
            <a:xfrm>
              <a:off x="2338624" y="6158379"/>
              <a:ext cx="318538" cy="318592"/>
            </a:xfrm>
            <a:custGeom>
              <a:avLst/>
              <a:gdLst>
                <a:gd name="T0" fmla="*/ 159269 w 21600"/>
                <a:gd name="T1" fmla="*/ 159296 h 21600"/>
                <a:gd name="T2" fmla="*/ 159269 w 21600"/>
                <a:gd name="T3" fmla="*/ 159296 h 21600"/>
                <a:gd name="T4" fmla="*/ 159269 w 21600"/>
                <a:gd name="T5" fmla="*/ 159296 h 21600"/>
                <a:gd name="T6" fmla="*/ 159269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6" name="AutoShape 54"/>
            <p:cNvSpPr>
              <a:spLocks/>
            </p:cNvSpPr>
            <p:nvPr/>
          </p:nvSpPr>
          <p:spPr bwMode="auto">
            <a:xfrm>
              <a:off x="2845326" y="6158379"/>
              <a:ext cx="318612" cy="318592"/>
            </a:xfrm>
            <a:custGeom>
              <a:avLst/>
              <a:gdLst>
                <a:gd name="T0" fmla="*/ 159306 w 21600"/>
                <a:gd name="T1" fmla="*/ 159296 h 21600"/>
                <a:gd name="T2" fmla="*/ 159306 w 21600"/>
                <a:gd name="T3" fmla="*/ 159296 h 21600"/>
                <a:gd name="T4" fmla="*/ 159306 w 21600"/>
                <a:gd name="T5" fmla="*/ 159296 h 21600"/>
                <a:gd name="T6" fmla="*/ 159306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7" name="AutoShape 55"/>
            <p:cNvSpPr>
              <a:spLocks/>
            </p:cNvSpPr>
            <p:nvPr/>
          </p:nvSpPr>
          <p:spPr bwMode="auto">
            <a:xfrm>
              <a:off x="3313052" y="6158379"/>
              <a:ext cx="318556" cy="318592"/>
            </a:xfrm>
            <a:custGeom>
              <a:avLst/>
              <a:gdLst>
                <a:gd name="T0" fmla="*/ 159278 w 21600"/>
                <a:gd name="T1" fmla="*/ 159296 h 21600"/>
                <a:gd name="T2" fmla="*/ 159278 w 21600"/>
                <a:gd name="T3" fmla="*/ 159296 h 21600"/>
                <a:gd name="T4" fmla="*/ 159278 w 21600"/>
                <a:gd name="T5" fmla="*/ 159296 h 21600"/>
                <a:gd name="T6" fmla="*/ 159278 w 21600"/>
                <a:gd name="T7" fmla="*/ 15929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8" name="AutoShape 56"/>
            <p:cNvSpPr>
              <a:spLocks/>
            </p:cNvSpPr>
            <p:nvPr/>
          </p:nvSpPr>
          <p:spPr bwMode="auto">
            <a:xfrm>
              <a:off x="1403174" y="7093829"/>
              <a:ext cx="2229935" cy="318556"/>
            </a:xfrm>
            <a:custGeom>
              <a:avLst/>
              <a:gdLst>
                <a:gd name="T0" fmla="*/ 1114968 w 21600"/>
                <a:gd name="T1" fmla="*/ 159278 h 21600"/>
                <a:gd name="T2" fmla="*/ 1114968 w 21600"/>
                <a:gd name="T3" fmla="*/ 159278 h 21600"/>
                <a:gd name="T4" fmla="*/ 1114968 w 21600"/>
                <a:gd name="T5" fmla="*/ 159278 h 21600"/>
                <a:gd name="T6" fmla="*/ 1114968 w 21600"/>
                <a:gd name="T7" fmla="*/ 15927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89" name="AutoShape 57"/>
            <p:cNvSpPr>
              <a:spLocks/>
            </p:cNvSpPr>
            <p:nvPr/>
          </p:nvSpPr>
          <p:spPr bwMode="auto">
            <a:xfrm>
              <a:off x="1870899" y="2806349"/>
              <a:ext cx="2361732" cy="2237224"/>
            </a:xfrm>
            <a:custGeom>
              <a:avLst/>
              <a:gdLst>
                <a:gd name="T0" fmla="*/ 1180866 w 21600"/>
                <a:gd name="T1" fmla="*/ 1118612 h 21600"/>
                <a:gd name="T2" fmla="*/ 1180866 w 21600"/>
                <a:gd name="T3" fmla="*/ 1118612 h 21600"/>
                <a:gd name="T4" fmla="*/ 1180866 w 21600"/>
                <a:gd name="T5" fmla="*/ 1118612 h 21600"/>
                <a:gd name="T6" fmla="*/ 1180866 w 21600"/>
                <a:gd name="T7" fmla="*/ 111861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600"/>
                  </a:moveTo>
                  <a:lnTo>
                    <a:pt x="0" y="21600"/>
                  </a:lnTo>
                  <a:lnTo>
                    <a:pt x="322" y="20494"/>
                  </a:lnTo>
                  <a:cubicBezTo>
                    <a:pt x="2117" y="14350"/>
                    <a:pt x="4331" y="7018"/>
                    <a:pt x="3008" y="476"/>
                  </a:cubicBezTo>
                  <a:lnTo>
                    <a:pt x="2912" y="0"/>
                  </a:lnTo>
                  <a:lnTo>
                    <a:pt x="18687" y="0"/>
                  </a:lnTo>
                  <a:lnTo>
                    <a:pt x="18547" y="622"/>
                  </a:lnTo>
                  <a:cubicBezTo>
                    <a:pt x="17110" y="7017"/>
                    <a:pt x="19315" y="14339"/>
                    <a:pt x="21198" y="20322"/>
                  </a:cubicBezTo>
                  <a:cubicBezTo>
                    <a:pt x="21198" y="20322"/>
                    <a:pt x="21599" y="21600"/>
                    <a:pt x="21599" y="21600"/>
                  </a:cubicBezTo>
                  <a:close/>
                </a:path>
              </a:pathLst>
            </a:custGeom>
            <a:solidFill>
              <a:srgbClr val="DCDE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90" name="AutoShape 58"/>
            <p:cNvSpPr>
              <a:spLocks/>
            </p:cNvSpPr>
            <p:nvPr/>
          </p:nvSpPr>
          <p:spPr bwMode="auto">
            <a:xfrm>
              <a:off x="2104762" y="3585891"/>
              <a:ext cx="1837938" cy="573810"/>
            </a:xfrm>
            <a:custGeom>
              <a:avLst/>
              <a:gdLst>
                <a:gd name="T0" fmla="*/ 918969 w 21600"/>
                <a:gd name="T1" fmla="*/ 286905 h 21600"/>
                <a:gd name="T2" fmla="*/ 918969 w 21600"/>
                <a:gd name="T3" fmla="*/ 286905 h 21600"/>
                <a:gd name="T4" fmla="*/ 918969 w 21600"/>
                <a:gd name="T5" fmla="*/ 286905 h 21600"/>
                <a:gd name="T6" fmla="*/ 918969 w 21600"/>
                <a:gd name="T7" fmla="*/ 28690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599"/>
                  </a:moveTo>
                  <a:cubicBezTo>
                    <a:pt x="21051" y="14481"/>
                    <a:pt x="20616" y="7221"/>
                    <a:pt x="20398" y="0"/>
                  </a:cubicBezTo>
                  <a:lnTo>
                    <a:pt x="1201" y="0"/>
                  </a:lnTo>
                  <a:cubicBezTo>
                    <a:pt x="969" y="7222"/>
                    <a:pt x="535" y="14474"/>
                    <a:pt x="0" y="21599"/>
                  </a:cubicBezTo>
                  <a:cubicBezTo>
                    <a:pt x="0" y="21599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A6AA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91" name="AutoShape 59"/>
            <p:cNvSpPr>
              <a:spLocks/>
            </p:cNvSpPr>
            <p:nvPr/>
          </p:nvSpPr>
          <p:spPr bwMode="auto">
            <a:xfrm>
              <a:off x="0" y="0"/>
              <a:ext cx="6103379" cy="3927358"/>
            </a:xfrm>
            <a:custGeom>
              <a:avLst/>
              <a:gdLst>
                <a:gd name="T0" fmla="*/ 3051690 w 21600"/>
                <a:gd name="T1" fmla="*/ 1963679 h 21600"/>
                <a:gd name="T2" fmla="*/ 3051690 w 21600"/>
                <a:gd name="T3" fmla="*/ 1963679 h 21600"/>
                <a:gd name="T4" fmla="*/ 3051690 w 21600"/>
                <a:gd name="T5" fmla="*/ 1963679 h 21600"/>
                <a:gd name="T6" fmla="*/ 3051690 w 21600"/>
                <a:gd name="T7" fmla="*/ 19636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9556"/>
                  </a:moveTo>
                  <a:cubicBezTo>
                    <a:pt x="21600" y="20685"/>
                    <a:pt x="21011" y="21600"/>
                    <a:pt x="20285" y="21600"/>
                  </a:cubicBezTo>
                  <a:lnTo>
                    <a:pt x="1314" y="21600"/>
                  </a:lnTo>
                  <a:cubicBezTo>
                    <a:pt x="588" y="21600"/>
                    <a:pt x="0" y="20685"/>
                    <a:pt x="0" y="19556"/>
                  </a:cubicBezTo>
                  <a:lnTo>
                    <a:pt x="0" y="2043"/>
                  </a:lnTo>
                  <a:cubicBezTo>
                    <a:pt x="0" y="914"/>
                    <a:pt x="588" y="0"/>
                    <a:pt x="1314" y="0"/>
                  </a:cubicBezTo>
                  <a:lnTo>
                    <a:pt x="20285" y="0"/>
                  </a:lnTo>
                  <a:cubicBezTo>
                    <a:pt x="21011" y="0"/>
                    <a:pt x="21600" y="914"/>
                    <a:pt x="21600" y="2043"/>
                  </a:cubicBezTo>
                  <a:cubicBezTo>
                    <a:pt x="21600" y="2043"/>
                    <a:pt x="21600" y="19556"/>
                    <a:pt x="21600" y="19556"/>
                  </a:cubicBezTo>
                  <a:close/>
                </a:path>
              </a:pathLst>
            </a:custGeom>
            <a:solidFill>
              <a:srgbClr val="5358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92" name="AutoShape 60"/>
            <p:cNvSpPr>
              <a:spLocks/>
            </p:cNvSpPr>
            <p:nvPr/>
          </p:nvSpPr>
          <p:spPr bwMode="auto">
            <a:xfrm>
              <a:off x="350793" y="350793"/>
              <a:ext cx="5382986" cy="3231864"/>
            </a:xfrm>
            <a:custGeom>
              <a:avLst/>
              <a:gdLst>
                <a:gd name="T0" fmla="*/ 2691493 w 21600"/>
                <a:gd name="T1" fmla="*/ 1615932 h 21600"/>
                <a:gd name="T2" fmla="*/ 2691493 w 21600"/>
                <a:gd name="T3" fmla="*/ 1615932 h 21600"/>
                <a:gd name="T4" fmla="*/ 2691493 w 21600"/>
                <a:gd name="T5" fmla="*/ 1615932 h 21600"/>
                <a:gd name="T6" fmla="*/ 2691493 w 21600"/>
                <a:gd name="T7" fmla="*/ 161593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599" y="0"/>
                  </a:lnTo>
                  <a:cubicBezTo>
                    <a:pt x="21599" y="0"/>
                    <a:pt x="21599" y="21599"/>
                    <a:pt x="21599" y="215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93" name="AutoShape 61"/>
            <p:cNvSpPr>
              <a:spLocks/>
            </p:cNvSpPr>
            <p:nvPr/>
          </p:nvSpPr>
          <p:spPr bwMode="auto">
            <a:xfrm>
              <a:off x="1676014" y="4950089"/>
              <a:ext cx="2719986" cy="272003"/>
            </a:xfrm>
            <a:custGeom>
              <a:avLst/>
              <a:gdLst>
                <a:gd name="T0" fmla="*/ 1359993 w 21600"/>
                <a:gd name="T1" fmla="*/ 136002 h 21600"/>
                <a:gd name="T2" fmla="*/ 1359993 w 21600"/>
                <a:gd name="T3" fmla="*/ 136002 h 21600"/>
                <a:gd name="T4" fmla="*/ 1359993 w 21600"/>
                <a:gd name="T5" fmla="*/ 136002 h 21600"/>
                <a:gd name="T6" fmla="*/ 1359993 w 21600"/>
                <a:gd name="T7" fmla="*/ 13600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3169"/>
                  </a:moveTo>
                  <a:cubicBezTo>
                    <a:pt x="21600" y="17824"/>
                    <a:pt x="21222" y="21599"/>
                    <a:pt x="20756" y="21599"/>
                  </a:cubicBezTo>
                  <a:lnTo>
                    <a:pt x="843" y="21599"/>
                  </a:lnTo>
                  <a:cubicBezTo>
                    <a:pt x="377" y="21599"/>
                    <a:pt x="0" y="17824"/>
                    <a:pt x="0" y="13169"/>
                  </a:cubicBezTo>
                  <a:lnTo>
                    <a:pt x="0" y="8427"/>
                  </a:lnTo>
                  <a:cubicBezTo>
                    <a:pt x="0" y="3772"/>
                    <a:pt x="377" y="0"/>
                    <a:pt x="843" y="0"/>
                  </a:cubicBezTo>
                  <a:lnTo>
                    <a:pt x="20756" y="0"/>
                  </a:lnTo>
                  <a:cubicBezTo>
                    <a:pt x="21222" y="0"/>
                    <a:pt x="21600" y="3772"/>
                    <a:pt x="21600" y="8427"/>
                  </a:cubicBezTo>
                  <a:cubicBezTo>
                    <a:pt x="21600" y="8427"/>
                    <a:pt x="21600" y="13169"/>
                    <a:pt x="21600" y="13169"/>
                  </a:cubicBezTo>
                  <a:close/>
                </a:path>
              </a:pathLst>
            </a:custGeom>
            <a:solidFill>
              <a:srgbClr val="A6AA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694" name="AutoShape 62"/>
            <p:cNvSpPr>
              <a:spLocks/>
            </p:cNvSpPr>
            <p:nvPr/>
          </p:nvSpPr>
          <p:spPr bwMode="auto">
            <a:xfrm>
              <a:off x="2923281" y="3663845"/>
              <a:ext cx="194601" cy="194583"/>
            </a:xfrm>
            <a:custGeom>
              <a:avLst/>
              <a:gdLst>
                <a:gd name="T0" fmla="*/ 97300 w 21600"/>
                <a:gd name="T1" fmla="*/ 97292 h 21600"/>
                <a:gd name="T2" fmla="*/ 97300 w 21600"/>
                <a:gd name="T3" fmla="*/ 97292 h 21600"/>
                <a:gd name="T4" fmla="*/ 97300 w 21600"/>
                <a:gd name="T5" fmla="*/ 97292 h 21600"/>
                <a:gd name="T6" fmla="*/ 97300 w 21600"/>
                <a:gd name="T7" fmla="*/ 972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1"/>
                    <a:pt x="16762" y="21600"/>
                    <a:pt x="10801" y="21600"/>
                  </a:cubicBezTo>
                  <a:cubicBezTo>
                    <a:pt x="4837" y="21600"/>
                    <a:pt x="0" y="16761"/>
                    <a:pt x="0" y="10800"/>
                  </a:cubicBezTo>
                  <a:cubicBezTo>
                    <a:pt x="0" y="4833"/>
                    <a:pt x="4837" y="0"/>
                    <a:pt x="10801" y="0"/>
                  </a:cubicBezTo>
                  <a:cubicBezTo>
                    <a:pt x="16762" y="0"/>
                    <a:pt x="21600" y="4833"/>
                    <a:pt x="21600" y="108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9695" name="AutoShape 63"/>
          <p:cNvSpPr>
            <a:spLocks/>
          </p:cNvSpPr>
          <p:nvPr/>
        </p:nvSpPr>
        <p:spPr bwMode="auto">
          <a:xfrm>
            <a:off x="6429375" y="3990515"/>
            <a:ext cx="4748101" cy="56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9696" name="AutoShape 64"/>
          <p:cNvSpPr>
            <a:spLocks/>
          </p:cNvSpPr>
          <p:nvPr/>
        </p:nvSpPr>
        <p:spPr bwMode="auto">
          <a:xfrm>
            <a:off x="6429375" y="4820093"/>
            <a:ext cx="4748101" cy="5675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9697" name="AutoShape 65"/>
          <p:cNvSpPr>
            <a:spLocks/>
          </p:cNvSpPr>
          <p:nvPr/>
        </p:nvSpPr>
        <p:spPr bwMode="auto">
          <a:xfrm flipH="1">
            <a:off x="5979846" y="3367703"/>
            <a:ext cx="153191" cy="153191"/>
          </a:xfrm>
          <a:custGeom>
            <a:avLst/>
            <a:gdLst>
              <a:gd name="T0" fmla="*/ 145256 w 21600"/>
              <a:gd name="T1" fmla="*/ 145256 h 21600"/>
              <a:gd name="T2" fmla="*/ 145256 w 21600"/>
              <a:gd name="T3" fmla="*/ 145256 h 21600"/>
              <a:gd name="T4" fmla="*/ 145256 w 21600"/>
              <a:gd name="T5" fmla="*/ 145256 h 21600"/>
              <a:gd name="T6" fmla="*/ 145256 w 21600"/>
              <a:gd name="T7" fmla="*/ 14525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98" name="AutoShape 66"/>
          <p:cNvSpPr>
            <a:spLocks/>
          </p:cNvSpPr>
          <p:nvPr/>
        </p:nvSpPr>
        <p:spPr bwMode="auto">
          <a:xfrm flipH="1">
            <a:off x="5979846" y="4197281"/>
            <a:ext cx="153191" cy="153192"/>
          </a:xfrm>
          <a:custGeom>
            <a:avLst/>
            <a:gdLst>
              <a:gd name="T0" fmla="*/ 145256 w 21600"/>
              <a:gd name="T1" fmla="*/ 145257 h 21600"/>
              <a:gd name="T2" fmla="*/ 145256 w 21600"/>
              <a:gd name="T3" fmla="*/ 145257 h 21600"/>
              <a:gd name="T4" fmla="*/ 145256 w 21600"/>
              <a:gd name="T5" fmla="*/ 145257 h 21600"/>
              <a:gd name="T6" fmla="*/ 145256 w 21600"/>
              <a:gd name="T7" fmla="*/ 1452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99" name="AutoShape 67"/>
          <p:cNvSpPr>
            <a:spLocks/>
          </p:cNvSpPr>
          <p:nvPr/>
        </p:nvSpPr>
        <p:spPr bwMode="auto">
          <a:xfrm flipH="1">
            <a:off x="5979846" y="5027697"/>
            <a:ext cx="153191" cy="152354"/>
          </a:xfrm>
          <a:custGeom>
            <a:avLst/>
            <a:gdLst>
              <a:gd name="T0" fmla="*/ 145256 w 21600"/>
              <a:gd name="T1" fmla="*/ 144463 h 21600"/>
              <a:gd name="T2" fmla="*/ 145256 w 21600"/>
              <a:gd name="T3" fmla="*/ 144463 h 21600"/>
              <a:gd name="T4" fmla="*/ 145256 w 21600"/>
              <a:gd name="T5" fmla="*/ 144463 h 21600"/>
              <a:gd name="T6" fmla="*/ 145256 w 21600"/>
              <a:gd name="T7" fmla="*/ 1444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166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9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/>
      <p:bldP spid="69638" grpId="0"/>
      <p:bldP spid="69695" grpId="0"/>
      <p:bldP spid="69696" grpId="0"/>
      <p:bldP spid="69697" grpId="0" animBg="1"/>
      <p:bldP spid="69698" grpId="0" animBg="1"/>
      <p:bldP spid="6969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AutoShape 5"/>
          <p:cNvSpPr>
            <a:spLocks/>
          </p:cNvSpPr>
          <p:nvPr/>
        </p:nvSpPr>
        <p:spPr bwMode="auto">
          <a:xfrm>
            <a:off x="6372451" y="1567912"/>
            <a:ext cx="1809000" cy="653784"/>
          </a:xfrm>
          <a:custGeom>
            <a:avLst/>
            <a:gdLst>
              <a:gd name="T0" fmla="*/ 1715294 w 21600"/>
              <a:gd name="T1" fmla="*/ 619919 h 21600"/>
              <a:gd name="T2" fmla="*/ 1715294 w 21600"/>
              <a:gd name="T3" fmla="*/ 619919 h 21600"/>
              <a:gd name="T4" fmla="*/ 1715294 w 21600"/>
              <a:gd name="T5" fmla="*/ 619919 h 21600"/>
              <a:gd name="T6" fmla="*/ 1715294 w 21600"/>
              <a:gd name="T7" fmla="*/ 619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734" name="AutoShape 6"/>
          <p:cNvSpPr>
            <a:spLocks/>
          </p:cNvSpPr>
          <p:nvPr/>
        </p:nvSpPr>
        <p:spPr bwMode="auto">
          <a:xfrm>
            <a:off x="4566801" y="1567912"/>
            <a:ext cx="1809837" cy="653784"/>
          </a:xfrm>
          <a:custGeom>
            <a:avLst/>
            <a:gdLst>
              <a:gd name="T0" fmla="*/ 1716088 w 21600"/>
              <a:gd name="T1" fmla="*/ 619919 h 21600"/>
              <a:gd name="T2" fmla="*/ 1716088 w 21600"/>
              <a:gd name="T3" fmla="*/ 619919 h 21600"/>
              <a:gd name="T4" fmla="*/ 1716088 w 21600"/>
              <a:gd name="T5" fmla="*/ 619919 h 21600"/>
              <a:gd name="T6" fmla="*/ 1716088 w 21600"/>
              <a:gd name="T7" fmla="*/ 619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735" name="AutoShape 7"/>
          <p:cNvSpPr>
            <a:spLocks/>
          </p:cNvSpPr>
          <p:nvPr/>
        </p:nvSpPr>
        <p:spPr bwMode="auto">
          <a:xfrm>
            <a:off x="8188802" y="1567912"/>
            <a:ext cx="1809837" cy="647925"/>
          </a:xfrm>
          <a:custGeom>
            <a:avLst/>
            <a:gdLst>
              <a:gd name="T0" fmla="*/ 1716088 w 21600"/>
              <a:gd name="T1" fmla="*/ 614363 h 21600"/>
              <a:gd name="T2" fmla="*/ 1716088 w 21600"/>
              <a:gd name="T3" fmla="*/ 614363 h 21600"/>
              <a:gd name="T4" fmla="*/ 1716088 w 21600"/>
              <a:gd name="T5" fmla="*/ 614363 h 21600"/>
              <a:gd name="T6" fmla="*/ 1716088 w 21600"/>
              <a:gd name="T7" fmla="*/ 6143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736" name="AutoShape 8"/>
          <p:cNvSpPr>
            <a:spLocks/>
          </p:cNvSpPr>
          <p:nvPr/>
        </p:nvSpPr>
        <p:spPr bwMode="auto">
          <a:xfrm>
            <a:off x="9992963" y="1567912"/>
            <a:ext cx="1808999" cy="647925"/>
          </a:xfrm>
          <a:custGeom>
            <a:avLst/>
            <a:gdLst>
              <a:gd name="T0" fmla="*/ 1715294 w 21600"/>
              <a:gd name="T1" fmla="*/ 614363 h 21600"/>
              <a:gd name="T2" fmla="*/ 1715294 w 21600"/>
              <a:gd name="T3" fmla="*/ 614363 h 21600"/>
              <a:gd name="T4" fmla="*/ 1715294 w 21600"/>
              <a:gd name="T5" fmla="*/ 614363 h 21600"/>
              <a:gd name="T6" fmla="*/ 1715294 w 21600"/>
              <a:gd name="T7" fmla="*/ 6143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737" name="AutoShape 9"/>
          <p:cNvSpPr>
            <a:spLocks/>
          </p:cNvSpPr>
          <p:nvPr/>
        </p:nvSpPr>
        <p:spPr bwMode="auto">
          <a:xfrm>
            <a:off x="4834677" y="1706035"/>
            <a:ext cx="1270736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STORE 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38" name="AutoShape 10"/>
          <p:cNvSpPr>
            <a:spLocks/>
          </p:cNvSpPr>
          <p:nvPr/>
        </p:nvSpPr>
        <p:spPr bwMode="auto">
          <a:xfrm>
            <a:off x="8184799" y="1706035"/>
            <a:ext cx="180816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STORE 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39" name="AutoShape 11"/>
          <p:cNvSpPr>
            <a:spLocks/>
          </p:cNvSpPr>
          <p:nvPr/>
        </p:nvSpPr>
        <p:spPr bwMode="auto">
          <a:xfrm>
            <a:off x="9993799" y="1716080"/>
            <a:ext cx="180816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STORE 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0" name="AutoShape 12"/>
          <p:cNvSpPr>
            <a:spLocks/>
          </p:cNvSpPr>
          <p:nvPr/>
        </p:nvSpPr>
        <p:spPr bwMode="auto">
          <a:xfrm>
            <a:off x="5273323" y="2400001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1" name="AutoShape 13"/>
          <p:cNvSpPr>
            <a:spLocks/>
          </p:cNvSpPr>
          <p:nvPr/>
        </p:nvSpPr>
        <p:spPr bwMode="auto">
          <a:xfrm>
            <a:off x="5273323" y="2773353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2" name="AutoShape 14"/>
          <p:cNvSpPr>
            <a:spLocks/>
          </p:cNvSpPr>
          <p:nvPr/>
        </p:nvSpPr>
        <p:spPr bwMode="auto">
          <a:xfrm>
            <a:off x="5273323" y="3145868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3" name="AutoShape 15"/>
          <p:cNvSpPr>
            <a:spLocks/>
          </p:cNvSpPr>
          <p:nvPr/>
        </p:nvSpPr>
        <p:spPr bwMode="auto">
          <a:xfrm>
            <a:off x="5273323" y="3484061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4" name="AutoShape 16"/>
          <p:cNvSpPr>
            <a:spLocks/>
          </p:cNvSpPr>
          <p:nvPr/>
        </p:nvSpPr>
        <p:spPr bwMode="auto">
          <a:xfrm>
            <a:off x="5273323" y="3844857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5" name="AutoShape 17"/>
          <p:cNvSpPr>
            <a:spLocks/>
          </p:cNvSpPr>
          <p:nvPr/>
        </p:nvSpPr>
        <p:spPr bwMode="auto">
          <a:xfrm>
            <a:off x="5273323" y="4206489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6" name="AutoShape 18"/>
          <p:cNvSpPr>
            <a:spLocks/>
          </p:cNvSpPr>
          <p:nvPr/>
        </p:nvSpPr>
        <p:spPr bwMode="auto">
          <a:xfrm>
            <a:off x="8894671" y="2397490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7" name="AutoShape 19"/>
          <p:cNvSpPr>
            <a:spLocks/>
          </p:cNvSpPr>
          <p:nvPr/>
        </p:nvSpPr>
        <p:spPr bwMode="auto">
          <a:xfrm>
            <a:off x="8894671" y="2770005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8" name="AutoShape 20"/>
          <p:cNvSpPr>
            <a:spLocks/>
          </p:cNvSpPr>
          <p:nvPr/>
        </p:nvSpPr>
        <p:spPr bwMode="auto">
          <a:xfrm>
            <a:off x="8894671" y="3143357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49" name="AutoShape 21"/>
          <p:cNvSpPr>
            <a:spLocks/>
          </p:cNvSpPr>
          <p:nvPr/>
        </p:nvSpPr>
        <p:spPr bwMode="auto">
          <a:xfrm>
            <a:off x="8894671" y="3480713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0" name="AutoShape 22"/>
          <p:cNvSpPr>
            <a:spLocks/>
          </p:cNvSpPr>
          <p:nvPr/>
        </p:nvSpPr>
        <p:spPr bwMode="auto">
          <a:xfrm>
            <a:off x="8894671" y="3842345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1" name="AutoShape 23"/>
          <p:cNvSpPr>
            <a:spLocks/>
          </p:cNvSpPr>
          <p:nvPr/>
        </p:nvSpPr>
        <p:spPr bwMode="auto">
          <a:xfrm>
            <a:off x="8894671" y="4203978"/>
            <a:ext cx="389257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$2500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2" name="AutoShape 24"/>
          <p:cNvSpPr>
            <a:spLocks/>
          </p:cNvSpPr>
          <p:nvPr/>
        </p:nvSpPr>
        <p:spPr bwMode="auto">
          <a:xfrm>
            <a:off x="6958430" y="2395815"/>
            <a:ext cx="580119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3" name="AutoShape 25"/>
          <p:cNvSpPr>
            <a:spLocks/>
          </p:cNvSpPr>
          <p:nvPr/>
        </p:nvSpPr>
        <p:spPr bwMode="auto">
          <a:xfrm>
            <a:off x="6958430" y="2769167"/>
            <a:ext cx="580119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4" name="AutoShape 26"/>
          <p:cNvSpPr>
            <a:spLocks/>
          </p:cNvSpPr>
          <p:nvPr/>
        </p:nvSpPr>
        <p:spPr bwMode="auto">
          <a:xfrm>
            <a:off x="6958430" y="3141683"/>
            <a:ext cx="580119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5" name="AutoShape 27"/>
          <p:cNvSpPr>
            <a:spLocks/>
          </p:cNvSpPr>
          <p:nvPr/>
        </p:nvSpPr>
        <p:spPr bwMode="auto">
          <a:xfrm>
            <a:off x="6958430" y="3479876"/>
            <a:ext cx="580119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6" name="AutoShape 28"/>
          <p:cNvSpPr>
            <a:spLocks/>
          </p:cNvSpPr>
          <p:nvPr/>
        </p:nvSpPr>
        <p:spPr bwMode="auto">
          <a:xfrm>
            <a:off x="6958430" y="3840671"/>
            <a:ext cx="580119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7" name="AutoShape 29"/>
          <p:cNvSpPr>
            <a:spLocks/>
          </p:cNvSpPr>
          <p:nvPr/>
        </p:nvSpPr>
        <p:spPr bwMode="auto">
          <a:xfrm>
            <a:off x="6958430" y="4202304"/>
            <a:ext cx="580119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8" name="AutoShape 30"/>
          <p:cNvSpPr>
            <a:spLocks/>
          </p:cNvSpPr>
          <p:nvPr/>
        </p:nvSpPr>
        <p:spPr bwMode="auto">
          <a:xfrm>
            <a:off x="10608240" y="2405861"/>
            <a:ext cx="580956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59" name="AutoShape 31"/>
          <p:cNvSpPr>
            <a:spLocks/>
          </p:cNvSpPr>
          <p:nvPr/>
        </p:nvSpPr>
        <p:spPr bwMode="auto">
          <a:xfrm>
            <a:off x="10608240" y="2779213"/>
            <a:ext cx="580956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60" name="AutoShape 32"/>
          <p:cNvSpPr>
            <a:spLocks/>
          </p:cNvSpPr>
          <p:nvPr/>
        </p:nvSpPr>
        <p:spPr bwMode="auto">
          <a:xfrm>
            <a:off x="10608240" y="3142519"/>
            <a:ext cx="580956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61" name="AutoShape 33"/>
          <p:cNvSpPr>
            <a:spLocks/>
          </p:cNvSpPr>
          <p:nvPr/>
        </p:nvSpPr>
        <p:spPr bwMode="auto">
          <a:xfrm>
            <a:off x="10608240" y="3480713"/>
            <a:ext cx="580956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62" name="AutoShape 34"/>
          <p:cNvSpPr>
            <a:spLocks/>
          </p:cNvSpPr>
          <p:nvPr/>
        </p:nvSpPr>
        <p:spPr bwMode="auto">
          <a:xfrm>
            <a:off x="10608240" y="3842345"/>
            <a:ext cx="580956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63" name="AutoShape 35"/>
          <p:cNvSpPr>
            <a:spLocks/>
          </p:cNvSpPr>
          <p:nvPr/>
        </p:nvSpPr>
        <p:spPr bwMode="auto">
          <a:xfrm>
            <a:off x="10608240" y="4203141"/>
            <a:ext cx="580956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$400,000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64" name="Line 36"/>
          <p:cNvSpPr>
            <a:spLocks noChangeShapeType="1"/>
          </p:cNvSpPr>
          <p:nvPr/>
        </p:nvSpPr>
        <p:spPr bwMode="auto">
          <a:xfrm>
            <a:off x="6375800" y="2360657"/>
            <a:ext cx="1809000" cy="0"/>
          </a:xfrm>
          <a:prstGeom prst="line">
            <a:avLst/>
          </a:prstGeom>
          <a:noFill/>
          <a:ln w="3175" cap="flat" cmpd="sng">
            <a:solidFill>
              <a:srgbClr val="FFFFFF">
                <a:alpha val="39999"/>
              </a:srgb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l">
              <a:lnSpc>
                <a:spcPct val="100000"/>
              </a:lnSpc>
              <a:defRPr/>
            </a:pPr>
            <a:endParaRPr lang="en-U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3765" name="Line 37"/>
          <p:cNvSpPr>
            <a:spLocks noChangeShapeType="1"/>
          </p:cNvSpPr>
          <p:nvPr/>
        </p:nvSpPr>
        <p:spPr bwMode="auto">
          <a:xfrm>
            <a:off x="6375800" y="2733172"/>
            <a:ext cx="1809000" cy="0"/>
          </a:xfrm>
          <a:prstGeom prst="line">
            <a:avLst/>
          </a:prstGeom>
          <a:noFill/>
          <a:ln w="3175" cap="flat" cmpd="sng">
            <a:solidFill>
              <a:srgbClr val="FFFFFF">
                <a:alpha val="39999"/>
              </a:srgb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l">
              <a:lnSpc>
                <a:spcPct val="100000"/>
              </a:lnSpc>
              <a:defRPr/>
            </a:pPr>
            <a:endParaRPr lang="en-U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3766" name="AutoShape 38"/>
          <p:cNvSpPr>
            <a:spLocks/>
          </p:cNvSpPr>
          <p:nvPr/>
        </p:nvSpPr>
        <p:spPr bwMode="auto">
          <a:xfrm>
            <a:off x="5049814" y="4717965"/>
            <a:ext cx="836275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$30000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67" name="AutoShape 39"/>
          <p:cNvSpPr>
            <a:spLocks/>
          </p:cNvSpPr>
          <p:nvPr/>
        </p:nvSpPr>
        <p:spPr bwMode="auto">
          <a:xfrm>
            <a:off x="6853791" y="4729684"/>
            <a:ext cx="836275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$30000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68" name="AutoShape 40"/>
          <p:cNvSpPr>
            <a:spLocks/>
          </p:cNvSpPr>
          <p:nvPr/>
        </p:nvSpPr>
        <p:spPr bwMode="auto">
          <a:xfrm>
            <a:off x="8656094" y="4719639"/>
            <a:ext cx="837112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$30000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69" name="AutoShape 41"/>
          <p:cNvSpPr>
            <a:spLocks/>
          </p:cNvSpPr>
          <p:nvPr/>
        </p:nvSpPr>
        <p:spPr bwMode="auto">
          <a:xfrm>
            <a:off x="10480999" y="4717965"/>
            <a:ext cx="836275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$30000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70" name="AutoShape 42"/>
          <p:cNvSpPr>
            <a:spLocks/>
          </p:cNvSpPr>
          <p:nvPr/>
        </p:nvSpPr>
        <p:spPr bwMode="auto">
          <a:xfrm>
            <a:off x="6590101" y="1721940"/>
            <a:ext cx="1377887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STORE 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71" name="AutoShape 43"/>
          <p:cNvSpPr>
            <a:spLocks/>
          </p:cNvSpPr>
          <p:nvPr/>
        </p:nvSpPr>
        <p:spPr bwMode="auto">
          <a:xfrm>
            <a:off x="1054277" y="1567912"/>
            <a:ext cx="3512523" cy="653784"/>
          </a:xfrm>
          <a:custGeom>
            <a:avLst/>
            <a:gdLst>
              <a:gd name="T0" fmla="*/ 3330575 w 21600"/>
              <a:gd name="T1" fmla="*/ 619919 h 21600"/>
              <a:gd name="T2" fmla="*/ 3330575 w 21600"/>
              <a:gd name="T3" fmla="*/ 619919 h 21600"/>
              <a:gd name="T4" fmla="*/ 3330575 w 21600"/>
              <a:gd name="T5" fmla="*/ 619919 h 21600"/>
              <a:gd name="T6" fmla="*/ 3330575 w 21600"/>
              <a:gd name="T7" fmla="*/ 619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772" name="Line 44"/>
          <p:cNvSpPr>
            <a:spLocks noChangeShapeType="1"/>
          </p:cNvSpPr>
          <p:nvPr/>
        </p:nvSpPr>
        <p:spPr bwMode="auto">
          <a:xfrm>
            <a:off x="1059301" y="2723963"/>
            <a:ext cx="10742661" cy="0"/>
          </a:xfrm>
          <a:prstGeom prst="line">
            <a:avLst/>
          </a:prstGeom>
          <a:noFill/>
          <a:ln w="6350" cap="flat" cmpd="sng">
            <a:solidFill>
              <a:srgbClr val="D9D9D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l">
              <a:lnSpc>
                <a:spcPct val="100000"/>
              </a:lnSpc>
              <a:defRPr/>
            </a:pPr>
            <a:endParaRPr lang="en-U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3773" name="Line 45"/>
          <p:cNvSpPr>
            <a:spLocks noChangeShapeType="1"/>
          </p:cNvSpPr>
          <p:nvPr/>
        </p:nvSpPr>
        <p:spPr bwMode="auto">
          <a:xfrm>
            <a:off x="1059301" y="3407047"/>
            <a:ext cx="10742661" cy="0"/>
          </a:xfrm>
          <a:prstGeom prst="line">
            <a:avLst/>
          </a:prstGeom>
          <a:noFill/>
          <a:ln w="6350" cap="flat" cmpd="sng">
            <a:solidFill>
              <a:srgbClr val="D9D9D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l">
              <a:lnSpc>
                <a:spcPct val="100000"/>
              </a:lnSpc>
              <a:defRPr/>
            </a:pPr>
            <a:endParaRPr lang="en-U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3774" name="Line 46"/>
          <p:cNvSpPr>
            <a:spLocks noChangeShapeType="1"/>
          </p:cNvSpPr>
          <p:nvPr/>
        </p:nvSpPr>
        <p:spPr bwMode="auto">
          <a:xfrm>
            <a:off x="1059301" y="4119430"/>
            <a:ext cx="10742661" cy="0"/>
          </a:xfrm>
          <a:prstGeom prst="line">
            <a:avLst/>
          </a:prstGeom>
          <a:noFill/>
          <a:ln w="6350" cap="flat" cmpd="sng">
            <a:solidFill>
              <a:srgbClr val="D9D9D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l">
              <a:lnSpc>
                <a:spcPct val="100000"/>
              </a:lnSpc>
              <a:defRPr/>
            </a:pPr>
            <a:endParaRPr lang="en-U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3775" name="Line 47"/>
          <p:cNvSpPr>
            <a:spLocks noChangeShapeType="1"/>
          </p:cNvSpPr>
          <p:nvPr/>
        </p:nvSpPr>
        <p:spPr bwMode="auto">
          <a:xfrm>
            <a:off x="1059301" y="4607466"/>
            <a:ext cx="10742661" cy="0"/>
          </a:xfrm>
          <a:prstGeom prst="line">
            <a:avLst/>
          </a:prstGeom>
          <a:noFill/>
          <a:ln w="57150" cap="flat" cmpd="sng">
            <a:solidFill>
              <a:srgbClr val="44546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l">
              <a:lnSpc>
                <a:spcPct val="100000"/>
              </a:lnSpc>
              <a:defRPr/>
            </a:pPr>
            <a:endParaRPr lang="en-U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3776" name="Line 48"/>
          <p:cNvSpPr>
            <a:spLocks noChangeShapeType="1"/>
          </p:cNvSpPr>
          <p:nvPr/>
        </p:nvSpPr>
        <p:spPr bwMode="auto">
          <a:xfrm>
            <a:off x="1059301" y="3054623"/>
            <a:ext cx="10742661" cy="0"/>
          </a:xfrm>
          <a:prstGeom prst="line">
            <a:avLst/>
          </a:prstGeom>
          <a:noFill/>
          <a:ln w="6350" cap="flat" cmpd="sng">
            <a:solidFill>
              <a:srgbClr val="D9D9D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l">
              <a:lnSpc>
                <a:spcPct val="100000"/>
              </a:lnSpc>
              <a:defRPr/>
            </a:pPr>
            <a:endParaRPr lang="en-U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3777" name="Line 49"/>
          <p:cNvSpPr>
            <a:spLocks noChangeShapeType="1"/>
          </p:cNvSpPr>
          <p:nvPr/>
        </p:nvSpPr>
        <p:spPr bwMode="auto">
          <a:xfrm>
            <a:off x="1054278" y="3765331"/>
            <a:ext cx="10742661" cy="0"/>
          </a:xfrm>
          <a:prstGeom prst="line">
            <a:avLst/>
          </a:prstGeom>
          <a:noFill/>
          <a:ln w="6350" cap="flat" cmpd="sng">
            <a:solidFill>
              <a:srgbClr val="D9D9D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pPr algn="l">
              <a:lnSpc>
                <a:spcPct val="100000"/>
              </a:lnSpc>
              <a:defRPr/>
            </a:pPr>
            <a:endParaRPr lang="en-U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3778" name="AutoShape 50"/>
          <p:cNvSpPr>
            <a:spLocks/>
          </p:cNvSpPr>
          <p:nvPr/>
        </p:nvSpPr>
        <p:spPr bwMode="auto">
          <a:xfrm>
            <a:off x="2455603" y="4696200"/>
            <a:ext cx="81174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TOTAL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79" name="AutoShape 51"/>
          <p:cNvSpPr>
            <a:spLocks/>
          </p:cNvSpPr>
          <p:nvPr/>
        </p:nvSpPr>
        <p:spPr bwMode="auto">
          <a:xfrm>
            <a:off x="1499621" y="1706035"/>
            <a:ext cx="2613465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ITEM DESCRIPTION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80" name="AutoShape 52"/>
          <p:cNvSpPr>
            <a:spLocks/>
          </p:cNvSpPr>
          <p:nvPr/>
        </p:nvSpPr>
        <p:spPr bwMode="auto">
          <a:xfrm>
            <a:off x="2170148" y="2400001"/>
            <a:ext cx="1278271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Desktop Computers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81" name="AutoShape 53"/>
          <p:cNvSpPr>
            <a:spLocks/>
          </p:cNvSpPr>
          <p:nvPr/>
        </p:nvSpPr>
        <p:spPr bwMode="auto">
          <a:xfrm>
            <a:off x="2170148" y="2767493"/>
            <a:ext cx="1278271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Desktop Computers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82" name="AutoShape 54"/>
          <p:cNvSpPr>
            <a:spLocks/>
          </p:cNvSpPr>
          <p:nvPr/>
        </p:nvSpPr>
        <p:spPr bwMode="auto">
          <a:xfrm>
            <a:off x="2176008" y="3471505"/>
            <a:ext cx="1278270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Desktop Computers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83" name="AutoShape 55"/>
          <p:cNvSpPr>
            <a:spLocks/>
          </p:cNvSpPr>
          <p:nvPr/>
        </p:nvSpPr>
        <p:spPr bwMode="auto">
          <a:xfrm>
            <a:off x="2176008" y="3118243"/>
            <a:ext cx="1278270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Desktop Computers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84" name="AutoShape 56"/>
          <p:cNvSpPr>
            <a:spLocks/>
          </p:cNvSpPr>
          <p:nvPr/>
        </p:nvSpPr>
        <p:spPr bwMode="auto">
          <a:xfrm>
            <a:off x="2171822" y="3812209"/>
            <a:ext cx="1279108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Desktop Computers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85" name="AutoShape 57"/>
          <p:cNvSpPr>
            <a:spLocks/>
          </p:cNvSpPr>
          <p:nvPr/>
        </p:nvSpPr>
        <p:spPr bwMode="auto">
          <a:xfrm>
            <a:off x="2179356" y="4198955"/>
            <a:ext cx="1279108" cy="194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963489">
              <a:tabLst>
                <a:tab pos="475466" algn="l"/>
                <a:tab pos="957630" algn="l"/>
                <a:tab pos="1439793" algn="l"/>
                <a:tab pos="1921956" algn="l"/>
                <a:tab pos="2397422" algn="l"/>
                <a:tab pos="2879585" algn="l"/>
                <a:tab pos="3361748" algn="l"/>
                <a:tab pos="3843912" algn="l"/>
                <a:tab pos="4326075" algn="l"/>
                <a:tab pos="4801541" algn="l"/>
                <a:tab pos="5283704" algn="l"/>
                <a:tab pos="5765867" algn="l"/>
              </a:tabLst>
              <a:defRPr/>
            </a:pPr>
            <a:r>
              <a:rPr lang="en-US" sz="1213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Source Sans Pro" charset="0"/>
                <a:sym typeface="Arial" panose="020B0604020202020204" pitchFamily="34" charset="0"/>
              </a:rPr>
              <a:t>Desktop Computers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3786" name="AutoShape 58"/>
          <p:cNvSpPr>
            <a:spLocks/>
          </p:cNvSpPr>
          <p:nvPr/>
        </p:nvSpPr>
        <p:spPr bwMode="auto">
          <a:xfrm>
            <a:off x="1089436" y="5416116"/>
            <a:ext cx="10679041" cy="824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 text.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ontract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 text. It has roots in a lot kind simple of piece of classical.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42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3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9079" y="3493264"/>
            <a:ext cx="4380599" cy="969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2" tIns="36355" rIns="72712" bIns="36355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222" y="2215050"/>
            <a:ext cx="1020311" cy="10203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611" y="3624127"/>
            <a:ext cx="2535534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23" y="46467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66" y="46467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23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66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06" y="5732780"/>
            <a:ext cx="12857339" cy="131024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706" y="6134196"/>
            <a:ext cx="12857339" cy="1098256"/>
          </a:xfrm>
          <a:custGeom>
            <a:avLst/>
            <a:gdLst>
              <a:gd name="T0" fmla="*/ 5699 w 5699"/>
              <a:gd name="T1" fmla="*/ 0 h 487"/>
              <a:gd name="T2" fmla="*/ 5699 w 5699"/>
              <a:gd name="T3" fmla="*/ 487 h 487"/>
              <a:gd name="T4" fmla="*/ 0 w 5699"/>
              <a:gd name="T5" fmla="*/ 487 h 487"/>
              <a:gd name="T6" fmla="*/ 0 w 5699"/>
              <a:gd name="T7" fmla="*/ 360 h 487"/>
              <a:gd name="T8" fmla="*/ 375 w 5699"/>
              <a:gd name="T9" fmla="*/ 381 h 487"/>
              <a:gd name="T10" fmla="*/ 738 w 5699"/>
              <a:gd name="T11" fmla="*/ 398 h 487"/>
              <a:gd name="T12" fmla="*/ 1095 w 5699"/>
              <a:gd name="T13" fmla="*/ 410 h 487"/>
              <a:gd name="T14" fmla="*/ 1445 w 5699"/>
              <a:gd name="T15" fmla="*/ 419 h 487"/>
              <a:gd name="T16" fmla="*/ 1787 w 5699"/>
              <a:gd name="T17" fmla="*/ 423 h 487"/>
              <a:gd name="T18" fmla="*/ 2119 w 5699"/>
              <a:gd name="T19" fmla="*/ 421 h 487"/>
              <a:gd name="T20" fmla="*/ 2443 w 5699"/>
              <a:gd name="T21" fmla="*/ 416 h 487"/>
              <a:gd name="T22" fmla="*/ 2760 w 5699"/>
              <a:gd name="T23" fmla="*/ 405 h 487"/>
              <a:gd name="T24" fmla="*/ 3068 w 5699"/>
              <a:gd name="T25" fmla="*/ 391 h 487"/>
              <a:gd name="T26" fmla="*/ 3368 w 5699"/>
              <a:gd name="T27" fmla="*/ 372 h 487"/>
              <a:gd name="T28" fmla="*/ 3658 w 5699"/>
              <a:gd name="T29" fmla="*/ 348 h 487"/>
              <a:gd name="T30" fmla="*/ 3942 w 5699"/>
              <a:gd name="T31" fmla="*/ 320 h 487"/>
              <a:gd name="T32" fmla="*/ 4217 w 5699"/>
              <a:gd name="T33" fmla="*/ 289 h 487"/>
              <a:gd name="T34" fmla="*/ 4485 w 5699"/>
              <a:gd name="T35" fmla="*/ 250 h 487"/>
              <a:gd name="T36" fmla="*/ 4745 w 5699"/>
              <a:gd name="T37" fmla="*/ 210 h 487"/>
              <a:gd name="T38" fmla="*/ 4996 w 5699"/>
              <a:gd name="T39" fmla="*/ 163 h 487"/>
              <a:gd name="T40" fmla="*/ 5238 w 5699"/>
              <a:gd name="T41" fmla="*/ 113 h 487"/>
              <a:gd name="T42" fmla="*/ 5473 w 5699"/>
              <a:gd name="T43" fmla="*/ 59 h 487"/>
              <a:gd name="T44" fmla="*/ 5699 w 5699"/>
              <a:gd name="T4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99" h="487">
                <a:moveTo>
                  <a:pt x="5699" y="0"/>
                </a:moveTo>
                <a:lnTo>
                  <a:pt x="5699" y="487"/>
                </a:lnTo>
                <a:lnTo>
                  <a:pt x="0" y="487"/>
                </a:lnTo>
                <a:lnTo>
                  <a:pt x="0" y="360"/>
                </a:lnTo>
                <a:lnTo>
                  <a:pt x="375" y="381"/>
                </a:lnTo>
                <a:lnTo>
                  <a:pt x="738" y="398"/>
                </a:lnTo>
                <a:lnTo>
                  <a:pt x="1095" y="410"/>
                </a:lnTo>
                <a:lnTo>
                  <a:pt x="1445" y="419"/>
                </a:lnTo>
                <a:lnTo>
                  <a:pt x="1787" y="423"/>
                </a:lnTo>
                <a:lnTo>
                  <a:pt x="2119" y="421"/>
                </a:lnTo>
                <a:lnTo>
                  <a:pt x="2443" y="416"/>
                </a:lnTo>
                <a:lnTo>
                  <a:pt x="2760" y="405"/>
                </a:lnTo>
                <a:lnTo>
                  <a:pt x="3068" y="391"/>
                </a:lnTo>
                <a:lnTo>
                  <a:pt x="3368" y="372"/>
                </a:lnTo>
                <a:lnTo>
                  <a:pt x="3658" y="348"/>
                </a:lnTo>
                <a:lnTo>
                  <a:pt x="3942" y="320"/>
                </a:lnTo>
                <a:lnTo>
                  <a:pt x="4217" y="289"/>
                </a:lnTo>
                <a:lnTo>
                  <a:pt x="4485" y="250"/>
                </a:lnTo>
                <a:lnTo>
                  <a:pt x="4745" y="210"/>
                </a:lnTo>
                <a:lnTo>
                  <a:pt x="4996" y="163"/>
                </a:lnTo>
                <a:lnTo>
                  <a:pt x="5238" y="113"/>
                </a:lnTo>
                <a:lnTo>
                  <a:pt x="5473" y="59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706" y="201"/>
            <a:ext cx="12857339" cy="2701664"/>
          </a:xfrm>
          <a:custGeom>
            <a:avLst/>
            <a:gdLst>
              <a:gd name="T0" fmla="*/ 0 w 5699"/>
              <a:gd name="T1" fmla="*/ 0 h 1198"/>
              <a:gd name="T2" fmla="*/ 5699 w 5699"/>
              <a:gd name="T3" fmla="*/ 0 h 1198"/>
              <a:gd name="T4" fmla="*/ 5699 w 5699"/>
              <a:gd name="T5" fmla="*/ 410 h 1198"/>
              <a:gd name="T6" fmla="*/ 5344 w 5699"/>
              <a:gd name="T7" fmla="*/ 399 h 1198"/>
              <a:gd name="T8" fmla="*/ 4995 w 5699"/>
              <a:gd name="T9" fmla="*/ 394 h 1198"/>
              <a:gd name="T10" fmla="*/ 4656 w 5699"/>
              <a:gd name="T11" fmla="*/ 394 h 1198"/>
              <a:gd name="T12" fmla="*/ 4323 w 5699"/>
              <a:gd name="T13" fmla="*/ 399 h 1198"/>
              <a:gd name="T14" fmla="*/ 3998 w 5699"/>
              <a:gd name="T15" fmla="*/ 410 h 1198"/>
              <a:gd name="T16" fmla="*/ 3679 w 5699"/>
              <a:gd name="T17" fmla="*/ 425 h 1198"/>
              <a:gd name="T18" fmla="*/ 3367 w 5699"/>
              <a:gd name="T19" fmla="*/ 446 h 1198"/>
              <a:gd name="T20" fmla="*/ 3064 w 5699"/>
              <a:gd name="T21" fmla="*/ 474 h 1198"/>
              <a:gd name="T22" fmla="*/ 2768 w 5699"/>
              <a:gd name="T23" fmla="*/ 505 h 1198"/>
              <a:gd name="T24" fmla="*/ 2481 w 5699"/>
              <a:gd name="T25" fmla="*/ 542 h 1198"/>
              <a:gd name="T26" fmla="*/ 2199 w 5699"/>
              <a:gd name="T27" fmla="*/ 584 h 1198"/>
              <a:gd name="T28" fmla="*/ 1926 w 5699"/>
              <a:gd name="T29" fmla="*/ 631 h 1198"/>
              <a:gd name="T30" fmla="*/ 1659 w 5699"/>
              <a:gd name="T31" fmla="*/ 683 h 1198"/>
              <a:gd name="T32" fmla="*/ 1400 w 5699"/>
              <a:gd name="T33" fmla="*/ 742 h 1198"/>
              <a:gd name="T34" fmla="*/ 1147 w 5699"/>
              <a:gd name="T35" fmla="*/ 805 h 1198"/>
              <a:gd name="T36" fmla="*/ 904 w 5699"/>
              <a:gd name="T37" fmla="*/ 873 h 1198"/>
              <a:gd name="T38" fmla="*/ 667 w 5699"/>
              <a:gd name="T39" fmla="*/ 946 h 1198"/>
              <a:gd name="T40" fmla="*/ 437 w 5699"/>
              <a:gd name="T41" fmla="*/ 1024 h 1198"/>
              <a:gd name="T42" fmla="*/ 214 w 5699"/>
              <a:gd name="T43" fmla="*/ 1109 h 1198"/>
              <a:gd name="T44" fmla="*/ 0 w 5699"/>
              <a:gd name="T45" fmla="*/ 1198 h 1198"/>
              <a:gd name="T46" fmla="*/ 0 w 5699"/>
              <a:gd name="T47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99" h="1198">
                <a:moveTo>
                  <a:pt x="0" y="0"/>
                </a:moveTo>
                <a:lnTo>
                  <a:pt x="5699" y="0"/>
                </a:lnTo>
                <a:lnTo>
                  <a:pt x="5699" y="410"/>
                </a:lnTo>
                <a:lnTo>
                  <a:pt x="5344" y="399"/>
                </a:lnTo>
                <a:lnTo>
                  <a:pt x="4995" y="394"/>
                </a:lnTo>
                <a:lnTo>
                  <a:pt x="4656" y="394"/>
                </a:lnTo>
                <a:lnTo>
                  <a:pt x="4323" y="399"/>
                </a:lnTo>
                <a:lnTo>
                  <a:pt x="3998" y="410"/>
                </a:lnTo>
                <a:lnTo>
                  <a:pt x="3679" y="425"/>
                </a:lnTo>
                <a:lnTo>
                  <a:pt x="3367" y="446"/>
                </a:lnTo>
                <a:lnTo>
                  <a:pt x="3064" y="474"/>
                </a:lnTo>
                <a:lnTo>
                  <a:pt x="2768" y="505"/>
                </a:lnTo>
                <a:lnTo>
                  <a:pt x="2481" y="542"/>
                </a:lnTo>
                <a:lnTo>
                  <a:pt x="2199" y="584"/>
                </a:lnTo>
                <a:lnTo>
                  <a:pt x="1926" y="631"/>
                </a:lnTo>
                <a:lnTo>
                  <a:pt x="1659" y="683"/>
                </a:lnTo>
                <a:lnTo>
                  <a:pt x="1400" y="742"/>
                </a:lnTo>
                <a:lnTo>
                  <a:pt x="1147" y="805"/>
                </a:lnTo>
                <a:lnTo>
                  <a:pt x="904" y="873"/>
                </a:lnTo>
                <a:lnTo>
                  <a:pt x="667" y="946"/>
                </a:lnTo>
                <a:lnTo>
                  <a:pt x="437" y="1024"/>
                </a:lnTo>
                <a:lnTo>
                  <a:pt x="214" y="1109"/>
                </a:lnTo>
                <a:lnTo>
                  <a:pt x="0" y="11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706" y="936084"/>
            <a:ext cx="12857339" cy="2320545"/>
          </a:xfrm>
          <a:custGeom>
            <a:avLst/>
            <a:gdLst>
              <a:gd name="T0" fmla="*/ 4995 w 5699"/>
              <a:gd name="T1" fmla="*/ 0 h 1029"/>
              <a:gd name="T2" fmla="*/ 5344 w 5699"/>
              <a:gd name="T3" fmla="*/ 3 h 1029"/>
              <a:gd name="T4" fmla="*/ 5699 w 5699"/>
              <a:gd name="T5" fmla="*/ 12 h 1029"/>
              <a:gd name="T6" fmla="*/ 5699 w 5699"/>
              <a:gd name="T7" fmla="*/ 43 h 1029"/>
              <a:gd name="T8" fmla="*/ 5324 w 5699"/>
              <a:gd name="T9" fmla="*/ 45 h 1029"/>
              <a:gd name="T10" fmla="*/ 4959 w 5699"/>
              <a:gd name="T11" fmla="*/ 52 h 1029"/>
              <a:gd name="T12" fmla="*/ 4602 w 5699"/>
              <a:gd name="T13" fmla="*/ 66 h 1029"/>
              <a:gd name="T14" fmla="*/ 4254 w 5699"/>
              <a:gd name="T15" fmla="*/ 85 h 1029"/>
              <a:gd name="T16" fmla="*/ 3912 w 5699"/>
              <a:gd name="T17" fmla="*/ 109 h 1029"/>
              <a:gd name="T18" fmla="*/ 3580 w 5699"/>
              <a:gd name="T19" fmla="*/ 139 h 1029"/>
              <a:gd name="T20" fmla="*/ 3256 w 5699"/>
              <a:gd name="T21" fmla="*/ 174 h 1029"/>
              <a:gd name="T22" fmla="*/ 2939 w 5699"/>
              <a:gd name="T23" fmla="*/ 214 h 1029"/>
              <a:gd name="T24" fmla="*/ 2631 w 5699"/>
              <a:gd name="T25" fmla="*/ 261 h 1029"/>
              <a:gd name="T26" fmla="*/ 2331 w 5699"/>
              <a:gd name="T27" fmla="*/ 313 h 1029"/>
              <a:gd name="T28" fmla="*/ 2039 w 5699"/>
              <a:gd name="T29" fmla="*/ 371 h 1029"/>
              <a:gd name="T30" fmla="*/ 1757 w 5699"/>
              <a:gd name="T31" fmla="*/ 433 h 1029"/>
              <a:gd name="T32" fmla="*/ 1480 w 5699"/>
              <a:gd name="T33" fmla="*/ 501 h 1029"/>
              <a:gd name="T34" fmla="*/ 1214 w 5699"/>
              <a:gd name="T35" fmla="*/ 576 h 1029"/>
              <a:gd name="T36" fmla="*/ 954 w 5699"/>
              <a:gd name="T37" fmla="*/ 654 h 1029"/>
              <a:gd name="T38" fmla="*/ 703 w 5699"/>
              <a:gd name="T39" fmla="*/ 740 h 1029"/>
              <a:gd name="T40" fmla="*/ 461 w 5699"/>
              <a:gd name="T41" fmla="*/ 830 h 1029"/>
              <a:gd name="T42" fmla="*/ 226 w 5699"/>
              <a:gd name="T43" fmla="*/ 926 h 1029"/>
              <a:gd name="T44" fmla="*/ 0 w 5699"/>
              <a:gd name="T45" fmla="*/ 1029 h 1029"/>
              <a:gd name="T46" fmla="*/ 0 w 5699"/>
              <a:gd name="T47" fmla="*/ 832 h 1029"/>
              <a:gd name="T48" fmla="*/ 214 w 5699"/>
              <a:gd name="T49" fmla="*/ 741 h 1029"/>
              <a:gd name="T50" fmla="*/ 437 w 5699"/>
              <a:gd name="T51" fmla="*/ 656 h 1029"/>
              <a:gd name="T52" fmla="*/ 667 w 5699"/>
              <a:gd name="T53" fmla="*/ 576 h 1029"/>
              <a:gd name="T54" fmla="*/ 904 w 5699"/>
              <a:gd name="T55" fmla="*/ 501 h 1029"/>
              <a:gd name="T56" fmla="*/ 1147 w 5699"/>
              <a:gd name="T57" fmla="*/ 432 h 1029"/>
              <a:gd name="T58" fmla="*/ 1400 w 5699"/>
              <a:gd name="T59" fmla="*/ 367 h 1029"/>
              <a:gd name="T60" fmla="*/ 1659 w 5699"/>
              <a:gd name="T61" fmla="*/ 308 h 1029"/>
              <a:gd name="T62" fmla="*/ 1926 w 5699"/>
              <a:gd name="T63" fmla="*/ 254 h 1029"/>
              <a:gd name="T64" fmla="*/ 2199 w 5699"/>
              <a:gd name="T65" fmla="*/ 205 h 1029"/>
              <a:gd name="T66" fmla="*/ 2481 w 5699"/>
              <a:gd name="T67" fmla="*/ 162 h 1029"/>
              <a:gd name="T68" fmla="*/ 2768 w 5699"/>
              <a:gd name="T69" fmla="*/ 123 h 1029"/>
              <a:gd name="T70" fmla="*/ 3064 w 5699"/>
              <a:gd name="T71" fmla="*/ 90 h 1029"/>
              <a:gd name="T72" fmla="*/ 3367 w 5699"/>
              <a:gd name="T73" fmla="*/ 62 h 1029"/>
              <a:gd name="T74" fmla="*/ 3679 w 5699"/>
              <a:gd name="T75" fmla="*/ 40 h 1029"/>
              <a:gd name="T76" fmla="*/ 3998 w 5699"/>
              <a:gd name="T77" fmla="*/ 21 h 1029"/>
              <a:gd name="T78" fmla="*/ 4323 w 5699"/>
              <a:gd name="T79" fmla="*/ 8 h 1029"/>
              <a:gd name="T80" fmla="*/ 4656 w 5699"/>
              <a:gd name="T81" fmla="*/ 2 h 1029"/>
              <a:gd name="T82" fmla="*/ 4995 w 5699"/>
              <a:gd name="T83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99" h="1029">
                <a:moveTo>
                  <a:pt x="4995" y="0"/>
                </a:moveTo>
                <a:lnTo>
                  <a:pt x="5344" y="3"/>
                </a:lnTo>
                <a:lnTo>
                  <a:pt x="5699" y="12"/>
                </a:lnTo>
                <a:lnTo>
                  <a:pt x="5699" y="43"/>
                </a:lnTo>
                <a:lnTo>
                  <a:pt x="5324" y="45"/>
                </a:lnTo>
                <a:lnTo>
                  <a:pt x="4959" y="52"/>
                </a:lnTo>
                <a:lnTo>
                  <a:pt x="4602" y="66"/>
                </a:lnTo>
                <a:lnTo>
                  <a:pt x="4254" y="85"/>
                </a:lnTo>
                <a:lnTo>
                  <a:pt x="3912" y="109"/>
                </a:lnTo>
                <a:lnTo>
                  <a:pt x="3580" y="139"/>
                </a:lnTo>
                <a:lnTo>
                  <a:pt x="3256" y="174"/>
                </a:lnTo>
                <a:lnTo>
                  <a:pt x="2939" y="214"/>
                </a:lnTo>
                <a:lnTo>
                  <a:pt x="2631" y="261"/>
                </a:lnTo>
                <a:lnTo>
                  <a:pt x="2331" y="313"/>
                </a:lnTo>
                <a:lnTo>
                  <a:pt x="2039" y="371"/>
                </a:lnTo>
                <a:lnTo>
                  <a:pt x="1757" y="433"/>
                </a:lnTo>
                <a:lnTo>
                  <a:pt x="1480" y="501"/>
                </a:lnTo>
                <a:lnTo>
                  <a:pt x="1214" y="576"/>
                </a:lnTo>
                <a:lnTo>
                  <a:pt x="954" y="654"/>
                </a:lnTo>
                <a:lnTo>
                  <a:pt x="703" y="740"/>
                </a:lnTo>
                <a:lnTo>
                  <a:pt x="461" y="830"/>
                </a:lnTo>
                <a:lnTo>
                  <a:pt x="226" y="926"/>
                </a:lnTo>
                <a:lnTo>
                  <a:pt x="0" y="1029"/>
                </a:lnTo>
                <a:lnTo>
                  <a:pt x="0" y="832"/>
                </a:lnTo>
                <a:lnTo>
                  <a:pt x="214" y="741"/>
                </a:lnTo>
                <a:lnTo>
                  <a:pt x="437" y="656"/>
                </a:lnTo>
                <a:lnTo>
                  <a:pt x="667" y="576"/>
                </a:lnTo>
                <a:lnTo>
                  <a:pt x="904" y="501"/>
                </a:lnTo>
                <a:lnTo>
                  <a:pt x="1147" y="432"/>
                </a:lnTo>
                <a:lnTo>
                  <a:pt x="1400" y="367"/>
                </a:lnTo>
                <a:lnTo>
                  <a:pt x="1659" y="308"/>
                </a:lnTo>
                <a:lnTo>
                  <a:pt x="1926" y="254"/>
                </a:lnTo>
                <a:lnTo>
                  <a:pt x="2199" y="205"/>
                </a:lnTo>
                <a:lnTo>
                  <a:pt x="2481" y="162"/>
                </a:lnTo>
                <a:lnTo>
                  <a:pt x="2768" y="123"/>
                </a:lnTo>
                <a:lnTo>
                  <a:pt x="3064" y="90"/>
                </a:lnTo>
                <a:lnTo>
                  <a:pt x="3367" y="62"/>
                </a:lnTo>
                <a:lnTo>
                  <a:pt x="3679" y="40"/>
                </a:lnTo>
                <a:lnTo>
                  <a:pt x="3998" y="21"/>
                </a:lnTo>
                <a:lnTo>
                  <a:pt x="4323" y="8"/>
                </a:lnTo>
                <a:lnTo>
                  <a:pt x="4656" y="2"/>
                </a:lnTo>
                <a:lnTo>
                  <a:pt x="49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8492956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3" name="Group 5"/>
          <p:cNvGrpSpPr>
            <a:grpSpLocks/>
          </p:cNvGrpSpPr>
          <p:nvPr/>
        </p:nvGrpSpPr>
        <p:grpSpPr bwMode="auto">
          <a:xfrm rot="-2987743">
            <a:off x="1826932" y="2040880"/>
            <a:ext cx="3918523" cy="3764494"/>
            <a:chOff x="-1" y="0"/>
            <a:chExt cx="7431301" cy="7139475"/>
          </a:xfrm>
        </p:grpSpPr>
        <p:sp>
          <p:nvSpPr>
            <p:cNvPr id="89094" name="AutoShape 6"/>
            <p:cNvSpPr>
              <a:spLocks/>
            </p:cNvSpPr>
            <p:nvPr/>
          </p:nvSpPr>
          <p:spPr bwMode="auto">
            <a:xfrm rot="900000">
              <a:off x="3144306" y="3358377"/>
              <a:ext cx="1823065" cy="3606622"/>
            </a:xfrm>
            <a:custGeom>
              <a:avLst/>
              <a:gdLst>
                <a:gd name="T0" fmla="*/ 911533 w 21600"/>
                <a:gd name="T1" fmla="*/ 1816803 h 21519"/>
                <a:gd name="T2" fmla="*/ 911533 w 21600"/>
                <a:gd name="T3" fmla="*/ 1816803 h 21519"/>
                <a:gd name="T4" fmla="*/ 911533 w 21600"/>
                <a:gd name="T5" fmla="*/ 1816803 h 21519"/>
                <a:gd name="T6" fmla="*/ 911533 w 21600"/>
                <a:gd name="T7" fmla="*/ 1816803 h 215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19">
                  <a:moveTo>
                    <a:pt x="16028" y="9485"/>
                  </a:moveTo>
                  <a:cubicBezTo>
                    <a:pt x="17657" y="7450"/>
                    <a:pt x="20571" y="7667"/>
                    <a:pt x="21599" y="7797"/>
                  </a:cubicBezTo>
                  <a:cubicBezTo>
                    <a:pt x="21599" y="2386"/>
                    <a:pt x="21599" y="2386"/>
                    <a:pt x="21599" y="2386"/>
                  </a:cubicBezTo>
                  <a:cubicBezTo>
                    <a:pt x="14571" y="3858"/>
                    <a:pt x="14571" y="3858"/>
                    <a:pt x="14571" y="3858"/>
                  </a:cubicBezTo>
                  <a:cubicBezTo>
                    <a:pt x="14828" y="3425"/>
                    <a:pt x="15428" y="2343"/>
                    <a:pt x="15342" y="1737"/>
                  </a:cubicBezTo>
                  <a:cubicBezTo>
                    <a:pt x="15342" y="914"/>
                    <a:pt x="15342" y="-81"/>
                    <a:pt x="12428" y="5"/>
                  </a:cubicBezTo>
                  <a:cubicBezTo>
                    <a:pt x="9771" y="92"/>
                    <a:pt x="9257" y="1650"/>
                    <a:pt x="9342" y="2343"/>
                  </a:cubicBezTo>
                  <a:cubicBezTo>
                    <a:pt x="9428" y="3122"/>
                    <a:pt x="10542" y="4161"/>
                    <a:pt x="11057" y="4593"/>
                  </a:cubicBezTo>
                  <a:cubicBezTo>
                    <a:pt x="0" y="6931"/>
                    <a:pt x="0" y="6931"/>
                    <a:pt x="0" y="6931"/>
                  </a:cubicBezTo>
                  <a:cubicBezTo>
                    <a:pt x="0" y="21518"/>
                    <a:pt x="0" y="21518"/>
                    <a:pt x="0" y="21518"/>
                  </a:cubicBezTo>
                  <a:cubicBezTo>
                    <a:pt x="21599" y="15069"/>
                    <a:pt x="21599" y="15069"/>
                    <a:pt x="21599" y="15069"/>
                  </a:cubicBezTo>
                  <a:cubicBezTo>
                    <a:pt x="21599" y="10264"/>
                    <a:pt x="21599" y="10264"/>
                    <a:pt x="21599" y="10264"/>
                  </a:cubicBezTo>
                  <a:cubicBezTo>
                    <a:pt x="19457" y="12472"/>
                    <a:pt x="14314" y="11692"/>
                    <a:pt x="16028" y="948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5" name="AutoShape 7"/>
            <p:cNvSpPr>
              <a:spLocks/>
            </p:cNvSpPr>
            <p:nvPr/>
          </p:nvSpPr>
          <p:spPr bwMode="auto">
            <a:xfrm rot="900000">
              <a:off x="1144725" y="457986"/>
              <a:ext cx="1383114" cy="425574"/>
            </a:xfrm>
            <a:custGeom>
              <a:avLst/>
              <a:gdLst>
                <a:gd name="T0" fmla="*/ 691557 w 21600"/>
                <a:gd name="T1" fmla="*/ 212787 h 21600"/>
                <a:gd name="T2" fmla="*/ 691557 w 21600"/>
                <a:gd name="T3" fmla="*/ 212787 h 21600"/>
                <a:gd name="T4" fmla="*/ 691557 w 21600"/>
                <a:gd name="T5" fmla="*/ 212787 h 21600"/>
                <a:gd name="T6" fmla="*/ 691557 w 21600"/>
                <a:gd name="T7" fmla="*/ 2127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600"/>
                  </a:moveTo>
                  <a:lnTo>
                    <a:pt x="0" y="0"/>
                  </a:lnTo>
                  <a:lnTo>
                    <a:pt x="21373" y="21600"/>
                  </a:lnTo>
                  <a:lnTo>
                    <a:pt x="21599" y="216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6" name="AutoShape 8"/>
            <p:cNvSpPr>
              <a:spLocks/>
            </p:cNvSpPr>
            <p:nvPr/>
          </p:nvSpPr>
          <p:spPr bwMode="auto">
            <a:xfrm rot="900000">
              <a:off x="2352432" y="1265999"/>
              <a:ext cx="1702294" cy="534843"/>
            </a:xfrm>
            <a:custGeom>
              <a:avLst/>
              <a:gdLst>
                <a:gd name="T0" fmla="*/ 851147 w 21600"/>
                <a:gd name="T1" fmla="*/ 267422 h 21600"/>
                <a:gd name="T2" fmla="*/ 851147 w 21600"/>
                <a:gd name="T3" fmla="*/ 267422 h 21600"/>
                <a:gd name="T4" fmla="*/ 851147 w 21600"/>
                <a:gd name="T5" fmla="*/ 267422 h 21600"/>
                <a:gd name="T6" fmla="*/ 851147 w 21600"/>
                <a:gd name="T7" fmla="*/ 26742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291"/>
                  </a:lnTo>
                  <a:lnTo>
                    <a:pt x="21600" y="21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7" name="AutoShape 9"/>
            <p:cNvSpPr>
              <a:spLocks/>
            </p:cNvSpPr>
            <p:nvPr/>
          </p:nvSpPr>
          <p:spPr bwMode="auto">
            <a:xfrm rot="900000">
              <a:off x="4227255" y="1199864"/>
              <a:ext cx="3163045" cy="733251"/>
            </a:xfrm>
            <a:custGeom>
              <a:avLst/>
              <a:gdLst>
                <a:gd name="T0" fmla="*/ 1581523 w 21600"/>
                <a:gd name="T1" fmla="*/ 366626 h 21600"/>
                <a:gd name="T2" fmla="*/ 1581523 w 21600"/>
                <a:gd name="T3" fmla="*/ 366626 h 21600"/>
                <a:gd name="T4" fmla="*/ 1581523 w 21600"/>
                <a:gd name="T5" fmla="*/ 366626 h 21600"/>
                <a:gd name="T6" fmla="*/ 1581523 w 21600"/>
                <a:gd name="T7" fmla="*/ 3666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292" y="7057"/>
                  </a:moveTo>
                  <a:cubicBezTo>
                    <a:pt x="8106" y="9623"/>
                    <a:pt x="6030" y="7485"/>
                    <a:pt x="5486" y="4277"/>
                  </a:cubicBezTo>
                  <a:cubicBezTo>
                    <a:pt x="0" y="9837"/>
                    <a:pt x="0" y="9837"/>
                    <a:pt x="0" y="9837"/>
                  </a:cubicBezTo>
                  <a:cubicBezTo>
                    <a:pt x="3954" y="13687"/>
                    <a:pt x="3954" y="13687"/>
                    <a:pt x="3954" y="13687"/>
                  </a:cubicBezTo>
                  <a:cubicBezTo>
                    <a:pt x="2916" y="14542"/>
                    <a:pt x="1433" y="16253"/>
                    <a:pt x="2817" y="17964"/>
                  </a:cubicBezTo>
                  <a:cubicBezTo>
                    <a:pt x="4250" y="19675"/>
                    <a:pt x="5288" y="17536"/>
                    <a:pt x="5881" y="15611"/>
                  </a:cubicBezTo>
                  <a:cubicBezTo>
                    <a:pt x="11813" y="21599"/>
                    <a:pt x="11813" y="21599"/>
                    <a:pt x="11813" y="21599"/>
                  </a:cubicBezTo>
                  <a:cubicBezTo>
                    <a:pt x="11813" y="21599"/>
                    <a:pt x="11813" y="21599"/>
                    <a:pt x="11813" y="21599"/>
                  </a:cubicBezTo>
                  <a:cubicBezTo>
                    <a:pt x="21599" y="8982"/>
                    <a:pt x="21599" y="8982"/>
                    <a:pt x="21599" y="8982"/>
                  </a:cubicBezTo>
                  <a:cubicBezTo>
                    <a:pt x="9984" y="0"/>
                    <a:pt x="9984" y="0"/>
                    <a:pt x="9984" y="0"/>
                  </a:cubicBezTo>
                  <a:cubicBezTo>
                    <a:pt x="7611" y="2352"/>
                    <a:pt x="7611" y="2352"/>
                    <a:pt x="7611" y="2352"/>
                  </a:cubicBezTo>
                  <a:cubicBezTo>
                    <a:pt x="8699" y="3207"/>
                    <a:pt x="10281" y="4918"/>
                    <a:pt x="9292" y="70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8" name="AutoShape 10"/>
            <p:cNvSpPr>
              <a:spLocks/>
            </p:cNvSpPr>
            <p:nvPr/>
          </p:nvSpPr>
          <p:spPr bwMode="auto">
            <a:xfrm rot="900000">
              <a:off x="1153403" y="398921"/>
              <a:ext cx="3177423" cy="720058"/>
            </a:xfrm>
            <a:custGeom>
              <a:avLst/>
              <a:gdLst>
                <a:gd name="T0" fmla="*/ 1588712 w 21600"/>
                <a:gd name="T1" fmla="*/ 381821 h 20965"/>
                <a:gd name="T2" fmla="*/ 1588712 w 21600"/>
                <a:gd name="T3" fmla="*/ 381821 h 20965"/>
                <a:gd name="T4" fmla="*/ 1588712 w 21600"/>
                <a:gd name="T5" fmla="*/ 381821 h 20965"/>
                <a:gd name="T6" fmla="*/ 1588712 w 21600"/>
                <a:gd name="T7" fmla="*/ 381821 h 209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965">
                  <a:moveTo>
                    <a:pt x="16728" y="4235"/>
                  </a:moveTo>
                  <a:cubicBezTo>
                    <a:pt x="17417" y="3600"/>
                    <a:pt x="18352" y="2329"/>
                    <a:pt x="17958" y="1270"/>
                  </a:cubicBezTo>
                  <a:cubicBezTo>
                    <a:pt x="17171" y="-635"/>
                    <a:pt x="15695" y="1694"/>
                    <a:pt x="15154" y="2541"/>
                  </a:cubicBezTo>
                  <a:cubicBezTo>
                    <a:pt x="12546" y="0"/>
                    <a:pt x="12546" y="0"/>
                    <a:pt x="12546" y="0"/>
                  </a:cubicBezTo>
                  <a:cubicBezTo>
                    <a:pt x="0" y="8682"/>
                    <a:pt x="0" y="8682"/>
                    <a:pt x="0" y="8682"/>
                  </a:cubicBezTo>
                  <a:cubicBezTo>
                    <a:pt x="9397" y="20965"/>
                    <a:pt x="9397" y="20965"/>
                    <a:pt x="9397" y="20965"/>
                  </a:cubicBezTo>
                  <a:cubicBezTo>
                    <a:pt x="15154" y="15247"/>
                    <a:pt x="15154" y="15247"/>
                    <a:pt x="15154" y="15247"/>
                  </a:cubicBezTo>
                  <a:cubicBezTo>
                    <a:pt x="13973" y="14612"/>
                    <a:pt x="11857" y="12706"/>
                    <a:pt x="13432" y="9953"/>
                  </a:cubicBezTo>
                  <a:cubicBezTo>
                    <a:pt x="15203" y="7200"/>
                    <a:pt x="16384" y="11435"/>
                    <a:pt x="16876" y="13553"/>
                  </a:cubicBezTo>
                  <a:cubicBezTo>
                    <a:pt x="21599" y="9106"/>
                    <a:pt x="21599" y="9106"/>
                    <a:pt x="21599" y="9106"/>
                  </a:cubicBezTo>
                  <a:lnTo>
                    <a:pt x="16728" y="423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9" name="AutoShape 11"/>
            <p:cNvSpPr>
              <a:spLocks/>
            </p:cNvSpPr>
            <p:nvPr/>
          </p:nvSpPr>
          <p:spPr bwMode="auto">
            <a:xfrm rot="900000">
              <a:off x="3028915" y="584637"/>
              <a:ext cx="2794673" cy="563598"/>
            </a:xfrm>
            <a:custGeom>
              <a:avLst/>
              <a:gdLst>
                <a:gd name="T0" fmla="*/ 1397271 w 21269"/>
                <a:gd name="T1" fmla="*/ 281799 h 21600"/>
                <a:gd name="T2" fmla="*/ 1397271 w 21269"/>
                <a:gd name="T3" fmla="*/ 281799 h 21600"/>
                <a:gd name="T4" fmla="*/ 1397271 w 21269"/>
                <a:gd name="T5" fmla="*/ 281799 h 21600"/>
                <a:gd name="T6" fmla="*/ 1397271 w 21269"/>
                <a:gd name="T7" fmla="*/ 2817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269" h="21600">
                  <a:moveTo>
                    <a:pt x="6061" y="11353"/>
                  </a:moveTo>
                  <a:cubicBezTo>
                    <a:pt x="6502" y="12738"/>
                    <a:pt x="5455" y="14400"/>
                    <a:pt x="4683" y="15230"/>
                  </a:cubicBezTo>
                  <a:cubicBezTo>
                    <a:pt x="10138" y="21599"/>
                    <a:pt x="10138" y="21599"/>
                    <a:pt x="10138" y="21599"/>
                  </a:cubicBezTo>
                  <a:cubicBezTo>
                    <a:pt x="16255" y="14400"/>
                    <a:pt x="16255" y="14400"/>
                    <a:pt x="16255" y="14400"/>
                  </a:cubicBezTo>
                  <a:cubicBezTo>
                    <a:pt x="16861" y="18553"/>
                    <a:pt x="19175" y="21323"/>
                    <a:pt x="20497" y="17999"/>
                  </a:cubicBezTo>
                  <a:cubicBezTo>
                    <a:pt x="21599" y="15230"/>
                    <a:pt x="19836" y="13015"/>
                    <a:pt x="18624" y="11907"/>
                  </a:cubicBezTo>
                  <a:cubicBezTo>
                    <a:pt x="21269" y="8861"/>
                    <a:pt x="21269" y="8861"/>
                    <a:pt x="21269" y="8861"/>
                  </a:cubicBezTo>
                  <a:cubicBezTo>
                    <a:pt x="11681" y="0"/>
                    <a:pt x="11681" y="0"/>
                    <a:pt x="11681" y="0"/>
                  </a:cubicBezTo>
                  <a:cubicBezTo>
                    <a:pt x="0" y="9692"/>
                    <a:pt x="0" y="9692"/>
                    <a:pt x="0" y="9692"/>
                  </a:cubicBezTo>
                  <a:cubicBezTo>
                    <a:pt x="2920" y="13015"/>
                    <a:pt x="2920" y="13015"/>
                    <a:pt x="2920" y="13015"/>
                  </a:cubicBezTo>
                  <a:cubicBezTo>
                    <a:pt x="3526" y="11907"/>
                    <a:pt x="5179" y="8861"/>
                    <a:pt x="6061" y="113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0" name="AutoShape 12"/>
            <p:cNvSpPr>
              <a:spLocks/>
            </p:cNvSpPr>
            <p:nvPr/>
          </p:nvSpPr>
          <p:spPr bwMode="auto">
            <a:xfrm rot="900000">
              <a:off x="2372972" y="1098367"/>
              <a:ext cx="3525357" cy="945812"/>
            </a:xfrm>
            <a:custGeom>
              <a:avLst/>
              <a:gdLst>
                <a:gd name="T0" fmla="*/ 1762678 w 21600"/>
                <a:gd name="T1" fmla="*/ 536385 h 20241"/>
                <a:gd name="T2" fmla="*/ 1762678 w 21600"/>
                <a:gd name="T3" fmla="*/ 536385 h 20241"/>
                <a:gd name="T4" fmla="*/ 1762678 w 21600"/>
                <a:gd name="T5" fmla="*/ 536385 h 20241"/>
                <a:gd name="T6" fmla="*/ 1762678 w 21600"/>
                <a:gd name="T7" fmla="*/ 536385 h 20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241">
                  <a:moveTo>
                    <a:pt x="10422" y="20240"/>
                  </a:moveTo>
                  <a:cubicBezTo>
                    <a:pt x="21600" y="8586"/>
                    <a:pt x="21600" y="8586"/>
                    <a:pt x="21600" y="8586"/>
                  </a:cubicBezTo>
                  <a:cubicBezTo>
                    <a:pt x="16277" y="4235"/>
                    <a:pt x="16277" y="4235"/>
                    <a:pt x="16277" y="4235"/>
                  </a:cubicBezTo>
                  <a:cubicBezTo>
                    <a:pt x="15745" y="5633"/>
                    <a:pt x="14813" y="7187"/>
                    <a:pt x="13527" y="5944"/>
                  </a:cubicBezTo>
                  <a:cubicBezTo>
                    <a:pt x="12285" y="4701"/>
                    <a:pt x="13616" y="3458"/>
                    <a:pt x="14547" y="2836"/>
                  </a:cubicBezTo>
                  <a:cubicBezTo>
                    <a:pt x="10999" y="39"/>
                    <a:pt x="10999" y="39"/>
                    <a:pt x="10999" y="39"/>
                  </a:cubicBezTo>
                  <a:cubicBezTo>
                    <a:pt x="6741" y="3302"/>
                    <a:pt x="6741" y="3302"/>
                    <a:pt x="6741" y="3302"/>
                  </a:cubicBezTo>
                  <a:cubicBezTo>
                    <a:pt x="6298" y="1748"/>
                    <a:pt x="5233" y="-1359"/>
                    <a:pt x="3636" y="661"/>
                  </a:cubicBezTo>
                  <a:cubicBezTo>
                    <a:pt x="2217" y="2681"/>
                    <a:pt x="4124" y="4079"/>
                    <a:pt x="5189" y="4546"/>
                  </a:cubicBezTo>
                  <a:cubicBezTo>
                    <a:pt x="0" y="8741"/>
                    <a:pt x="0" y="8741"/>
                    <a:pt x="0" y="8741"/>
                  </a:cubicBezTo>
                  <a:lnTo>
                    <a:pt x="10422" y="2024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1" name="AutoShape 13"/>
            <p:cNvSpPr>
              <a:spLocks/>
            </p:cNvSpPr>
            <p:nvPr/>
          </p:nvSpPr>
          <p:spPr bwMode="auto">
            <a:xfrm rot="900000">
              <a:off x="1144725" y="455110"/>
              <a:ext cx="1368736" cy="425574"/>
            </a:xfrm>
            <a:custGeom>
              <a:avLst/>
              <a:gdLst>
                <a:gd name="T0" fmla="*/ 684368 w 21600"/>
                <a:gd name="T1" fmla="*/ 212787 h 21600"/>
                <a:gd name="T2" fmla="*/ 684368 w 21600"/>
                <a:gd name="T3" fmla="*/ 212787 h 21600"/>
                <a:gd name="T4" fmla="*/ 684368 w 21600"/>
                <a:gd name="T5" fmla="*/ 212787 h 21600"/>
                <a:gd name="T6" fmla="*/ 684368 w 21600"/>
                <a:gd name="T7" fmla="*/ 2127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600"/>
                  </a:moveTo>
                  <a:lnTo>
                    <a:pt x="0" y="0"/>
                  </a:lnTo>
                  <a:lnTo>
                    <a:pt x="21599" y="216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48217" tIns="48217" rIns="48217" bIns="48217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2" name="AutoShape 14"/>
            <p:cNvSpPr>
              <a:spLocks/>
            </p:cNvSpPr>
            <p:nvPr/>
          </p:nvSpPr>
          <p:spPr bwMode="auto">
            <a:xfrm rot="900000">
              <a:off x="860052" y="486741"/>
              <a:ext cx="1897827" cy="2567817"/>
            </a:xfrm>
            <a:custGeom>
              <a:avLst/>
              <a:gdLst>
                <a:gd name="T0" fmla="*/ 948914 w 21600"/>
                <a:gd name="T1" fmla="*/ 1283909 h 21600"/>
                <a:gd name="T2" fmla="*/ 948914 w 21600"/>
                <a:gd name="T3" fmla="*/ 1283909 h 21600"/>
                <a:gd name="T4" fmla="*/ 948914 w 21600"/>
                <a:gd name="T5" fmla="*/ 1283909 h 21600"/>
                <a:gd name="T6" fmla="*/ 948914 w 21600"/>
                <a:gd name="T7" fmla="*/ 128390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6760" y="13301"/>
                  </a:moveTo>
                  <a:cubicBezTo>
                    <a:pt x="9893" y="12813"/>
                    <a:pt x="9728" y="17572"/>
                    <a:pt x="8409" y="19159"/>
                  </a:cubicBezTo>
                  <a:cubicBezTo>
                    <a:pt x="15746" y="21600"/>
                    <a:pt x="15746" y="21600"/>
                    <a:pt x="15746" y="21600"/>
                  </a:cubicBezTo>
                  <a:cubicBezTo>
                    <a:pt x="15746" y="14216"/>
                    <a:pt x="15746" y="14216"/>
                    <a:pt x="15746" y="14216"/>
                  </a:cubicBezTo>
                  <a:cubicBezTo>
                    <a:pt x="17972" y="15315"/>
                    <a:pt x="21600" y="16474"/>
                    <a:pt x="21600" y="13606"/>
                  </a:cubicBezTo>
                  <a:cubicBezTo>
                    <a:pt x="21600" y="10128"/>
                    <a:pt x="17642" y="10494"/>
                    <a:pt x="15746" y="10861"/>
                  </a:cubicBezTo>
                  <a:cubicBezTo>
                    <a:pt x="15746" y="3599"/>
                    <a:pt x="15746" y="3599"/>
                    <a:pt x="15746" y="35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352"/>
                    <a:pt x="0" y="16352"/>
                    <a:pt x="0" y="16352"/>
                  </a:cubicBezTo>
                  <a:cubicBezTo>
                    <a:pt x="5441" y="18183"/>
                    <a:pt x="5441" y="18183"/>
                    <a:pt x="5441" y="18183"/>
                  </a:cubicBezTo>
                  <a:cubicBezTo>
                    <a:pt x="4946" y="16901"/>
                    <a:pt x="3874" y="13789"/>
                    <a:pt x="6760" y="133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3" name="AutoShape 15"/>
            <p:cNvSpPr>
              <a:spLocks/>
            </p:cNvSpPr>
            <p:nvPr/>
          </p:nvSpPr>
          <p:spPr bwMode="auto">
            <a:xfrm rot="900000">
              <a:off x="1996295" y="1224438"/>
              <a:ext cx="1702293" cy="3257797"/>
            </a:xfrm>
            <a:custGeom>
              <a:avLst/>
              <a:gdLst>
                <a:gd name="T0" fmla="*/ 851146 w 21600"/>
                <a:gd name="T1" fmla="*/ 1628899 h 21006"/>
                <a:gd name="T2" fmla="*/ 851146 w 21600"/>
                <a:gd name="T3" fmla="*/ 1628899 h 21006"/>
                <a:gd name="T4" fmla="*/ 851146 w 21600"/>
                <a:gd name="T5" fmla="*/ 1628899 h 21006"/>
                <a:gd name="T6" fmla="*/ 851146 w 21600"/>
                <a:gd name="T7" fmla="*/ 1628899 h 210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006">
                  <a:moveTo>
                    <a:pt x="0" y="0"/>
                  </a:moveTo>
                  <a:cubicBezTo>
                    <a:pt x="0" y="5563"/>
                    <a:pt x="0" y="5563"/>
                    <a:pt x="0" y="5563"/>
                  </a:cubicBezTo>
                  <a:cubicBezTo>
                    <a:pt x="2114" y="5283"/>
                    <a:pt x="6525" y="5002"/>
                    <a:pt x="6525" y="7667"/>
                  </a:cubicBezTo>
                  <a:cubicBezTo>
                    <a:pt x="6525" y="9864"/>
                    <a:pt x="2481" y="8976"/>
                    <a:pt x="0" y="8135"/>
                  </a:cubicBezTo>
                  <a:cubicBezTo>
                    <a:pt x="0" y="13792"/>
                    <a:pt x="0" y="13792"/>
                    <a:pt x="0" y="13792"/>
                  </a:cubicBezTo>
                  <a:cubicBezTo>
                    <a:pt x="9007" y="15849"/>
                    <a:pt x="9007" y="15849"/>
                    <a:pt x="9007" y="15849"/>
                  </a:cubicBezTo>
                  <a:cubicBezTo>
                    <a:pt x="7996" y="17064"/>
                    <a:pt x="5974" y="20103"/>
                    <a:pt x="10754" y="20898"/>
                  </a:cubicBezTo>
                  <a:cubicBezTo>
                    <a:pt x="14798" y="21599"/>
                    <a:pt x="13879" y="18701"/>
                    <a:pt x="12868" y="16737"/>
                  </a:cubicBezTo>
                  <a:cubicBezTo>
                    <a:pt x="21600" y="18748"/>
                    <a:pt x="21600" y="18748"/>
                    <a:pt x="21600" y="18748"/>
                  </a:cubicBezTo>
                  <a:cubicBezTo>
                    <a:pt x="21600" y="3412"/>
                    <a:pt x="21600" y="3412"/>
                    <a:pt x="21600" y="34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4" name="AutoShape 16"/>
            <p:cNvSpPr>
              <a:spLocks/>
            </p:cNvSpPr>
            <p:nvPr/>
          </p:nvSpPr>
          <p:spPr bwMode="auto">
            <a:xfrm rot="900000">
              <a:off x="3678827" y="1745953"/>
              <a:ext cx="2400641" cy="2921504"/>
            </a:xfrm>
            <a:custGeom>
              <a:avLst/>
              <a:gdLst>
                <a:gd name="T0" fmla="*/ 1200321 w 21190"/>
                <a:gd name="T1" fmla="*/ 1460752 h 21600"/>
                <a:gd name="T2" fmla="*/ 1200321 w 21190"/>
                <a:gd name="T3" fmla="*/ 1460752 h 21600"/>
                <a:gd name="T4" fmla="*/ 1200321 w 21190"/>
                <a:gd name="T5" fmla="*/ 1460752 h 21600"/>
                <a:gd name="T6" fmla="*/ 1200321 w 21190"/>
                <a:gd name="T7" fmla="*/ 146075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90" h="21600">
                  <a:moveTo>
                    <a:pt x="0" y="4019"/>
                  </a:moveTo>
                  <a:cubicBezTo>
                    <a:pt x="0" y="21599"/>
                    <a:pt x="0" y="21599"/>
                    <a:pt x="0" y="21599"/>
                  </a:cubicBezTo>
                  <a:cubicBezTo>
                    <a:pt x="8243" y="18705"/>
                    <a:pt x="8243" y="18705"/>
                    <a:pt x="8243" y="18705"/>
                  </a:cubicBezTo>
                  <a:cubicBezTo>
                    <a:pt x="7860" y="18169"/>
                    <a:pt x="7029" y="16883"/>
                    <a:pt x="6965" y="15918"/>
                  </a:cubicBezTo>
                  <a:cubicBezTo>
                    <a:pt x="6901" y="15061"/>
                    <a:pt x="7285" y="13131"/>
                    <a:pt x="9266" y="13024"/>
                  </a:cubicBezTo>
                  <a:cubicBezTo>
                    <a:pt x="11439" y="12917"/>
                    <a:pt x="11439" y="14149"/>
                    <a:pt x="11439" y="15168"/>
                  </a:cubicBezTo>
                  <a:cubicBezTo>
                    <a:pt x="11502" y="15918"/>
                    <a:pt x="11055" y="17258"/>
                    <a:pt x="10863" y="17794"/>
                  </a:cubicBezTo>
                  <a:cubicBezTo>
                    <a:pt x="16104" y="15972"/>
                    <a:pt x="16104" y="15972"/>
                    <a:pt x="16104" y="15972"/>
                  </a:cubicBezTo>
                  <a:cubicBezTo>
                    <a:pt x="16104" y="9111"/>
                    <a:pt x="16104" y="9111"/>
                    <a:pt x="16104" y="9111"/>
                  </a:cubicBezTo>
                  <a:cubicBezTo>
                    <a:pt x="17957" y="9272"/>
                    <a:pt x="21600" y="9379"/>
                    <a:pt x="21152" y="6485"/>
                  </a:cubicBezTo>
                  <a:cubicBezTo>
                    <a:pt x="20769" y="3966"/>
                    <a:pt x="17573" y="5842"/>
                    <a:pt x="16104" y="6806"/>
                  </a:cubicBezTo>
                  <a:cubicBezTo>
                    <a:pt x="16104" y="0"/>
                    <a:pt x="16104" y="0"/>
                    <a:pt x="16104" y="0"/>
                  </a:cubicBezTo>
                  <a:cubicBezTo>
                    <a:pt x="16104" y="0"/>
                    <a:pt x="16104" y="0"/>
                    <a:pt x="16104" y="0"/>
                  </a:cubicBezTo>
                  <a:lnTo>
                    <a:pt x="0" y="401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5" name="AutoShape 17"/>
            <p:cNvSpPr>
              <a:spLocks/>
            </p:cNvSpPr>
            <p:nvPr/>
          </p:nvSpPr>
          <p:spPr bwMode="auto">
            <a:xfrm rot="900000">
              <a:off x="4585446" y="3538242"/>
              <a:ext cx="1940234" cy="2725970"/>
            </a:xfrm>
            <a:custGeom>
              <a:avLst/>
              <a:gdLst>
                <a:gd name="T0" fmla="*/ 970117 w 20384"/>
                <a:gd name="T1" fmla="*/ 1362985 h 21600"/>
                <a:gd name="T2" fmla="*/ 970117 w 20384"/>
                <a:gd name="T3" fmla="*/ 1362985 h 21600"/>
                <a:gd name="T4" fmla="*/ 970117 w 20384"/>
                <a:gd name="T5" fmla="*/ 1362985 h 21600"/>
                <a:gd name="T6" fmla="*/ 970117 w 20384"/>
                <a:gd name="T7" fmla="*/ 136298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384" h="21600">
                  <a:moveTo>
                    <a:pt x="13919" y="7238"/>
                  </a:moveTo>
                  <a:cubicBezTo>
                    <a:pt x="10724" y="7295"/>
                    <a:pt x="11713" y="4193"/>
                    <a:pt x="12474" y="2527"/>
                  </a:cubicBezTo>
                  <a:cubicBezTo>
                    <a:pt x="5248" y="4768"/>
                    <a:pt x="5248" y="4768"/>
                    <a:pt x="5248" y="4768"/>
                  </a:cubicBezTo>
                  <a:cubicBezTo>
                    <a:pt x="5248" y="11948"/>
                    <a:pt x="5248" y="11948"/>
                    <a:pt x="5248" y="11948"/>
                  </a:cubicBezTo>
                  <a:cubicBezTo>
                    <a:pt x="5324" y="11948"/>
                    <a:pt x="5400" y="12006"/>
                    <a:pt x="5400" y="12006"/>
                  </a:cubicBezTo>
                  <a:cubicBezTo>
                    <a:pt x="5400" y="12006"/>
                    <a:pt x="5324" y="11948"/>
                    <a:pt x="5248" y="11948"/>
                  </a:cubicBezTo>
                  <a:cubicBezTo>
                    <a:pt x="4336" y="11776"/>
                    <a:pt x="1750" y="11489"/>
                    <a:pt x="305" y="14189"/>
                  </a:cubicBezTo>
                  <a:cubicBezTo>
                    <a:pt x="-1216" y="17119"/>
                    <a:pt x="3347" y="18153"/>
                    <a:pt x="5248" y="15223"/>
                  </a:cubicBezTo>
                  <a:cubicBezTo>
                    <a:pt x="5400" y="14993"/>
                    <a:pt x="5400" y="14936"/>
                    <a:pt x="5400" y="14936"/>
                  </a:cubicBezTo>
                  <a:cubicBezTo>
                    <a:pt x="5400" y="14936"/>
                    <a:pt x="5400" y="14993"/>
                    <a:pt x="5248" y="15223"/>
                  </a:cubicBezTo>
                  <a:cubicBezTo>
                    <a:pt x="5248" y="21600"/>
                    <a:pt x="5248" y="21600"/>
                    <a:pt x="5248" y="21600"/>
                  </a:cubicBezTo>
                  <a:cubicBezTo>
                    <a:pt x="20383" y="14821"/>
                    <a:pt x="20383" y="14821"/>
                    <a:pt x="20383" y="14821"/>
                  </a:cubicBezTo>
                  <a:cubicBezTo>
                    <a:pt x="20383" y="0"/>
                    <a:pt x="20383" y="0"/>
                    <a:pt x="20383" y="0"/>
                  </a:cubicBezTo>
                  <a:cubicBezTo>
                    <a:pt x="15060" y="1723"/>
                    <a:pt x="15060" y="1723"/>
                    <a:pt x="15060" y="1723"/>
                  </a:cubicBezTo>
                  <a:cubicBezTo>
                    <a:pt x="15820" y="3446"/>
                    <a:pt x="17417" y="7123"/>
                    <a:pt x="13919" y="723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6" name="AutoShape 18"/>
            <p:cNvSpPr>
              <a:spLocks/>
            </p:cNvSpPr>
            <p:nvPr/>
          </p:nvSpPr>
          <p:spPr bwMode="auto">
            <a:xfrm rot="900000">
              <a:off x="5568163" y="1677318"/>
              <a:ext cx="1440625" cy="2905712"/>
            </a:xfrm>
            <a:custGeom>
              <a:avLst/>
              <a:gdLst>
                <a:gd name="T0" fmla="*/ 720313 w 21600"/>
                <a:gd name="T1" fmla="*/ 1452789 h 21547"/>
                <a:gd name="T2" fmla="*/ 720313 w 21600"/>
                <a:gd name="T3" fmla="*/ 1452789 h 21547"/>
                <a:gd name="T4" fmla="*/ 720313 w 21600"/>
                <a:gd name="T5" fmla="*/ 1452789 h 21547"/>
                <a:gd name="T6" fmla="*/ 720313 w 21600"/>
                <a:gd name="T7" fmla="*/ 1452789 h 2154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47">
                  <a:moveTo>
                    <a:pt x="21491" y="0"/>
                  </a:moveTo>
                  <a:cubicBezTo>
                    <a:pt x="21599" y="0"/>
                    <a:pt x="21599" y="0"/>
                    <a:pt x="21599" y="0"/>
                  </a:cubicBezTo>
                  <a:cubicBezTo>
                    <a:pt x="0" y="3178"/>
                    <a:pt x="0" y="3178"/>
                    <a:pt x="0" y="3178"/>
                  </a:cubicBezTo>
                  <a:cubicBezTo>
                    <a:pt x="0" y="3178"/>
                    <a:pt x="0" y="3178"/>
                    <a:pt x="0" y="3178"/>
                  </a:cubicBezTo>
                  <a:cubicBezTo>
                    <a:pt x="0" y="10018"/>
                    <a:pt x="0" y="10018"/>
                    <a:pt x="0" y="10018"/>
                  </a:cubicBezTo>
                  <a:cubicBezTo>
                    <a:pt x="2496" y="9049"/>
                    <a:pt x="7923" y="7164"/>
                    <a:pt x="8574" y="9695"/>
                  </a:cubicBezTo>
                  <a:cubicBezTo>
                    <a:pt x="9334" y="12604"/>
                    <a:pt x="3147" y="12496"/>
                    <a:pt x="0" y="12335"/>
                  </a:cubicBezTo>
                  <a:cubicBezTo>
                    <a:pt x="0" y="19229"/>
                    <a:pt x="0" y="19229"/>
                    <a:pt x="0" y="19229"/>
                  </a:cubicBezTo>
                  <a:cubicBezTo>
                    <a:pt x="10311" y="17129"/>
                    <a:pt x="10311" y="17129"/>
                    <a:pt x="10311" y="17129"/>
                  </a:cubicBezTo>
                  <a:cubicBezTo>
                    <a:pt x="9226" y="18691"/>
                    <a:pt x="7815" y="21600"/>
                    <a:pt x="12373" y="21546"/>
                  </a:cubicBezTo>
                  <a:cubicBezTo>
                    <a:pt x="17366" y="21438"/>
                    <a:pt x="15087" y="17991"/>
                    <a:pt x="14002" y="16375"/>
                  </a:cubicBezTo>
                  <a:cubicBezTo>
                    <a:pt x="21599" y="14759"/>
                    <a:pt x="21599" y="14759"/>
                    <a:pt x="21599" y="14759"/>
                  </a:cubicBezTo>
                  <a:cubicBezTo>
                    <a:pt x="21599" y="0"/>
                    <a:pt x="21599" y="0"/>
                    <a:pt x="21599" y="0"/>
                  </a:cubicBezTo>
                  <a:lnTo>
                    <a:pt x="2149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7" name="AutoShape 19"/>
            <p:cNvSpPr>
              <a:spLocks/>
            </p:cNvSpPr>
            <p:nvPr/>
          </p:nvSpPr>
          <p:spPr bwMode="auto">
            <a:xfrm rot="900000">
              <a:off x="384373" y="1934312"/>
              <a:ext cx="1383115" cy="3152304"/>
            </a:xfrm>
            <a:custGeom>
              <a:avLst/>
              <a:gdLst>
                <a:gd name="T0" fmla="*/ 691558 w 21600"/>
                <a:gd name="T1" fmla="*/ 1629960 h 21237"/>
                <a:gd name="T2" fmla="*/ 691558 w 21600"/>
                <a:gd name="T3" fmla="*/ 1629960 h 21237"/>
                <a:gd name="T4" fmla="*/ 691558 w 21600"/>
                <a:gd name="T5" fmla="*/ 1629960 h 21237"/>
                <a:gd name="T6" fmla="*/ 691558 w 21600"/>
                <a:gd name="T7" fmla="*/ 1629960 h 212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237">
                  <a:moveTo>
                    <a:pt x="13796" y="12000"/>
                  </a:moveTo>
                  <a:cubicBezTo>
                    <a:pt x="15493" y="9899"/>
                    <a:pt x="19790" y="11756"/>
                    <a:pt x="21599" y="12733"/>
                  </a:cubicBezTo>
                  <a:cubicBezTo>
                    <a:pt x="21599" y="6674"/>
                    <a:pt x="21599" y="6674"/>
                    <a:pt x="21599" y="6674"/>
                  </a:cubicBezTo>
                  <a:cubicBezTo>
                    <a:pt x="11535" y="4719"/>
                    <a:pt x="11535" y="4719"/>
                    <a:pt x="11535" y="4719"/>
                  </a:cubicBezTo>
                  <a:cubicBezTo>
                    <a:pt x="13344" y="3448"/>
                    <a:pt x="13570" y="-363"/>
                    <a:pt x="9273" y="27"/>
                  </a:cubicBezTo>
                  <a:cubicBezTo>
                    <a:pt x="5315" y="418"/>
                    <a:pt x="6785" y="2911"/>
                    <a:pt x="7463" y="3937"/>
                  </a:cubicBezTo>
                  <a:cubicBezTo>
                    <a:pt x="0" y="2471"/>
                    <a:pt x="0" y="2471"/>
                    <a:pt x="0" y="2471"/>
                  </a:cubicBezTo>
                  <a:cubicBezTo>
                    <a:pt x="0" y="15519"/>
                    <a:pt x="0" y="15519"/>
                    <a:pt x="0" y="15519"/>
                  </a:cubicBezTo>
                  <a:cubicBezTo>
                    <a:pt x="21599" y="21237"/>
                    <a:pt x="21599" y="21237"/>
                    <a:pt x="21599" y="21237"/>
                  </a:cubicBezTo>
                  <a:cubicBezTo>
                    <a:pt x="21599" y="15079"/>
                    <a:pt x="21599" y="15079"/>
                    <a:pt x="21599" y="15079"/>
                  </a:cubicBezTo>
                  <a:cubicBezTo>
                    <a:pt x="18885" y="15372"/>
                    <a:pt x="11874" y="14248"/>
                    <a:pt x="13796" y="120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8" name="AutoShape 20"/>
            <p:cNvSpPr>
              <a:spLocks/>
            </p:cNvSpPr>
            <p:nvPr/>
          </p:nvSpPr>
          <p:spPr bwMode="auto">
            <a:xfrm rot="900000">
              <a:off x="937416" y="3220173"/>
              <a:ext cx="2224168" cy="3214804"/>
            </a:xfrm>
            <a:custGeom>
              <a:avLst/>
              <a:gdLst>
                <a:gd name="T0" fmla="*/ 1112084 w 20652"/>
                <a:gd name="T1" fmla="*/ 1607402 h 21600"/>
                <a:gd name="T2" fmla="*/ 1112084 w 20652"/>
                <a:gd name="T3" fmla="*/ 1607402 h 21600"/>
                <a:gd name="T4" fmla="*/ 1112084 w 20652"/>
                <a:gd name="T5" fmla="*/ 1607402 h 21600"/>
                <a:gd name="T6" fmla="*/ 1112084 w 20652"/>
                <a:gd name="T7" fmla="*/ 160740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652" h="21600">
                  <a:moveTo>
                    <a:pt x="14259" y="3071"/>
                  </a:moveTo>
                  <a:cubicBezTo>
                    <a:pt x="14999" y="5119"/>
                    <a:pt x="15672" y="8142"/>
                    <a:pt x="12711" y="7411"/>
                  </a:cubicBezTo>
                  <a:cubicBezTo>
                    <a:pt x="9212" y="6582"/>
                    <a:pt x="10693" y="3413"/>
                    <a:pt x="11433" y="2145"/>
                  </a:cubicBezTo>
                  <a:cubicBezTo>
                    <a:pt x="4838" y="0"/>
                    <a:pt x="4838" y="0"/>
                    <a:pt x="4838" y="0"/>
                  </a:cubicBezTo>
                  <a:cubicBezTo>
                    <a:pt x="4838" y="6046"/>
                    <a:pt x="4838" y="6046"/>
                    <a:pt x="4838" y="6046"/>
                  </a:cubicBezTo>
                  <a:cubicBezTo>
                    <a:pt x="3762" y="5070"/>
                    <a:pt x="1205" y="3218"/>
                    <a:pt x="195" y="5314"/>
                  </a:cubicBezTo>
                  <a:cubicBezTo>
                    <a:pt x="-948" y="7557"/>
                    <a:pt x="3223" y="8679"/>
                    <a:pt x="4838" y="8386"/>
                  </a:cubicBezTo>
                  <a:cubicBezTo>
                    <a:pt x="4838" y="14530"/>
                    <a:pt x="4838" y="14530"/>
                    <a:pt x="4838" y="14530"/>
                  </a:cubicBezTo>
                  <a:cubicBezTo>
                    <a:pt x="20651" y="21599"/>
                    <a:pt x="20651" y="21599"/>
                    <a:pt x="20651" y="21599"/>
                  </a:cubicBezTo>
                  <a:cubicBezTo>
                    <a:pt x="20651" y="5168"/>
                    <a:pt x="20651" y="5168"/>
                    <a:pt x="20651" y="5168"/>
                  </a:cubicBezTo>
                  <a:lnTo>
                    <a:pt x="14259" y="30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9109" name="AutoShape 21"/>
          <p:cNvSpPr>
            <a:spLocks/>
          </p:cNvSpPr>
          <p:nvPr/>
        </p:nvSpPr>
        <p:spPr bwMode="auto">
          <a:xfrm>
            <a:off x="7314203" y="4817581"/>
            <a:ext cx="143146" cy="150680"/>
          </a:xfrm>
          <a:custGeom>
            <a:avLst/>
            <a:gdLst>
              <a:gd name="T0" fmla="*/ 135725 w 21005"/>
              <a:gd name="T1" fmla="*/ 146872 h 21302"/>
              <a:gd name="T2" fmla="*/ 135725 w 21005"/>
              <a:gd name="T3" fmla="*/ 146872 h 21302"/>
              <a:gd name="T4" fmla="*/ 135725 w 21005"/>
              <a:gd name="T5" fmla="*/ 146872 h 21302"/>
              <a:gd name="T6" fmla="*/ 135725 w 21005"/>
              <a:gd name="T7" fmla="*/ 146872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10" name="AutoShape 22"/>
          <p:cNvSpPr>
            <a:spLocks/>
          </p:cNvSpPr>
          <p:nvPr/>
        </p:nvSpPr>
        <p:spPr bwMode="auto">
          <a:xfrm>
            <a:off x="7314203" y="4280992"/>
            <a:ext cx="143146" cy="150680"/>
          </a:xfrm>
          <a:custGeom>
            <a:avLst/>
            <a:gdLst>
              <a:gd name="T0" fmla="*/ 135725 w 21005"/>
              <a:gd name="T1" fmla="*/ 146872 h 21302"/>
              <a:gd name="T2" fmla="*/ 135725 w 21005"/>
              <a:gd name="T3" fmla="*/ 146872 h 21302"/>
              <a:gd name="T4" fmla="*/ 135725 w 21005"/>
              <a:gd name="T5" fmla="*/ 146872 h 21302"/>
              <a:gd name="T6" fmla="*/ 135725 w 21005"/>
              <a:gd name="T7" fmla="*/ 146872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11" name="AutoShape 23"/>
          <p:cNvSpPr>
            <a:spLocks/>
          </p:cNvSpPr>
          <p:nvPr/>
        </p:nvSpPr>
        <p:spPr bwMode="auto">
          <a:xfrm>
            <a:off x="7314203" y="3544334"/>
            <a:ext cx="143146" cy="149843"/>
          </a:xfrm>
          <a:custGeom>
            <a:avLst/>
            <a:gdLst>
              <a:gd name="T0" fmla="*/ 135725 w 21005"/>
              <a:gd name="T1" fmla="*/ 146057 h 21302"/>
              <a:gd name="T2" fmla="*/ 135725 w 21005"/>
              <a:gd name="T3" fmla="*/ 146057 h 21302"/>
              <a:gd name="T4" fmla="*/ 135725 w 21005"/>
              <a:gd name="T5" fmla="*/ 146057 h 21302"/>
              <a:gd name="T6" fmla="*/ 135725 w 21005"/>
              <a:gd name="T7" fmla="*/ 146057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12" name="AutoShape 24"/>
          <p:cNvSpPr>
            <a:spLocks/>
          </p:cNvSpPr>
          <p:nvPr/>
        </p:nvSpPr>
        <p:spPr bwMode="auto">
          <a:xfrm>
            <a:off x="7713505" y="3448902"/>
            <a:ext cx="3506664" cy="6604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smsectetur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dipiscing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eatim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siapare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3" name="AutoShape 25"/>
          <p:cNvSpPr>
            <a:spLocks/>
          </p:cNvSpPr>
          <p:nvPr/>
        </p:nvSpPr>
        <p:spPr bwMode="auto">
          <a:xfrm>
            <a:off x="7713505" y="4198118"/>
            <a:ext cx="3506664" cy="427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smsectetur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dipiscing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eatim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siapare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dalaman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4" name="AutoShape 26"/>
          <p:cNvSpPr>
            <a:spLocks/>
          </p:cNvSpPr>
          <p:nvPr/>
        </p:nvSpPr>
        <p:spPr bwMode="auto">
          <a:xfrm>
            <a:off x="7713505" y="4717128"/>
            <a:ext cx="3252374" cy="427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smsectetur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eatim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siapare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5" name="AutoShape 27"/>
          <p:cNvSpPr>
            <a:spLocks/>
          </p:cNvSpPr>
          <p:nvPr/>
        </p:nvSpPr>
        <p:spPr bwMode="auto">
          <a:xfrm>
            <a:off x="7170220" y="2461110"/>
            <a:ext cx="4049949" cy="824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Wakamare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6" name="AutoShape 28"/>
          <p:cNvSpPr>
            <a:spLocks/>
          </p:cNvSpPr>
          <p:nvPr/>
        </p:nvSpPr>
        <p:spPr bwMode="auto">
          <a:xfrm>
            <a:off x="7161011" y="2040880"/>
            <a:ext cx="2262715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Developing strategy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7" name="AutoShape 29"/>
          <p:cNvSpPr>
            <a:spLocks/>
          </p:cNvSpPr>
          <p:nvPr/>
        </p:nvSpPr>
        <p:spPr bwMode="auto">
          <a:xfrm>
            <a:off x="1032513" y="2530590"/>
            <a:ext cx="1036345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Management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8" name="AutoShape 30"/>
          <p:cNvSpPr>
            <a:spLocks/>
          </p:cNvSpPr>
          <p:nvPr/>
        </p:nvSpPr>
        <p:spPr bwMode="auto">
          <a:xfrm>
            <a:off x="1290343" y="5040253"/>
            <a:ext cx="869759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Production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19" name="AutoShape 31"/>
          <p:cNvSpPr>
            <a:spLocks/>
          </p:cNvSpPr>
          <p:nvPr/>
        </p:nvSpPr>
        <p:spPr bwMode="auto">
          <a:xfrm>
            <a:off x="4738408" y="5482248"/>
            <a:ext cx="590164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20" name="AutoShape 32"/>
          <p:cNvSpPr>
            <a:spLocks/>
          </p:cNvSpPr>
          <p:nvPr/>
        </p:nvSpPr>
        <p:spPr bwMode="auto">
          <a:xfrm>
            <a:off x="4916713" y="2112871"/>
            <a:ext cx="1037182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Development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21" name="AutoShape 33"/>
          <p:cNvSpPr>
            <a:spLocks/>
          </p:cNvSpPr>
          <p:nvPr/>
        </p:nvSpPr>
        <p:spPr bwMode="auto">
          <a:xfrm>
            <a:off x="7314203" y="5380121"/>
            <a:ext cx="143146" cy="150680"/>
          </a:xfrm>
          <a:custGeom>
            <a:avLst/>
            <a:gdLst>
              <a:gd name="T0" fmla="*/ 135725 w 21005"/>
              <a:gd name="T1" fmla="*/ 146872 h 21302"/>
              <a:gd name="T2" fmla="*/ 135725 w 21005"/>
              <a:gd name="T3" fmla="*/ 146872 h 21302"/>
              <a:gd name="T4" fmla="*/ 135725 w 21005"/>
              <a:gd name="T5" fmla="*/ 146872 h 21302"/>
              <a:gd name="T6" fmla="*/ 135725 w 21005"/>
              <a:gd name="T7" fmla="*/ 146872 h 213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005" h="21302">
                <a:moveTo>
                  <a:pt x="7819" y="21302"/>
                </a:moveTo>
                <a:cubicBezTo>
                  <a:pt x="7132" y="21302"/>
                  <a:pt x="6485" y="20991"/>
                  <a:pt x="6070" y="20460"/>
                </a:cubicBezTo>
                <a:lnTo>
                  <a:pt x="444" y="13280"/>
                </a:lnTo>
                <a:cubicBezTo>
                  <a:pt x="-287" y="12345"/>
                  <a:pt x="-98" y="11015"/>
                  <a:pt x="868" y="10308"/>
                </a:cubicBezTo>
                <a:cubicBezTo>
                  <a:pt x="1837" y="9600"/>
                  <a:pt x="3211" y="9786"/>
                  <a:pt x="3943" y="10718"/>
                </a:cubicBezTo>
                <a:lnTo>
                  <a:pt x="7642" y="15442"/>
                </a:lnTo>
                <a:lnTo>
                  <a:pt x="16946" y="998"/>
                </a:lnTo>
                <a:cubicBezTo>
                  <a:pt x="17587" y="5"/>
                  <a:pt x="18940" y="-298"/>
                  <a:pt x="19969" y="320"/>
                </a:cubicBezTo>
                <a:cubicBezTo>
                  <a:pt x="20998" y="938"/>
                  <a:pt x="21313" y="2248"/>
                  <a:pt x="20672" y="3241"/>
                </a:cubicBezTo>
                <a:lnTo>
                  <a:pt x="9681" y="20301"/>
                </a:lnTo>
                <a:cubicBezTo>
                  <a:pt x="9299" y="20894"/>
                  <a:pt x="8639" y="21268"/>
                  <a:pt x="7919" y="21299"/>
                </a:cubicBezTo>
                <a:cubicBezTo>
                  <a:pt x="7885" y="21302"/>
                  <a:pt x="7850" y="21302"/>
                  <a:pt x="7819" y="21302"/>
                </a:cubicBezTo>
                <a:close/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22" name="AutoShape 34"/>
          <p:cNvSpPr>
            <a:spLocks/>
          </p:cNvSpPr>
          <p:nvPr/>
        </p:nvSpPr>
        <p:spPr bwMode="auto">
          <a:xfrm>
            <a:off x="7713505" y="5279668"/>
            <a:ext cx="3252374" cy="4269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siapare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9123" name="AutoShape 35"/>
          <p:cNvSpPr>
            <a:spLocks/>
          </p:cNvSpPr>
          <p:nvPr/>
        </p:nvSpPr>
        <p:spPr bwMode="auto">
          <a:xfrm>
            <a:off x="1513015" y="2877992"/>
            <a:ext cx="436973" cy="241926"/>
          </a:xfrm>
          <a:custGeom>
            <a:avLst/>
            <a:gdLst>
              <a:gd name="T0" fmla="*/ 414338 w 21600"/>
              <a:gd name="T1" fmla="*/ 229381 h 17895"/>
              <a:gd name="T2" fmla="*/ 414338 w 21600"/>
              <a:gd name="T3" fmla="*/ 229381 h 17895"/>
              <a:gd name="T4" fmla="*/ 414338 w 21600"/>
              <a:gd name="T5" fmla="*/ 229381 h 17895"/>
              <a:gd name="T6" fmla="*/ 414338 w 21600"/>
              <a:gd name="T7" fmla="*/ 229381 h 178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895">
                <a:moveTo>
                  <a:pt x="21600" y="15249"/>
                </a:moveTo>
                <a:cubicBezTo>
                  <a:pt x="9720" y="21600"/>
                  <a:pt x="2520" y="16516"/>
                  <a:pt x="0" y="0"/>
                </a:cubicBezTo>
              </a:path>
            </a:pathLst>
          </a:custGeom>
          <a:noFill/>
          <a:ln w="50800" cap="flat" cmpd="sng">
            <a:solidFill>
              <a:schemeClr val="accent2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24" name="AutoShape 36"/>
          <p:cNvSpPr>
            <a:spLocks/>
          </p:cNvSpPr>
          <p:nvPr/>
        </p:nvSpPr>
        <p:spPr bwMode="auto">
          <a:xfrm>
            <a:off x="2027839" y="5326546"/>
            <a:ext cx="779352" cy="177468"/>
          </a:xfrm>
          <a:custGeom>
            <a:avLst/>
            <a:gdLst>
              <a:gd name="T0" fmla="*/ 738982 w 21600"/>
              <a:gd name="T1" fmla="*/ 168275 h 16202"/>
              <a:gd name="T2" fmla="*/ 738982 w 21600"/>
              <a:gd name="T3" fmla="*/ 168275 h 16202"/>
              <a:gd name="T4" fmla="*/ 738982 w 21600"/>
              <a:gd name="T5" fmla="*/ 168275 h 16202"/>
              <a:gd name="T6" fmla="*/ 738982 w 21600"/>
              <a:gd name="T7" fmla="*/ 168275 h 1620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202">
                <a:moveTo>
                  <a:pt x="21599" y="0"/>
                </a:moveTo>
                <a:cubicBezTo>
                  <a:pt x="13573" y="21354"/>
                  <a:pt x="6373" y="21599"/>
                  <a:pt x="0" y="735"/>
                </a:cubicBezTo>
              </a:path>
            </a:pathLst>
          </a:custGeom>
          <a:noFill/>
          <a:ln w="50800" cap="flat" cmpd="sng">
            <a:solidFill>
              <a:schemeClr val="accent6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25" name="AutoShape 37"/>
          <p:cNvSpPr>
            <a:spLocks/>
          </p:cNvSpPr>
          <p:nvPr/>
        </p:nvSpPr>
        <p:spPr bwMode="auto">
          <a:xfrm>
            <a:off x="5008796" y="5159123"/>
            <a:ext cx="117196" cy="308057"/>
          </a:xfrm>
          <a:custGeom>
            <a:avLst/>
            <a:gdLst>
              <a:gd name="T0" fmla="*/ 111118 w 16933"/>
              <a:gd name="T1" fmla="*/ 292100 h 21600"/>
              <a:gd name="T2" fmla="*/ 111118 w 16933"/>
              <a:gd name="T3" fmla="*/ 292100 h 21600"/>
              <a:gd name="T4" fmla="*/ 111118 w 16933"/>
              <a:gd name="T5" fmla="*/ 292100 h 21600"/>
              <a:gd name="T6" fmla="*/ 111118 w 16933"/>
              <a:gd name="T7" fmla="*/ 292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933" h="21600">
                <a:moveTo>
                  <a:pt x="0" y="0"/>
                </a:moveTo>
                <a:cubicBezTo>
                  <a:pt x="17880" y="6671"/>
                  <a:pt x="21600" y="13871"/>
                  <a:pt x="11158" y="21599"/>
                </a:cubicBezTo>
              </a:path>
            </a:pathLst>
          </a:custGeom>
          <a:noFill/>
          <a:ln w="50800" cap="flat" cmpd="sng">
            <a:solidFill>
              <a:schemeClr val="accent5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126" name="AutoShape 38"/>
          <p:cNvSpPr>
            <a:spLocks/>
          </p:cNvSpPr>
          <p:nvPr/>
        </p:nvSpPr>
        <p:spPr bwMode="auto">
          <a:xfrm>
            <a:off x="5265789" y="2402512"/>
            <a:ext cx="203419" cy="361633"/>
          </a:xfrm>
          <a:custGeom>
            <a:avLst/>
            <a:gdLst>
              <a:gd name="T0" fmla="*/ 192871 w 18147"/>
              <a:gd name="T1" fmla="*/ 342900 h 21600"/>
              <a:gd name="T2" fmla="*/ 192871 w 18147"/>
              <a:gd name="T3" fmla="*/ 342900 h 21600"/>
              <a:gd name="T4" fmla="*/ 192871 w 18147"/>
              <a:gd name="T5" fmla="*/ 342900 h 21600"/>
              <a:gd name="T6" fmla="*/ 192871 w 18147"/>
              <a:gd name="T7" fmla="*/ 3429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47" h="21600">
                <a:moveTo>
                  <a:pt x="0" y="21600"/>
                </a:moveTo>
                <a:cubicBezTo>
                  <a:pt x="16270" y="15830"/>
                  <a:pt x="21600" y="8630"/>
                  <a:pt x="15987" y="0"/>
                </a:cubicBezTo>
              </a:path>
            </a:pathLst>
          </a:custGeom>
          <a:noFill/>
          <a:ln w="50800" cap="flat" cmpd="sng">
            <a:solidFill>
              <a:schemeClr val="accent4"/>
            </a:solidFill>
            <a:prstDash val="solid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96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9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9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9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9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9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9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18" presetClass="entr" presetSubtype="9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9" dur="500"/>
                                        <p:tgtEl>
                                          <p:spTgt spid="89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9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9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9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9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9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89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9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89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89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89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9" grpId="0" animBg="1"/>
      <p:bldP spid="89110" grpId="0" animBg="1"/>
      <p:bldP spid="89111" grpId="0" animBg="1"/>
      <p:bldP spid="89112" grpId="0" autoUpdateAnimBg="0"/>
      <p:bldP spid="89113" grpId="0" autoUpdateAnimBg="0"/>
      <p:bldP spid="89114" grpId="0" autoUpdateAnimBg="0"/>
      <p:bldP spid="89115" grpId="0" autoUpdateAnimBg="0"/>
      <p:bldP spid="89116" grpId="0" autoUpdateAnimBg="0"/>
      <p:bldP spid="89117" grpId="0" autoUpdateAnimBg="0"/>
      <p:bldP spid="89118" grpId="0" autoUpdateAnimBg="0"/>
      <p:bldP spid="89119" grpId="0" autoUpdateAnimBg="0"/>
      <p:bldP spid="89120" grpId="0" autoUpdateAnimBg="0"/>
      <p:bldP spid="89121" grpId="0" animBg="1"/>
      <p:bldP spid="89122" grpId="0" autoUpdateAnimBg="0"/>
      <p:bldP spid="89123" grpId="0" animBg="1"/>
      <p:bldP spid="89124" grpId="0" animBg="1"/>
      <p:bldP spid="89125" grpId="0" animBg="1"/>
      <p:bldP spid="891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9" name="AutoShape 5"/>
          <p:cNvSpPr>
            <a:spLocks/>
          </p:cNvSpPr>
          <p:nvPr/>
        </p:nvSpPr>
        <p:spPr bwMode="auto">
          <a:xfrm>
            <a:off x="7027911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0" name="AutoShape 6"/>
          <p:cNvSpPr>
            <a:spLocks/>
          </p:cNvSpPr>
          <p:nvPr/>
        </p:nvSpPr>
        <p:spPr bwMode="auto">
          <a:xfrm>
            <a:off x="7567011" y="5252043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1" name="AutoShape 7"/>
          <p:cNvSpPr>
            <a:spLocks/>
          </p:cNvSpPr>
          <p:nvPr/>
        </p:nvSpPr>
        <p:spPr bwMode="auto">
          <a:xfrm>
            <a:off x="7027911" y="5252043"/>
            <a:ext cx="1079037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2" name="AutoShape 8"/>
          <p:cNvSpPr>
            <a:spLocks/>
          </p:cNvSpPr>
          <p:nvPr/>
        </p:nvSpPr>
        <p:spPr bwMode="auto">
          <a:xfrm>
            <a:off x="5889438" y="5252043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3" name="AutoShape 9"/>
          <p:cNvSpPr>
            <a:spLocks/>
          </p:cNvSpPr>
          <p:nvPr/>
        </p:nvSpPr>
        <p:spPr bwMode="auto">
          <a:xfrm>
            <a:off x="6429375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4" name="AutoShape 10"/>
          <p:cNvSpPr>
            <a:spLocks/>
          </p:cNvSpPr>
          <p:nvPr/>
        </p:nvSpPr>
        <p:spPr bwMode="auto">
          <a:xfrm>
            <a:off x="5889438" y="5252043"/>
            <a:ext cx="1079037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5" name="AutoShape 11"/>
          <p:cNvSpPr>
            <a:spLocks/>
          </p:cNvSpPr>
          <p:nvPr/>
        </p:nvSpPr>
        <p:spPr bwMode="auto">
          <a:xfrm>
            <a:off x="4750966" y="5252043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6" name="AutoShape 12"/>
          <p:cNvSpPr>
            <a:spLocks/>
          </p:cNvSpPr>
          <p:nvPr/>
        </p:nvSpPr>
        <p:spPr bwMode="auto">
          <a:xfrm>
            <a:off x="5290902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7" name="AutoShape 13"/>
          <p:cNvSpPr>
            <a:spLocks/>
          </p:cNvSpPr>
          <p:nvPr/>
        </p:nvSpPr>
        <p:spPr bwMode="auto">
          <a:xfrm>
            <a:off x="4750966" y="5252043"/>
            <a:ext cx="1079037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8" name="AutoShape 14"/>
          <p:cNvSpPr>
            <a:spLocks/>
          </p:cNvSpPr>
          <p:nvPr/>
        </p:nvSpPr>
        <p:spPr bwMode="auto">
          <a:xfrm>
            <a:off x="3613329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199" name="AutoShape 15"/>
          <p:cNvSpPr>
            <a:spLocks/>
          </p:cNvSpPr>
          <p:nvPr/>
        </p:nvSpPr>
        <p:spPr bwMode="auto">
          <a:xfrm>
            <a:off x="4152429" y="5252043"/>
            <a:ext cx="539938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0" name="AutoShape 16"/>
          <p:cNvSpPr>
            <a:spLocks/>
          </p:cNvSpPr>
          <p:nvPr/>
        </p:nvSpPr>
        <p:spPr bwMode="auto">
          <a:xfrm>
            <a:off x="3613329" y="5252043"/>
            <a:ext cx="1079038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1" name="AutoShape 17"/>
          <p:cNvSpPr>
            <a:spLocks/>
          </p:cNvSpPr>
          <p:nvPr/>
        </p:nvSpPr>
        <p:spPr bwMode="auto">
          <a:xfrm>
            <a:off x="8165546" y="5252043"/>
            <a:ext cx="539938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2" name="AutoShape 18"/>
          <p:cNvSpPr>
            <a:spLocks/>
          </p:cNvSpPr>
          <p:nvPr/>
        </p:nvSpPr>
        <p:spPr bwMode="auto">
          <a:xfrm>
            <a:off x="8705484" y="5252043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3" name="AutoShape 19"/>
          <p:cNvSpPr>
            <a:spLocks/>
          </p:cNvSpPr>
          <p:nvPr/>
        </p:nvSpPr>
        <p:spPr bwMode="auto">
          <a:xfrm>
            <a:off x="8165546" y="5252043"/>
            <a:ext cx="1079038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4" name="AutoShape 20"/>
          <p:cNvSpPr>
            <a:spLocks/>
          </p:cNvSpPr>
          <p:nvPr/>
        </p:nvSpPr>
        <p:spPr bwMode="auto">
          <a:xfrm>
            <a:off x="7597147" y="448943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5" name="AutoShape 21"/>
          <p:cNvSpPr>
            <a:spLocks/>
          </p:cNvSpPr>
          <p:nvPr/>
        </p:nvSpPr>
        <p:spPr bwMode="auto">
          <a:xfrm>
            <a:off x="8136248" y="448943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6" name="AutoShape 22"/>
          <p:cNvSpPr>
            <a:spLocks/>
          </p:cNvSpPr>
          <p:nvPr/>
        </p:nvSpPr>
        <p:spPr bwMode="auto">
          <a:xfrm>
            <a:off x="7597147" y="448943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7" name="AutoShape 23"/>
          <p:cNvSpPr>
            <a:spLocks/>
          </p:cNvSpPr>
          <p:nvPr/>
        </p:nvSpPr>
        <p:spPr bwMode="auto">
          <a:xfrm>
            <a:off x="6458674" y="448943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8" name="AutoShape 24"/>
          <p:cNvSpPr>
            <a:spLocks/>
          </p:cNvSpPr>
          <p:nvPr/>
        </p:nvSpPr>
        <p:spPr bwMode="auto">
          <a:xfrm>
            <a:off x="6997775" y="448943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09" name="AutoShape 25"/>
          <p:cNvSpPr>
            <a:spLocks/>
          </p:cNvSpPr>
          <p:nvPr/>
        </p:nvSpPr>
        <p:spPr bwMode="auto">
          <a:xfrm>
            <a:off x="6458675" y="448943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0" name="AutoShape 26"/>
          <p:cNvSpPr>
            <a:spLocks/>
          </p:cNvSpPr>
          <p:nvPr/>
        </p:nvSpPr>
        <p:spPr bwMode="auto">
          <a:xfrm>
            <a:off x="5320202" y="448943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1" name="AutoShape 27"/>
          <p:cNvSpPr>
            <a:spLocks/>
          </p:cNvSpPr>
          <p:nvPr/>
        </p:nvSpPr>
        <p:spPr bwMode="auto">
          <a:xfrm>
            <a:off x="5860139" y="448943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2" name="AutoShape 28"/>
          <p:cNvSpPr>
            <a:spLocks/>
          </p:cNvSpPr>
          <p:nvPr/>
        </p:nvSpPr>
        <p:spPr bwMode="auto">
          <a:xfrm>
            <a:off x="5320202" y="448943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3" name="AutoShape 29"/>
          <p:cNvSpPr>
            <a:spLocks/>
          </p:cNvSpPr>
          <p:nvPr/>
        </p:nvSpPr>
        <p:spPr bwMode="auto">
          <a:xfrm>
            <a:off x="4181729" y="448943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4" name="AutoShape 30"/>
          <p:cNvSpPr>
            <a:spLocks/>
          </p:cNvSpPr>
          <p:nvPr/>
        </p:nvSpPr>
        <p:spPr bwMode="auto">
          <a:xfrm>
            <a:off x="4721666" y="448943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5" name="AutoShape 31"/>
          <p:cNvSpPr>
            <a:spLocks/>
          </p:cNvSpPr>
          <p:nvPr/>
        </p:nvSpPr>
        <p:spPr bwMode="auto">
          <a:xfrm>
            <a:off x="4181729" y="448943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6" name="AutoShape 32"/>
          <p:cNvSpPr>
            <a:spLocks/>
          </p:cNvSpPr>
          <p:nvPr/>
        </p:nvSpPr>
        <p:spPr bwMode="auto">
          <a:xfrm>
            <a:off x="7027911" y="373268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7" name="AutoShape 33"/>
          <p:cNvSpPr>
            <a:spLocks/>
          </p:cNvSpPr>
          <p:nvPr/>
        </p:nvSpPr>
        <p:spPr bwMode="auto">
          <a:xfrm>
            <a:off x="7567011" y="373268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8" name="AutoShape 34"/>
          <p:cNvSpPr>
            <a:spLocks/>
          </p:cNvSpPr>
          <p:nvPr/>
        </p:nvSpPr>
        <p:spPr bwMode="auto">
          <a:xfrm>
            <a:off x="7027911" y="373268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19" name="AutoShape 35"/>
          <p:cNvSpPr>
            <a:spLocks/>
          </p:cNvSpPr>
          <p:nvPr/>
        </p:nvSpPr>
        <p:spPr bwMode="auto">
          <a:xfrm>
            <a:off x="5889438" y="373268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0" name="AutoShape 36"/>
          <p:cNvSpPr>
            <a:spLocks/>
          </p:cNvSpPr>
          <p:nvPr/>
        </p:nvSpPr>
        <p:spPr bwMode="auto">
          <a:xfrm>
            <a:off x="6429375" y="373268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1" name="AutoShape 37"/>
          <p:cNvSpPr>
            <a:spLocks/>
          </p:cNvSpPr>
          <p:nvPr/>
        </p:nvSpPr>
        <p:spPr bwMode="auto">
          <a:xfrm>
            <a:off x="5889438" y="373268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2" name="AutoShape 38"/>
          <p:cNvSpPr>
            <a:spLocks/>
          </p:cNvSpPr>
          <p:nvPr/>
        </p:nvSpPr>
        <p:spPr bwMode="auto">
          <a:xfrm>
            <a:off x="4750966" y="3732684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3" name="AutoShape 39"/>
          <p:cNvSpPr>
            <a:spLocks/>
          </p:cNvSpPr>
          <p:nvPr/>
        </p:nvSpPr>
        <p:spPr bwMode="auto">
          <a:xfrm>
            <a:off x="5290902" y="3732684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4" name="AutoShape 40"/>
          <p:cNvSpPr>
            <a:spLocks/>
          </p:cNvSpPr>
          <p:nvPr/>
        </p:nvSpPr>
        <p:spPr bwMode="auto">
          <a:xfrm>
            <a:off x="4750966" y="3732684"/>
            <a:ext cx="1079037" cy="241088"/>
          </a:xfrm>
          <a:custGeom>
            <a:avLst/>
            <a:gdLst>
              <a:gd name="T0" fmla="*/ 1023144 w 21600"/>
              <a:gd name="T1" fmla="*/ 228600 h 21600"/>
              <a:gd name="T2" fmla="*/ 1023144 w 21600"/>
              <a:gd name="T3" fmla="*/ 228600 h 21600"/>
              <a:gd name="T4" fmla="*/ 1023144 w 21600"/>
              <a:gd name="T5" fmla="*/ 228600 h 21600"/>
              <a:gd name="T6" fmla="*/ 1023144 w 21600"/>
              <a:gd name="T7" fmla="*/ 228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5" name="AutoShape 41"/>
          <p:cNvSpPr>
            <a:spLocks/>
          </p:cNvSpPr>
          <p:nvPr/>
        </p:nvSpPr>
        <p:spPr bwMode="auto">
          <a:xfrm>
            <a:off x="6458674" y="2992677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6" name="AutoShape 42"/>
          <p:cNvSpPr>
            <a:spLocks/>
          </p:cNvSpPr>
          <p:nvPr/>
        </p:nvSpPr>
        <p:spPr bwMode="auto">
          <a:xfrm>
            <a:off x="6997775" y="2992677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7" name="AutoShape 43"/>
          <p:cNvSpPr>
            <a:spLocks/>
          </p:cNvSpPr>
          <p:nvPr/>
        </p:nvSpPr>
        <p:spPr bwMode="auto">
          <a:xfrm>
            <a:off x="6458675" y="2992677"/>
            <a:ext cx="1079037" cy="240251"/>
          </a:xfrm>
          <a:custGeom>
            <a:avLst/>
            <a:gdLst>
              <a:gd name="T0" fmla="*/ 1023144 w 21600"/>
              <a:gd name="T1" fmla="*/ 227806 h 21600"/>
              <a:gd name="T2" fmla="*/ 1023144 w 21600"/>
              <a:gd name="T3" fmla="*/ 227806 h 21600"/>
              <a:gd name="T4" fmla="*/ 1023144 w 21600"/>
              <a:gd name="T5" fmla="*/ 227806 h 21600"/>
              <a:gd name="T6" fmla="*/ 1023144 w 21600"/>
              <a:gd name="T7" fmla="*/ 2278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8" name="AutoShape 44"/>
          <p:cNvSpPr>
            <a:spLocks/>
          </p:cNvSpPr>
          <p:nvPr/>
        </p:nvSpPr>
        <p:spPr bwMode="auto">
          <a:xfrm>
            <a:off x="5320202" y="2992677"/>
            <a:ext cx="539937" cy="991978"/>
          </a:xfrm>
          <a:custGeom>
            <a:avLst/>
            <a:gdLst>
              <a:gd name="T0" fmla="*/ 511969 w 21600"/>
              <a:gd name="T1" fmla="*/ 940594 h 21600"/>
              <a:gd name="T2" fmla="*/ 511969 w 21600"/>
              <a:gd name="T3" fmla="*/ 940594 h 21600"/>
              <a:gd name="T4" fmla="*/ 511969 w 21600"/>
              <a:gd name="T5" fmla="*/ 940594 h 21600"/>
              <a:gd name="T6" fmla="*/ 511969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29" name="AutoShape 45"/>
          <p:cNvSpPr>
            <a:spLocks/>
          </p:cNvSpPr>
          <p:nvPr/>
        </p:nvSpPr>
        <p:spPr bwMode="auto">
          <a:xfrm>
            <a:off x="5860139" y="2992677"/>
            <a:ext cx="539100" cy="991978"/>
          </a:xfrm>
          <a:custGeom>
            <a:avLst/>
            <a:gdLst>
              <a:gd name="T0" fmla="*/ 511175 w 21600"/>
              <a:gd name="T1" fmla="*/ 940594 h 21600"/>
              <a:gd name="T2" fmla="*/ 511175 w 21600"/>
              <a:gd name="T3" fmla="*/ 940594 h 21600"/>
              <a:gd name="T4" fmla="*/ 511175 w 21600"/>
              <a:gd name="T5" fmla="*/ 940594 h 21600"/>
              <a:gd name="T6" fmla="*/ 511175 w 21600"/>
              <a:gd name="T7" fmla="*/ 940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0" name="AutoShape 46"/>
          <p:cNvSpPr>
            <a:spLocks/>
          </p:cNvSpPr>
          <p:nvPr/>
        </p:nvSpPr>
        <p:spPr bwMode="auto">
          <a:xfrm>
            <a:off x="5320202" y="2992677"/>
            <a:ext cx="1079037" cy="240251"/>
          </a:xfrm>
          <a:custGeom>
            <a:avLst/>
            <a:gdLst>
              <a:gd name="T0" fmla="*/ 1023144 w 21600"/>
              <a:gd name="T1" fmla="*/ 227806 h 21600"/>
              <a:gd name="T2" fmla="*/ 1023144 w 21600"/>
              <a:gd name="T3" fmla="*/ 227806 h 21600"/>
              <a:gd name="T4" fmla="*/ 1023144 w 21600"/>
              <a:gd name="T5" fmla="*/ 227806 h 21600"/>
              <a:gd name="T6" fmla="*/ 1023144 w 21600"/>
              <a:gd name="T7" fmla="*/ 2278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1" name="AutoShape 47"/>
          <p:cNvSpPr>
            <a:spLocks/>
          </p:cNvSpPr>
          <p:nvPr/>
        </p:nvSpPr>
        <p:spPr bwMode="auto">
          <a:xfrm>
            <a:off x="5860139" y="2241787"/>
            <a:ext cx="539100" cy="991141"/>
          </a:xfrm>
          <a:custGeom>
            <a:avLst/>
            <a:gdLst>
              <a:gd name="T0" fmla="*/ 511175 w 21600"/>
              <a:gd name="T1" fmla="*/ 939800 h 21600"/>
              <a:gd name="T2" fmla="*/ 511175 w 21600"/>
              <a:gd name="T3" fmla="*/ 939800 h 21600"/>
              <a:gd name="T4" fmla="*/ 511175 w 21600"/>
              <a:gd name="T5" fmla="*/ 939800 h 21600"/>
              <a:gd name="T6" fmla="*/ 511175 w 21600"/>
              <a:gd name="T7" fmla="*/ 9398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6359"/>
                </a:moveTo>
                <a:lnTo>
                  <a:pt x="21600" y="0"/>
                </a:lnTo>
                <a:lnTo>
                  <a:pt x="124" y="0"/>
                </a:lnTo>
                <a:lnTo>
                  <a:pt x="124" y="16359"/>
                </a:lnTo>
                <a:lnTo>
                  <a:pt x="0" y="16359"/>
                </a:lnTo>
                <a:lnTo>
                  <a:pt x="21600" y="21599"/>
                </a:lnTo>
                <a:cubicBezTo>
                  <a:pt x="21600" y="21599"/>
                  <a:pt x="21600" y="16359"/>
                  <a:pt x="21600" y="163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2" name="AutoShape 48"/>
          <p:cNvSpPr>
            <a:spLocks/>
          </p:cNvSpPr>
          <p:nvPr/>
        </p:nvSpPr>
        <p:spPr bwMode="auto">
          <a:xfrm>
            <a:off x="6399239" y="2241787"/>
            <a:ext cx="539938" cy="991141"/>
          </a:xfrm>
          <a:custGeom>
            <a:avLst/>
            <a:gdLst>
              <a:gd name="T0" fmla="*/ 511969 w 21600"/>
              <a:gd name="T1" fmla="*/ 939800 h 21600"/>
              <a:gd name="T2" fmla="*/ 511969 w 21600"/>
              <a:gd name="T3" fmla="*/ 939800 h 21600"/>
              <a:gd name="T4" fmla="*/ 511969 w 21600"/>
              <a:gd name="T5" fmla="*/ 939800 h 21600"/>
              <a:gd name="T6" fmla="*/ 511969 w 21600"/>
              <a:gd name="T7" fmla="*/ 9398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6359"/>
                </a:moveTo>
                <a:lnTo>
                  <a:pt x="0" y="0"/>
                </a:lnTo>
                <a:lnTo>
                  <a:pt x="21475" y="0"/>
                </a:lnTo>
                <a:lnTo>
                  <a:pt x="21475" y="16359"/>
                </a:lnTo>
                <a:lnTo>
                  <a:pt x="21599" y="16359"/>
                </a:lnTo>
                <a:lnTo>
                  <a:pt x="0" y="21599"/>
                </a:lnTo>
                <a:cubicBezTo>
                  <a:pt x="0" y="21599"/>
                  <a:pt x="0" y="16359"/>
                  <a:pt x="0" y="1635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3" name="AutoShape 49"/>
          <p:cNvSpPr>
            <a:spLocks/>
          </p:cNvSpPr>
          <p:nvPr/>
        </p:nvSpPr>
        <p:spPr bwMode="auto">
          <a:xfrm>
            <a:off x="5860139" y="2241787"/>
            <a:ext cx="1079038" cy="240251"/>
          </a:xfrm>
          <a:custGeom>
            <a:avLst/>
            <a:gdLst>
              <a:gd name="T0" fmla="*/ 1023144 w 21600"/>
              <a:gd name="T1" fmla="*/ 227807 h 21600"/>
              <a:gd name="T2" fmla="*/ 1023144 w 21600"/>
              <a:gd name="T3" fmla="*/ 227807 h 21600"/>
              <a:gd name="T4" fmla="*/ 1023144 w 21600"/>
              <a:gd name="T5" fmla="*/ 227807 h 21600"/>
              <a:gd name="T6" fmla="*/ 1023144 w 21600"/>
              <a:gd name="T7" fmla="*/ 227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10800" y="21599"/>
                </a:lnTo>
                <a:lnTo>
                  <a:pt x="0" y="0"/>
                </a:lnTo>
                <a:cubicBezTo>
                  <a:pt x="0" y="0"/>
                  <a:pt x="21599" y="0"/>
                  <a:pt x="2159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34" name="AutoShape 50"/>
          <p:cNvSpPr>
            <a:spLocks/>
          </p:cNvSpPr>
          <p:nvPr/>
        </p:nvSpPr>
        <p:spPr bwMode="auto">
          <a:xfrm>
            <a:off x="8435933" y="1984793"/>
            <a:ext cx="1169573" cy="1783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5" name="AutoShape 51"/>
          <p:cNvSpPr>
            <a:spLocks/>
          </p:cNvSpPr>
          <p:nvPr/>
        </p:nvSpPr>
        <p:spPr bwMode="auto">
          <a:xfrm>
            <a:off x="8405797" y="2252670"/>
            <a:ext cx="2759122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6" name="AutoShape 52"/>
          <p:cNvSpPr>
            <a:spLocks/>
          </p:cNvSpPr>
          <p:nvPr/>
        </p:nvSpPr>
        <p:spPr bwMode="auto">
          <a:xfrm>
            <a:off x="9508274" y="3795467"/>
            <a:ext cx="1169573" cy="1783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7" name="AutoShape 53"/>
          <p:cNvSpPr>
            <a:spLocks/>
          </p:cNvSpPr>
          <p:nvPr/>
        </p:nvSpPr>
        <p:spPr bwMode="auto">
          <a:xfrm>
            <a:off x="9483161" y="4080922"/>
            <a:ext cx="2758285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8" name="AutoShape 54"/>
          <p:cNvSpPr>
            <a:spLocks/>
          </p:cNvSpPr>
          <p:nvPr/>
        </p:nvSpPr>
        <p:spPr bwMode="auto">
          <a:xfrm>
            <a:off x="3330922" y="1844157"/>
            <a:ext cx="1266851" cy="302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39" name="AutoShape 55"/>
          <p:cNvSpPr>
            <a:spLocks/>
          </p:cNvSpPr>
          <p:nvPr/>
        </p:nvSpPr>
        <p:spPr bwMode="auto">
          <a:xfrm>
            <a:off x="1838651" y="2146356"/>
            <a:ext cx="2759122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40" name="AutoShape 56"/>
          <p:cNvSpPr>
            <a:spLocks/>
          </p:cNvSpPr>
          <p:nvPr/>
        </p:nvSpPr>
        <p:spPr bwMode="auto">
          <a:xfrm>
            <a:off x="2108895" y="3778724"/>
            <a:ext cx="1265858" cy="302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41" name="AutoShape 57"/>
          <p:cNvSpPr>
            <a:spLocks/>
          </p:cNvSpPr>
          <p:nvPr/>
        </p:nvSpPr>
        <p:spPr bwMode="auto">
          <a:xfrm>
            <a:off x="616468" y="4094316"/>
            <a:ext cx="2758285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3242" name="AutoShape 58"/>
          <p:cNvSpPr>
            <a:spLocks/>
          </p:cNvSpPr>
          <p:nvPr/>
        </p:nvSpPr>
        <p:spPr bwMode="auto">
          <a:xfrm>
            <a:off x="4150756" y="3041229"/>
            <a:ext cx="447855" cy="692292"/>
          </a:xfrm>
          <a:custGeom>
            <a:avLst/>
            <a:gdLst>
              <a:gd name="T0" fmla="*/ 424634 w 18525"/>
              <a:gd name="T1" fmla="*/ 656431 h 21600"/>
              <a:gd name="T2" fmla="*/ 424634 w 18525"/>
              <a:gd name="T3" fmla="*/ 656431 h 21600"/>
              <a:gd name="T4" fmla="*/ 424634 w 18525"/>
              <a:gd name="T5" fmla="*/ 656431 h 21600"/>
              <a:gd name="T6" fmla="*/ 424634 w 18525"/>
              <a:gd name="T7" fmla="*/ 6564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525" h="21600">
                <a:moveTo>
                  <a:pt x="18524" y="21599"/>
                </a:moveTo>
                <a:cubicBezTo>
                  <a:pt x="2575" y="19022"/>
                  <a:pt x="-3075" y="11822"/>
                  <a:pt x="1572" y="0"/>
                </a:cubicBez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43" name="AutoShape 59"/>
          <p:cNvSpPr>
            <a:spLocks/>
          </p:cNvSpPr>
          <p:nvPr/>
        </p:nvSpPr>
        <p:spPr bwMode="auto">
          <a:xfrm>
            <a:off x="3501156" y="4585701"/>
            <a:ext cx="262016" cy="539938"/>
          </a:xfrm>
          <a:custGeom>
            <a:avLst/>
            <a:gdLst>
              <a:gd name="T0" fmla="*/ 248429 w 16999"/>
              <a:gd name="T1" fmla="*/ 511969 h 21600"/>
              <a:gd name="T2" fmla="*/ 248429 w 16999"/>
              <a:gd name="T3" fmla="*/ 511969 h 21600"/>
              <a:gd name="T4" fmla="*/ 248429 w 16999"/>
              <a:gd name="T5" fmla="*/ 511969 h 21600"/>
              <a:gd name="T6" fmla="*/ 248429 w 16999"/>
              <a:gd name="T7" fmla="*/ 5119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999" h="21600">
                <a:moveTo>
                  <a:pt x="11548" y="21600"/>
                </a:moveTo>
                <a:cubicBezTo>
                  <a:pt x="21600" y="9353"/>
                  <a:pt x="17750" y="2153"/>
                  <a:pt x="0" y="0"/>
                </a:cubicBez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44" name="AutoShape 60"/>
          <p:cNvSpPr>
            <a:spLocks/>
          </p:cNvSpPr>
          <p:nvPr/>
        </p:nvSpPr>
        <p:spPr bwMode="auto">
          <a:xfrm>
            <a:off x="8473603" y="3895084"/>
            <a:ext cx="844647" cy="382560"/>
          </a:xfrm>
          <a:custGeom>
            <a:avLst/>
            <a:gdLst>
              <a:gd name="T0" fmla="*/ 800894 w 21600"/>
              <a:gd name="T1" fmla="*/ 453259 h 19204"/>
              <a:gd name="T2" fmla="*/ 800894 w 21600"/>
              <a:gd name="T3" fmla="*/ 453259 h 19204"/>
              <a:gd name="T4" fmla="*/ 800894 w 21600"/>
              <a:gd name="T5" fmla="*/ 453259 h 19204"/>
              <a:gd name="T6" fmla="*/ 800894 w 21600"/>
              <a:gd name="T7" fmla="*/ 453259 h 1920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9204">
                <a:moveTo>
                  <a:pt x="0" y="19203"/>
                </a:moveTo>
                <a:cubicBezTo>
                  <a:pt x="5139" y="3725"/>
                  <a:pt x="12339" y="-2396"/>
                  <a:pt x="21600" y="839"/>
                </a:cubicBez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245" name="AutoShape 61"/>
          <p:cNvSpPr>
            <a:spLocks/>
          </p:cNvSpPr>
          <p:nvPr/>
        </p:nvSpPr>
        <p:spPr bwMode="auto">
          <a:xfrm>
            <a:off x="7459861" y="2526405"/>
            <a:ext cx="688943" cy="284618"/>
          </a:xfrm>
          <a:custGeom>
            <a:avLst/>
            <a:gdLst>
              <a:gd name="T0" fmla="*/ 653256 w 21600"/>
              <a:gd name="T1" fmla="*/ 390616 h 17651"/>
              <a:gd name="T2" fmla="*/ 653256 w 21600"/>
              <a:gd name="T3" fmla="*/ 390616 h 17651"/>
              <a:gd name="T4" fmla="*/ 653256 w 21600"/>
              <a:gd name="T5" fmla="*/ 390616 h 17651"/>
              <a:gd name="T6" fmla="*/ 653256 w 21600"/>
              <a:gd name="T7" fmla="*/ 390616 h 1765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651">
                <a:moveTo>
                  <a:pt x="0" y="17650"/>
                </a:moveTo>
                <a:cubicBezTo>
                  <a:pt x="5167" y="863"/>
                  <a:pt x="12367" y="-3949"/>
                  <a:pt x="21600" y="3212"/>
                </a:cubicBezTo>
              </a:path>
            </a:pathLst>
          </a:custGeom>
          <a:noFill/>
          <a:ln w="25400" cap="flat" cmpd="sng">
            <a:solidFill>
              <a:srgbClr val="808180"/>
            </a:solidFill>
            <a:prstDash val="lgDash"/>
            <a:miter lim="0"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124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3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3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3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34" grpId="0"/>
      <p:bldP spid="93235" grpId="0"/>
      <p:bldP spid="93236" grpId="0"/>
      <p:bldP spid="93237" grpId="0"/>
      <p:bldP spid="93238" grpId="0"/>
      <p:bldP spid="93239" grpId="0"/>
      <p:bldP spid="93240" grpId="0"/>
      <p:bldP spid="93241" grpId="0"/>
      <p:bldP spid="93242" grpId="0" animBg="1"/>
      <p:bldP spid="93243" grpId="0" animBg="1"/>
      <p:bldP spid="93244" grpId="0" animBg="1"/>
      <p:bldP spid="932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AutoShape 5"/>
          <p:cNvSpPr>
            <a:spLocks/>
          </p:cNvSpPr>
          <p:nvPr/>
        </p:nvSpPr>
        <p:spPr bwMode="auto">
          <a:xfrm rot="-5400000">
            <a:off x="3894599" y="4384794"/>
            <a:ext cx="1004535" cy="1004535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494" name="AutoShape 6"/>
          <p:cNvSpPr>
            <a:spLocks/>
          </p:cNvSpPr>
          <p:nvPr/>
        </p:nvSpPr>
        <p:spPr bwMode="auto">
          <a:xfrm rot="5400000" flipH="1">
            <a:off x="4899134" y="4384794"/>
            <a:ext cx="1004535" cy="1004535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495" name="AutoShape 7"/>
          <p:cNvSpPr>
            <a:spLocks/>
          </p:cNvSpPr>
          <p:nvPr/>
        </p:nvSpPr>
        <p:spPr bwMode="auto">
          <a:xfrm rot="-5400000">
            <a:off x="4537501" y="4023161"/>
            <a:ext cx="1727800" cy="1004535"/>
          </a:xfrm>
          <a:custGeom>
            <a:avLst/>
            <a:gdLst>
              <a:gd name="T0" fmla="*/ 1638300 w 21600"/>
              <a:gd name="T1" fmla="*/ 952500 h 21600"/>
              <a:gd name="T2" fmla="*/ 1638300 w 21600"/>
              <a:gd name="T3" fmla="*/ 952500 h 21600"/>
              <a:gd name="T4" fmla="*/ 1638300 w 21600"/>
              <a:gd name="T5" fmla="*/ 952500 h 21600"/>
              <a:gd name="T6" fmla="*/ 16383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496" name="AutoShape 8"/>
          <p:cNvSpPr>
            <a:spLocks/>
          </p:cNvSpPr>
          <p:nvPr/>
        </p:nvSpPr>
        <p:spPr bwMode="auto">
          <a:xfrm rot="5400000" flipH="1">
            <a:off x="5542036" y="4023161"/>
            <a:ext cx="1727800" cy="1004535"/>
          </a:xfrm>
          <a:custGeom>
            <a:avLst/>
            <a:gdLst>
              <a:gd name="T0" fmla="*/ 1638300 w 21600"/>
              <a:gd name="T1" fmla="*/ 952500 h 21600"/>
              <a:gd name="T2" fmla="*/ 1638300 w 21600"/>
              <a:gd name="T3" fmla="*/ 952500 h 21600"/>
              <a:gd name="T4" fmla="*/ 1638300 w 21600"/>
              <a:gd name="T5" fmla="*/ 952500 h 21600"/>
              <a:gd name="T6" fmla="*/ 16383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497" name="AutoShape 9"/>
          <p:cNvSpPr>
            <a:spLocks/>
          </p:cNvSpPr>
          <p:nvPr/>
        </p:nvSpPr>
        <p:spPr bwMode="auto">
          <a:xfrm rot="-5400000">
            <a:off x="5215981" y="3697106"/>
            <a:ext cx="2379910" cy="1004535"/>
          </a:xfrm>
          <a:custGeom>
            <a:avLst/>
            <a:gdLst>
              <a:gd name="T0" fmla="*/ 2256631 w 21600"/>
              <a:gd name="T1" fmla="*/ 952500 h 21600"/>
              <a:gd name="T2" fmla="*/ 2256631 w 21600"/>
              <a:gd name="T3" fmla="*/ 952500 h 21600"/>
              <a:gd name="T4" fmla="*/ 2256631 w 21600"/>
              <a:gd name="T5" fmla="*/ 952500 h 21600"/>
              <a:gd name="T6" fmla="*/ 2256631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599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498" name="AutoShape 10"/>
          <p:cNvSpPr>
            <a:spLocks/>
          </p:cNvSpPr>
          <p:nvPr/>
        </p:nvSpPr>
        <p:spPr bwMode="auto">
          <a:xfrm rot="5400000" flipH="1">
            <a:off x="6220516" y="3697106"/>
            <a:ext cx="2379910" cy="1004535"/>
          </a:xfrm>
          <a:custGeom>
            <a:avLst/>
            <a:gdLst>
              <a:gd name="T0" fmla="*/ 2256631 w 21600"/>
              <a:gd name="T1" fmla="*/ 952500 h 21600"/>
              <a:gd name="T2" fmla="*/ 2256631 w 21600"/>
              <a:gd name="T3" fmla="*/ 952500 h 21600"/>
              <a:gd name="T4" fmla="*/ 2256631 w 21600"/>
              <a:gd name="T5" fmla="*/ 952500 h 21600"/>
              <a:gd name="T6" fmla="*/ 2256631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599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499" name="AutoShape 11"/>
          <p:cNvSpPr>
            <a:spLocks/>
          </p:cNvSpPr>
          <p:nvPr/>
        </p:nvSpPr>
        <p:spPr bwMode="auto">
          <a:xfrm rot="-5400000">
            <a:off x="7042141" y="4384794"/>
            <a:ext cx="1004535" cy="1004535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500" name="AutoShape 12"/>
          <p:cNvSpPr>
            <a:spLocks/>
          </p:cNvSpPr>
          <p:nvPr/>
        </p:nvSpPr>
        <p:spPr bwMode="auto">
          <a:xfrm rot="5400000" flipH="1">
            <a:off x="8046676" y="4384794"/>
            <a:ext cx="1004535" cy="1004535"/>
          </a:xfrm>
          <a:custGeom>
            <a:avLst/>
            <a:gdLst>
              <a:gd name="T0" fmla="*/ 952500 w 21600"/>
              <a:gd name="T1" fmla="*/ 952500 h 21600"/>
              <a:gd name="T2" fmla="*/ 952500 w 21600"/>
              <a:gd name="T3" fmla="*/ 952500 h 21600"/>
              <a:gd name="T4" fmla="*/ 952500 w 21600"/>
              <a:gd name="T5" fmla="*/ 952500 h 21600"/>
              <a:gd name="T6" fmla="*/ 952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501" name="AutoShape 13"/>
          <p:cNvSpPr>
            <a:spLocks/>
          </p:cNvSpPr>
          <p:nvPr/>
        </p:nvSpPr>
        <p:spPr bwMode="auto">
          <a:xfrm rot="-5400000">
            <a:off x="7841165" y="4179283"/>
            <a:ext cx="1415557" cy="1004535"/>
          </a:xfrm>
          <a:custGeom>
            <a:avLst/>
            <a:gdLst>
              <a:gd name="T0" fmla="*/ 1342231 w 21600"/>
              <a:gd name="T1" fmla="*/ 952500 h 21600"/>
              <a:gd name="T2" fmla="*/ 1342231 w 21600"/>
              <a:gd name="T3" fmla="*/ 952500 h 21600"/>
              <a:gd name="T4" fmla="*/ 1342231 w 21600"/>
              <a:gd name="T5" fmla="*/ 952500 h 21600"/>
              <a:gd name="T6" fmla="*/ 1342231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502" name="AutoShape 14"/>
          <p:cNvSpPr>
            <a:spLocks/>
          </p:cNvSpPr>
          <p:nvPr/>
        </p:nvSpPr>
        <p:spPr bwMode="auto">
          <a:xfrm rot="5400000" flipH="1">
            <a:off x="8845699" y="4179283"/>
            <a:ext cx="1415557" cy="1004535"/>
          </a:xfrm>
          <a:custGeom>
            <a:avLst/>
            <a:gdLst>
              <a:gd name="T0" fmla="*/ 1342231 w 21600"/>
              <a:gd name="T1" fmla="*/ 952500 h 21600"/>
              <a:gd name="T2" fmla="*/ 1342231 w 21600"/>
              <a:gd name="T3" fmla="*/ 952500 h 21600"/>
              <a:gd name="T4" fmla="*/ 1342231 w 21600"/>
              <a:gd name="T5" fmla="*/ 952500 h 21600"/>
              <a:gd name="T6" fmla="*/ 1342231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503" name="AutoShape 15"/>
          <p:cNvSpPr>
            <a:spLocks/>
          </p:cNvSpPr>
          <p:nvPr/>
        </p:nvSpPr>
        <p:spPr bwMode="auto">
          <a:xfrm rot="-5400000">
            <a:off x="8180614" y="3514197"/>
            <a:ext cx="2745728" cy="1004535"/>
          </a:xfrm>
          <a:custGeom>
            <a:avLst/>
            <a:gdLst>
              <a:gd name="T0" fmla="*/ 2603500 w 21600"/>
              <a:gd name="T1" fmla="*/ 952500 h 21600"/>
              <a:gd name="T2" fmla="*/ 2603500 w 21600"/>
              <a:gd name="T3" fmla="*/ 952500 h 21600"/>
              <a:gd name="T4" fmla="*/ 2603500 w 21600"/>
              <a:gd name="T5" fmla="*/ 952500 h 21600"/>
              <a:gd name="T6" fmla="*/ 2603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599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504" name="AutoShape 16"/>
          <p:cNvSpPr>
            <a:spLocks/>
          </p:cNvSpPr>
          <p:nvPr/>
        </p:nvSpPr>
        <p:spPr bwMode="auto">
          <a:xfrm rot="5400000" flipH="1">
            <a:off x="9185149" y="3514197"/>
            <a:ext cx="2745728" cy="1004535"/>
          </a:xfrm>
          <a:custGeom>
            <a:avLst/>
            <a:gdLst>
              <a:gd name="T0" fmla="*/ 2603500 w 21600"/>
              <a:gd name="T1" fmla="*/ 952500 h 21600"/>
              <a:gd name="T2" fmla="*/ 2603500 w 21600"/>
              <a:gd name="T3" fmla="*/ 952500 h 21600"/>
              <a:gd name="T4" fmla="*/ 2603500 w 21600"/>
              <a:gd name="T5" fmla="*/ 952500 h 21600"/>
              <a:gd name="T6" fmla="*/ 2603500 w 21600"/>
              <a:gd name="T7" fmla="*/ 952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599" y="21600"/>
                </a:lnTo>
                <a:cubicBezTo>
                  <a:pt x="16420" y="20212"/>
                  <a:pt x="11697" y="17486"/>
                  <a:pt x="7905" y="13694"/>
                </a:cubicBezTo>
                <a:cubicBezTo>
                  <a:pt x="4113" y="9902"/>
                  <a:pt x="1387" y="5179"/>
                  <a:pt x="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511" name="AutoShape 23"/>
          <p:cNvSpPr>
            <a:spLocks/>
          </p:cNvSpPr>
          <p:nvPr/>
        </p:nvSpPr>
        <p:spPr bwMode="auto">
          <a:xfrm>
            <a:off x="4704924" y="3999722"/>
            <a:ext cx="387583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3512" name="AutoShape 24"/>
          <p:cNvSpPr>
            <a:spLocks/>
          </p:cNvSpPr>
          <p:nvPr/>
        </p:nvSpPr>
        <p:spPr bwMode="auto">
          <a:xfrm>
            <a:off x="5706947" y="3289851"/>
            <a:ext cx="381723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56%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3513" name="AutoShape 25"/>
          <p:cNvSpPr>
            <a:spLocks/>
          </p:cNvSpPr>
          <p:nvPr/>
        </p:nvSpPr>
        <p:spPr bwMode="auto">
          <a:xfrm>
            <a:off x="6716505" y="2643600"/>
            <a:ext cx="382560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78%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3514" name="AutoShape 26"/>
          <p:cNvSpPr>
            <a:spLocks/>
          </p:cNvSpPr>
          <p:nvPr/>
        </p:nvSpPr>
        <p:spPr bwMode="auto">
          <a:xfrm>
            <a:off x="9872418" y="2297873"/>
            <a:ext cx="382560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93%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3515" name="AutoShape 27"/>
          <p:cNvSpPr>
            <a:spLocks/>
          </p:cNvSpPr>
          <p:nvPr/>
        </p:nvSpPr>
        <p:spPr bwMode="auto">
          <a:xfrm>
            <a:off x="8854490" y="3571121"/>
            <a:ext cx="381723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52%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3516" name="AutoShape 28"/>
          <p:cNvSpPr>
            <a:spLocks/>
          </p:cNvSpPr>
          <p:nvPr/>
        </p:nvSpPr>
        <p:spPr bwMode="auto">
          <a:xfrm>
            <a:off x="7847443" y="4019813"/>
            <a:ext cx="381723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33%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3517" name="AutoShape 29"/>
          <p:cNvSpPr>
            <a:spLocks/>
          </p:cNvSpPr>
          <p:nvPr/>
        </p:nvSpPr>
        <p:spPr bwMode="auto">
          <a:xfrm>
            <a:off x="1426792" y="3429649"/>
            <a:ext cx="2336381" cy="18533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words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3518" name="AutoShape 30"/>
          <p:cNvSpPr>
            <a:spLocks/>
          </p:cNvSpPr>
          <p:nvPr/>
        </p:nvSpPr>
        <p:spPr bwMode="auto">
          <a:xfrm>
            <a:off x="1417584" y="3009419"/>
            <a:ext cx="2262714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Developing strategy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3519" name="AutoShape 31"/>
          <p:cNvSpPr>
            <a:spLocks/>
          </p:cNvSpPr>
          <p:nvPr/>
        </p:nvSpPr>
        <p:spPr bwMode="auto">
          <a:xfrm>
            <a:off x="1426792" y="5325709"/>
            <a:ext cx="1004535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+45.230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28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3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3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3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7" grpId="0"/>
      <p:bldP spid="63518" grpId="0"/>
      <p:bldP spid="635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AutoShape 8"/>
          <p:cNvSpPr>
            <a:spLocks/>
          </p:cNvSpPr>
          <p:nvPr/>
        </p:nvSpPr>
        <p:spPr bwMode="auto">
          <a:xfrm rot="-5400000">
            <a:off x="8147548" y="2417999"/>
            <a:ext cx="392606" cy="659644"/>
          </a:xfrm>
          <a:custGeom>
            <a:avLst/>
            <a:gdLst>
              <a:gd name="T0" fmla="*/ 372269 w 21600"/>
              <a:gd name="T1" fmla="*/ 625475 h 21600"/>
              <a:gd name="T2" fmla="*/ 372269 w 21600"/>
              <a:gd name="T3" fmla="*/ 625475 h 21600"/>
              <a:gd name="T4" fmla="*/ 372269 w 21600"/>
              <a:gd name="T5" fmla="*/ 625475 h 21600"/>
              <a:gd name="T6" fmla="*/ 372269 w 21600"/>
              <a:gd name="T7" fmla="*/ 6254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4" y="0"/>
                  <a:pt x="21599" y="2879"/>
                  <a:pt x="21599" y="6431"/>
                </a:cubicBezTo>
                <a:lnTo>
                  <a:pt x="21599" y="21600"/>
                </a:lnTo>
                <a:lnTo>
                  <a:pt x="0" y="21600"/>
                </a:lnTo>
                <a:lnTo>
                  <a:pt x="0" y="6431"/>
                </a:lnTo>
                <a:cubicBezTo>
                  <a:pt x="0" y="2879"/>
                  <a:pt x="4835" y="0"/>
                  <a:pt x="10800" y="0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829" name="AutoShape 5"/>
          <p:cNvSpPr>
            <a:spLocks/>
          </p:cNvSpPr>
          <p:nvPr/>
        </p:nvSpPr>
        <p:spPr bwMode="auto">
          <a:xfrm>
            <a:off x="3597425" y="2544821"/>
            <a:ext cx="3531776" cy="1226369"/>
          </a:xfrm>
          <a:custGeom>
            <a:avLst/>
            <a:gdLst>
              <a:gd name="T0" fmla="*/ 3348661 w 19679"/>
              <a:gd name="T1" fmla="*/ 1276357 h 19679"/>
              <a:gd name="T2" fmla="*/ 3348661 w 19679"/>
              <a:gd name="T3" fmla="*/ 1276357 h 19679"/>
              <a:gd name="T4" fmla="*/ 3348661 w 19679"/>
              <a:gd name="T5" fmla="*/ 1276357 h 19679"/>
              <a:gd name="T6" fmla="*/ 3348661 w 19679"/>
              <a:gd name="T7" fmla="*/ 127635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D9D9D9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830" name="AutoShape 6"/>
          <p:cNvSpPr>
            <a:spLocks/>
          </p:cNvSpPr>
          <p:nvPr/>
        </p:nvSpPr>
        <p:spPr bwMode="auto">
          <a:xfrm rot="5400000">
            <a:off x="9475208" y="1735752"/>
            <a:ext cx="392606" cy="2010744"/>
          </a:xfrm>
          <a:custGeom>
            <a:avLst/>
            <a:gdLst>
              <a:gd name="T0" fmla="*/ 372269 w 21600"/>
              <a:gd name="T1" fmla="*/ 1906588 h 21600"/>
              <a:gd name="T2" fmla="*/ 372269 w 21600"/>
              <a:gd name="T3" fmla="*/ 1906588 h 21600"/>
              <a:gd name="T4" fmla="*/ 372269 w 21600"/>
              <a:gd name="T5" fmla="*/ 1906588 h 21600"/>
              <a:gd name="T6" fmla="*/ 372269 w 21600"/>
              <a:gd name="T7" fmla="*/ 19065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4" y="0"/>
                  <a:pt x="21599" y="944"/>
                  <a:pt x="21599" y="2108"/>
                </a:cubicBezTo>
                <a:lnTo>
                  <a:pt x="21599" y="21599"/>
                </a:lnTo>
                <a:lnTo>
                  <a:pt x="0" y="21599"/>
                </a:lnTo>
                <a:lnTo>
                  <a:pt x="0" y="2108"/>
                </a:lnTo>
                <a:cubicBezTo>
                  <a:pt x="0" y="944"/>
                  <a:pt x="4835" y="0"/>
                  <a:pt x="108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831" name="AutoShape 7"/>
          <p:cNvSpPr>
            <a:spLocks/>
          </p:cNvSpPr>
          <p:nvPr/>
        </p:nvSpPr>
        <p:spPr bwMode="auto">
          <a:xfrm rot="5400000">
            <a:off x="9029864" y="3841927"/>
            <a:ext cx="392606" cy="2010744"/>
          </a:xfrm>
          <a:custGeom>
            <a:avLst/>
            <a:gdLst>
              <a:gd name="T0" fmla="*/ 372269 w 21600"/>
              <a:gd name="T1" fmla="*/ 1906588 h 21600"/>
              <a:gd name="T2" fmla="*/ 372269 w 21600"/>
              <a:gd name="T3" fmla="*/ 1906588 h 21600"/>
              <a:gd name="T4" fmla="*/ 372269 w 21600"/>
              <a:gd name="T5" fmla="*/ 1906588 h 21600"/>
              <a:gd name="T6" fmla="*/ 372269 w 21600"/>
              <a:gd name="T7" fmla="*/ 19065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4" y="0"/>
                  <a:pt x="21599" y="944"/>
                  <a:pt x="21599" y="2108"/>
                </a:cubicBezTo>
                <a:lnTo>
                  <a:pt x="21599" y="21599"/>
                </a:lnTo>
                <a:lnTo>
                  <a:pt x="0" y="21599"/>
                </a:lnTo>
                <a:lnTo>
                  <a:pt x="0" y="2108"/>
                </a:lnTo>
                <a:cubicBezTo>
                  <a:pt x="0" y="944"/>
                  <a:pt x="4835" y="0"/>
                  <a:pt x="108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833" name="AutoShape 9"/>
          <p:cNvSpPr>
            <a:spLocks/>
          </p:cNvSpPr>
          <p:nvPr/>
        </p:nvSpPr>
        <p:spPr bwMode="auto">
          <a:xfrm rot="-5400000">
            <a:off x="7697601" y="4515384"/>
            <a:ext cx="392605" cy="658808"/>
          </a:xfrm>
          <a:custGeom>
            <a:avLst/>
            <a:gdLst>
              <a:gd name="T0" fmla="*/ 372269 w 21600"/>
              <a:gd name="T1" fmla="*/ 624682 h 21600"/>
              <a:gd name="T2" fmla="*/ 372269 w 21600"/>
              <a:gd name="T3" fmla="*/ 624682 h 21600"/>
              <a:gd name="T4" fmla="*/ 372269 w 21600"/>
              <a:gd name="T5" fmla="*/ 624682 h 21600"/>
              <a:gd name="T6" fmla="*/ 372269 w 21600"/>
              <a:gd name="T7" fmla="*/ 6246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4" y="0"/>
                  <a:pt x="21599" y="2879"/>
                  <a:pt x="21599" y="6431"/>
                </a:cubicBezTo>
                <a:lnTo>
                  <a:pt x="21599" y="21600"/>
                </a:lnTo>
                <a:lnTo>
                  <a:pt x="0" y="21600"/>
                </a:lnTo>
                <a:lnTo>
                  <a:pt x="0" y="6431"/>
                </a:lnTo>
                <a:cubicBezTo>
                  <a:pt x="0" y="2879"/>
                  <a:pt x="4835" y="0"/>
                  <a:pt x="10800" y="0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834" name="Line 10"/>
          <p:cNvSpPr>
            <a:spLocks noChangeShapeType="1"/>
          </p:cNvSpPr>
          <p:nvPr/>
        </p:nvSpPr>
        <p:spPr bwMode="auto">
          <a:xfrm flipH="1">
            <a:off x="6663766" y="2748240"/>
            <a:ext cx="1263203" cy="534914"/>
          </a:xfrm>
          <a:prstGeom prst="line">
            <a:avLst/>
          </a:prstGeom>
          <a:noFill/>
          <a:ln w="50800" cap="flat" cmpd="sng">
            <a:solidFill>
              <a:schemeClr val="accent2"/>
            </a:solidFill>
            <a:prstDash val="solid"/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sz="633"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7835" name="Line 11"/>
          <p:cNvSpPr>
            <a:spLocks noChangeShapeType="1"/>
          </p:cNvSpPr>
          <p:nvPr/>
        </p:nvSpPr>
        <p:spPr bwMode="auto">
          <a:xfrm flipH="1" flipV="1">
            <a:off x="6220097" y="4496130"/>
            <a:ext cx="1252320" cy="222672"/>
          </a:xfrm>
          <a:prstGeom prst="line">
            <a:avLst/>
          </a:prstGeom>
          <a:noFill/>
          <a:ln w="50800" cap="flat" cmpd="sng">
            <a:solidFill>
              <a:schemeClr val="accent3"/>
            </a:solidFill>
            <a:prstDash val="solid"/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sz="633"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7836" name="AutoShape 12"/>
          <p:cNvSpPr>
            <a:spLocks/>
          </p:cNvSpPr>
          <p:nvPr/>
        </p:nvSpPr>
        <p:spPr bwMode="auto">
          <a:xfrm>
            <a:off x="8014029" y="3052949"/>
            <a:ext cx="2890548" cy="7760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7851" tIns="57851" rIns="57851" bIns="57851" anchor="ctr"/>
          <a:lstStyle/>
          <a:p>
            <a:pPr algn="l">
              <a:defRPr/>
            </a:pP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Creativity is the key to success in the great and primary education where our teachers can bring creativity.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7837" name="AutoShape 13"/>
          <p:cNvSpPr>
            <a:spLocks/>
          </p:cNvSpPr>
          <p:nvPr/>
        </p:nvSpPr>
        <p:spPr bwMode="auto">
          <a:xfrm>
            <a:off x="7564499" y="5167494"/>
            <a:ext cx="2890549" cy="7760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7851" tIns="57851" rIns="57851" bIns="57851" anchor="ctr"/>
          <a:lstStyle/>
          <a:p>
            <a:pPr algn="l">
              <a:defRPr/>
            </a:pP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Creativity is the key to success in the great and primary education where our teachers can bring creativity.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7838" name="AutoShape 14"/>
          <p:cNvSpPr>
            <a:spLocks/>
          </p:cNvSpPr>
          <p:nvPr/>
        </p:nvSpPr>
        <p:spPr bwMode="auto">
          <a:xfrm rot="16200000" flipH="1">
            <a:off x="2115318" y="3558146"/>
            <a:ext cx="392605" cy="2010744"/>
          </a:xfrm>
          <a:custGeom>
            <a:avLst/>
            <a:gdLst>
              <a:gd name="T0" fmla="*/ 372269 w 21600"/>
              <a:gd name="T1" fmla="*/ 1906588 h 21600"/>
              <a:gd name="T2" fmla="*/ 372269 w 21600"/>
              <a:gd name="T3" fmla="*/ 1906588 h 21600"/>
              <a:gd name="T4" fmla="*/ 372269 w 21600"/>
              <a:gd name="T5" fmla="*/ 1906588 h 21600"/>
              <a:gd name="T6" fmla="*/ 372269 w 21600"/>
              <a:gd name="T7" fmla="*/ 19065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4" y="0"/>
                  <a:pt x="21599" y="944"/>
                  <a:pt x="21599" y="2108"/>
                </a:cubicBezTo>
                <a:lnTo>
                  <a:pt x="21599" y="21599"/>
                </a:lnTo>
                <a:lnTo>
                  <a:pt x="0" y="21599"/>
                </a:lnTo>
                <a:lnTo>
                  <a:pt x="0" y="2108"/>
                </a:lnTo>
                <a:cubicBezTo>
                  <a:pt x="0" y="944"/>
                  <a:pt x="4835" y="0"/>
                  <a:pt x="108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839" name="AutoShape 15"/>
          <p:cNvSpPr>
            <a:spLocks/>
          </p:cNvSpPr>
          <p:nvPr/>
        </p:nvSpPr>
        <p:spPr bwMode="auto">
          <a:xfrm rot="5400000" flipH="1">
            <a:off x="3442977" y="4234533"/>
            <a:ext cx="392606" cy="659644"/>
          </a:xfrm>
          <a:custGeom>
            <a:avLst/>
            <a:gdLst>
              <a:gd name="T0" fmla="*/ 372269 w 21600"/>
              <a:gd name="T1" fmla="*/ 625475 h 21600"/>
              <a:gd name="T2" fmla="*/ 372269 w 21600"/>
              <a:gd name="T3" fmla="*/ 625475 h 21600"/>
              <a:gd name="T4" fmla="*/ 372269 w 21600"/>
              <a:gd name="T5" fmla="*/ 625475 h 21600"/>
              <a:gd name="T6" fmla="*/ 372269 w 21600"/>
              <a:gd name="T7" fmla="*/ 6254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4" y="0"/>
                  <a:pt x="21599" y="2879"/>
                  <a:pt x="21599" y="6431"/>
                </a:cubicBezTo>
                <a:lnTo>
                  <a:pt x="21599" y="21600"/>
                </a:lnTo>
                <a:lnTo>
                  <a:pt x="0" y="21600"/>
                </a:lnTo>
                <a:lnTo>
                  <a:pt x="0" y="6431"/>
                </a:lnTo>
                <a:cubicBezTo>
                  <a:pt x="0" y="2879"/>
                  <a:pt x="4835" y="0"/>
                  <a:pt x="10800" y="0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840" name="Line 16"/>
          <p:cNvSpPr>
            <a:spLocks noChangeShapeType="1"/>
          </p:cNvSpPr>
          <p:nvPr/>
        </p:nvSpPr>
        <p:spPr bwMode="auto">
          <a:xfrm flipV="1">
            <a:off x="3308620" y="3952008"/>
            <a:ext cx="647088" cy="273735"/>
          </a:xfrm>
          <a:prstGeom prst="line">
            <a:avLst/>
          </a:prstGeom>
          <a:noFill/>
          <a:ln w="50800" cap="flat" cmpd="sng">
            <a:solidFill>
              <a:schemeClr val="accent1"/>
            </a:solidFill>
            <a:prstDash val="solid"/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sz="633"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77841" name="AutoShape 17"/>
          <p:cNvSpPr>
            <a:spLocks/>
          </p:cNvSpPr>
          <p:nvPr/>
        </p:nvSpPr>
        <p:spPr bwMode="auto">
          <a:xfrm>
            <a:off x="1306248" y="4875342"/>
            <a:ext cx="2662854" cy="7760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7851" tIns="57851" rIns="57851" bIns="57851" anchor="ctr"/>
          <a:lstStyle/>
          <a:p>
            <a:pPr>
              <a:defRPr/>
            </a:pP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Creativity is the key to success in the great and primary education where our teachers can bring creativity.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7842" name="AutoShape 18"/>
          <p:cNvSpPr>
            <a:spLocks/>
          </p:cNvSpPr>
          <p:nvPr/>
        </p:nvSpPr>
        <p:spPr bwMode="auto">
          <a:xfrm>
            <a:off x="2164010" y="4339539"/>
            <a:ext cx="1161632" cy="4479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7851" tIns="57851" rIns="57851" bIns="57851" anchor="ctr"/>
          <a:lstStyle/>
          <a:p>
            <a:pPr algn="ctr">
              <a:defRPr/>
            </a:pPr>
            <a:r>
              <a:rPr 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Your Title</a:t>
            </a: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7843" name="AutoShape 19"/>
          <p:cNvSpPr>
            <a:spLocks/>
          </p:cNvSpPr>
          <p:nvPr/>
        </p:nvSpPr>
        <p:spPr bwMode="auto">
          <a:xfrm>
            <a:off x="8649119" y="2523843"/>
            <a:ext cx="1161632" cy="4479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7851" tIns="57851" rIns="57851" bIns="57851" anchor="ctr"/>
          <a:lstStyle/>
          <a:p>
            <a:pPr algn="ctr">
              <a:defRPr/>
            </a:pPr>
            <a:r>
              <a:rPr 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Your Title</a:t>
            </a: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7844" name="AutoShape 20"/>
          <p:cNvSpPr>
            <a:spLocks/>
          </p:cNvSpPr>
          <p:nvPr/>
        </p:nvSpPr>
        <p:spPr bwMode="auto">
          <a:xfrm>
            <a:off x="8206286" y="4620809"/>
            <a:ext cx="1161632" cy="4479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7851" tIns="57851" rIns="57851" bIns="57851" anchor="ctr"/>
          <a:lstStyle/>
          <a:p>
            <a:pPr algn="ctr">
              <a:defRPr/>
            </a:pPr>
            <a:r>
              <a:rPr 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Your Title</a:t>
            </a: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pSp>
        <p:nvGrpSpPr>
          <p:cNvPr id="77845" name="Group 21"/>
          <p:cNvGrpSpPr>
            <a:grpSpLocks/>
          </p:cNvGrpSpPr>
          <p:nvPr/>
        </p:nvGrpSpPr>
        <p:grpSpPr bwMode="auto">
          <a:xfrm>
            <a:off x="4005098" y="3008582"/>
            <a:ext cx="1363656" cy="1363656"/>
            <a:chOff x="-1" y="-1"/>
            <a:chExt cx="2585817" cy="2585722"/>
          </a:xfrm>
        </p:grpSpPr>
        <p:sp>
          <p:nvSpPr>
            <p:cNvPr id="2" name="AutoShape 22"/>
            <p:cNvSpPr>
              <a:spLocks/>
            </p:cNvSpPr>
            <p:nvPr/>
          </p:nvSpPr>
          <p:spPr bwMode="auto">
            <a:xfrm>
              <a:off x="0" y="0"/>
              <a:ext cx="2585721" cy="2585721"/>
            </a:xfrm>
            <a:custGeom>
              <a:avLst/>
              <a:gdLst>
                <a:gd name="T0" fmla="*/ 1292861 w 21600"/>
                <a:gd name="T1" fmla="*/ 1292861 h 21600"/>
                <a:gd name="T2" fmla="*/ 1292861 w 21600"/>
                <a:gd name="T3" fmla="*/ 1292861 h 21600"/>
                <a:gd name="T4" fmla="*/ 1292861 w 21600"/>
                <a:gd name="T5" fmla="*/ 1292861 h 21600"/>
                <a:gd name="T6" fmla="*/ 1292861 w 21600"/>
                <a:gd name="T7" fmla="*/ 129286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599" y="10800"/>
                  </a:cubicBezTo>
                  <a:cubicBezTo>
                    <a:pt x="21599" y="16764"/>
                    <a:pt x="16764" y="21599"/>
                    <a:pt x="10800" y="21599"/>
                  </a:cubicBezTo>
                  <a:cubicBezTo>
                    <a:pt x="4835" y="21599"/>
                    <a:pt x="0" y="16764"/>
                    <a:pt x="0" y="108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" name="AutoShape 23"/>
            <p:cNvSpPr>
              <a:spLocks/>
            </p:cNvSpPr>
            <p:nvPr/>
          </p:nvSpPr>
          <p:spPr bwMode="auto">
            <a:xfrm>
              <a:off x="201880" y="508629"/>
              <a:ext cx="2383936" cy="2076940"/>
            </a:xfrm>
            <a:custGeom>
              <a:avLst/>
              <a:gdLst>
                <a:gd name="T0" fmla="*/ 1191968 w 21600"/>
                <a:gd name="T1" fmla="*/ 1038470 h 21600"/>
                <a:gd name="T2" fmla="*/ 1191968 w 21600"/>
                <a:gd name="T3" fmla="*/ 1038470 h 21600"/>
                <a:gd name="T4" fmla="*/ 1191968 w 21600"/>
                <a:gd name="T5" fmla="*/ 1038470 h 21600"/>
                <a:gd name="T6" fmla="*/ 1191968 w 21600"/>
                <a:gd name="T7" fmla="*/ 103847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180" y="0"/>
                  </a:moveTo>
                  <a:cubicBezTo>
                    <a:pt x="18313" y="8647"/>
                    <a:pt x="10666" y="15415"/>
                    <a:pt x="1352" y="15415"/>
                  </a:cubicBezTo>
                  <a:cubicBezTo>
                    <a:pt x="895" y="15415"/>
                    <a:pt x="448" y="15379"/>
                    <a:pt x="0" y="15347"/>
                  </a:cubicBezTo>
                  <a:cubicBezTo>
                    <a:pt x="2077" y="19101"/>
                    <a:pt x="5722" y="21599"/>
                    <a:pt x="9884" y="21599"/>
                  </a:cubicBezTo>
                  <a:cubicBezTo>
                    <a:pt x="16354" y="21599"/>
                    <a:pt x="21599" y="15583"/>
                    <a:pt x="21599" y="8157"/>
                  </a:cubicBezTo>
                  <a:cubicBezTo>
                    <a:pt x="21599" y="5085"/>
                    <a:pt x="20690" y="2263"/>
                    <a:pt x="1918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19991"/>
                  </a:srgbClr>
                </a:gs>
              </a:gsLst>
              <a:path path="rect">
                <a:fillToRect l="91072" t="100694" r="8928" b="-694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846" name="Group 24"/>
          <p:cNvGrpSpPr>
            <a:grpSpLocks/>
          </p:cNvGrpSpPr>
          <p:nvPr/>
        </p:nvGrpSpPr>
        <p:grpSpPr bwMode="auto">
          <a:xfrm>
            <a:off x="5151942" y="3994700"/>
            <a:ext cx="1031322" cy="1031322"/>
            <a:chOff x="-1" y="-1"/>
            <a:chExt cx="1955668" cy="1955597"/>
          </a:xfrm>
        </p:grpSpPr>
        <p:sp>
          <p:nvSpPr>
            <p:cNvPr id="77849" name="AutoShape 25"/>
            <p:cNvSpPr>
              <a:spLocks/>
            </p:cNvSpPr>
            <p:nvPr/>
          </p:nvSpPr>
          <p:spPr bwMode="auto">
            <a:xfrm>
              <a:off x="0" y="0"/>
              <a:ext cx="1955596" cy="1955596"/>
            </a:xfrm>
            <a:custGeom>
              <a:avLst/>
              <a:gdLst>
                <a:gd name="T0" fmla="*/ 977798 w 21600"/>
                <a:gd name="T1" fmla="*/ 977798 h 21600"/>
                <a:gd name="T2" fmla="*/ 977798 w 21600"/>
                <a:gd name="T3" fmla="*/ 977798 h 21600"/>
                <a:gd name="T4" fmla="*/ 977798 w 21600"/>
                <a:gd name="T5" fmla="*/ 977798 h 21600"/>
                <a:gd name="T6" fmla="*/ 977798 w 21600"/>
                <a:gd name="T7" fmla="*/ 97779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599" y="10800"/>
                  </a:cubicBezTo>
                  <a:cubicBezTo>
                    <a:pt x="21599" y="16764"/>
                    <a:pt x="16764" y="21599"/>
                    <a:pt x="10800" y="21599"/>
                  </a:cubicBezTo>
                  <a:cubicBezTo>
                    <a:pt x="4835" y="21599"/>
                    <a:pt x="0" y="16764"/>
                    <a:pt x="0" y="108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850" name="AutoShape 26"/>
            <p:cNvSpPr>
              <a:spLocks/>
            </p:cNvSpPr>
            <p:nvPr/>
          </p:nvSpPr>
          <p:spPr bwMode="auto">
            <a:xfrm>
              <a:off x="152683" y="384679"/>
              <a:ext cx="1802984" cy="1570802"/>
            </a:xfrm>
            <a:custGeom>
              <a:avLst/>
              <a:gdLst>
                <a:gd name="T0" fmla="*/ 901492 w 21600"/>
                <a:gd name="T1" fmla="*/ 785401 h 21600"/>
                <a:gd name="T2" fmla="*/ 901492 w 21600"/>
                <a:gd name="T3" fmla="*/ 785401 h 21600"/>
                <a:gd name="T4" fmla="*/ 901492 w 21600"/>
                <a:gd name="T5" fmla="*/ 785401 h 21600"/>
                <a:gd name="T6" fmla="*/ 901492 w 21600"/>
                <a:gd name="T7" fmla="*/ 78540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180" y="0"/>
                  </a:moveTo>
                  <a:cubicBezTo>
                    <a:pt x="18313" y="8647"/>
                    <a:pt x="10666" y="15415"/>
                    <a:pt x="1352" y="15415"/>
                  </a:cubicBezTo>
                  <a:cubicBezTo>
                    <a:pt x="895" y="15415"/>
                    <a:pt x="448" y="15379"/>
                    <a:pt x="0" y="15347"/>
                  </a:cubicBezTo>
                  <a:cubicBezTo>
                    <a:pt x="2077" y="19101"/>
                    <a:pt x="5722" y="21600"/>
                    <a:pt x="9884" y="21600"/>
                  </a:cubicBezTo>
                  <a:cubicBezTo>
                    <a:pt x="16354" y="21599"/>
                    <a:pt x="21600" y="15583"/>
                    <a:pt x="21600" y="8157"/>
                  </a:cubicBezTo>
                  <a:cubicBezTo>
                    <a:pt x="21599" y="5085"/>
                    <a:pt x="20690" y="2263"/>
                    <a:pt x="1918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19991"/>
                  </a:srgbClr>
                </a:gs>
              </a:gsLst>
              <a:path path="rect">
                <a:fillToRect l="91072" t="100694" r="8928" b="-694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847" name="Group 27"/>
          <p:cNvGrpSpPr>
            <a:grpSpLocks/>
          </p:cNvGrpSpPr>
          <p:nvPr/>
        </p:nvGrpSpPr>
        <p:grpSpPr bwMode="auto">
          <a:xfrm>
            <a:off x="5863488" y="3199444"/>
            <a:ext cx="866411" cy="866411"/>
            <a:chOff x="0" y="0"/>
            <a:chExt cx="1642726" cy="1642666"/>
          </a:xfrm>
        </p:grpSpPr>
        <p:sp>
          <p:nvSpPr>
            <p:cNvPr id="77852" name="AutoShape 28"/>
            <p:cNvSpPr>
              <a:spLocks/>
            </p:cNvSpPr>
            <p:nvPr/>
          </p:nvSpPr>
          <p:spPr bwMode="auto">
            <a:xfrm>
              <a:off x="0" y="0"/>
              <a:ext cx="1642666" cy="1642666"/>
            </a:xfrm>
            <a:custGeom>
              <a:avLst/>
              <a:gdLst>
                <a:gd name="T0" fmla="*/ 821333 w 21600"/>
                <a:gd name="T1" fmla="*/ 821333 h 21600"/>
                <a:gd name="T2" fmla="*/ 821333 w 21600"/>
                <a:gd name="T3" fmla="*/ 821333 h 21600"/>
                <a:gd name="T4" fmla="*/ 821333 w 21600"/>
                <a:gd name="T5" fmla="*/ 821333 h 21600"/>
                <a:gd name="T6" fmla="*/ 821333 w 21600"/>
                <a:gd name="T7" fmla="*/ 82133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853" name="AutoShape 29"/>
            <p:cNvSpPr>
              <a:spLocks/>
            </p:cNvSpPr>
            <p:nvPr/>
          </p:nvSpPr>
          <p:spPr bwMode="auto">
            <a:xfrm>
              <a:off x="128251" y="323124"/>
              <a:ext cx="1514475" cy="1319445"/>
            </a:xfrm>
            <a:custGeom>
              <a:avLst/>
              <a:gdLst>
                <a:gd name="T0" fmla="*/ 757238 w 21600"/>
                <a:gd name="T1" fmla="*/ 659723 h 21600"/>
                <a:gd name="T2" fmla="*/ 757238 w 21600"/>
                <a:gd name="T3" fmla="*/ 659723 h 21600"/>
                <a:gd name="T4" fmla="*/ 757238 w 21600"/>
                <a:gd name="T5" fmla="*/ 659723 h 21600"/>
                <a:gd name="T6" fmla="*/ 757238 w 21600"/>
                <a:gd name="T7" fmla="*/ 65972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180" y="0"/>
                  </a:moveTo>
                  <a:cubicBezTo>
                    <a:pt x="18313" y="8647"/>
                    <a:pt x="10666" y="15415"/>
                    <a:pt x="1352" y="15415"/>
                  </a:cubicBezTo>
                  <a:cubicBezTo>
                    <a:pt x="895" y="15415"/>
                    <a:pt x="448" y="15379"/>
                    <a:pt x="0" y="15347"/>
                  </a:cubicBezTo>
                  <a:cubicBezTo>
                    <a:pt x="2077" y="19101"/>
                    <a:pt x="5722" y="21599"/>
                    <a:pt x="9884" y="21599"/>
                  </a:cubicBezTo>
                  <a:cubicBezTo>
                    <a:pt x="16354" y="21599"/>
                    <a:pt x="21599" y="15583"/>
                    <a:pt x="21599" y="8157"/>
                  </a:cubicBezTo>
                  <a:cubicBezTo>
                    <a:pt x="21599" y="5085"/>
                    <a:pt x="20690" y="2263"/>
                    <a:pt x="1918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19991"/>
                  </a:srgbClr>
                </a:gs>
              </a:gsLst>
              <a:path path="rect">
                <a:fillToRect l="91072" t="100694" r="8928" b="-694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854" name="AutoShape 30"/>
          <p:cNvSpPr>
            <a:spLocks/>
          </p:cNvSpPr>
          <p:nvPr/>
        </p:nvSpPr>
        <p:spPr bwMode="auto">
          <a:xfrm>
            <a:off x="3451767" y="2394141"/>
            <a:ext cx="3833974" cy="3067179"/>
          </a:xfrm>
          <a:custGeom>
            <a:avLst/>
            <a:gdLst>
              <a:gd name="T0" fmla="*/ 3635201 w 20867"/>
              <a:gd name="T1" fmla="*/ 3005486 h 21157"/>
              <a:gd name="T2" fmla="*/ 3635201 w 20867"/>
              <a:gd name="T3" fmla="*/ 3005486 h 21157"/>
              <a:gd name="T4" fmla="*/ 3635201 w 20867"/>
              <a:gd name="T5" fmla="*/ 3005486 h 21157"/>
              <a:gd name="T6" fmla="*/ 3635201 w 20867"/>
              <a:gd name="T7" fmla="*/ 3005486 h 211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67" h="21157">
                <a:moveTo>
                  <a:pt x="102" y="6026"/>
                </a:moveTo>
                <a:lnTo>
                  <a:pt x="102" y="6026"/>
                </a:lnTo>
                <a:cubicBezTo>
                  <a:pt x="-699" y="3133"/>
                  <a:pt x="3276" y="459"/>
                  <a:pt x="8982" y="52"/>
                </a:cubicBezTo>
                <a:cubicBezTo>
                  <a:pt x="14688" y="-354"/>
                  <a:pt x="19963" y="1661"/>
                  <a:pt x="20765" y="4554"/>
                </a:cubicBezTo>
                <a:cubicBezTo>
                  <a:pt x="20900" y="5042"/>
                  <a:pt x="20900" y="5537"/>
                  <a:pt x="20765" y="6026"/>
                </a:cubicBezTo>
                <a:lnTo>
                  <a:pt x="13017" y="20018"/>
                </a:lnTo>
                <a:cubicBezTo>
                  <a:pt x="12816" y="20742"/>
                  <a:pt x="11497" y="21245"/>
                  <a:pt x="10071" y="21144"/>
                </a:cubicBezTo>
                <a:cubicBezTo>
                  <a:pt x="8918" y="21062"/>
                  <a:pt x="8013" y="20603"/>
                  <a:pt x="7851" y="20018"/>
                </a:cubicBezTo>
                <a:lnTo>
                  <a:pt x="102" y="6026"/>
                </a:lnTo>
                <a:close/>
                <a:moveTo>
                  <a:pt x="836" y="5290"/>
                </a:moveTo>
                <a:cubicBezTo>
                  <a:pt x="836" y="7626"/>
                  <a:pt x="5133" y="9521"/>
                  <a:pt x="10434" y="9521"/>
                </a:cubicBezTo>
                <a:cubicBezTo>
                  <a:pt x="15735" y="9521"/>
                  <a:pt x="20032" y="7626"/>
                  <a:pt x="20032" y="5290"/>
                </a:cubicBezTo>
                <a:cubicBezTo>
                  <a:pt x="20032" y="2953"/>
                  <a:pt x="15735" y="1058"/>
                  <a:pt x="10434" y="1058"/>
                </a:cubicBezTo>
                <a:cubicBezTo>
                  <a:pt x="5133" y="1058"/>
                  <a:pt x="836" y="2953"/>
                  <a:pt x="836" y="5290"/>
                </a:cubicBezTo>
                <a:close/>
              </a:path>
            </a:pathLst>
          </a:custGeom>
          <a:solidFill>
            <a:srgbClr val="FFFFFF">
              <a:alpha val="39999"/>
            </a:srgbClr>
          </a:solidFill>
          <a:ln w="9525" cap="flat" cmpd="sng">
            <a:solidFill>
              <a:srgbClr val="53585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499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7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7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77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2" grpId="0" animBg="1"/>
      <p:bldP spid="77830" grpId="0" animBg="1"/>
      <p:bldP spid="77831" grpId="0" animBg="1"/>
      <p:bldP spid="77833" grpId="0" animBg="1"/>
      <p:bldP spid="77834" grpId="0" animBg="1"/>
      <p:bldP spid="77835" grpId="0" animBg="1"/>
      <p:bldP spid="77836" grpId="0"/>
      <p:bldP spid="77837" grpId="0"/>
      <p:bldP spid="77838" grpId="0" animBg="1"/>
      <p:bldP spid="77839" grpId="0" animBg="1"/>
      <p:bldP spid="77840" grpId="0" animBg="1"/>
      <p:bldP spid="77841" grpId="0"/>
      <p:bldP spid="77842" grpId="0"/>
      <p:bldP spid="77843" grpId="0"/>
      <p:bldP spid="778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768663" y="1844181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73621" y="1783682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768663" y="3107327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73621" y="3046829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768663" y="4370474"/>
            <a:ext cx="379647" cy="37964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73621" y="4309975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768663" y="5633621"/>
            <a:ext cx="379647" cy="37964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73621" y="5573122"/>
            <a:ext cx="2251057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3562694" y="1733551"/>
            <a:ext cx="2123658" cy="446205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38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563674" y="3595248"/>
            <a:ext cx="3879634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8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706" y="5732780"/>
            <a:ext cx="12857339" cy="131024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706" y="6134196"/>
            <a:ext cx="12857339" cy="1098256"/>
          </a:xfrm>
          <a:custGeom>
            <a:avLst/>
            <a:gdLst>
              <a:gd name="T0" fmla="*/ 5699 w 5699"/>
              <a:gd name="T1" fmla="*/ 0 h 487"/>
              <a:gd name="T2" fmla="*/ 5699 w 5699"/>
              <a:gd name="T3" fmla="*/ 487 h 487"/>
              <a:gd name="T4" fmla="*/ 0 w 5699"/>
              <a:gd name="T5" fmla="*/ 487 h 487"/>
              <a:gd name="T6" fmla="*/ 0 w 5699"/>
              <a:gd name="T7" fmla="*/ 360 h 487"/>
              <a:gd name="T8" fmla="*/ 375 w 5699"/>
              <a:gd name="T9" fmla="*/ 381 h 487"/>
              <a:gd name="T10" fmla="*/ 738 w 5699"/>
              <a:gd name="T11" fmla="*/ 398 h 487"/>
              <a:gd name="T12" fmla="*/ 1095 w 5699"/>
              <a:gd name="T13" fmla="*/ 410 h 487"/>
              <a:gd name="T14" fmla="*/ 1445 w 5699"/>
              <a:gd name="T15" fmla="*/ 419 h 487"/>
              <a:gd name="T16" fmla="*/ 1787 w 5699"/>
              <a:gd name="T17" fmla="*/ 423 h 487"/>
              <a:gd name="T18" fmla="*/ 2119 w 5699"/>
              <a:gd name="T19" fmla="*/ 421 h 487"/>
              <a:gd name="T20" fmla="*/ 2443 w 5699"/>
              <a:gd name="T21" fmla="*/ 416 h 487"/>
              <a:gd name="T22" fmla="*/ 2760 w 5699"/>
              <a:gd name="T23" fmla="*/ 405 h 487"/>
              <a:gd name="T24" fmla="*/ 3068 w 5699"/>
              <a:gd name="T25" fmla="*/ 391 h 487"/>
              <a:gd name="T26" fmla="*/ 3368 w 5699"/>
              <a:gd name="T27" fmla="*/ 372 h 487"/>
              <a:gd name="T28" fmla="*/ 3658 w 5699"/>
              <a:gd name="T29" fmla="*/ 348 h 487"/>
              <a:gd name="T30" fmla="*/ 3942 w 5699"/>
              <a:gd name="T31" fmla="*/ 320 h 487"/>
              <a:gd name="T32" fmla="*/ 4217 w 5699"/>
              <a:gd name="T33" fmla="*/ 289 h 487"/>
              <a:gd name="T34" fmla="*/ 4485 w 5699"/>
              <a:gd name="T35" fmla="*/ 250 h 487"/>
              <a:gd name="T36" fmla="*/ 4745 w 5699"/>
              <a:gd name="T37" fmla="*/ 210 h 487"/>
              <a:gd name="T38" fmla="*/ 4996 w 5699"/>
              <a:gd name="T39" fmla="*/ 163 h 487"/>
              <a:gd name="T40" fmla="*/ 5238 w 5699"/>
              <a:gd name="T41" fmla="*/ 113 h 487"/>
              <a:gd name="T42" fmla="*/ 5473 w 5699"/>
              <a:gd name="T43" fmla="*/ 59 h 487"/>
              <a:gd name="T44" fmla="*/ 5699 w 5699"/>
              <a:gd name="T4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99" h="487">
                <a:moveTo>
                  <a:pt x="5699" y="0"/>
                </a:moveTo>
                <a:lnTo>
                  <a:pt x="5699" y="487"/>
                </a:lnTo>
                <a:lnTo>
                  <a:pt x="0" y="487"/>
                </a:lnTo>
                <a:lnTo>
                  <a:pt x="0" y="360"/>
                </a:lnTo>
                <a:lnTo>
                  <a:pt x="375" y="381"/>
                </a:lnTo>
                <a:lnTo>
                  <a:pt x="738" y="398"/>
                </a:lnTo>
                <a:lnTo>
                  <a:pt x="1095" y="410"/>
                </a:lnTo>
                <a:lnTo>
                  <a:pt x="1445" y="419"/>
                </a:lnTo>
                <a:lnTo>
                  <a:pt x="1787" y="423"/>
                </a:lnTo>
                <a:lnTo>
                  <a:pt x="2119" y="421"/>
                </a:lnTo>
                <a:lnTo>
                  <a:pt x="2443" y="416"/>
                </a:lnTo>
                <a:lnTo>
                  <a:pt x="2760" y="405"/>
                </a:lnTo>
                <a:lnTo>
                  <a:pt x="3068" y="391"/>
                </a:lnTo>
                <a:lnTo>
                  <a:pt x="3368" y="372"/>
                </a:lnTo>
                <a:lnTo>
                  <a:pt x="3658" y="348"/>
                </a:lnTo>
                <a:lnTo>
                  <a:pt x="3942" y="320"/>
                </a:lnTo>
                <a:lnTo>
                  <a:pt x="4217" y="289"/>
                </a:lnTo>
                <a:lnTo>
                  <a:pt x="4485" y="250"/>
                </a:lnTo>
                <a:lnTo>
                  <a:pt x="4745" y="210"/>
                </a:lnTo>
                <a:lnTo>
                  <a:pt x="4996" y="163"/>
                </a:lnTo>
                <a:lnTo>
                  <a:pt x="5238" y="113"/>
                </a:lnTo>
                <a:lnTo>
                  <a:pt x="5473" y="59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>
            <a:off x="706" y="201"/>
            <a:ext cx="12857339" cy="2701664"/>
          </a:xfrm>
          <a:custGeom>
            <a:avLst/>
            <a:gdLst>
              <a:gd name="T0" fmla="*/ 0 w 5699"/>
              <a:gd name="T1" fmla="*/ 0 h 1198"/>
              <a:gd name="T2" fmla="*/ 5699 w 5699"/>
              <a:gd name="T3" fmla="*/ 0 h 1198"/>
              <a:gd name="T4" fmla="*/ 5699 w 5699"/>
              <a:gd name="T5" fmla="*/ 410 h 1198"/>
              <a:gd name="T6" fmla="*/ 5344 w 5699"/>
              <a:gd name="T7" fmla="*/ 399 h 1198"/>
              <a:gd name="T8" fmla="*/ 4995 w 5699"/>
              <a:gd name="T9" fmla="*/ 394 h 1198"/>
              <a:gd name="T10" fmla="*/ 4656 w 5699"/>
              <a:gd name="T11" fmla="*/ 394 h 1198"/>
              <a:gd name="T12" fmla="*/ 4323 w 5699"/>
              <a:gd name="T13" fmla="*/ 399 h 1198"/>
              <a:gd name="T14" fmla="*/ 3998 w 5699"/>
              <a:gd name="T15" fmla="*/ 410 h 1198"/>
              <a:gd name="T16" fmla="*/ 3679 w 5699"/>
              <a:gd name="T17" fmla="*/ 425 h 1198"/>
              <a:gd name="T18" fmla="*/ 3367 w 5699"/>
              <a:gd name="T19" fmla="*/ 446 h 1198"/>
              <a:gd name="T20" fmla="*/ 3064 w 5699"/>
              <a:gd name="T21" fmla="*/ 474 h 1198"/>
              <a:gd name="T22" fmla="*/ 2768 w 5699"/>
              <a:gd name="T23" fmla="*/ 505 h 1198"/>
              <a:gd name="T24" fmla="*/ 2481 w 5699"/>
              <a:gd name="T25" fmla="*/ 542 h 1198"/>
              <a:gd name="T26" fmla="*/ 2199 w 5699"/>
              <a:gd name="T27" fmla="*/ 584 h 1198"/>
              <a:gd name="T28" fmla="*/ 1926 w 5699"/>
              <a:gd name="T29" fmla="*/ 631 h 1198"/>
              <a:gd name="T30" fmla="*/ 1659 w 5699"/>
              <a:gd name="T31" fmla="*/ 683 h 1198"/>
              <a:gd name="T32" fmla="*/ 1400 w 5699"/>
              <a:gd name="T33" fmla="*/ 742 h 1198"/>
              <a:gd name="T34" fmla="*/ 1147 w 5699"/>
              <a:gd name="T35" fmla="*/ 805 h 1198"/>
              <a:gd name="T36" fmla="*/ 904 w 5699"/>
              <a:gd name="T37" fmla="*/ 873 h 1198"/>
              <a:gd name="T38" fmla="*/ 667 w 5699"/>
              <a:gd name="T39" fmla="*/ 946 h 1198"/>
              <a:gd name="T40" fmla="*/ 437 w 5699"/>
              <a:gd name="T41" fmla="*/ 1024 h 1198"/>
              <a:gd name="T42" fmla="*/ 214 w 5699"/>
              <a:gd name="T43" fmla="*/ 1109 h 1198"/>
              <a:gd name="T44" fmla="*/ 0 w 5699"/>
              <a:gd name="T45" fmla="*/ 1198 h 1198"/>
              <a:gd name="T46" fmla="*/ 0 w 5699"/>
              <a:gd name="T47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99" h="1198">
                <a:moveTo>
                  <a:pt x="0" y="0"/>
                </a:moveTo>
                <a:lnTo>
                  <a:pt x="5699" y="0"/>
                </a:lnTo>
                <a:lnTo>
                  <a:pt x="5699" y="410"/>
                </a:lnTo>
                <a:lnTo>
                  <a:pt x="5344" y="399"/>
                </a:lnTo>
                <a:lnTo>
                  <a:pt x="4995" y="394"/>
                </a:lnTo>
                <a:lnTo>
                  <a:pt x="4656" y="394"/>
                </a:lnTo>
                <a:lnTo>
                  <a:pt x="4323" y="399"/>
                </a:lnTo>
                <a:lnTo>
                  <a:pt x="3998" y="410"/>
                </a:lnTo>
                <a:lnTo>
                  <a:pt x="3679" y="425"/>
                </a:lnTo>
                <a:lnTo>
                  <a:pt x="3367" y="446"/>
                </a:lnTo>
                <a:lnTo>
                  <a:pt x="3064" y="474"/>
                </a:lnTo>
                <a:lnTo>
                  <a:pt x="2768" y="505"/>
                </a:lnTo>
                <a:lnTo>
                  <a:pt x="2481" y="542"/>
                </a:lnTo>
                <a:lnTo>
                  <a:pt x="2199" y="584"/>
                </a:lnTo>
                <a:lnTo>
                  <a:pt x="1926" y="631"/>
                </a:lnTo>
                <a:lnTo>
                  <a:pt x="1659" y="683"/>
                </a:lnTo>
                <a:lnTo>
                  <a:pt x="1400" y="742"/>
                </a:lnTo>
                <a:lnTo>
                  <a:pt x="1147" y="805"/>
                </a:lnTo>
                <a:lnTo>
                  <a:pt x="904" y="873"/>
                </a:lnTo>
                <a:lnTo>
                  <a:pt x="667" y="946"/>
                </a:lnTo>
                <a:lnTo>
                  <a:pt x="437" y="1024"/>
                </a:lnTo>
                <a:lnTo>
                  <a:pt x="214" y="1109"/>
                </a:lnTo>
                <a:lnTo>
                  <a:pt x="0" y="11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4" name="Freeform 11"/>
          <p:cNvSpPr>
            <a:spLocks/>
          </p:cNvSpPr>
          <p:nvPr/>
        </p:nvSpPr>
        <p:spPr bwMode="auto">
          <a:xfrm>
            <a:off x="706" y="936084"/>
            <a:ext cx="12857339" cy="2320545"/>
          </a:xfrm>
          <a:custGeom>
            <a:avLst/>
            <a:gdLst>
              <a:gd name="T0" fmla="*/ 4995 w 5699"/>
              <a:gd name="T1" fmla="*/ 0 h 1029"/>
              <a:gd name="T2" fmla="*/ 5344 w 5699"/>
              <a:gd name="T3" fmla="*/ 3 h 1029"/>
              <a:gd name="T4" fmla="*/ 5699 w 5699"/>
              <a:gd name="T5" fmla="*/ 12 h 1029"/>
              <a:gd name="T6" fmla="*/ 5699 w 5699"/>
              <a:gd name="T7" fmla="*/ 43 h 1029"/>
              <a:gd name="T8" fmla="*/ 5324 w 5699"/>
              <a:gd name="T9" fmla="*/ 45 h 1029"/>
              <a:gd name="T10" fmla="*/ 4959 w 5699"/>
              <a:gd name="T11" fmla="*/ 52 h 1029"/>
              <a:gd name="T12" fmla="*/ 4602 w 5699"/>
              <a:gd name="T13" fmla="*/ 66 h 1029"/>
              <a:gd name="T14" fmla="*/ 4254 w 5699"/>
              <a:gd name="T15" fmla="*/ 85 h 1029"/>
              <a:gd name="T16" fmla="*/ 3912 w 5699"/>
              <a:gd name="T17" fmla="*/ 109 h 1029"/>
              <a:gd name="T18" fmla="*/ 3580 w 5699"/>
              <a:gd name="T19" fmla="*/ 139 h 1029"/>
              <a:gd name="T20" fmla="*/ 3256 w 5699"/>
              <a:gd name="T21" fmla="*/ 174 h 1029"/>
              <a:gd name="T22" fmla="*/ 2939 w 5699"/>
              <a:gd name="T23" fmla="*/ 214 h 1029"/>
              <a:gd name="T24" fmla="*/ 2631 w 5699"/>
              <a:gd name="T25" fmla="*/ 261 h 1029"/>
              <a:gd name="T26" fmla="*/ 2331 w 5699"/>
              <a:gd name="T27" fmla="*/ 313 h 1029"/>
              <a:gd name="T28" fmla="*/ 2039 w 5699"/>
              <a:gd name="T29" fmla="*/ 371 h 1029"/>
              <a:gd name="T30" fmla="*/ 1757 w 5699"/>
              <a:gd name="T31" fmla="*/ 433 h 1029"/>
              <a:gd name="T32" fmla="*/ 1480 w 5699"/>
              <a:gd name="T33" fmla="*/ 501 h 1029"/>
              <a:gd name="T34" fmla="*/ 1214 w 5699"/>
              <a:gd name="T35" fmla="*/ 576 h 1029"/>
              <a:gd name="T36" fmla="*/ 954 w 5699"/>
              <a:gd name="T37" fmla="*/ 654 h 1029"/>
              <a:gd name="T38" fmla="*/ 703 w 5699"/>
              <a:gd name="T39" fmla="*/ 740 h 1029"/>
              <a:gd name="T40" fmla="*/ 461 w 5699"/>
              <a:gd name="T41" fmla="*/ 830 h 1029"/>
              <a:gd name="T42" fmla="*/ 226 w 5699"/>
              <a:gd name="T43" fmla="*/ 926 h 1029"/>
              <a:gd name="T44" fmla="*/ 0 w 5699"/>
              <a:gd name="T45" fmla="*/ 1029 h 1029"/>
              <a:gd name="T46" fmla="*/ 0 w 5699"/>
              <a:gd name="T47" fmla="*/ 832 h 1029"/>
              <a:gd name="T48" fmla="*/ 214 w 5699"/>
              <a:gd name="T49" fmla="*/ 741 h 1029"/>
              <a:gd name="T50" fmla="*/ 437 w 5699"/>
              <a:gd name="T51" fmla="*/ 656 h 1029"/>
              <a:gd name="T52" fmla="*/ 667 w 5699"/>
              <a:gd name="T53" fmla="*/ 576 h 1029"/>
              <a:gd name="T54" fmla="*/ 904 w 5699"/>
              <a:gd name="T55" fmla="*/ 501 h 1029"/>
              <a:gd name="T56" fmla="*/ 1147 w 5699"/>
              <a:gd name="T57" fmla="*/ 432 h 1029"/>
              <a:gd name="T58" fmla="*/ 1400 w 5699"/>
              <a:gd name="T59" fmla="*/ 367 h 1029"/>
              <a:gd name="T60" fmla="*/ 1659 w 5699"/>
              <a:gd name="T61" fmla="*/ 308 h 1029"/>
              <a:gd name="T62" fmla="*/ 1926 w 5699"/>
              <a:gd name="T63" fmla="*/ 254 h 1029"/>
              <a:gd name="T64" fmla="*/ 2199 w 5699"/>
              <a:gd name="T65" fmla="*/ 205 h 1029"/>
              <a:gd name="T66" fmla="*/ 2481 w 5699"/>
              <a:gd name="T67" fmla="*/ 162 h 1029"/>
              <a:gd name="T68" fmla="*/ 2768 w 5699"/>
              <a:gd name="T69" fmla="*/ 123 h 1029"/>
              <a:gd name="T70" fmla="*/ 3064 w 5699"/>
              <a:gd name="T71" fmla="*/ 90 h 1029"/>
              <a:gd name="T72" fmla="*/ 3367 w 5699"/>
              <a:gd name="T73" fmla="*/ 62 h 1029"/>
              <a:gd name="T74" fmla="*/ 3679 w 5699"/>
              <a:gd name="T75" fmla="*/ 40 h 1029"/>
              <a:gd name="T76" fmla="*/ 3998 w 5699"/>
              <a:gd name="T77" fmla="*/ 21 h 1029"/>
              <a:gd name="T78" fmla="*/ 4323 w 5699"/>
              <a:gd name="T79" fmla="*/ 8 h 1029"/>
              <a:gd name="T80" fmla="*/ 4656 w 5699"/>
              <a:gd name="T81" fmla="*/ 2 h 1029"/>
              <a:gd name="T82" fmla="*/ 4995 w 5699"/>
              <a:gd name="T83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99" h="1029">
                <a:moveTo>
                  <a:pt x="4995" y="0"/>
                </a:moveTo>
                <a:lnTo>
                  <a:pt x="5344" y="3"/>
                </a:lnTo>
                <a:lnTo>
                  <a:pt x="5699" y="12"/>
                </a:lnTo>
                <a:lnTo>
                  <a:pt x="5699" y="43"/>
                </a:lnTo>
                <a:lnTo>
                  <a:pt x="5324" y="45"/>
                </a:lnTo>
                <a:lnTo>
                  <a:pt x="4959" y="52"/>
                </a:lnTo>
                <a:lnTo>
                  <a:pt x="4602" y="66"/>
                </a:lnTo>
                <a:lnTo>
                  <a:pt x="4254" y="85"/>
                </a:lnTo>
                <a:lnTo>
                  <a:pt x="3912" y="109"/>
                </a:lnTo>
                <a:lnTo>
                  <a:pt x="3580" y="139"/>
                </a:lnTo>
                <a:lnTo>
                  <a:pt x="3256" y="174"/>
                </a:lnTo>
                <a:lnTo>
                  <a:pt x="2939" y="214"/>
                </a:lnTo>
                <a:lnTo>
                  <a:pt x="2631" y="261"/>
                </a:lnTo>
                <a:lnTo>
                  <a:pt x="2331" y="313"/>
                </a:lnTo>
                <a:lnTo>
                  <a:pt x="2039" y="371"/>
                </a:lnTo>
                <a:lnTo>
                  <a:pt x="1757" y="433"/>
                </a:lnTo>
                <a:lnTo>
                  <a:pt x="1480" y="501"/>
                </a:lnTo>
                <a:lnTo>
                  <a:pt x="1214" y="576"/>
                </a:lnTo>
                <a:lnTo>
                  <a:pt x="954" y="654"/>
                </a:lnTo>
                <a:lnTo>
                  <a:pt x="703" y="740"/>
                </a:lnTo>
                <a:lnTo>
                  <a:pt x="461" y="830"/>
                </a:lnTo>
                <a:lnTo>
                  <a:pt x="226" y="926"/>
                </a:lnTo>
                <a:lnTo>
                  <a:pt x="0" y="1029"/>
                </a:lnTo>
                <a:lnTo>
                  <a:pt x="0" y="832"/>
                </a:lnTo>
                <a:lnTo>
                  <a:pt x="214" y="741"/>
                </a:lnTo>
                <a:lnTo>
                  <a:pt x="437" y="656"/>
                </a:lnTo>
                <a:lnTo>
                  <a:pt x="667" y="576"/>
                </a:lnTo>
                <a:lnTo>
                  <a:pt x="904" y="501"/>
                </a:lnTo>
                <a:lnTo>
                  <a:pt x="1147" y="432"/>
                </a:lnTo>
                <a:lnTo>
                  <a:pt x="1400" y="367"/>
                </a:lnTo>
                <a:lnTo>
                  <a:pt x="1659" y="308"/>
                </a:lnTo>
                <a:lnTo>
                  <a:pt x="1926" y="254"/>
                </a:lnTo>
                <a:lnTo>
                  <a:pt x="2199" y="205"/>
                </a:lnTo>
                <a:lnTo>
                  <a:pt x="2481" y="162"/>
                </a:lnTo>
                <a:lnTo>
                  <a:pt x="2768" y="123"/>
                </a:lnTo>
                <a:lnTo>
                  <a:pt x="3064" y="90"/>
                </a:lnTo>
                <a:lnTo>
                  <a:pt x="3367" y="62"/>
                </a:lnTo>
                <a:lnTo>
                  <a:pt x="3679" y="40"/>
                </a:lnTo>
                <a:lnTo>
                  <a:pt x="3998" y="21"/>
                </a:lnTo>
                <a:lnTo>
                  <a:pt x="4323" y="8"/>
                </a:lnTo>
                <a:lnTo>
                  <a:pt x="4656" y="2"/>
                </a:lnTo>
                <a:lnTo>
                  <a:pt x="49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2311238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AutoShape 5"/>
          <p:cNvSpPr>
            <a:spLocks/>
          </p:cNvSpPr>
          <p:nvPr/>
        </p:nvSpPr>
        <p:spPr bwMode="auto">
          <a:xfrm>
            <a:off x="1222537" y="1888525"/>
            <a:ext cx="1712732" cy="531567"/>
          </a:xfrm>
          <a:custGeom>
            <a:avLst/>
            <a:gdLst>
              <a:gd name="T0" fmla="*/ 1624013 w 21600"/>
              <a:gd name="T1" fmla="*/ 504032 h 21600"/>
              <a:gd name="T2" fmla="*/ 1624013 w 21600"/>
              <a:gd name="T3" fmla="*/ 504032 h 21600"/>
              <a:gd name="T4" fmla="*/ 1624013 w 21600"/>
              <a:gd name="T5" fmla="*/ 504032 h 21600"/>
              <a:gd name="T6" fmla="*/ 1624013 w 21600"/>
              <a:gd name="T7" fmla="*/ 5040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"/>
                </a:moveTo>
                <a:cubicBezTo>
                  <a:pt x="0" y="967"/>
                  <a:pt x="300" y="0"/>
                  <a:pt x="670" y="0"/>
                </a:cubicBezTo>
                <a:lnTo>
                  <a:pt x="20929" y="0"/>
                </a:lnTo>
                <a:cubicBezTo>
                  <a:pt x="21299" y="0"/>
                  <a:pt x="21599" y="967"/>
                  <a:pt x="21599" y="2160"/>
                </a:cubicBezTo>
                <a:cubicBezTo>
                  <a:pt x="21599" y="7919"/>
                  <a:pt x="21599" y="13680"/>
                  <a:pt x="21599" y="19439"/>
                </a:cubicBezTo>
                <a:cubicBezTo>
                  <a:pt x="21599" y="20632"/>
                  <a:pt x="21299" y="21600"/>
                  <a:pt x="20929" y="21600"/>
                </a:cubicBezTo>
                <a:lnTo>
                  <a:pt x="670" y="21599"/>
                </a:lnTo>
                <a:cubicBezTo>
                  <a:pt x="300" y="21599"/>
                  <a:pt x="0" y="20632"/>
                  <a:pt x="0" y="19439"/>
                </a:cubicBezTo>
                <a:lnTo>
                  <a:pt x="0" y="21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78" name="AutoShape 6"/>
          <p:cNvSpPr>
            <a:spLocks/>
          </p:cNvSpPr>
          <p:nvPr/>
        </p:nvSpPr>
        <p:spPr bwMode="auto">
          <a:xfrm>
            <a:off x="1668718" y="2015767"/>
            <a:ext cx="820370" cy="2770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1644" tIns="31644" rIns="31644" bIns="31644" anchor="ctr"/>
          <a:lstStyle/>
          <a:p>
            <a:pPr algn="ctr" defTabSz="435286">
              <a:defRPr/>
            </a:pPr>
            <a:r>
              <a:rPr lang="en-US" sz="11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LAYOUT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879" name="AutoShape 7"/>
          <p:cNvSpPr>
            <a:spLocks/>
          </p:cNvSpPr>
          <p:nvPr/>
        </p:nvSpPr>
        <p:spPr bwMode="auto">
          <a:xfrm>
            <a:off x="1394145" y="2420092"/>
            <a:ext cx="170771" cy="413533"/>
          </a:xfrm>
          <a:custGeom>
            <a:avLst/>
            <a:gdLst>
              <a:gd name="T0" fmla="*/ 161925 w 21600"/>
              <a:gd name="T1" fmla="*/ 392113 h 21600"/>
              <a:gd name="T2" fmla="*/ 161925 w 21600"/>
              <a:gd name="T3" fmla="*/ 392113 h 21600"/>
              <a:gd name="T4" fmla="*/ 161925 w 21600"/>
              <a:gd name="T5" fmla="*/ 392113 h 21600"/>
              <a:gd name="T6" fmla="*/ 161925 w 21600"/>
              <a:gd name="T7" fmla="*/ 392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80" name="AutoShape 8"/>
          <p:cNvSpPr>
            <a:spLocks/>
          </p:cNvSpPr>
          <p:nvPr/>
        </p:nvSpPr>
        <p:spPr bwMode="auto">
          <a:xfrm>
            <a:off x="1564916" y="2634393"/>
            <a:ext cx="1370353" cy="399302"/>
          </a:xfrm>
          <a:custGeom>
            <a:avLst/>
            <a:gdLst>
              <a:gd name="T0" fmla="*/ 1299369 w 21600"/>
              <a:gd name="T1" fmla="*/ 378619 h 21600"/>
              <a:gd name="T2" fmla="*/ 1299369 w 21600"/>
              <a:gd name="T3" fmla="*/ 378619 h 21600"/>
              <a:gd name="T4" fmla="*/ 1299369 w 21600"/>
              <a:gd name="T5" fmla="*/ 378619 h 21600"/>
              <a:gd name="T6" fmla="*/ 1299369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81" name="AutoShape 9"/>
          <p:cNvSpPr>
            <a:spLocks/>
          </p:cNvSpPr>
          <p:nvPr/>
        </p:nvSpPr>
        <p:spPr bwMode="auto">
          <a:xfrm>
            <a:off x="1839489" y="2711407"/>
            <a:ext cx="821207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Secretary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882" name="AutoShape 10"/>
          <p:cNvSpPr>
            <a:spLocks/>
          </p:cNvSpPr>
          <p:nvPr/>
        </p:nvSpPr>
        <p:spPr bwMode="auto">
          <a:xfrm>
            <a:off x="1394145" y="2420092"/>
            <a:ext cx="170771" cy="1027136"/>
          </a:xfrm>
          <a:custGeom>
            <a:avLst/>
            <a:gdLst>
              <a:gd name="T0" fmla="*/ 161925 w 21600"/>
              <a:gd name="T1" fmla="*/ 973931 h 21600"/>
              <a:gd name="T2" fmla="*/ 161925 w 21600"/>
              <a:gd name="T3" fmla="*/ 973931 h 21600"/>
              <a:gd name="T4" fmla="*/ 161925 w 21600"/>
              <a:gd name="T5" fmla="*/ 973931 h 21600"/>
              <a:gd name="T6" fmla="*/ 161925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83" name="AutoShape 11"/>
          <p:cNvSpPr>
            <a:spLocks/>
          </p:cNvSpPr>
          <p:nvPr/>
        </p:nvSpPr>
        <p:spPr bwMode="auto">
          <a:xfrm>
            <a:off x="1564916" y="3247996"/>
            <a:ext cx="1370353" cy="399303"/>
          </a:xfrm>
          <a:custGeom>
            <a:avLst/>
            <a:gdLst>
              <a:gd name="T0" fmla="*/ 1299369 w 21600"/>
              <a:gd name="T1" fmla="*/ 378619 h 21600"/>
              <a:gd name="T2" fmla="*/ 1299369 w 21600"/>
              <a:gd name="T3" fmla="*/ 378619 h 21600"/>
              <a:gd name="T4" fmla="*/ 1299369 w 21600"/>
              <a:gd name="T5" fmla="*/ 378619 h 21600"/>
              <a:gd name="T6" fmla="*/ 1299369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84" name="AutoShape 12"/>
          <p:cNvSpPr>
            <a:spLocks/>
          </p:cNvSpPr>
          <p:nvPr/>
        </p:nvSpPr>
        <p:spPr bwMode="auto">
          <a:xfrm>
            <a:off x="3363033" y="1888525"/>
            <a:ext cx="1712732" cy="531567"/>
          </a:xfrm>
          <a:custGeom>
            <a:avLst/>
            <a:gdLst>
              <a:gd name="T0" fmla="*/ 1624013 w 21600"/>
              <a:gd name="T1" fmla="*/ 504032 h 21600"/>
              <a:gd name="T2" fmla="*/ 1624013 w 21600"/>
              <a:gd name="T3" fmla="*/ 504032 h 21600"/>
              <a:gd name="T4" fmla="*/ 1624013 w 21600"/>
              <a:gd name="T5" fmla="*/ 504032 h 21600"/>
              <a:gd name="T6" fmla="*/ 1624013 w 21600"/>
              <a:gd name="T7" fmla="*/ 5040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"/>
                </a:moveTo>
                <a:cubicBezTo>
                  <a:pt x="0" y="967"/>
                  <a:pt x="300" y="0"/>
                  <a:pt x="670" y="0"/>
                </a:cubicBezTo>
                <a:lnTo>
                  <a:pt x="20929" y="0"/>
                </a:lnTo>
                <a:cubicBezTo>
                  <a:pt x="21299" y="0"/>
                  <a:pt x="21599" y="967"/>
                  <a:pt x="21599" y="2160"/>
                </a:cubicBezTo>
                <a:cubicBezTo>
                  <a:pt x="21599" y="7919"/>
                  <a:pt x="21599" y="13680"/>
                  <a:pt x="21599" y="19439"/>
                </a:cubicBezTo>
                <a:cubicBezTo>
                  <a:pt x="21599" y="20632"/>
                  <a:pt x="21299" y="21600"/>
                  <a:pt x="20929" y="21600"/>
                </a:cubicBezTo>
                <a:lnTo>
                  <a:pt x="670" y="21599"/>
                </a:lnTo>
                <a:cubicBezTo>
                  <a:pt x="300" y="21599"/>
                  <a:pt x="0" y="20632"/>
                  <a:pt x="0" y="19439"/>
                </a:cubicBezTo>
                <a:lnTo>
                  <a:pt x="0" y="2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85" name="AutoShape 13"/>
          <p:cNvSpPr>
            <a:spLocks/>
          </p:cNvSpPr>
          <p:nvPr/>
        </p:nvSpPr>
        <p:spPr bwMode="auto">
          <a:xfrm>
            <a:off x="3534641" y="2420092"/>
            <a:ext cx="170771" cy="413533"/>
          </a:xfrm>
          <a:custGeom>
            <a:avLst/>
            <a:gdLst>
              <a:gd name="T0" fmla="*/ 161925 w 21600"/>
              <a:gd name="T1" fmla="*/ 392113 h 21600"/>
              <a:gd name="T2" fmla="*/ 161925 w 21600"/>
              <a:gd name="T3" fmla="*/ 392113 h 21600"/>
              <a:gd name="T4" fmla="*/ 161925 w 21600"/>
              <a:gd name="T5" fmla="*/ 392113 h 21600"/>
              <a:gd name="T6" fmla="*/ 161925 w 21600"/>
              <a:gd name="T7" fmla="*/ 392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86" name="AutoShape 14"/>
          <p:cNvSpPr>
            <a:spLocks/>
          </p:cNvSpPr>
          <p:nvPr/>
        </p:nvSpPr>
        <p:spPr bwMode="auto">
          <a:xfrm>
            <a:off x="3705412" y="2634393"/>
            <a:ext cx="1370353" cy="399302"/>
          </a:xfrm>
          <a:custGeom>
            <a:avLst/>
            <a:gdLst>
              <a:gd name="T0" fmla="*/ 1299369 w 21600"/>
              <a:gd name="T1" fmla="*/ 378619 h 21600"/>
              <a:gd name="T2" fmla="*/ 1299369 w 21600"/>
              <a:gd name="T3" fmla="*/ 378619 h 21600"/>
              <a:gd name="T4" fmla="*/ 1299369 w 21600"/>
              <a:gd name="T5" fmla="*/ 378619 h 21600"/>
              <a:gd name="T6" fmla="*/ 1299369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87" name="AutoShape 15"/>
          <p:cNvSpPr>
            <a:spLocks/>
          </p:cNvSpPr>
          <p:nvPr/>
        </p:nvSpPr>
        <p:spPr bwMode="auto">
          <a:xfrm>
            <a:off x="3534641" y="2420092"/>
            <a:ext cx="170771" cy="1027136"/>
          </a:xfrm>
          <a:custGeom>
            <a:avLst/>
            <a:gdLst>
              <a:gd name="T0" fmla="*/ 161925 w 21600"/>
              <a:gd name="T1" fmla="*/ 973931 h 21600"/>
              <a:gd name="T2" fmla="*/ 161925 w 21600"/>
              <a:gd name="T3" fmla="*/ 973931 h 21600"/>
              <a:gd name="T4" fmla="*/ 161925 w 21600"/>
              <a:gd name="T5" fmla="*/ 973931 h 21600"/>
              <a:gd name="T6" fmla="*/ 161925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88" name="AutoShape 16"/>
          <p:cNvSpPr>
            <a:spLocks/>
          </p:cNvSpPr>
          <p:nvPr/>
        </p:nvSpPr>
        <p:spPr bwMode="auto">
          <a:xfrm>
            <a:off x="3705412" y="3247996"/>
            <a:ext cx="1370353" cy="399303"/>
          </a:xfrm>
          <a:custGeom>
            <a:avLst/>
            <a:gdLst>
              <a:gd name="T0" fmla="*/ 1299369 w 21600"/>
              <a:gd name="T1" fmla="*/ 378619 h 21600"/>
              <a:gd name="T2" fmla="*/ 1299369 w 21600"/>
              <a:gd name="T3" fmla="*/ 378619 h 21600"/>
              <a:gd name="T4" fmla="*/ 1299369 w 21600"/>
              <a:gd name="T5" fmla="*/ 378619 h 21600"/>
              <a:gd name="T6" fmla="*/ 1299369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89" name="AutoShape 17"/>
          <p:cNvSpPr>
            <a:spLocks/>
          </p:cNvSpPr>
          <p:nvPr/>
        </p:nvSpPr>
        <p:spPr bwMode="auto">
          <a:xfrm>
            <a:off x="3534641" y="2420092"/>
            <a:ext cx="170771" cy="1640740"/>
          </a:xfrm>
          <a:custGeom>
            <a:avLst/>
            <a:gdLst>
              <a:gd name="T0" fmla="*/ 161925 w 21600"/>
              <a:gd name="T1" fmla="*/ 1555750 h 21600"/>
              <a:gd name="T2" fmla="*/ 161925 w 21600"/>
              <a:gd name="T3" fmla="*/ 1555750 h 21600"/>
              <a:gd name="T4" fmla="*/ 161925 w 21600"/>
              <a:gd name="T5" fmla="*/ 1555750 h 21600"/>
              <a:gd name="T6" fmla="*/ 161925 w 21600"/>
              <a:gd name="T7" fmla="*/ 1555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0" name="AutoShape 18"/>
          <p:cNvSpPr>
            <a:spLocks/>
          </p:cNvSpPr>
          <p:nvPr/>
        </p:nvSpPr>
        <p:spPr bwMode="auto">
          <a:xfrm>
            <a:off x="3705412" y="3860762"/>
            <a:ext cx="1370353" cy="400140"/>
          </a:xfrm>
          <a:custGeom>
            <a:avLst/>
            <a:gdLst>
              <a:gd name="T0" fmla="*/ 1299369 w 21600"/>
              <a:gd name="T1" fmla="*/ 379413 h 21600"/>
              <a:gd name="T2" fmla="*/ 1299369 w 21600"/>
              <a:gd name="T3" fmla="*/ 379413 h 21600"/>
              <a:gd name="T4" fmla="*/ 1299369 w 21600"/>
              <a:gd name="T5" fmla="*/ 379413 h 21600"/>
              <a:gd name="T6" fmla="*/ 1299369 w 21600"/>
              <a:gd name="T7" fmla="*/ 379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1" name="AutoShape 19"/>
          <p:cNvSpPr>
            <a:spLocks/>
          </p:cNvSpPr>
          <p:nvPr/>
        </p:nvSpPr>
        <p:spPr bwMode="auto">
          <a:xfrm>
            <a:off x="3534641" y="2420092"/>
            <a:ext cx="170771" cy="2254343"/>
          </a:xfrm>
          <a:custGeom>
            <a:avLst/>
            <a:gdLst>
              <a:gd name="T0" fmla="*/ 161925 w 21600"/>
              <a:gd name="T1" fmla="*/ 2137569 h 21600"/>
              <a:gd name="T2" fmla="*/ 161925 w 21600"/>
              <a:gd name="T3" fmla="*/ 2137569 h 21600"/>
              <a:gd name="T4" fmla="*/ 161925 w 21600"/>
              <a:gd name="T5" fmla="*/ 2137569 h 21600"/>
              <a:gd name="T6" fmla="*/ 161925 w 21600"/>
              <a:gd name="T7" fmla="*/ 21375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2" name="AutoShape 20"/>
          <p:cNvSpPr>
            <a:spLocks/>
          </p:cNvSpPr>
          <p:nvPr/>
        </p:nvSpPr>
        <p:spPr bwMode="auto">
          <a:xfrm>
            <a:off x="3705412" y="4474366"/>
            <a:ext cx="1370353" cy="399302"/>
          </a:xfrm>
          <a:custGeom>
            <a:avLst/>
            <a:gdLst>
              <a:gd name="T0" fmla="*/ 1299369 w 21600"/>
              <a:gd name="T1" fmla="*/ 378619 h 21600"/>
              <a:gd name="T2" fmla="*/ 1299369 w 21600"/>
              <a:gd name="T3" fmla="*/ 378619 h 21600"/>
              <a:gd name="T4" fmla="*/ 1299369 w 21600"/>
              <a:gd name="T5" fmla="*/ 378619 h 21600"/>
              <a:gd name="T6" fmla="*/ 1299369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3" name="AutoShape 21"/>
          <p:cNvSpPr>
            <a:spLocks/>
          </p:cNvSpPr>
          <p:nvPr/>
        </p:nvSpPr>
        <p:spPr bwMode="auto">
          <a:xfrm>
            <a:off x="3534641" y="2420092"/>
            <a:ext cx="170771" cy="2867947"/>
          </a:xfrm>
          <a:custGeom>
            <a:avLst/>
            <a:gdLst>
              <a:gd name="T0" fmla="*/ 161925 w 21600"/>
              <a:gd name="T1" fmla="*/ 2719388 h 21600"/>
              <a:gd name="T2" fmla="*/ 161925 w 21600"/>
              <a:gd name="T3" fmla="*/ 2719388 h 21600"/>
              <a:gd name="T4" fmla="*/ 161925 w 21600"/>
              <a:gd name="T5" fmla="*/ 2719388 h 21600"/>
              <a:gd name="T6" fmla="*/ 161925 w 21600"/>
              <a:gd name="T7" fmla="*/ 27193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4" name="AutoShape 22"/>
          <p:cNvSpPr>
            <a:spLocks/>
          </p:cNvSpPr>
          <p:nvPr/>
        </p:nvSpPr>
        <p:spPr bwMode="auto">
          <a:xfrm>
            <a:off x="3705412" y="5087968"/>
            <a:ext cx="1370353" cy="399303"/>
          </a:xfrm>
          <a:custGeom>
            <a:avLst/>
            <a:gdLst>
              <a:gd name="T0" fmla="*/ 1299369 w 21600"/>
              <a:gd name="T1" fmla="*/ 378619 h 21600"/>
              <a:gd name="T2" fmla="*/ 1299369 w 21600"/>
              <a:gd name="T3" fmla="*/ 378619 h 21600"/>
              <a:gd name="T4" fmla="*/ 1299369 w 21600"/>
              <a:gd name="T5" fmla="*/ 378619 h 21600"/>
              <a:gd name="T6" fmla="*/ 1299369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5" name="AutoShape 23"/>
          <p:cNvSpPr>
            <a:spLocks/>
          </p:cNvSpPr>
          <p:nvPr/>
        </p:nvSpPr>
        <p:spPr bwMode="auto">
          <a:xfrm>
            <a:off x="5503529" y="1888525"/>
            <a:ext cx="1712732" cy="531567"/>
          </a:xfrm>
          <a:custGeom>
            <a:avLst/>
            <a:gdLst>
              <a:gd name="T0" fmla="*/ 1624013 w 21600"/>
              <a:gd name="T1" fmla="*/ 504032 h 21600"/>
              <a:gd name="T2" fmla="*/ 1624013 w 21600"/>
              <a:gd name="T3" fmla="*/ 504032 h 21600"/>
              <a:gd name="T4" fmla="*/ 1624013 w 21600"/>
              <a:gd name="T5" fmla="*/ 504032 h 21600"/>
              <a:gd name="T6" fmla="*/ 1624013 w 21600"/>
              <a:gd name="T7" fmla="*/ 5040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"/>
                </a:moveTo>
                <a:cubicBezTo>
                  <a:pt x="0" y="967"/>
                  <a:pt x="300" y="0"/>
                  <a:pt x="670" y="0"/>
                </a:cubicBezTo>
                <a:lnTo>
                  <a:pt x="20929" y="0"/>
                </a:lnTo>
                <a:cubicBezTo>
                  <a:pt x="21299" y="0"/>
                  <a:pt x="21599" y="967"/>
                  <a:pt x="21599" y="2160"/>
                </a:cubicBezTo>
                <a:cubicBezTo>
                  <a:pt x="21599" y="7919"/>
                  <a:pt x="21599" y="13680"/>
                  <a:pt x="21599" y="19439"/>
                </a:cubicBezTo>
                <a:cubicBezTo>
                  <a:pt x="21599" y="20632"/>
                  <a:pt x="21299" y="21600"/>
                  <a:pt x="20929" y="21600"/>
                </a:cubicBezTo>
                <a:lnTo>
                  <a:pt x="670" y="21599"/>
                </a:lnTo>
                <a:cubicBezTo>
                  <a:pt x="300" y="21599"/>
                  <a:pt x="0" y="20632"/>
                  <a:pt x="0" y="19439"/>
                </a:cubicBezTo>
                <a:lnTo>
                  <a:pt x="0" y="216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6" name="AutoShape 24"/>
          <p:cNvSpPr>
            <a:spLocks/>
          </p:cNvSpPr>
          <p:nvPr/>
        </p:nvSpPr>
        <p:spPr bwMode="auto">
          <a:xfrm>
            <a:off x="5675137" y="2420092"/>
            <a:ext cx="171608" cy="413533"/>
          </a:xfrm>
          <a:custGeom>
            <a:avLst/>
            <a:gdLst>
              <a:gd name="T0" fmla="*/ 162719 w 21600"/>
              <a:gd name="T1" fmla="*/ 392113 h 21600"/>
              <a:gd name="T2" fmla="*/ 162719 w 21600"/>
              <a:gd name="T3" fmla="*/ 392113 h 21600"/>
              <a:gd name="T4" fmla="*/ 162719 w 21600"/>
              <a:gd name="T5" fmla="*/ 392113 h 21600"/>
              <a:gd name="T6" fmla="*/ 162719 w 21600"/>
              <a:gd name="T7" fmla="*/ 392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7" name="AutoShape 25"/>
          <p:cNvSpPr>
            <a:spLocks/>
          </p:cNvSpPr>
          <p:nvPr/>
        </p:nvSpPr>
        <p:spPr bwMode="auto">
          <a:xfrm>
            <a:off x="5846745" y="2634393"/>
            <a:ext cx="1369516" cy="399302"/>
          </a:xfrm>
          <a:custGeom>
            <a:avLst/>
            <a:gdLst>
              <a:gd name="T0" fmla="*/ 1298575 w 21600"/>
              <a:gd name="T1" fmla="*/ 378619 h 21600"/>
              <a:gd name="T2" fmla="*/ 1298575 w 21600"/>
              <a:gd name="T3" fmla="*/ 378619 h 21600"/>
              <a:gd name="T4" fmla="*/ 1298575 w 21600"/>
              <a:gd name="T5" fmla="*/ 378619 h 21600"/>
              <a:gd name="T6" fmla="*/ 1298575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8" name="AutoShape 26"/>
          <p:cNvSpPr>
            <a:spLocks/>
          </p:cNvSpPr>
          <p:nvPr/>
        </p:nvSpPr>
        <p:spPr bwMode="auto">
          <a:xfrm>
            <a:off x="5675137" y="2420092"/>
            <a:ext cx="171608" cy="1027136"/>
          </a:xfrm>
          <a:custGeom>
            <a:avLst/>
            <a:gdLst>
              <a:gd name="T0" fmla="*/ 162719 w 21600"/>
              <a:gd name="T1" fmla="*/ 973931 h 21600"/>
              <a:gd name="T2" fmla="*/ 162719 w 21600"/>
              <a:gd name="T3" fmla="*/ 973931 h 21600"/>
              <a:gd name="T4" fmla="*/ 162719 w 21600"/>
              <a:gd name="T5" fmla="*/ 973931 h 21600"/>
              <a:gd name="T6" fmla="*/ 162719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899" name="AutoShape 27"/>
          <p:cNvSpPr>
            <a:spLocks/>
          </p:cNvSpPr>
          <p:nvPr/>
        </p:nvSpPr>
        <p:spPr bwMode="auto">
          <a:xfrm>
            <a:off x="5846745" y="3247996"/>
            <a:ext cx="1369516" cy="399303"/>
          </a:xfrm>
          <a:custGeom>
            <a:avLst/>
            <a:gdLst>
              <a:gd name="T0" fmla="*/ 1298575 w 21600"/>
              <a:gd name="T1" fmla="*/ 378619 h 21600"/>
              <a:gd name="T2" fmla="*/ 1298575 w 21600"/>
              <a:gd name="T3" fmla="*/ 378619 h 21600"/>
              <a:gd name="T4" fmla="*/ 1298575 w 21600"/>
              <a:gd name="T5" fmla="*/ 378619 h 21600"/>
              <a:gd name="T6" fmla="*/ 1298575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0" name="AutoShape 28"/>
          <p:cNvSpPr>
            <a:spLocks/>
          </p:cNvSpPr>
          <p:nvPr/>
        </p:nvSpPr>
        <p:spPr bwMode="auto">
          <a:xfrm>
            <a:off x="5675137" y="2420092"/>
            <a:ext cx="171608" cy="1640740"/>
          </a:xfrm>
          <a:custGeom>
            <a:avLst/>
            <a:gdLst>
              <a:gd name="T0" fmla="*/ 162719 w 21600"/>
              <a:gd name="T1" fmla="*/ 1555750 h 21600"/>
              <a:gd name="T2" fmla="*/ 162719 w 21600"/>
              <a:gd name="T3" fmla="*/ 1555750 h 21600"/>
              <a:gd name="T4" fmla="*/ 162719 w 21600"/>
              <a:gd name="T5" fmla="*/ 1555750 h 21600"/>
              <a:gd name="T6" fmla="*/ 162719 w 21600"/>
              <a:gd name="T7" fmla="*/ 1555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1" name="AutoShape 29"/>
          <p:cNvSpPr>
            <a:spLocks/>
          </p:cNvSpPr>
          <p:nvPr/>
        </p:nvSpPr>
        <p:spPr bwMode="auto">
          <a:xfrm>
            <a:off x="5846745" y="3860762"/>
            <a:ext cx="1369516" cy="400140"/>
          </a:xfrm>
          <a:custGeom>
            <a:avLst/>
            <a:gdLst>
              <a:gd name="T0" fmla="*/ 1298575 w 21600"/>
              <a:gd name="T1" fmla="*/ 379413 h 21600"/>
              <a:gd name="T2" fmla="*/ 1298575 w 21600"/>
              <a:gd name="T3" fmla="*/ 379413 h 21600"/>
              <a:gd name="T4" fmla="*/ 1298575 w 21600"/>
              <a:gd name="T5" fmla="*/ 379413 h 21600"/>
              <a:gd name="T6" fmla="*/ 1298575 w 21600"/>
              <a:gd name="T7" fmla="*/ 379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2" name="AutoShape 30"/>
          <p:cNvSpPr>
            <a:spLocks/>
          </p:cNvSpPr>
          <p:nvPr/>
        </p:nvSpPr>
        <p:spPr bwMode="auto">
          <a:xfrm>
            <a:off x="7644025" y="1888525"/>
            <a:ext cx="1712732" cy="531567"/>
          </a:xfrm>
          <a:custGeom>
            <a:avLst/>
            <a:gdLst>
              <a:gd name="T0" fmla="*/ 1624013 w 21600"/>
              <a:gd name="T1" fmla="*/ 504032 h 21600"/>
              <a:gd name="T2" fmla="*/ 1624013 w 21600"/>
              <a:gd name="T3" fmla="*/ 504032 h 21600"/>
              <a:gd name="T4" fmla="*/ 1624013 w 21600"/>
              <a:gd name="T5" fmla="*/ 504032 h 21600"/>
              <a:gd name="T6" fmla="*/ 1624013 w 21600"/>
              <a:gd name="T7" fmla="*/ 5040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"/>
                </a:moveTo>
                <a:cubicBezTo>
                  <a:pt x="0" y="967"/>
                  <a:pt x="300" y="0"/>
                  <a:pt x="670" y="0"/>
                </a:cubicBezTo>
                <a:lnTo>
                  <a:pt x="20929" y="0"/>
                </a:lnTo>
                <a:cubicBezTo>
                  <a:pt x="21299" y="0"/>
                  <a:pt x="21599" y="967"/>
                  <a:pt x="21599" y="2160"/>
                </a:cubicBezTo>
                <a:cubicBezTo>
                  <a:pt x="21599" y="7919"/>
                  <a:pt x="21599" y="13680"/>
                  <a:pt x="21599" y="19439"/>
                </a:cubicBezTo>
                <a:cubicBezTo>
                  <a:pt x="21599" y="20632"/>
                  <a:pt x="21299" y="21600"/>
                  <a:pt x="20929" y="21600"/>
                </a:cubicBezTo>
                <a:lnTo>
                  <a:pt x="670" y="21599"/>
                </a:lnTo>
                <a:cubicBezTo>
                  <a:pt x="300" y="21599"/>
                  <a:pt x="0" y="20632"/>
                  <a:pt x="0" y="19439"/>
                </a:cubicBezTo>
                <a:lnTo>
                  <a:pt x="0" y="21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3" name="AutoShape 31"/>
          <p:cNvSpPr>
            <a:spLocks/>
          </p:cNvSpPr>
          <p:nvPr/>
        </p:nvSpPr>
        <p:spPr bwMode="auto">
          <a:xfrm>
            <a:off x="7815633" y="2420092"/>
            <a:ext cx="171608" cy="413533"/>
          </a:xfrm>
          <a:custGeom>
            <a:avLst/>
            <a:gdLst>
              <a:gd name="T0" fmla="*/ 162719 w 21600"/>
              <a:gd name="T1" fmla="*/ 392113 h 21600"/>
              <a:gd name="T2" fmla="*/ 162719 w 21600"/>
              <a:gd name="T3" fmla="*/ 392113 h 21600"/>
              <a:gd name="T4" fmla="*/ 162719 w 21600"/>
              <a:gd name="T5" fmla="*/ 392113 h 21600"/>
              <a:gd name="T6" fmla="*/ 162719 w 21600"/>
              <a:gd name="T7" fmla="*/ 392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4" name="AutoShape 32"/>
          <p:cNvSpPr>
            <a:spLocks/>
          </p:cNvSpPr>
          <p:nvPr/>
        </p:nvSpPr>
        <p:spPr bwMode="auto">
          <a:xfrm>
            <a:off x="7987241" y="2634393"/>
            <a:ext cx="1369516" cy="399302"/>
          </a:xfrm>
          <a:custGeom>
            <a:avLst/>
            <a:gdLst>
              <a:gd name="T0" fmla="*/ 1298575 w 21600"/>
              <a:gd name="T1" fmla="*/ 378619 h 21600"/>
              <a:gd name="T2" fmla="*/ 1298575 w 21600"/>
              <a:gd name="T3" fmla="*/ 378619 h 21600"/>
              <a:gd name="T4" fmla="*/ 1298575 w 21600"/>
              <a:gd name="T5" fmla="*/ 378619 h 21600"/>
              <a:gd name="T6" fmla="*/ 1298575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5" name="AutoShape 33"/>
          <p:cNvSpPr>
            <a:spLocks/>
          </p:cNvSpPr>
          <p:nvPr/>
        </p:nvSpPr>
        <p:spPr bwMode="auto">
          <a:xfrm>
            <a:off x="9784521" y="1888525"/>
            <a:ext cx="1712732" cy="531567"/>
          </a:xfrm>
          <a:custGeom>
            <a:avLst/>
            <a:gdLst>
              <a:gd name="T0" fmla="*/ 1624013 w 21600"/>
              <a:gd name="T1" fmla="*/ 504032 h 21600"/>
              <a:gd name="T2" fmla="*/ 1624013 w 21600"/>
              <a:gd name="T3" fmla="*/ 504032 h 21600"/>
              <a:gd name="T4" fmla="*/ 1624013 w 21600"/>
              <a:gd name="T5" fmla="*/ 504032 h 21600"/>
              <a:gd name="T6" fmla="*/ 1624013 w 21600"/>
              <a:gd name="T7" fmla="*/ 5040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"/>
                </a:moveTo>
                <a:cubicBezTo>
                  <a:pt x="0" y="967"/>
                  <a:pt x="300" y="0"/>
                  <a:pt x="670" y="0"/>
                </a:cubicBezTo>
                <a:lnTo>
                  <a:pt x="20929" y="0"/>
                </a:lnTo>
                <a:cubicBezTo>
                  <a:pt x="21299" y="0"/>
                  <a:pt x="21599" y="967"/>
                  <a:pt x="21599" y="2160"/>
                </a:cubicBezTo>
                <a:cubicBezTo>
                  <a:pt x="21599" y="7919"/>
                  <a:pt x="21599" y="13680"/>
                  <a:pt x="21599" y="19439"/>
                </a:cubicBezTo>
                <a:cubicBezTo>
                  <a:pt x="21599" y="20632"/>
                  <a:pt x="21299" y="21600"/>
                  <a:pt x="20929" y="21600"/>
                </a:cubicBezTo>
                <a:lnTo>
                  <a:pt x="670" y="21599"/>
                </a:lnTo>
                <a:cubicBezTo>
                  <a:pt x="300" y="21599"/>
                  <a:pt x="0" y="20632"/>
                  <a:pt x="0" y="19439"/>
                </a:cubicBezTo>
                <a:lnTo>
                  <a:pt x="0" y="216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6" name="AutoShape 34"/>
          <p:cNvSpPr>
            <a:spLocks/>
          </p:cNvSpPr>
          <p:nvPr/>
        </p:nvSpPr>
        <p:spPr bwMode="auto">
          <a:xfrm>
            <a:off x="9956129" y="2420092"/>
            <a:ext cx="171608" cy="413533"/>
          </a:xfrm>
          <a:custGeom>
            <a:avLst/>
            <a:gdLst>
              <a:gd name="T0" fmla="*/ 162719 w 21600"/>
              <a:gd name="T1" fmla="*/ 392113 h 21600"/>
              <a:gd name="T2" fmla="*/ 162719 w 21600"/>
              <a:gd name="T3" fmla="*/ 392113 h 21600"/>
              <a:gd name="T4" fmla="*/ 162719 w 21600"/>
              <a:gd name="T5" fmla="*/ 392113 h 21600"/>
              <a:gd name="T6" fmla="*/ 162719 w 21600"/>
              <a:gd name="T7" fmla="*/ 392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7" name="AutoShape 35"/>
          <p:cNvSpPr>
            <a:spLocks/>
          </p:cNvSpPr>
          <p:nvPr/>
        </p:nvSpPr>
        <p:spPr bwMode="auto">
          <a:xfrm>
            <a:off x="10127737" y="2634393"/>
            <a:ext cx="1369516" cy="399302"/>
          </a:xfrm>
          <a:custGeom>
            <a:avLst/>
            <a:gdLst>
              <a:gd name="T0" fmla="*/ 1298575 w 21600"/>
              <a:gd name="T1" fmla="*/ 378619 h 21600"/>
              <a:gd name="T2" fmla="*/ 1298575 w 21600"/>
              <a:gd name="T3" fmla="*/ 378619 h 21600"/>
              <a:gd name="T4" fmla="*/ 1298575 w 21600"/>
              <a:gd name="T5" fmla="*/ 378619 h 21600"/>
              <a:gd name="T6" fmla="*/ 1298575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8" name="AutoShape 36"/>
          <p:cNvSpPr>
            <a:spLocks/>
          </p:cNvSpPr>
          <p:nvPr/>
        </p:nvSpPr>
        <p:spPr bwMode="auto">
          <a:xfrm>
            <a:off x="9956129" y="2420092"/>
            <a:ext cx="171608" cy="1027136"/>
          </a:xfrm>
          <a:custGeom>
            <a:avLst/>
            <a:gdLst>
              <a:gd name="T0" fmla="*/ 162719 w 21600"/>
              <a:gd name="T1" fmla="*/ 973931 h 21600"/>
              <a:gd name="T2" fmla="*/ 162719 w 21600"/>
              <a:gd name="T3" fmla="*/ 973931 h 21600"/>
              <a:gd name="T4" fmla="*/ 162719 w 21600"/>
              <a:gd name="T5" fmla="*/ 973931 h 21600"/>
              <a:gd name="T6" fmla="*/ 162719 w 21600"/>
              <a:gd name="T7" fmla="*/ 9739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600" y="21599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09" name="AutoShape 37"/>
          <p:cNvSpPr>
            <a:spLocks/>
          </p:cNvSpPr>
          <p:nvPr/>
        </p:nvSpPr>
        <p:spPr bwMode="auto">
          <a:xfrm>
            <a:off x="10127737" y="3247996"/>
            <a:ext cx="1369516" cy="399303"/>
          </a:xfrm>
          <a:custGeom>
            <a:avLst/>
            <a:gdLst>
              <a:gd name="T0" fmla="*/ 1298575 w 21600"/>
              <a:gd name="T1" fmla="*/ 378619 h 21600"/>
              <a:gd name="T2" fmla="*/ 1298575 w 21600"/>
              <a:gd name="T3" fmla="*/ 378619 h 21600"/>
              <a:gd name="T4" fmla="*/ 1298575 w 21600"/>
              <a:gd name="T5" fmla="*/ 378619 h 21600"/>
              <a:gd name="T6" fmla="*/ 1298575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10" name="AutoShape 38"/>
          <p:cNvSpPr>
            <a:spLocks/>
          </p:cNvSpPr>
          <p:nvPr/>
        </p:nvSpPr>
        <p:spPr bwMode="auto">
          <a:xfrm>
            <a:off x="9956129" y="2420092"/>
            <a:ext cx="171608" cy="1640740"/>
          </a:xfrm>
          <a:custGeom>
            <a:avLst/>
            <a:gdLst>
              <a:gd name="T0" fmla="*/ 162719 w 21600"/>
              <a:gd name="T1" fmla="*/ 1555750 h 21600"/>
              <a:gd name="T2" fmla="*/ 162719 w 21600"/>
              <a:gd name="T3" fmla="*/ 1555750 h 21600"/>
              <a:gd name="T4" fmla="*/ 162719 w 21600"/>
              <a:gd name="T5" fmla="*/ 1555750 h 21600"/>
              <a:gd name="T6" fmla="*/ 162719 w 21600"/>
              <a:gd name="T7" fmla="*/ 1555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11" name="AutoShape 39"/>
          <p:cNvSpPr>
            <a:spLocks/>
          </p:cNvSpPr>
          <p:nvPr/>
        </p:nvSpPr>
        <p:spPr bwMode="auto">
          <a:xfrm>
            <a:off x="10127737" y="3860762"/>
            <a:ext cx="1369516" cy="400140"/>
          </a:xfrm>
          <a:custGeom>
            <a:avLst/>
            <a:gdLst>
              <a:gd name="T0" fmla="*/ 1298575 w 21600"/>
              <a:gd name="T1" fmla="*/ 379413 h 21600"/>
              <a:gd name="T2" fmla="*/ 1298575 w 21600"/>
              <a:gd name="T3" fmla="*/ 379413 h 21600"/>
              <a:gd name="T4" fmla="*/ 1298575 w 21600"/>
              <a:gd name="T5" fmla="*/ 379413 h 21600"/>
              <a:gd name="T6" fmla="*/ 1298575 w 21600"/>
              <a:gd name="T7" fmla="*/ 379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12" name="AutoShape 40"/>
          <p:cNvSpPr>
            <a:spLocks/>
          </p:cNvSpPr>
          <p:nvPr/>
        </p:nvSpPr>
        <p:spPr bwMode="auto">
          <a:xfrm>
            <a:off x="9956129" y="2420092"/>
            <a:ext cx="171608" cy="2254343"/>
          </a:xfrm>
          <a:custGeom>
            <a:avLst/>
            <a:gdLst>
              <a:gd name="T0" fmla="*/ 162719 w 21600"/>
              <a:gd name="T1" fmla="*/ 2137569 h 21600"/>
              <a:gd name="T2" fmla="*/ 162719 w 21600"/>
              <a:gd name="T3" fmla="*/ 2137569 h 21600"/>
              <a:gd name="T4" fmla="*/ 162719 w 21600"/>
              <a:gd name="T5" fmla="*/ 2137569 h 21600"/>
              <a:gd name="T6" fmla="*/ 162719 w 21600"/>
              <a:gd name="T7" fmla="*/ 21375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w="25400" cap="flat" cmpd="sng">
            <a:solidFill>
              <a:srgbClr val="BFBFB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13" name="AutoShape 41"/>
          <p:cNvSpPr>
            <a:spLocks/>
          </p:cNvSpPr>
          <p:nvPr/>
        </p:nvSpPr>
        <p:spPr bwMode="auto">
          <a:xfrm>
            <a:off x="10127737" y="4474366"/>
            <a:ext cx="1369516" cy="399302"/>
          </a:xfrm>
          <a:custGeom>
            <a:avLst/>
            <a:gdLst>
              <a:gd name="T0" fmla="*/ 1298575 w 21600"/>
              <a:gd name="T1" fmla="*/ 378619 h 21600"/>
              <a:gd name="T2" fmla="*/ 1298575 w 21600"/>
              <a:gd name="T3" fmla="*/ 378619 h 21600"/>
              <a:gd name="T4" fmla="*/ 1298575 w 21600"/>
              <a:gd name="T5" fmla="*/ 378619 h 21600"/>
              <a:gd name="T6" fmla="*/ 1298575 w 21600"/>
              <a:gd name="T7" fmla="*/ 378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"/>
                </a:moveTo>
                <a:cubicBezTo>
                  <a:pt x="0" y="967"/>
                  <a:pt x="281" y="0"/>
                  <a:pt x="629" y="0"/>
                </a:cubicBezTo>
                <a:lnTo>
                  <a:pt x="20970" y="0"/>
                </a:lnTo>
                <a:cubicBezTo>
                  <a:pt x="21318" y="0"/>
                  <a:pt x="21599" y="967"/>
                  <a:pt x="21599" y="2159"/>
                </a:cubicBezTo>
                <a:lnTo>
                  <a:pt x="21599" y="19440"/>
                </a:lnTo>
                <a:cubicBezTo>
                  <a:pt x="21599" y="20632"/>
                  <a:pt x="21318" y="21599"/>
                  <a:pt x="20970" y="21599"/>
                </a:cubicBezTo>
                <a:lnTo>
                  <a:pt x="629" y="21599"/>
                </a:lnTo>
                <a:cubicBezTo>
                  <a:pt x="281" y="21599"/>
                  <a:pt x="0" y="20632"/>
                  <a:pt x="0" y="19440"/>
                </a:cubicBezTo>
                <a:lnTo>
                  <a:pt x="0" y="2159"/>
                </a:lnTo>
                <a:close/>
              </a:path>
            </a:pathLst>
          </a:custGeom>
          <a:solidFill>
            <a:srgbClr val="D9D9D9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914" name="AutoShape 42"/>
          <p:cNvSpPr>
            <a:spLocks/>
          </p:cNvSpPr>
          <p:nvPr/>
        </p:nvSpPr>
        <p:spPr bwMode="auto">
          <a:xfrm>
            <a:off x="1839489" y="3325010"/>
            <a:ext cx="821207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15" name="AutoShape 43"/>
          <p:cNvSpPr>
            <a:spLocks/>
          </p:cNvSpPr>
          <p:nvPr/>
        </p:nvSpPr>
        <p:spPr bwMode="auto">
          <a:xfrm>
            <a:off x="3534641" y="2015767"/>
            <a:ext cx="1369516" cy="2770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1644" tIns="31644" rIns="31644" bIns="31644" anchor="ctr"/>
          <a:lstStyle/>
          <a:p>
            <a:pPr algn="ctr" defTabSz="435286">
              <a:defRPr/>
            </a:pPr>
            <a:r>
              <a:rPr lang="en-US" sz="11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VIDEOGRAPHIC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16" name="AutoShape 44"/>
          <p:cNvSpPr>
            <a:spLocks/>
          </p:cNvSpPr>
          <p:nvPr/>
        </p:nvSpPr>
        <p:spPr bwMode="auto">
          <a:xfrm>
            <a:off x="3979985" y="2711407"/>
            <a:ext cx="821207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Secretary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17" name="AutoShape 45"/>
          <p:cNvSpPr>
            <a:spLocks/>
          </p:cNvSpPr>
          <p:nvPr/>
        </p:nvSpPr>
        <p:spPr bwMode="auto">
          <a:xfrm>
            <a:off x="3979985" y="3331707"/>
            <a:ext cx="821207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18" name="AutoShape 46"/>
          <p:cNvSpPr>
            <a:spLocks/>
          </p:cNvSpPr>
          <p:nvPr/>
        </p:nvSpPr>
        <p:spPr bwMode="auto">
          <a:xfrm>
            <a:off x="3979985" y="3938613"/>
            <a:ext cx="821207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Production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19" name="AutoShape 47"/>
          <p:cNvSpPr>
            <a:spLocks/>
          </p:cNvSpPr>
          <p:nvPr/>
        </p:nvSpPr>
        <p:spPr bwMode="auto">
          <a:xfrm>
            <a:off x="3979985" y="4545520"/>
            <a:ext cx="821207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Marketing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0" name="AutoShape 48"/>
          <p:cNvSpPr>
            <a:spLocks/>
          </p:cNvSpPr>
          <p:nvPr/>
        </p:nvSpPr>
        <p:spPr bwMode="auto">
          <a:xfrm>
            <a:off x="3979985" y="5172517"/>
            <a:ext cx="821207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Evaluate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1" name="AutoShape 49"/>
          <p:cNvSpPr>
            <a:spLocks/>
          </p:cNvSpPr>
          <p:nvPr/>
        </p:nvSpPr>
        <p:spPr bwMode="auto">
          <a:xfrm>
            <a:off x="6121318" y="2711407"/>
            <a:ext cx="820370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Secretary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2" name="AutoShape 50"/>
          <p:cNvSpPr>
            <a:spLocks/>
          </p:cNvSpPr>
          <p:nvPr/>
        </p:nvSpPr>
        <p:spPr bwMode="auto">
          <a:xfrm>
            <a:off x="6121318" y="3331707"/>
            <a:ext cx="820370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3" name="AutoShape 51"/>
          <p:cNvSpPr>
            <a:spLocks/>
          </p:cNvSpPr>
          <p:nvPr/>
        </p:nvSpPr>
        <p:spPr bwMode="auto">
          <a:xfrm>
            <a:off x="6121318" y="3938613"/>
            <a:ext cx="820370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Production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4" name="AutoShape 52"/>
          <p:cNvSpPr>
            <a:spLocks/>
          </p:cNvSpPr>
          <p:nvPr/>
        </p:nvSpPr>
        <p:spPr bwMode="auto">
          <a:xfrm>
            <a:off x="10402310" y="2711407"/>
            <a:ext cx="820370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Secretary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5" name="AutoShape 53"/>
          <p:cNvSpPr>
            <a:spLocks/>
          </p:cNvSpPr>
          <p:nvPr/>
        </p:nvSpPr>
        <p:spPr bwMode="auto">
          <a:xfrm>
            <a:off x="10402310" y="3331707"/>
            <a:ext cx="820370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6" name="AutoShape 54"/>
          <p:cNvSpPr>
            <a:spLocks/>
          </p:cNvSpPr>
          <p:nvPr/>
        </p:nvSpPr>
        <p:spPr bwMode="auto">
          <a:xfrm>
            <a:off x="10402310" y="3938613"/>
            <a:ext cx="820370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Production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7" name="AutoShape 55"/>
          <p:cNvSpPr>
            <a:spLocks/>
          </p:cNvSpPr>
          <p:nvPr/>
        </p:nvSpPr>
        <p:spPr bwMode="auto">
          <a:xfrm>
            <a:off x="10402310" y="4545520"/>
            <a:ext cx="820370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Marketing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8" name="AutoShape 56"/>
          <p:cNvSpPr>
            <a:spLocks/>
          </p:cNvSpPr>
          <p:nvPr/>
        </p:nvSpPr>
        <p:spPr bwMode="auto">
          <a:xfrm>
            <a:off x="8261814" y="2711407"/>
            <a:ext cx="820370" cy="2444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5093" tIns="25093" rIns="25093" bIns="25093" anchor="ctr"/>
          <a:lstStyle/>
          <a:p>
            <a:pPr algn="ct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Secretary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29" name="AutoShape 57"/>
          <p:cNvSpPr>
            <a:spLocks/>
          </p:cNvSpPr>
          <p:nvPr/>
        </p:nvSpPr>
        <p:spPr bwMode="auto">
          <a:xfrm>
            <a:off x="5675137" y="2015767"/>
            <a:ext cx="1369516" cy="2770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1644" tIns="31644" rIns="31644" bIns="31644" anchor="ctr"/>
          <a:lstStyle/>
          <a:p>
            <a:pPr algn="ctr" defTabSz="435286">
              <a:defRPr/>
            </a:pPr>
            <a:r>
              <a:rPr lang="en-US" sz="11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WEBSITE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30" name="AutoShape 58"/>
          <p:cNvSpPr>
            <a:spLocks/>
          </p:cNvSpPr>
          <p:nvPr/>
        </p:nvSpPr>
        <p:spPr bwMode="auto">
          <a:xfrm>
            <a:off x="7815633" y="2015767"/>
            <a:ext cx="1370353" cy="2770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1644" tIns="31644" rIns="31644" bIns="31644" anchor="ctr"/>
          <a:lstStyle/>
          <a:p>
            <a:pPr algn="ctr" defTabSz="435286">
              <a:defRPr/>
            </a:pPr>
            <a:r>
              <a:rPr lang="en-US" sz="11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REGISTRATION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31" name="AutoShape 59"/>
          <p:cNvSpPr>
            <a:spLocks/>
          </p:cNvSpPr>
          <p:nvPr/>
        </p:nvSpPr>
        <p:spPr bwMode="auto">
          <a:xfrm>
            <a:off x="9956129" y="2015767"/>
            <a:ext cx="1370353" cy="2770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1644" tIns="31644" rIns="31644" bIns="31644" anchor="ctr"/>
          <a:lstStyle/>
          <a:p>
            <a:pPr algn="ctr" defTabSz="435286">
              <a:defRPr/>
            </a:pPr>
            <a:r>
              <a:rPr lang="en-US" sz="11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EVALUATE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32" name="AutoShape 60"/>
          <p:cNvSpPr>
            <a:spLocks/>
          </p:cNvSpPr>
          <p:nvPr/>
        </p:nvSpPr>
        <p:spPr bwMode="auto">
          <a:xfrm>
            <a:off x="5846745" y="4681132"/>
            <a:ext cx="1973911" cy="3239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First Step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9933" name="AutoShape 61"/>
          <p:cNvSpPr>
            <a:spLocks/>
          </p:cNvSpPr>
          <p:nvPr/>
        </p:nvSpPr>
        <p:spPr bwMode="auto">
          <a:xfrm>
            <a:off x="5846745" y="5005095"/>
            <a:ext cx="3510012" cy="8253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danaime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donWakamare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dimasa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quosam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santLoirem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koler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denimaOstebus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daname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lovera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296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9079" y="3493264"/>
            <a:ext cx="4380599" cy="96986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2" tIns="36355" rIns="72712" bIns="36355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222" y="2215050"/>
            <a:ext cx="1020311" cy="10203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611" y="3624127"/>
            <a:ext cx="2535534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23" y="46467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66" y="46467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23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66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06" y="5732780"/>
            <a:ext cx="12857339" cy="131024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706" y="6134196"/>
            <a:ext cx="12857339" cy="1098256"/>
          </a:xfrm>
          <a:custGeom>
            <a:avLst/>
            <a:gdLst>
              <a:gd name="T0" fmla="*/ 5699 w 5699"/>
              <a:gd name="T1" fmla="*/ 0 h 487"/>
              <a:gd name="T2" fmla="*/ 5699 w 5699"/>
              <a:gd name="T3" fmla="*/ 487 h 487"/>
              <a:gd name="T4" fmla="*/ 0 w 5699"/>
              <a:gd name="T5" fmla="*/ 487 h 487"/>
              <a:gd name="T6" fmla="*/ 0 w 5699"/>
              <a:gd name="T7" fmla="*/ 360 h 487"/>
              <a:gd name="T8" fmla="*/ 375 w 5699"/>
              <a:gd name="T9" fmla="*/ 381 h 487"/>
              <a:gd name="T10" fmla="*/ 738 w 5699"/>
              <a:gd name="T11" fmla="*/ 398 h 487"/>
              <a:gd name="T12" fmla="*/ 1095 w 5699"/>
              <a:gd name="T13" fmla="*/ 410 h 487"/>
              <a:gd name="T14" fmla="*/ 1445 w 5699"/>
              <a:gd name="T15" fmla="*/ 419 h 487"/>
              <a:gd name="T16" fmla="*/ 1787 w 5699"/>
              <a:gd name="T17" fmla="*/ 423 h 487"/>
              <a:gd name="T18" fmla="*/ 2119 w 5699"/>
              <a:gd name="T19" fmla="*/ 421 h 487"/>
              <a:gd name="T20" fmla="*/ 2443 w 5699"/>
              <a:gd name="T21" fmla="*/ 416 h 487"/>
              <a:gd name="T22" fmla="*/ 2760 w 5699"/>
              <a:gd name="T23" fmla="*/ 405 h 487"/>
              <a:gd name="T24" fmla="*/ 3068 w 5699"/>
              <a:gd name="T25" fmla="*/ 391 h 487"/>
              <a:gd name="T26" fmla="*/ 3368 w 5699"/>
              <a:gd name="T27" fmla="*/ 372 h 487"/>
              <a:gd name="T28" fmla="*/ 3658 w 5699"/>
              <a:gd name="T29" fmla="*/ 348 h 487"/>
              <a:gd name="T30" fmla="*/ 3942 w 5699"/>
              <a:gd name="T31" fmla="*/ 320 h 487"/>
              <a:gd name="T32" fmla="*/ 4217 w 5699"/>
              <a:gd name="T33" fmla="*/ 289 h 487"/>
              <a:gd name="T34" fmla="*/ 4485 w 5699"/>
              <a:gd name="T35" fmla="*/ 250 h 487"/>
              <a:gd name="T36" fmla="*/ 4745 w 5699"/>
              <a:gd name="T37" fmla="*/ 210 h 487"/>
              <a:gd name="T38" fmla="*/ 4996 w 5699"/>
              <a:gd name="T39" fmla="*/ 163 h 487"/>
              <a:gd name="T40" fmla="*/ 5238 w 5699"/>
              <a:gd name="T41" fmla="*/ 113 h 487"/>
              <a:gd name="T42" fmla="*/ 5473 w 5699"/>
              <a:gd name="T43" fmla="*/ 59 h 487"/>
              <a:gd name="T44" fmla="*/ 5699 w 5699"/>
              <a:gd name="T4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99" h="487">
                <a:moveTo>
                  <a:pt x="5699" y="0"/>
                </a:moveTo>
                <a:lnTo>
                  <a:pt x="5699" y="487"/>
                </a:lnTo>
                <a:lnTo>
                  <a:pt x="0" y="487"/>
                </a:lnTo>
                <a:lnTo>
                  <a:pt x="0" y="360"/>
                </a:lnTo>
                <a:lnTo>
                  <a:pt x="375" y="381"/>
                </a:lnTo>
                <a:lnTo>
                  <a:pt x="738" y="398"/>
                </a:lnTo>
                <a:lnTo>
                  <a:pt x="1095" y="410"/>
                </a:lnTo>
                <a:lnTo>
                  <a:pt x="1445" y="419"/>
                </a:lnTo>
                <a:lnTo>
                  <a:pt x="1787" y="423"/>
                </a:lnTo>
                <a:lnTo>
                  <a:pt x="2119" y="421"/>
                </a:lnTo>
                <a:lnTo>
                  <a:pt x="2443" y="416"/>
                </a:lnTo>
                <a:lnTo>
                  <a:pt x="2760" y="405"/>
                </a:lnTo>
                <a:lnTo>
                  <a:pt x="3068" y="391"/>
                </a:lnTo>
                <a:lnTo>
                  <a:pt x="3368" y="372"/>
                </a:lnTo>
                <a:lnTo>
                  <a:pt x="3658" y="348"/>
                </a:lnTo>
                <a:lnTo>
                  <a:pt x="3942" y="320"/>
                </a:lnTo>
                <a:lnTo>
                  <a:pt x="4217" y="289"/>
                </a:lnTo>
                <a:lnTo>
                  <a:pt x="4485" y="250"/>
                </a:lnTo>
                <a:lnTo>
                  <a:pt x="4745" y="210"/>
                </a:lnTo>
                <a:lnTo>
                  <a:pt x="4996" y="163"/>
                </a:lnTo>
                <a:lnTo>
                  <a:pt x="5238" y="113"/>
                </a:lnTo>
                <a:lnTo>
                  <a:pt x="5473" y="59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706" y="201"/>
            <a:ext cx="12857339" cy="2701664"/>
          </a:xfrm>
          <a:custGeom>
            <a:avLst/>
            <a:gdLst>
              <a:gd name="T0" fmla="*/ 0 w 5699"/>
              <a:gd name="T1" fmla="*/ 0 h 1198"/>
              <a:gd name="T2" fmla="*/ 5699 w 5699"/>
              <a:gd name="T3" fmla="*/ 0 h 1198"/>
              <a:gd name="T4" fmla="*/ 5699 w 5699"/>
              <a:gd name="T5" fmla="*/ 410 h 1198"/>
              <a:gd name="T6" fmla="*/ 5344 w 5699"/>
              <a:gd name="T7" fmla="*/ 399 h 1198"/>
              <a:gd name="T8" fmla="*/ 4995 w 5699"/>
              <a:gd name="T9" fmla="*/ 394 h 1198"/>
              <a:gd name="T10" fmla="*/ 4656 w 5699"/>
              <a:gd name="T11" fmla="*/ 394 h 1198"/>
              <a:gd name="T12" fmla="*/ 4323 w 5699"/>
              <a:gd name="T13" fmla="*/ 399 h 1198"/>
              <a:gd name="T14" fmla="*/ 3998 w 5699"/>
              <a:gd name="T15" fmla="*/ 410 h 1198"/>
              <a:gd name="T16" fmla="*/ 3679 w 5699"/>
              <a:gd name="T17" fmla="*/ 425 h 1198"/>
              <a:gd name="T18" fmla="*/ 3367 w 5699"/>
              <a:gd name="T19" fmla="*/ 446 h 1198"/>
              <a:gd name="T20" fmla="*/ 3064 w 5699"/>
              <a:gd name="T21" fmla="*/ 474 h 1198"/>
              <a:gd name="T22" fmla="*/ 2768 w 5699"/>
              <a:gd name="T23" fmla="*/ 505 h 1198"/>
              <a:gd name="T24" fmla="*/ 2481 w 5699"/>
              <a:gd name="T25" fmla="*/ 542 h 1198"/>
              <a:gd name="T26" fmla="*/ 2199 w 5699"/>
              <a:gd name="T27" fmla="*/ 584 h 1198"/>
              <a:gd name="T28" fmla="*/ 1926 w 5699"/>
              <a:gd name="T29" fmla="*/ 631 h 1198"/>
              <a:gd name="T30" fmla="*/ 1659 w 5699"/>
              <a:gd name="T31" fmla="*/ 683 h 1198"/>
              <a:gd name="T32" fmla="*/ 1400 w 5699"/>
              <a:gd name="T33" fmla="*/ 742 h 1198"/>
              <a:gd name="T34" fmla="*/ 1147 w 5699"/>
              <a:gd name="T35" fmla="*/ 805 h 1198"/>
              <a:gd name="T36" fmla="*/ 904 w 5699"/>
              <a:gd name="T37" fmla="*/ 873 h 1198"/>
              <a:gd name="T38" fmla="*/ 667 w 5699"/>
              <a:gd name="T39" fmla="*/ 946 h 1198"/>
              <a:gd name="T40" fmla="*/ 437 w 5699"/>
              <a:gd name="T41" fmla="*/ 1024 h 1198"/>
              <a:gd name="T42" fmla="*/ 214 w 5699"/>
              <a:gd name="T43" fmla="*/ 1109 h 1198"/>
              <a:gd name="T44" fmla="*/ 0 w 5699"/>
              <a:gd name="T45" fmla="*/ 1198 h 1198"/>
              <a:gd name="T46" fmla="*/ 0 w 5699"/>
              <a:gd name="T47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99" h="1198">
                <a:moveTo>
                  <a:pt x="0" y="0"/>
                </a:moveTo>
                <a:lnTo>
                  <a:pt x="5699" y="0"/>
                </a:lnTo>
                <a:lnTo>
                  <a:pt x="5699" y="410"/>
                </a:lnTo>
                <a:lnTo>
                  <a:pt x="5344" y="399"/>
                </a:lnTo>
                <a:lnTo>
                  <a:pt x="4995" y="394"/>
                </a:lnTo>
                <a:lnTo>
                  <a:pt x="4656" y="394"/>
                </a:lnTo>
                <a:lnTo>
                  <a:pt x="4323" y="399"/>
                </a:lnTo>
                <a:lnTo>
                  <a:pt x="3998" y="410"/>
                </a:lnTo>
                <a:lnTo>
                  <a:pt x="3679" y="425"/>
                </a:lnTo>
                <a:lnTo>
                  <a:pt x="3367" y="446"/>
                </a:lnTo>
                <a:lnTo>
                  <a:pt x="3064" y="474"/>
                </a:lnTo>
                <a:lnTo>
                  <a:pt x="2768" y="505"/>
                </a:lnTo>
                <a:lnTo>
                  <a:pt x="2481" y="542"/>
                </a:lnTo>
                <a:lnTo>
                  <a:pt x="2199" y="584"/>
                </a:lnTo>
                <a:lnTo>
                  <a:pt x="1926" y="631"/>
                </a:lnTo>
                <a:lnTo>
                  <a:pt x="1659" y="683"/>
                </a:lnTo>
                <a:lnTo>
                  <a:pt x="1400" y="742"/>
                </a:lnTo>
                <a:lnTo>
                  <a:pt x="1147" y="805"/>
                </a:lnTo>
                <a:lnTo>
                  <a:pt x="904" y="873"/>
                </a:lnTo>
                <a:lnTo>
                  <a:pt x="667" y="946"/>
                </a:lnTo>
                <a:lnTo>
                  <a:pt x="437" y="1024"/>
                </a:lnTo>
                <a:lnTo>
                  <a:pt x="214" y="1109"/>
                </a:lnTo>
                <a:lnTo>
                  <a:pt x="0" y="11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706" y="936084"/>
            <a:ext cx="12857339" cy="2320545"/>
          </a:xfrm>
          <a:custGeom>
            <a:avLst/>
            <a:gdLst>
              <a:gd name="T0" fmla="*/ 4995 w 5699"/>
              <a:gd name="T1" fmla="*/ 0 h 1029"/>
              <a:gd name="T2" fmla="*/ 5344 w 5699"/>
              <a:gd name="T3" fmla="*/ 3 h 1029"/>
              <a:gd name="T4" fmla="*/ 5699 w 5699"/>
              <a:gd name="T5" fmla="*/ 12 h 1029"/>
              <a:gd name="T6" fmla="*/ 5699 w 5699"/>
              <a:gd name="T7" fmla="*/ 43 h 1029"/>
              <a:gd name="T8" fmla="*/ 5324 w 5699"/>
              <a:gd name="T9" fmla="*/ 45 h 1029"/>
              <a:gd name="T10" fmla="*/ 4959 w 5699"/>
              <a:gd name="T11" fmla="*/ 52 h 1029"/>
              <a:gd name="T12" fmla="*/ 4602 w 5699"/>
              <a:gd name="T13" fmla="*/ 66 h 1029"/>
              <a:gd name="T14" fmla="*/ 4254 w 5699"/>
              <a:gd name="T15" fmla="*/ 85 h 1029"/>
              <a:gd name="T16" fmla="*/ 3912 w 5699"/>
              <a:gd name="T17" fmla="*/ 109 h 1029"/>
              <a:gd name="T18" fmla="*/ 3580 w 5699"/>
              <a:gd name="T19" fmla="*/ 139 h 1029"/>
              <a:gd name="T20" fmla="*/ 3256 w 5699"/>
              <a:gd name="T21" fmla="*/ 174 h 1029"/>
              <a:gd name="T22" fmla="*/ 2939 w 5699"/>
              <a:gd name="T23" fmla="*/ 214 h 1029"/>
              <a:gd name="T24" fmla="*/ 2631 w 5699"/>
              <a:gd name="T25" fmla="*/ 261 h 1029"/>
              <a:gd name="T26" fmla="*/ 2331 w 5699"/>
              <a:gd name="T27" fmla="*/ 313 h 1029"/>
              <a:gd name="T28" fmla="*/ 2039 w 5699"/>
              <a:gd name="T29" fmla="*/ 371 h 1029"/>
              <a:gd name="T30" fmla="*/ 1757 w 5699"/>
              <a:gd name="T31" fmla="*/ 433 h 1029"/>
              <a:gd name="T32" fmla="*/ 1480 w 5699"/>
              <a:gd name="T33" fmla="*/ 501 h 1029"/>
              <a:gd name="T34" fmla="*/ 1214 w 5699"/>
              <a:gd name="T35" fmla="*/ 576 h 1029"/>
              <a:gd name="T36" fmla="*/ 954 w 5699"/>
              <a:gd name="T37" fmla="*/ 654 h 1029"/>
              <a:gd name="T38" fmla="*/ 703 w 5699"/>
              <a:gd name="T39" fmla="*/ 740 h 1029"/>
              <a:gd name="T40" fmla="*/ 461 w 5699"/>
              <a:gd name="T41" fmla="*/ 830 h 1029"/>
              <a:gd name="T42" fmla="*/ 226 w 5699"/>
              <a:gd name="T43" fmla="*/ 926 h 1029"/>
              <a:gd name="T44" fmla="*/ 0 w 5699"/>
              <a:gd name="T45" fmla="*/ 1029 h 1029"/>
              <a:gd name="T46" fmla="*/ 0 w 5699"/>
              <a:gd name="T47" fmla="*/ 832 h 1029"/>
              <a:gd name="T48" fmla="*/ 214 w 5699"/>
              <a:gd name="T49" fmla="*/ 741 h 1029"/>
              <a:gd name="T50" fmla="*/ 437 w 5699"/>
              <a:gd name="T51" fmla="*/ 656 h 1029"/>
              <a:gd name="T52" fmla="*/ 667 w 5699"/>
              <a:gd name="T53" fmla="*/ 576 h 1029"/>
              <a:gd name="T54" fmla="*/ 904 w 5699"/>
              <a:gd name="T55" fmla="*/ 501 h 1029"/>
              <a:gd name="T56" fmla="*/ 1147 w 5699"/>
              <a:gd name="T57" fmla="*/ 432 h 1029"/>
              <a:gd name="T58" fmla="*/ 1400 w 5699"/>
              <a:gd name="T59" fmla="*/ 367 h 1029"/>
              <a:gd name="T60" fmla="*/ 1659 w 5699"/>
              <a:gd name="T61" fmla="*/ 308 h 1029"/>
              <a:gd name="T62" fmla="*/ 1926 w 5699"/>
              <a:gd name="T63" fmla="*/ 254 h 1029"/>
              <a:gd name="T64" fmla="*/ 2199 w 5699"/>
              <a:gd name="T65" fmla="*/ 205 h 1029"/>
              <a:gd name="T66" fmla="*/ 2481 w 5699"/>
              <a:gd name="T67" fmla="*/ 162 h 1029"/>
              <a:gd name="T68" fmla="*/ 2768 w 5699"/>
              <a:gd name="T69" fmla="*/ 123 h 1029"/>
              <a:gd name="T70" fmla="*/ 3064 w 5699"/>
              <a:gd name="T71" fmla="*/ 90 h 1029"/>
              <a:gd name="T72" fmla="*/ 3367 w 5699"/>
              <a:gd name="T73" fmla="*/ 62 h 1029"/>
              <a:gd name="T74" fmla="*/ 3679 w 5699"/>
              <a:gd name="T75" fmla="*/ 40 h 1029"/>
              <a:gd name="T76" fmla="*/ 3998 w 5699"/>
              <a:gd name="T77" fmla="*/ 21 h 1029"/>
              <a:gd name="T78" fmla="*/ 4323 w 5699"/>
              <a:gd name="T79" fmla="*/ 8 h 1029"/>
              <a:gd name="T80" fmla="*/ 4656 w 5699"/>
              <a:gd name="T81" fmla="*/ 2 h 1029"/>
              <a:gd name="T82" fmla="*/ 4995 w 5699"/>
              <a:gd name="T83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99" h="1029">
                <a:moveTo>
                  <a:pt x="4995" y="0"/>
                </a:moveTo>
                <a:lnTo>
                  <a:pt x="5344" y="3"/>
                </a:lnTo>
                <a:lnTo>
                  <a:pt x="5699" y="12"/>
                </a:lnTo>
                <a:lnTo>
                  <a:pt x="5699" y="43"/>
                </a:lnTo>
                <a:lnTo>
                  <a:pt x="5324" y="45"/>
                </a:lnTo>
                <a:lnTo>
                  <a:pt x="4959" y="52"/>
                </a:lnTo>
                <a:lnTo>
                  <a:pt x="4602" y="66"/>
                </a:lnTo>
                <a:lnTo>
                  <a:pt x="4254" y="85"/>
                </a:lnTo>
                <a:lnTo>
                  <a:pt x="3912" y="109"/>
                </a:lnTo>
                <a:lnTo>
                  <a:pt x="3580" y="139"/>
                </a:lnTo>
                <a:lnTo>
                  <a:pt x="3256" y="174"/>
                </a:lnTo>
                <a:lnTo>
                  <a:pt x="2939" y="214"/>
                </a:lnTo>
                <a:lnTo>
                  <a:pt x="2631" y="261"/>
                </a:lnTo>
                <a:lnTo>
                  <a:pt x="2331" y="313"/>
                </a:lnTo>
                <a:lnTo>
                  <a:pt x="2039" y="371"/>
                </a:lnTo>
                <a:lnTo>
                  <a:pt x="1757" y="433"/>
                </a:lnTo>
                <a:lnTo>
                  <a:pt x="1480" y="501"/>
                </a:lnTo>
                <a:lnTo>
                  <a:pt x="1214" y="576"/>
                </a:lnTo>
                <a:lnTo>
                  <a:pt x="954" y="654"/>
                </a:lnTo>
                <a:lnTo>
                  <a:pt x="703" y="740"/>
                </a:lnTo>
                <a:lnTo>
                  <a:pt x="461" y="830"/>
                </a:lnTo>
                <a:lnTo>
                  <a:pt x="226" y="926"/>
                </a:lnTo>
                <a:lnTo>
                  <a:pt x="0" y="1029"/>
                </a:lnTo>
                <a:lnTo>
                  <a:pt x="0" y="832"/>
                </a:lnTo>
                <a:lnTo>
                  <a:pt x="214" y="741"/>
                </a:lnTo>
                <a:lnTo>
                  <a:pt x="437" y="656"/>
                </a:lnTo>
                <a:lnTo>
                  <a:pt x="667" y="576"/>
                </a:lnTo>
                <a:lnTo>
                  <a:pt x="904" y="501"/>
                </a:lnTo>
                <a:lnTo>
                  <a:pt x="1147" y="432"/>
                </a:lnTo>
                <a:lnTo>
                  <a:pt x="1400" y="367"/>
                </a:lnTo>
                <a:lnTo>
                  <a:pt x="1659" y="308"/>
                </a:lnTo>
                <a:lnTo>
                  <a:pt x="1926" y="254"/>
                </a:lnTo>
                <a:lnTo>
                  <a:pt x="2199" y="205"/>
                </a:lnTo>
                <a:lnTo>
                  <a:pt x="2481" y="162"/>
                </a:lnTo>
                <a:lnTo>
                  <a:pt x="2768" y="123"/>
                </a:lnTo>
                <a:lnTo>
                  <a:pt x="3064" y="90"/>
                </a:lnTo>
                <a:lnTo>
                  <a:pt x="3367" y="62"/>
                </a:lnTo>
                <a:lnTo>
                  <a:pt x="3679" y="40"/>
                </a:lnTo>
                <a:lnTo>
                  <a:pt x="3998" y="21"/>
                </a:lnTo>
                <a:lnTo>
                  <a:pt x="4323" y="8"/>
                </a:lnTo>
                <a:lnTo>
                  <a:pt x="4656" y="2"/>
                </a:lnTo>
                <a:lnTo>
                  <a:pt x="49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742317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1" name="AutoShape 5"/>
          <p:cNvSpPr>
            <a:spLocks/>
          </p:cNvSpPr>
          <p:nvPr/>
        </p:nvSpPr>
        <p:spPr bwMode="auto">
          <a:xfrm>
            <a:off x="6077788" y="5234463"/>
            <a:ext cx="1205442" cy="982770"/>
          </a:xfrm>
          <a:custGeom>
            <a:avLst/>
            <a:gdLst>
              <a:gd name="T0" fmla="*/ 1143000 w 21600"/>
              <a:gd name="T1" fmla="*/ 931863 h 21600"/>
              <a:gd name="T2" fmla="*/ 1143000 w 21600"/>
              <a:gd name="T3" fmla="*/ 931863 h 21600"/>
              <a:gd name="T4" fmla="*/ 1143000 w 21600"/>
              <a:gd name="T5" fmla="*/ 931863 h 21600"/>
              <a:gd name="T6" fmla="*/ 1143000 w 21600"/>
              <a:gd name="T7" fmla="*/ 9318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29" y="0"/>
                </a:moveTo>
                <a:cubicBezTo>
                  <a:pt x="405" y="0"/>
                  <a:pt x="0" y="539"/>
                  <a:pt x="0" y="1200"/>
                </a:cubicBezTo>
                <a:cubicBezTo>
                  <a:pt x="0" y="1894"/>
                  <a:pt x="405" y="2446"/>
                  <a:pt x="929" y="2446"/>
                </a:cubicBezTo>
                <a:cubicBezTo>
                  <a:pt x="929" y="2446"/>
                  <a:pt x="931" y="2446"/>
                  <a:pt x="20666" y="2446"/>
                </a:cubicBezTo>
                <a:cubicBezTo>
                  <a:pt x="21183" y="2446"/>
                  <a:pt x="21600" y="1894"/>
                  <a:pt x="21600" y="1200"/>
                </a:cubicBezTo>
                <a:cubicBezTo>
                  <a:pt x="21599" y="540"/>
                  <a:pt x="21183" y="0"/>
                  <a:pt x="20666" y="0"/>
                </a:cubicBezTo>
                <a:cubicBezTo>
                  <a:pt x="20666" y="0"/>
                  <a:pt x="20664" y="0"/>
                  <a:pt x="929" y="0"/>
                </a:cubicBezTo>
                <a:close/>
                <a:moveTo>
                  <a:pt x="1060" y="3701"/>
                </a:moveTo>
                <a:cubicBezTo>
                  <a:pt x="572" y="3701"/>
                  <a:pt x="157" y="4235"/>
                  <a:pt x="157" y="4888"/>
                </a:cubicBezTo>
                <a:cubicBezTo>
                  <a:pt x="157" y="5541"/>
                  <a:pt x="572" y="6065"/>
                  <a:pt x="1060" y="6065"/>
                </a:cubicBezTo>
                <a:cubicBezTo>
                  <a:pt x="1060" y="6065"/>
                  <a:pt x="1061" y="6065"/>
                  <a:pt x="20512" y="6065"/>
                </a:cubicBezTo>
                <a:cubicBezTo>
                  <a:pt x="20993" y="6065"/>
                  <a:pt x="21408" y="5541"/>
                  <a:pt x="21408" y="4888"/>
                </a:cubicBezTo>
                <a:cubicBezTo>
                  <a:pt x="21408" y="4235"/>
                  <a:pt x="20993" y="3701"/>
                  <a:pt x="20512" y="3701"/>
                </a:cubicBezTo>
                <a:cubicBezTo>
                  <a:pt x="20512" y="3701"/>
                  <a:pt x="20512" y="3701"/>
                  <a:pt x="1060" y="3701"/>
                </a:cubicBezTo>
                <a:close/>
                <a:moveTo>
                  <a:pt x="1060" y="7357"/>
                </a:moveTo>
                <a:cubicBezTo>
                  <a:pt x="572" y="7357"/>
                  <a:pt x="157" y="7899"/>
                  <a:pt x="157" y="8553"/>
                </a:cubicBezTo>
                <a:cubicBezTo>
                  <a:pt x="157" y="9224"/>
                  <a:pt x="572" y="9804"/>
                  <a:pt x="1060" y="9804"/>
                </a:cubicBezTo>
                <a:cubicBezTo>
                  <a:pt x="1060" y="9804"/>
                  <a:pt x="1061" y="9804"/>
                  <a:pt x="20512" y="9804"/>
                </a:cubicBezTo>
                <a:cubicBezTo>
                  <a:pt x="20993" y="9804"/>
                  <a:pt x="21408" y="9224"/>
                  <a:pt x="21408" y="8553"/>
                </a:cubicBezTo>
                <a:cubicBezTo>
                  <a:pt x="21408" y="7899"/>
                  <a:pt x="20993" y="7357"/>
                  <a:pt x="20512" y="7357"/>
                </a:cubicBezTo>
                <a:cubicBezTo>
                  <a:pt x="20512" y="7357"/>
                  <a:pt x="20512" y="7357"/>
                  <a:pt x="1060" y="7357"/>
                </a:cubicBezTo>
                <a:close/>
                <a:moveTo>
                  <a:pt x="1060" y="11018"/>
                </a:moveTo>
                <a:cubicBezTo>
                  <a:pt x="572" y="11018"/>
                  <a:pt x="157" y="11559"/>
                  <a:pt x="157" y="12264"/>
                </a:cubicBezTo>
                <a:cubicBezTo>
                  <a:pt x="157" y="12927"/>
                  <a:pt x="572" y="13460"/>
                  <a:pt x="1060" y="13460"/>
                </a:cubicBezTo>
                <a:cubicBezTo>
                  <a:pt x="1060" y="13460"/>
                  <a:pt x="1061" y="13460"/>
                  <a:pt x="20512" y="13460"/>
                </a:cubicBezTo>
                <a:cubicBezTo>
                  <a:pt x="20993" y="13460"/>
                  <a:pt x="21408" y="12927"/>
                  <a:pt x="21408" y="12264"/>
                </a:cubicBezTo>
                <a:cubicBezTo>
                  <a:pt x="21408" y="11559"/>
                  <a:pt x="20993" y="11018"/>
                  <a:pt x="20512" y="11018"/>
                </a:cubicBezTo>
                <a:cubicBezTo>
                  <a:pt x="20512" y="11018"/>
                  <a:pt x="20512" y="11018"/>
                  <a:pt x="1060" y="11018"/>
                </a:cubicBezTo>
                <a:close/>
                <a:moveTo>
                  <a:pt x="1060" y="14288"/>
                </a:moveTo>
                <a:cubicBezTo>
                  <a:pt x="537" y="14288"/>
                  <a:pt x="157" y="14653"/>
                  <a:pt x="157" y="15060"/>
                </a:cubicBezTo>
                <a:cubicBezTo>
                  <a:pt x="157" y="15419"/>
                  <a:pt x="448" y="15691"/>
                  <a:pt x="862" y="15764"/>
                </a:cubicBezTo>
                <a:cubicBezTo>
                  <a:pt x="890" y="15838"/>
                  <a:pt x="913" y="15920"/>
                  <a:pt x="967" y="15985"/>
                </a:cubicBezTo>
                <a:cubicBezTo>
                  <a:pt x="1168" y="16270"/>
                  <a:pt x="3031" y="18643"/>
                  <a:pt x="3512" y="19222"/>
                </a:cubicBezTo>
                <a:cubicBezTo>
                  <a:pt x="4048" y="19222"/>
                  <a:pt x="3551" y="19222"/>
                  <a:pt x="4048" y="19222"/>
                </a:cubicBezTo>
                <a:cubicBezTo>
                  <a:pt x="4040" y="19300"/>
                  <a:pt x="4029" y="19377"/>
                  <a:pt x="4029" y="19457"/>
                </a:cubicBezTo>
                <a:cubicBezTo>
                  <a:pt x="4029" y="20631"/>
                  <a:pt x="4887" y="21599"/>
                  <a:pt x="5919" y="21599"/>
                </a:cubicBezTo>
                <a:cubicBezTo>
                  <a:pt x="5919" y="21599"/>
                  <a:pt x="5918" y="21599"/>
                  <a:pt x="15512" y="21599"/>
                </a:cubicBezTo>
                <a:cubicBezTo>
                  <a:pt x="16543" y="21599"/>
                  <a:pt x="17412" y="20631"/>
                  <a:pt x="17412" y="19457"/>
                </a:cubicBezTo>
                <a:cubicBezTo>
                  <a:pt x="17412" y="19377"/>
                  <a:pt x="17398" y="19300"/>
                  <a:pt x="17390" y="19222"/>
                </a:cubicBezTo>
                <a:cubicBezTo>
                  <a:pt x="17391" y="19222"/>
                  <a:pt x="17956" y="19222"/>
                  <a:pt x="17956" y="19222"/>
                </a:cubicBezTo>
                <a:cubicBezTo>
                  <a:pt x="18164" y="18971"/>
                  <a:pt x="18505" y="18557"/>
                  <a:pt x="19129" y="17806"/>
                </a:cubicBezTo>
                <a:cubicBezTo>
                  <a:pt x="19887" y="16852"/>
                  <a:pt x="20351" y="16215"/>
                  <a:pt x="20572" y="15759"/>
                </a:cubicBezTo>
                <a:cubicBezTo>
                  <a:pt x="20965" y="15672"/>
                  <a:pt x="21251" y="15404"/>
                  <a:pt x="21251" y="15060"/>
                </a:cubicBezTo>
                <a:cubicBezTo>
                  <a:pt x="21251" y="14653"/>
                  <a:pt x="20841" y="14288"/>
                  <a:pt x="20317" y="14288"/>
                </a:cubicBezTo>
                <a:cubicBezTo>
                  <a:pt x="20317" y="14288"/>
                  <a:pt x="20319" y="14288"/>
                  <a:pt x="1060" y="14288"/>
                </a:cubicBezTo>
                <a:close/>
              </a:path>
            </a:pathLst>
          </a:custGeom>
          <a:solidFill>
            <a:srgbClr val="D9D9D9"/>
          </a:solidFill>
          <a:ln w="9525" cap="flat" cmpd="sng">
            <a:solidFill>
              <a:srgbClr val="F2F2F2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902" name="AutoShape 6"/>
          <p:cNvSpPr>
            <a:spLocks/>
          </p:cNvSpPr>
          <p:nvPr/>
        </p:nvSpPr>
        <p:spPr bwMode="auto">
          <a:xfrm>
            <a:off x="6245210" y="1627346"/>
            <a:ext cx="1834950" cy="1157727"/>
          </a:xfrm>
          <a:custGeom>
            <a:avLst/>
            <a:gdLst>
              <a:gd name="T0" fmla="*/ 1739900 w 21600"/>
              <a:gd name="T1" fmla="*/ 1097757 h 21600"/>
              <a:gd name="T2" fmla="*/ 1739900 w 21600"/>
              <a:gd name="T3" fmla="*/ 1097757 h 21600"/>
              <a:gd name="T4" fmla="*/ 1739900 w 21600"/>
              <a:gd name="T5" fmla="*/ 1097757 h 21600"/>
              <a:gd name="T6" fmla="*/ 1739900 w 21600"/>
              <a:gd name="T7" fmla="*/ 10977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21599"/>
                </a:lnTo>
                <a:lnTo>
                  <a:pt x="17459" y="7583"/>
                </a:lnTo>
                <a:lnTo>
                  <a:pt x="8049" y="0"/>
                </a:lnTo>
                <a:lnTo>
                  <a:pt x="0" y="0"/>
                </a:ln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903" name="AutoShape 7"/>
          <p:cNvSpPr>
            <a:spLocks/>
          </p:cNvSpPr>
          <p:nvPr/>
        </p:nvSpPr>
        <p:spPr bwMode="auto">
          <a:xfrm>
            <a:off x="5297599" y="2574957"/>
            <a:ext cx="2782561" cy="817859"/>
          </a:xfrm>
          <a:custGeom>
            <a:avLst/>
            <a:gdLst>
              <a:gd name="T0" fmla="*/ 2638425 w 21600"/>
              <a:gd name="T1" fmla="*/ 775494 h 21600"/>
              <a:gd name="T2" fmla="*/ 2638425 w 21600"/>
              <a:gd name="T3" fmla="*/ 775494 h 21600"/>
              <a:gd name="T4" fmla="*/ 2638425 w 21600"/>
              <a:gd name="T5" fmla="*/ 775494 h 21600"/>
              <a:gd name="T6" fmla="*/ 2638425 w 21600"/>
              <a:gd name="T7" fmla="*/ 775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9248"/>
                </a:lnTo>
                <a:lnTo>
                  <a:pt x="21372" y="19161"/>
                </a:lnTo>
                <a:lnTo>
                  <a:pt x="15" y="21599"/>
                </a:lnTo>
                <a:lnTo>
                  <a:pt x="0" y="0"/>
                </a:ln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904" name="AutoShape 8"/>
          <p:cNvSpPr>
            <a:spLocks/>
          </p:cNvSpPr>
          <p:nvPr/>
        </p:nvSpPr>
        <p:spPr bwMode="auto">
          <a:xfrm>
            <a:off x="5511900" y="2035020"/>
            <a:ext cx="2568260" cy="2017441"/>
          </a:xfrm>
          <a:custGeom>
            <a:avLst/>
            <a:gdLst>
              <a:gd name="T0" fmla="*/ 2435225 w 21600"/>
              <a:gd name="T1" fmla="*/ 1912937 h 21600"/>
              <a:gd name="T2" fmla="*/ 2435225 w 21600"/>
              <a:gd name="T3" fmla="*/ 1912937 h 21600"/>
              <a:gd name="T4" fmla="*/ 2435225 w 21600"/>
              <a:gd name="T5" fmla="*/ 1912937 h 21600"/>
              <a:gd name="T6" fmla="*/ 2435225 w 21600"/>
              <a:gd name="T7" fmla="*/ 191293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640" y="0"/>
                </a:moveTo>
                <a:lnTo>
                  <a:pt x="0" y="19721"/>
                </a:lnTo>
                <a:lnTo>
                  <a:pt x="830" y="21599"/>
                </a:lnTo>
                <a:lnTo>
                  <a:pt x="21599" y="8054"/>
                </a:lnTo>
                <a:lnTo>
                  <a:pt x="18640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905" name="AutoShape 9"/>
          <p:cNvSpPr>
            <a:spLocks/>
          </p:cNvSpPr>
          <p:nvPr/>
        </p:nvSpPr>
        <p:spPr bwMode="auto">
          <a:xfrm>
            <a:off x="5511900" y="3882527"/>
            <a:ext cx="2069342" cy="821207"/>
          </a:xfrm>
          <a:custGeom>
            <a:avLst/>
            <a:gdLst>
              <a:gd name="T0" fmla="*/ 1962150 w 21600"/>
              <a:gd name="T1" fmla="*/ 778669 h 21600"/>
              <a:gd name="T2" fmla="*/ 1962150 w 21600"/>
              <a:gd name="T3" fmla="*/ 778669 h 21600"/>
              <a:gd name="T4" fmla="*/ 1962150 w 21600"/>
              <a:gd name="T5" fmla="*/ 778669 h 21600"/>
              <a:gd name="T6" fmla="*/ 1962150 w 21600"/>
              <a:gd name="T7" fmla="*/ 7786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1535"/>
                </a:lnTo>
                <a:lnTo>
                  <a:pt x="20330" y="21599"/>
                </a:lnTo>
                <a:lnTo>
                  <a:pt x="1030" y="4601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906" name="AutoShape 10"/>
          <p:cNvSpPr>
            <a:spLocks/>
          </p:cNvSpPr>
          <p:nvPr/>
        </p:nvSpPr>
        <p:spPr bwMode="auto">
          <a:xfrm>
            <a:off x="5795681" y="2925708"/>
            <a:ext cx="2282805" cy="1661668"/>
          </a:xfrm>
          <a:custGeom>
            <a:avLst/>
            <a:gdLst>
              <a:gd name="T0" fmla="*/ 2164556 w 21600"/>
              <a:gd name="T1" fmla="*/ 1575594 h 21600"/>
              <a:gd name="T2" fmla="*/ 2164556 w 21600"/>
              <a:gd name="T3" fmla="*/ 1575594 h 21600"/>
              <a:gd name="T4" fmla="*/ 2164556 w 21600"/>
              <a:gd name="T5" fmla="*/ 1575594 h 21600"/>
              <a:gd name="T6" fmla="*/ 2164556 w 21600"/>
              <a:gd name="T7" fmla="*/ 15755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0"/>
                </a:moveTo>
                <a:lnTo>
                  <a:pt x="0" y="19114"/>
                </a:lnTo>
                <a:lnTo>
                  <a:pt x="512" y="21600"/>
                </a:lnTo>
                <a:lnTo>
                  <a:pt x="21322" y="4893"/>
                </a:lnTo>
                <a:lnTo>
                  <a:pt x="21599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907" name="AutoShape 11"/>
          <p:cNvSpPr>
            <a:spLocks/>
          </p:cNvSpPr>
          <p:nvPr/>
        </p:nvSpPr>
        <p:spPr bwMode="auto">
          <a:xfrm>
            <a:off x="5795682" y="4399862"/>
            <a:ext cx="1562051" cy="725777"/>
          </a:xfrm>
          <a:custGeom>
            <a:avLst/>
            <a:gdLst>
              <a:gd name="T0" fmla="*/ 1481138 w 21600"/>
              <a:gd name="T1" fmla="*/ 688182 h 21600"/>
              <a:gd name="T2" fmla="*/ 1481138 w 21600"/>
              <a:gd name="T3" fmla="*/ 688182 h 21600"/>
              <a:gd name="T4" fmla="*/ 1481138 w 21600"/>
              <a:gd name="T5" fmla="*/ 688182 h 21600"/>
              <a:gd name="T6" fmla="*/ 1481138 w 21600"/>
              <a:gd name="T7" fmla="*/ 6881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18339"/>
                </a:lnTo>
                <a:lnTo>
                  <a:pt x="20424" y="21600"/>
                </a:lnTo>
                <a:lnTo>
                  <a:pt x="748" y="5676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908" name="AutoShape 12"/>
          <p:cNvSpPr>
            <a:spLocks/>
          </p:cNvSpPr>
          <p:nvPr/>
        </p:nvSpPr>
        <p:spPr bwMode="auto">
          <a:xfrm>
            <a:off x="5297599" y="1627346"/>
            <a:ext cx="1629858" cy="1763796"/>
          </a:xfrm>
          <a:custGeom>
            <a:avLst/>
            <a:gdLst>
              <a:gd name="T0" fmla="*/ 1545432 w 21600"/>
              <a:gd name="T1" fmla="*/ 1672432 h 21600"/>
              <a:gd name="T2" fmla="*/ 1545432 w 21600"/>
              <a:gd name="T3" fmla="*/ 1672432 h 21600"/>
              <a:gd name="T4" fmla="*/ 1545432 w 21600"/>
              <a:gd name="T5" fmla="*/ 1672432 h 21600"/>
              <a:gd name="T6" fmla="*/ 1545432 w 21600"/>
              <a:gd name="T7" fmla="*/ 16724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537" y="0"/>
                </a:moveTo>
                <a:lnTo>
                  <a:pt x="0" y="11569"/>
                </a:lnTo>
                <a:lnTo>
                  <a:pt x="26" y="21600"/>
                </a:lnTo>
                <a:lnTo>
                  <a:pt x="21600" y="0"/>
                </a:lnTo>
                <a:lnTo>
                  <a:pt x="12537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909" name="AutoShape 13"/>
          <p:cNvSpPr>
            <a:spLocks/>
          </p:cNvSpPr>
          <p:nvPr/>
        </p:nvSpPr>
        <p:spPr bwMode="auto">
          <a:xfrm>
            <a:off x="6003286" y="4322011"/>
            <a:ext cx="1575445" cy="801954"/>
          </a:xfrm>
          <a:custGeom>
            <a:avLst/>
            <a:gdLst>
              <a:gd name="T0" fmla="*/ 1493838 w 21600"/>
              <a:gd name="T1" fmla="*/ 760413 h 21600"/>
              <a:gd name="T2" fmla="*/ 1493838 w 21600"/>
              <a:gd name="T3" fmla="*/ 760413 h 21600"/>
              <a:gd name="T4" fmla="*/ 1493838 w 21600"/>
              <a:gd name="T5" fmla="*/ 760413 h 21600"/>
              <a:gd name="T6" fmla="*/ 1493838 w 21600"/>
              <a:gd name="T7" fmla="*/ 7604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367" y="21600"/>
                </a:moveTo>
                <a:lnTo>
                  <a:pt x="19935" y="10310"/>
                </a:lnTo>
                <a:lnTo>
                  <a:pt x="21600" y="0"/>
                </a:lnTo>
                <a:lnTo>
                  <a:pt x="0" y="19113"/>
                </a:lnTo>
                <a:lnTo>
                  <a:pt x="1367" y="2160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910" name="AutoShape 14"/>
          <p:cNvSpPr>
            <a:spLocks/>
          </p:cNvSpPr>
          <p:nvPr/>
        </p:nvSpPr>
        <p:spPr bwMode="auto">
          <a:xfrm>
            <a:off x="6003285" y="5017651"/>
            <a:ext cx="1354448" cy="106314"/>
          </a:xfrm>
          <a:custGeom>
            <a:avLst/>
            <a:gdLst>
              <a:gd name="T0" fmla="*/ 1284288 w 21600"/>
              <a:gd name="T1" fmla="*/ 100807 h 21600"/>
              <a:gd name="T2" fmla="*/ 1284288 w 21600"/>
              <a:gd name="T3" fmla="*/ 100807 h 21600"/>
              <a:gd name="T4" fmla="*/ 1284288 w 21600"/>
              <a:gd name="T5" fmla="*/ 100807 h 21600"/>
              <a:gd name="T6" fmla="*/ 1284288 w 21600"/>
              <a:gd name="T7" fmla="*/ 1008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3389"/>
                </a:moveTo>
                <a:lnTo>
                  <a:pt x="21599" y="0"/>
                </a:lnTo>
                <a:lnTo>
                  <a:pt x="20245" y="21600"/>
                </a:lnTo>
                <a:lnTo>
                  <a:pt x="1591" y="21600"/>
                </a:lnTo>
                <a:lnTo>
                  <a:pt x="0" y="3389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0911" name="Group 15"/>
          <p:cNvGrpSpPr>
            <a:grpSpLocks/>
          </p:cNvGrpSpPr>
          <p:nvPr/>
        </p:nvGrpSpPr>
        <p:grpSpPr bwMode="auto">
          <a:xfrm>
            <a:off x="8420865" y="2411721"/>
            <a:ext cx="245274" cy="196721"/>
            <a:chOff x="0" y="0"/>
            <a:chExt cx="466209" cy="372160"/>
          </a:xfrm>
          <a:solidFill>
            <a:schemeClr val="accent1"/>
          </a:solidFill>
        </p:grpSpPr>
        <p:sp>
          <p:nvSpPr>
            <p:cNvPr id="2" name="AutoShape 16"/>
            <p:cNvSpPr>
              <a:spLocks/>
            </p:cNvSpPr>
            <p:nvPr/>
          </p:nvSpPr>
          <p:spPr bwMode="auto">
            <a:xfrm>
              <a:off x="0" y="0"/>
              <a:ext cx="220976" cy="372160"/>
            </a:xfrm>
            <a:custGeom>
              <a:avLst/>
              <a:gdLst>
                <a:gd name="T0" fmla="*/ 110488 w 21600"/>
                <a:gd name="T1" fmla="*/ 186080 h 21600"/>
                <a:gd name="T2" fmla="*/ 110488 w 21600"/>
                <a:gd name="T3" fmla="*/ 186080 h 21600"/>
                <a:gd name="T4" fmla="*/ 110488 w 21600"/>
                <a:gd name="T5" fmla="*/ 186080 h 21600"/>
                <a:gd name="T6" fmla="*/ 110488 w 21600"/>
                <a:gd name="T7" fmla="*/ 1860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930"/>
                  </a:moveTo>
                  <a:cubicBezTo>
                    <a:pt x="0" y="7751"/>
                    <a:pt x="722" y="5225"/>
                    <a:pt x="2456" y="3135"/>
                  </a:cubicBezTo>
                  <a:cubicBezTo>
                    <a:pt x="4189" y="1045"/>
                    <a:pt x="6935" y="0"/>
                    <a:pt x="10836" y="0"/>
                  </a:cubicBezTo>
                  <a:cubicBezTo>
                    <a:pt x="13581" y="0"/>
                    <a:pt x="15676" y="391"/>
                    <a:pt x="17410" y="1480"/>
                  </a:cubicBezTo>
                  <a:cubicBezTo>
                    <a:pt x="18782" y="2525"/>
                    <a:pt x="20227" y="4006"/>
                    <a:pt x="20588" y="5443"/>
                  </a:cubicBezTo>
                  <a:cubicBezTo>
                    <a:pt x="21238" y="7098"/>
                    <a:pt x="21600" y="8796"/>
                    <a:pt x="21600" y="10930"/>
                  </a:cubicBezTo>
                  <a:cubicBezTo>
                    <a:pt x="21600" y="12803"/>
                    <a:pt x="21238" y="14675"/>
                    <a:pt x="20588" y="16156"/>
                  </a:cubicBezTo>
                  <a:cubicBezTo>
                    <a:pt x="20227" y="17811"/>
                    <a:pt x="18782" y="19074"/>
                    <a:pt x="17410" y="20119"/>
                  </a:cubicBezTo>
                  <a:cubicBezTo>
                    <a:pt x="15676" y="21164"/>
                    <a:pt x="13581" y="21599"/>
                    <a:pt x="10836" y="21599"/>
                  </a:cubicBezTo>
                  <a:cubicBezTo>
                    <a:pt x="6935" y="21599"/>
                    <a:pt x="4189" y="20554"/>
                    <a:pt x="2456" y="18464"/>
                  </a:cubicBezTo>
                  <a:cubicBezTo>
                    <a:pt x="722" y="16374"/>
                    <a:pt x="0" y="13804"/>
                    <a:pt x="0" y="10930"/>
                  </a:cubicBezTo>
                  <a:close/>
                  <a:moveTo>
                    <a:pt x="6284" y="10930"/>
                  </a:moveTo>
                  <a:cubicBezTo>
                    <a:pt x="6284" y="12585"/>
                    <a:pt x="6284" y="13804"/>
                    <a:pt x="6646" y="14893"/>
                  </a:cubicBezTo>
                  <a:cubicBezTo>
                    <a:pt x="6646" y="15938"/>
                    <a:pt x="7296" y="16983"/>
                    <a:pt x="8018" y="17637"/>
                  </a:cubicBezTo>
                  <a:cubicBezTo>
                    <a:pt x="8741" y="18246"/>
                    <a:pt x="9463" y="18638"/>
                    <a:pt x="10836" y="18638"/>
                  </a:cubicBezTo>
                  <a:cubicBezTo>
                    <a:pt x="12569" y="18638"/>
                    <a:pt x="13942" y="17811"/>
                    <a:pt x="14592" y="16591"/>
                  </a:cubicBezTo>
                  <a:cubicBezTo>
                    <a:pt x="14953" y="15285"/>
                    <a:pt x="15315" y="13412"/>
                    <a:pt x="15315" y="10930"/>
                  </a:cubicBezTo>
                  <a:cubicBezTo>
                    <a:pt x="15315" y="8187"/>
                    <a:pt x="14953" y="6270"/>
                    <a:pt x="14592" y="5051"/>
                  </a:cubicBezTo>
                  <a:cubicBezTo>
                    <a:pt x="13942" y="3788"/>
                    <a:pt x="12569" y="3135"/>
                    <a:pt x="10836" y="3135"/>
                  </a:cubicBezTo>
                  <a:cubicBezTo>
                    <a:pt x="9102" y="3135"/>
                    <a:pt x="7657" y="3788"/>
                    <a:pt x="7296" y="5051"/>
                  </a:cubicBezTo>
                  <a:cubicBezTo>
                    <a:pt x="6646" y="6488"/>
                    <a:pt x="6284" y="8404"/>
                    <a:pt x="6284" y="1093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" name="AutoShape 17"/>
            <p:cNvSpPr>
              <a:spLocks/>
            </p:cNvSpPr>
            <p:nvPr/>
          </p:nvSpPr>
          <p:spPr bwMode="auto">
            <a:xfrm>
              <a:off x="295619" y="6718"/>
              <a:ext cx="170590" cy="355367"/>
            </a:xfrm>
            <a:custGeom>
              <a:avLst/>
              <a:gdLst>
                <a:gd name="T0" fmla="*/ 85295 w 21600"/>
                <a:gd name="T1" fmla="*/ 177684 h 21600"/>
                <a:gd name="T2" fmla="*/ 85295 w 21600"/>
                <a:gd name="T3" fmla="*/ 177684 h 21600"/>
                <a:gd name="T4" fmla="*/ 85295 w 21600"/>
                <a:gd name="T5" fmla="*/ 177684 h 21600"/>
                <a:gd name="T6" fmla="*/ 85295 w 21600"/>
                <a:gd name="T7" fmla="*/ 17768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700" y="21599"/>
                  </a:moveTo>
                  <a:cubicBezTo>
                    <a:pt x="2700" y="18566"/>
                    <a:pt x="2700" y="18566"/>
                    <a:pt x="2700" y="18566"/>
                  </a:cubicBezTo>
                  <a:cubicBezTo>
                    <a:pt x="8565" y="18566"/>
                    <a:pt x="8565" y="18566"/>
                    <a:pt x="8565" y="18566"/>
                  </a:cubicBezTo>
                  <a:cubicBezTo>
                    <a:pt x="8565" y="3984"/>
                    <a:pt x="8565" y="3984"/>
                    <a:pt x="8565" y="3984"/>
                  </a:cubicBezTo>
                  <a:cubicBezTo>
                    <a:pt x="7727" y="4392"/>
                    <a:pt x="6331" y="5026"/>
                    <a:pt x="5027" y="5479"/>
                  </a:cubicBezTo>
                  <a:cubicBezTo>
                    <a:pt x="3631" y="6113"/>
                    <a:pt x="1862" y="6792"/>
                    <a:pt x="0" y="7426"/>
                  </a:cubicBezTo>
                  <a:cubicBezTo>
                    <a:pt x="0" y="3532"/>
                    <a:pt x="0" y="3532"/>
                    <a:pt x="0" y="3532"/>
                  </a:cubicBezTo>
                  <a:cubicBezTo>
                    <a:pt x="931" y="3079"/>
                    <a:pt x="4096" y="1992"/>
                    <a:pt x="8100" y="0"/>
                  </a:cubicBezTo>
                  <a:cubicBezTo>
                    <a:pt x="15734" y="0"/>
                    <a:pt x="15734" y="0"/>
                    <a:pt x="15734" y="0"/>
                  </a:cubicBezTo>
                  <a:cubicBezTo>
                    <a:pt x="15734" y="18566"/>
                    <a:pt x="15734" y="18566"/>
                    <a:pt x="15734" y="18566"/>
                  </a:cubicBezTo>
                  <a:cubicBezTo>
                    <a:pt x="21599" y="18566"/>
                    <a:pt x="21599" y="18566"/>
                    <a:pt x="21599" y="18566"/>
                  </a:cubicBezTo>
                  <a:cubicBezTo>
                    <a:pt x="21599" y="21599"/>
                    <a:pt x="21599" y="21599"/>
                    <a:pt x="21599" y="21599"/>
                  </a:cubicBezTo>
                  <a:lnTo>
                    <a:pt x="2700" y="2159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912" name="Group 18"/>
          <p:cNvGrpSpPr>
            <a:grpSpLocks/>
          </p:cNvGrpSpPr>
          <p:nvPr/>
        </p:nvGrpSpPr>
        <p:grpSpPr bwMode="auto">
          <a:xfrm>
            <a:off x="8420866" y="3777888"/>
            <a:ext cx="249459" cy="195884"/>
            <a:chOff x="0" y="0"/>
            <a:chExt cx="472922" cy="372160"/>
          </a:xfrm>
          <a:solidFill>
            <a:schemeClr val="accent2"/>
          </a:solidFill>
        </p:grpSpPr>
        <p:sp>
          <p:nvSpPr>
            <p:cNvPr id="80915" name="AutoShape 19"/>
            <p:cNvSpPr>
              <a:spLocks/>
            </p:cNvSpPr>
            <p:nvPr/>
          </p:nvSpPr>
          <p:spPr bwMode="auto">
            <a:xfrm>
              <a:off x="0" y="0"/>
              <a:ext cx="220974" cy="372160"/>
            </a:xfrm>
            <a:custGeom>
              <a:avLst/>
              <a:gdLst>
                <a:gd name="T0" fmla="*/ 110487 w 21600"/>
                <a:gd name="T1" fmla="*/ 186080 h 21600"/>
                <a:gd name="T2" fmla="*/ 110487 w 21600"/>
                <a:gd name="T3" fmla="*/ 186080 h 21600"/>
                <a:gd name="T4" fmla="*/ 110487 w 21600"/>
                <a:gd name="T5" fmla="*/ 186080 h 21600"/>
                <a:gd name="T6" fmla="*/ 110487 w 21600"/>
                <a:gd name="T7" fmla="*/ 1860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87"/>
                  </a:moveTo>
                  <a:cubicBezTo>
                    <a:pt x="0" y="7751"/>
                    <a:pt x="724" y="5225"/>
                    <a:pt x="2464" y="3135"/>
                  </a:cubicBezTo>
                  <a:cubicBezTo>
                    <a:pt x="4204" y="1045"/>
                    <a:pt x="6958" y="0"/>
                    <a:pt x="10800" y="0"/>
                  </a:cubicBezTo>
                  <a:cubicBezTo>
                    <a:pt x="13264" y="0"/>
                    <a:pt x="15728" y="653"/>
                    <a:pt x="17106" y="1698"/>
                  </a:cubicBezTo>
                  <a:cubicBezTo>
                    <a:pt x="18845" y="2525"/>
                    <a:pt x="19860" y="3962"/>
                    <a:pt x="20585" y="5443"/>
                  </a:cubicBezTo>
                  <a:cubicBezTo>
                    <a:pt x="21310" y="7141"/>
                    <a:pt x="21599" y="9014"/>
                    <a:pt x="21599" y="10887"/>
                  </a:cubicBezTo>
                  <a:cubicBezTo>
                    <a:pt x="21599" y="12803"/>
                    <a:pt x="21310" y="14675"/>
                    <a:pt x="20585" y="16156"/>
                  </a:cubicBezTo>
                  <a:cubicBezTo>
                    <a:pt x="19860" y="17811"/>
                    <a:pt x="18845" y="19074"/>
                    <a:pt x="17106" y="20119"/>
                  </a:cubicBezTo>
                  <a:cubicBezTo>
                    <a:pt x="15728" y="21164"/>
                    <a:pt x="13264" y="21599"/>
                    <a:pt x="10800" y="21599"/>
                  </a:cubicBezTo>
                  <a:cubicBezTo>
                    <a:pt x="6958" y="21599"/>
                    <a:pt x="4204" y="20554"/>
                    <a:pt x="2464" y="18464"/>
                  </a:cubicBezTo>
                  <a:cubicBezTo>
                    <a:pt x="724" y="16330"/>
                    <a:pt x="0" y="13848"/>
                    <a:pt x="0" y="10887"/>
                  </a:cubicBezTo>
                  <a:close/>
                  <a:moveTo>
                    <a:pt x="5943" y="10887"/>
                  </a:moveTo>
                  <a:cubicBezTo>
                    <a:pt x="5943" y="12585"/>
                    <a:pt x="6233" y="14066"/>
                    <a:pt x="6233" y="15111"/>
                  </a:cubicBezTo>
                  <a:cubicBezTo>
                    <a:pt x="6595" y="16156"/>
                    <a:pt x="6958" y="16983"/>
                    <a:pt x="7683" y="17593"/>
                  </a:cubicBezTo>
                  <a:cubicBezTo>
                    <a:pt x="8335" y="18246"/>
                    <a:pt x="9422" y="18682"/>
                    <a:pt x="10800" y="18682"/>
                  </a:cubicBezTo>
                  <a:cubicBezTo>
                    <a:pt x="12539" y="18682"/>
                    <a:pt x="13626" y="18029"/>
                    <a:pt x="14279" y="16548"/>
                  </a:cubicBezTo>
                  <a:cubicBezTo>
                    <a:pt x="15004" y="15329"/>
                    <a:pt x="15366" y="13412"/>
                    <a:pt x="15366" y="10887"/>
                  </a:cubicBezTo>
                  <a:cubicBezTo>
                    <a:pt x="15366" y="8404"/>
                    <a:pt x="15004" y="6314"/>
                    <a:pt x="14279" y="5051"/>
                  </a:cubicBezTo>
                  <a:cubicBezTo>
                    <a:pt x="13626" y="3745"/>
                    <a:pt x="12539" y="3135"/>
                    <a:pt x="10800" y="3135"/>
                  </a:cubicBezTo>
                  <a:cubicBezTo>
                    <a:pt x="8697" y="3135"/>
                    <a:pt x="7683" y="3745"/>
                    <a:pt x="6958" y="5051"/>
                  </a:cubicBezTo>
                  <a:cubicBezTo>
                    <a:pt x="6233" y="6532"/>
                    <a:pt x="5943" y="8404"/>
                    <a:pt x="5943" y="1088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916" name="AutoShape 20"/>
            <p:cNvSpPr>
              <a:spLocks/>
            </p:cNvSpPr>
            <p:nvPr/>
          </p:nvSpPr>
          <p:spPr bwMode="auto">
            <a:xfrm>
              <a:off x="258666" y="0"/>
              <a:ext cx="214256" cy="362085"/>
            </a:xfrm>
            <a:custGeom>
              <a:avLst/>
              <a:gdLst>
                <a:gd name="T0" fmla="*/ 107128 w 21600"/>
                <a:gd name="T1" fmla="*/ 181043 h 21600"/>
                <a:gd name="T2" fmla="*/ 107128 w 21600"/>
                <a:gd name="T3" fmla="*/ 181043 h 21600"/>
                <a:gd name="T4" fmla="*/ 107128 w 21600"/>
                <a:gd name="T5" fmla="*/ 181043 h 21600"/>
                <a:gd name="T6" fmla="*/ 107128 w 21600"/>
                <a:gd name="T7" fmla="*/ 18104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cubicBezTo>
                    <a:pt x="0" y="17555"/>
                    <a:pt x="0" y="17555"/>
                    <a:pt x="0" y="17555"/>
                  </a:cubicBezTo>
                  <a:cubicBezTo>
                    <a:pt x="3961" y="14977"/>
                    <a:pt x="3961" y="14977"/>
                    <a:pt x="3961" y="14977"/>
                  </a:cubicBezTo>
                  <a:cubicBezTo>
                    <a:pt x="5680" y="14133"/>
                    <a:pt x="7175" y="13288"/>
                    <a:pt x="8221" y="12399"/>
                  </a:cubicBezTo>
                  <a:cubicBezTo>
                    <a:pt x="10388" y="11111"/>
                    <a:pt x="11883" y="9822"/>
                    <a:pt x="13303" y="8799"/>
                  </a:cubicBezTo>
                  <a:cubicBezTo>
                    <a:pt x="14350" y="7688"/>
                    <a:pt x="14723" y="6844"/>
                    <a:pt x="14723" y="5777"/>
                  </a:cubicBezTo>
                  <a:cubicBezTo>
                    <a:pt x="14723" y="4933"/>
                    <a:pt x="14350" y="4266"/>
                    <a:pt x="13677" y="3822"/>
                  </a:cubicBezTo>
                  <a:cubicBezTo>
                    <a:pt x="12930" y="3422"/>
                    <a:pt x="12257" y="3199"/>
                    <a:pt x="10762" y="3199"/>
                  </a:cubicBezTo>
                  <a:cubicBezTo>
                    <a:pt x="9342" y="3199"/>
                    <a:pt x="8221" y="3422"/>
                    <a:pt x="7922" y="4044"/>
                  </a:cubicBezTo>
                  <a:cubicBezTo>
                    <a:pt x="7548" y="4488"/>
                    <a:pt x="7175" y="4933"/>
                    <a:pt x="6801" y="5333"/>
                  </a:cubicBezTo>
                  <a:cubicBezTo>
                    <a:pt x="6801" y="5777"/>
                    <a:pt x="6801" y="6444"/>
                    <a:pt x="6801" y="6844"/>
                  </a:cubicBezTo>
                  <a:cubicBezTo>
                    <a:pt x="373" y="6844"/>
                    <a:pt x="373" y="6844"/>
                    <a:pt x="373" y="6844"/>
                  </a:cubicBezTo>
                  <a:cubicBezTo>
                    <a:pt x="373" y="5555"/>
                    <a:pt x="373" y="4488"/>
                    <a:pt x="1046" y="3644"/>
                  </a:cubicBezTo>
                  <a:cubicBezTo>
                    <a:pt x="1420" y="2799"/>
                    <a:pt x="2466" y="2133"/>
                    <a:pt x="3213" y="1511"/>
                  </a:cubicBezTo>
                  <a:cubicBezTo>
                    <a:pt x="5381" y="666"/>
                    <a:pt x="7922" y="0"/>
                    <a:pt x="11510" y="0"/>
                  </a:cubicBezTo>
                  <a:cubicBezTo>
                    <a:pt x="14350" y="0"/>
                    <a:pt x="16891" y="666"/>
                    <a:pt x="18311" y="1733"/>
                  </a:cubicBezTo>
                  <a:cubicBezTo>
                    <a:pt x="20105" y="2799"/>
                    <a:pt x="21226" y="4266"/>
                    <a:pt x="21226" y="6444"/>
                  </a:cubicBezTo>
                  <a:cubicBezTo>
                    <a:pt x="21226" y="7511"/>
                    <a:pt x="20478" y="8577"/>
                    <a:pt x="19432" y="9644"/>
                  </a:cubicBezTo>
                  <a:cubicBezTo>
                    <a:pt x="18311" y="10888"/>
                    <a:pt x="17265" y="11999"/>
                    <a:pt x="15770" y="12844"/>
                  </a:cubicBezTo>
                  <a:cubicBezTo>
                    <a:pt x="14350" y="13911"/>
                    <a:pt x="12556" y="14977"/>
                    <a:pt x="10388" y="16266"/>
                  </a:cubicBezTo>
                  <a:cubicBezTo>
                    <a:pt x="9342" y="16888"/>
                    <a:pt x="8595" y="17333"/>
                    <a:pt x="7922" y="17777"/>
                  </a:cubicBezTo>
                  <a:cubicBezTo>
                    <a:pt x="7548" y="17955"/>
                    <a:pt x="7175" y="18400"/>
                    <a:pt x="6801" y="18622"/>
                  </a:cubicBezTo>
                  <a:cubicBezTo>
                    <a:pt x="16143" y="18622"/>
                    <a:pt x="16143" y="18622"/>
                    <a:pt x="16143" y="18622"/>
                  </a:cubicBezTo>
                  <a:cubicBezTo>
                    <a:pt x="16143" y="15822"/>
                    <a:pt x="16143" y="15822"/>
                    <a:pt x="16143" y="15822"/>
                  </a:cubicBezTo>
                  <a:cubicBezTo>
                    <a:pt x="21600" y="15822"/>
                    <a:pt x="21600" y="15822"/>
                    <a:pt x="21600" y="15822"/>
                  </a:cubicBezTo>
                  <a:cubicBezTo>
                    <a:pt x="21600" y="21600"/>
                    <a:pt x="21600" y="21600"/>
                    <a:pt x="21600" y="21600"/>
                  </a:cubicBezTo>
                  <a:lnTo>
                    <a:pt x="0" y="2160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913" name="Group 21"/>
          <p:cNvGrpSpPr>
            <a:grpSpLocks/>
          </p:cNvGrpSpPr>
          <p:nvPr/>
        </p:nvGrpSpPr>
        <p:grpSpPr bwMode="auto">
          <a:xfrm>
            <a:off x="8420866" y="5079597"/>
            <a:ext cx="252808" cy="196722"/>
            <a:chOff x="0" y="0"/>
            <a:chExt cx="479642" cy="372160"/>
          </a:xfrm>
          <a:solidFill>
            <a:schemeClr val="accent3"/>
          </a:solidFill>
        </p:grpSpPr>
        <p:sp>
          <p:nvSpPr>
            <p:cNvPr id="80918" name="AutoShape 22"/>
            <p:cNvSpPr>
              <a:spLocks/>
            </p:cNvSpPr>
            <p:nvPr/>
          </p:nvSpPr>
          <p:spPr bwMode="auto">
            <a:xfrm>
              <a:off x="0" y="0"/>
              <a:ext cx="220976" cy="372160"/>
            </a:xfrm>
            <a:custGeom>
              <a:avLst/>
              <a:gdLst>
                <a:gd name="T0" fmla="*/ 110488 w 21600"/>
                <a:gd name="T1" fmla="*/ 186080 h 21600"/>
                <a:gd name="T2" fmla="*/ 110488 w 21600"/>
                <a:gd name="T3" fmla="*/ 186080 h 21600"/>
                <a:gd name="T4" fmla="*/ 110488 w 21600"/>
                <a:gd name="T5" fmla="*/ 186080 h 21600"/>
                <a:gd name="T6" fmla="*/ 110488 w 21600"/>
                <a:gd name="T7" fmla="*/ 1860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712"/>
                  </a:moveTo>
                  <a:cubicBezTo>
                    <a:pt x="0" y="7751"/>
                    <a:pt x="722" y="5051"/>
                    <a:pt x="2456" y="2961"/>
                  </a:cubicBezTo>
                  <a:cubicBezTo>
                    <a:pt x="4189" y="1045"/>
                    <a:pt x="6935" y="0"/>
                    <a:pt x="10836" y="0"/>
                  </a:cubicBezTo>
                  <a:cubicBezTo>
                    <a:pt x="13581" y="0"/>
                    <a:pt x="15676" y="391"/>
                    <a:pt x="17410" y="1480"/>
                  </a:cubicBezTo>
                  <a:cubicBezTo>
                    <a:pt x="18782" y="2525"/>
                    <a:pt x="20227" y="3788"/>
                    <a:pt x="20588" y="5443"/>
                  </a:cubicBezTo>
                  <a:cubicBezTo>
                    <a:pt x="21238" y="6924"/>
                    <a:pt x="21600" y="8796"/>
                    <a:pt x="21600" y="10712"/>
                  </a:cubicBezTo>
                  <a:cubicBezTo>
                    <a:pt x="21600" y="12803"/>
                    <a:pt x="21238" y="14458"/>
                    <a:pt x="20588" y="16156"/>
                  </a:cubicBezTo>
                  <a:cubicBezTo>
                    <a:pt x="20227" y="17637"/>
                    <a:pt x="18782" y="18856"/>
                    <a:pt x="17410" y="19901"/>
                  </a:cubicBezTo>
                  <a:cubicBezTo>
                    <a:pt x="15676" y="20946"/>
                    <a:pt x="13581" y="21599"/>
                    <a:pt x="10836" y="21599"/>
                  </a:cubicBezTo>
                  <a:cubicBezTo>
                    <a:pt x="6935" y="21599"/>
                    <a:pt x="4189" y="20554"/>
                    <a:pt x="2456" y="18464"/>
                  </a:cubicBezTo>
                  <a:cubicBezTo>
                    <a:pt x="722" y="16374"/>
                    <a:pt x="0" y="13848"/>
                    <a:pt x="0" y="10712"/>
                  </a:cubicBezTo>
                  <a:close/>
                  <a:moveTo>
                    <a:pt x="6284" y="10712"/>
                  </a:moveTo>
                  <a:cubicBezTo>
                    <a:pt x="6284" y="12367"/>
                    <a:pt x="6284" y="13848"/>
                    <a:pt x="6646" y="14893"/>
                  </a:cubicBezTo>
                  <a:cubicBezTo>
                    <a:pt x="6646" y="15938"/>
                    <a:pt x="7296" y="16766"/>
                    <a:pt x="8018" y="17419"/>
                  </a:cubicBezTo>
                  <a:cubicBezTo>
                    <a:pt x="8741" y="18246"/>
                    <a:pt x="9463" y="18464"/>
                    <a:pt x="10836" y="18464"/>
                  </a:cubicBezTo>
                  <a:cubicBezTo>
                    <a:pt x="12569" y="18464"/>
                    <a:pt x="13942" y="17811"/>
                    <a:pt x="14592" y="16591"/>
                  </a:cubicBezTo>
                  <a:cubicBezTo>
                    <a:pt x="14953" y="15111"/>
                    <a:pt x="15315" y="13195"/>
                    <a:pt x="15315" y="10712"/>
                  </a:cubicBezTo>
                  <a:cubicBezTo>
                    <a:pt x="15315" y="8187"/>
                    <a:pt x="14953" y="6270"/>
                    <a:pt x="14592" y="4833"/>
                  </a:cubicBezTo>
                  <a:cubicBezTo>
                    <a:pt x="13942" y="3570"/>
                    <a:pt x="12569" y="2961"/>
                    <a:pt x="10836" y="2961"/>
                  </a:cubicBezTo>
                  <a:cubicBezTo>
                    <a:pt x="9102" y="2961"/>
                    <a:pt x="7657" y="3570"/>
                    <a:pt x="7296" y="5051"/>
                  </a:cubicBezTo>
                  <a:cubicBezTo>
                    <a:pt x="6646" y="6270"/>
                    <a:pt x="6284" y="8187"/>
                    <a:pt x="6284" y="1071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919" name="AutoShape 23"/>
            <p:cNvSpPr>
              <a:spLocks/>
            </p:cNvSpPr>
            <p:nvPr/>
          </p:nvSpPr>
          <p:spPr bwMode="auto">
            <a:xfrm>
              <a:off x="262025" y="0"/>
              <a:ext cx="217617" cy="372160"/>
            </a:xfrm>
            <a:custGeom>
              <a:avLst/>
              <a:gdLst>
                <a:gd name="T0" fmla="*/ 108809 w 21600"/>
                <a:gd name="T1" fmla="*/ 186080 h 21600"/>
                <a:gd name="T2" fmla="*/ 108809 w 21600"/>
                <a:gd name="T3" fmla="*/ 186080 h 21600"/>
                <a:gd name="T4" fmla="*/ 108809 w 21600"/>
                <a:gd name="T5" fmla="*/ 186080 h 21600"/>
                <a:gd name="T6" fmla="*/ 108809 w 21600"/>
                <a:gd name="T7" fmla="*/ 1860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8889" y="11932"/>
                  </a:moveTo>
                  <a:cubicBezTo>
                    <a:pt x="8889" y="9014"/>
                    <a:pt x="8889" y="9014"/>
                    <a:pt x="8889" y="9014"/>
                  </a:cubicBezTo>
                  <a:cubicBezTo>
                    <a:pt x="13077" y="9014"/>
                    <a:pt x="15208" y="7969"/>
                    <a:pt x="15208" y="5879"/>
                  </a:cubicBezTo>
                  <a:cubicBezTo>
                    <a:pt x="15208" y="4006"/>
                    <a:pt x="13812" y="2961"/>
                    <a:pt x="10653" y="2961"/>
                  </a:cubicBezTo>
                  <a:cubicBezTo>
                    <a:pt x="8155" y="2961"/>
                    <a:pt x="6759" y="4006"/>
                    <a:pt x="6759" y="6270"/>
                  </a:cubicBezTo>
                  <a:cubicBezTo>
                    <a:pt x="367" y="6270"/>
                    <a:pt x="367" y="6270"/>
                    <a:pt x="367" y="6270"/>
                  </a:cubicBezTo>
                  <a:cubicBezTo>
                    <a:pt x="367" y="4833"/>
                    <a:pt x="734" y="3788"/>
                    <a:pt x="1763" y="2743"/>
                  </a:cubicBezTo>
                  <a:cubicBezTo>
                    <a:pt x="2791" y="1698"/>
                    <a:pt x="4261" y="1045"/>
                    <a:pt x="5657" y="609"/>
                  </a:cubicBezTo>
                  <a:cubicBezTo>
                    <a:pt x="6759" y="391"/>
                    <a:pt x="7420" y="217"/>
                    <a:pt x="8522" y="0"/>
                  </a:cubicBezTo>
                  <a:cubicBezTo>
                    <a:pt x="9257" y="0"/>
                    <a:pt x="9918" y="0"/>
                    <a:pt x="10946" y="0"/>
                  </a:cubicBezTo>
                  <a:cubicBezTo>
                    <a:pt x="14106" y="0"/>
                    <a:pt x="16604" y="391"/>
                    <a:pt x="18440" y="1262"/>
                  </a:cubicBezTo>
                  <a:cubicBezTo>
                    <a:pt x="20571" y="2308"/>
                    <a:pt x="21600" y="3788"/>
                    <a:pt x="21600" y="5661"/>
                  </a:cubicBezTo>
                  <a:cubicBezTo>
                    <a:pt x="21600" y="7141"/>
                    <a:pt x="20865" y="8187"/>
                    <a:pt x="19836" y="9014"/>
                  </a:cubicBezTo>
                  <a:cubicBezTo>
                    <a:pt x="18734" y="9885"/>
                    <a:pt x="16971" y="10277"/>
                    <a:pt x="15208" y="10495"/>
                  </a:cubicBezTo>
                  <a:cubicBezTo>
                    <a:pt x="16971" y="10495"/>
                    <a:pt x="18734" y="11104"/>
                    <a:pt x="19836" y="11932"/>
                  </a:cubicBezTo>
                  <a:cubicBezTo>
                    <a:pt x="20865" y="12977"/>
                    <a:pt x="21600" y="14066"/>
                    <a:pt x="21600" y="15329"/>
                  </a:cubicBezTo>
                  <a:cubicBezTo>
                    <a:pt x="21600" y="17419"/>
                    <a:pt x="20571" y="18856"/>
                    <a:pt x="18440" y="19901"/>
                  </a:cubicBezTo>
                  <a:cubicBezTo>
                    <a:pt x="16604" y="20946"/>
                    <a:pt x="13812" y="21599"/>
                    <a:pt x="10653" y="21599"/>
                  </a:cubicBezTo>
                  <a:cubicBezTo>
                    <a:pt x="7420" y="21599"/>
                    <a:pt x="4995" y="20946"/>
                    <a:pt x="3159" y="20119"/>
                  </a:cubicBezTo>
                  <a:cubicBezTo>
                    <a:pt x="1028" y="19074"/>
                    <a:pt x="0" y="17419"/>
                    <a:pt x="0" y="15111"/>
                  </a:cubicBezTo>
                  <a:cubicBezTo>
                    <a:pt x="6391" y="15111"/>
                    <a:pt x="6391" y="15111"/>
                    <a:pt x="6391" y="15111"/>
                  </a:cubicBezTo>
                  <a:cubicBezTo>
                    <a:pt x="6391" y="17419"/>
                    <a:pt x="7787" y="18464"/>
                    <a:pt x="10653" y="18464"/>
                  </a:cubicBezTo>
                  <a:cubicBezTo>
                    <a:pt x="12048" y="18464"/>
                    <a:pt x="13077" y="18246"/>
                    <a:pt x="14106" y="17637"/>
                  </a:cubicBezTo>
                  <a:cubicBezTo>
                    <a:pt x="14840" y="17201"/>
                    <a:pt x="15208" y="16374"/>
                    <a:pt x="15208" y="15329"/>
                  </a:cubicBezTo>
                  <a:cubicBezTo>
                    <a:pt x="15208" y="13848"/>
                    <a:pt x="14840" y="12977"/>
                    <a:pt x="13812" y="12585"/>
                  </a:cubicBezTo>
                  <a:cubicBezTo>
                    <a:pt x="12710" y="12149"/>
                    <a:pt x="10946" y="11932"/>
                    <a:pt x="8889" y="119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0920" name="AutoShape 24"/>
          <p:cNvSpPr>
            <a:spLocks/>
          </p:cNvSpPr>
          <p:nvPr/>
        </p:nvSpPr>
        <p:spPr bwMode="auto">
          <a:xfrm>
            <a:off x="8877929" y="3400350"/>
            <a:ext cx="1223854" cy="3775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08" tIns="48208" rIns="48208" bIns="48208" anchor="ctr"/>
          <a:lstStyle/>
          <a:p>
            <a:pPr algn="l">
              <a:defRPr/>
            </a:pP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Intelingence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0921" name="AutoShape 25"/>
          <p:cNvSpPr>
            <a:spLocks/>
          </p:cNvSpPr>
          <p:nvPr/>
        </p:nvSpPr>
        <p:spPr bwMode="auto">
          <a:xfrm>
            <a:off x="8877929" y="3649809"/>
            <a:ext cx="2736022" cy="8446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7851" tIns="57851" rIns="57851" bIns="57851" anchor="ctr"/>
          <a:lstStyle/>
          <a:p>
            <a:pPr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Creativity is the key to success in the great and primary education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0922" name="AutoShape 26"/>
          <p:cNvSpPr>
            <a:spLocks/>
          </p:cNvSpPr>
          <p:nvPr/>
        </p:nvSpPr>
        <p:spPr bwMode="auto">
          <a:xfrm>
            <a:off x="8877927" y="4713779"/>
            <a:ext cx="1005961" cy="3775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08" tIns="48208" rIns="48208" bIns="48208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Corporate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0923" name="AutoShape 27"/>
          <p:cNvSpPr>
            <a:spLocks/>
          </p:cNvSpPr>
          <p:nvPr/>
        </p:nvSpPr>
        <p:spPr bwMode="auto">
          <a:xfrm>
            <a:off x="8877929" y="4963239"/>
            <a:ext cx="2736022" cy="8446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7851" tIns="57851" rIns="57851" bIns="57851" anchor="ctr"/>
          <a:lstStyle/>
          <a:p>
            <a:pPr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Creativity is the key to success in the great and primary education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0924" name="AutoShape 28"/>
          <p:cNvSpPr>
            <a:spLocks/>
          </p:cNvSpPr>
          <p:nvPr/>
        </p:nvSpPr>
        <p:spPr bwMode="auto">
          <a:xfrm>
            <a:off x="8877928" y="2036694"/>
            <a:ext cx="875415" cy="3775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08" tIns="48208" rIns="48208" bIns="48208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Success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0925" name="AutoShape 29"/>
          <p:cNvSpPr>
            <a:spLocks/>
          </p:cNvSpPr>
          <p:nvPr/>
        </p:nvSpPr>
        <p:spPr bwMode="auto">
          <a:xfrm>
            <a:off x="8877929" y="2286154"/>
            <a:ext cx="2736022" cy="8446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7851" tIns="57851" rIns="57851" bIns="57851" anchor="ctr"/>
          <a:lstStyle/>
          <a:p>
            <a:pPr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Creativity is the key to success in the great and primary education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0926" name="AutoShape 30"/>
          <p:cNvSpPr>
            <a:spLocks/>
          </p:cNvSpPr>
          <p:nvPr/>
        </p:nvSpPr>
        <p:spPr bwMode="auto">
          <a:xfrm>
            <a:off x="1801818" y="2157238"/>
            <a:ext cx="1901919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08" tIns="48208" rIns="48208" bIns="48208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 Amazing Ideas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0927" name="AutoShape 31"/>
          <p:cNvSpPr>
            <a:spLocks/>
          </p:cNvSpPr>
          <p:nvPr/>
        </p:nvSpPr>
        <p:spPr bwMode="auto">
          <a:xfrm>
            <a:off x="1800144" y="2641927"/>
            <a:ext cx="2412558" cy="31400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08" tIns="48208" rIns="48208" bIns="48208" anchor="ctr"/>
          <a:lstStyle/>
          <a:p>
            <a:pPr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Creativity is the key to success in the future, and primary education where teachers can bring creativity in children at that level.</a:t>
            </a:r>
          </a:p>
          <a:p>
            <a:pPr defTabSz="435286">
              <a:defRPr/>
            </a:pPr>
            <a:endParaRPr lang="en-US" sz="1266" dirty="0">
              <a:solidFill>
                <a:srgbClr val="4D4E4C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  <a:p>
            <a:pPr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Creativity is the key to success in the future, and primary education where teachers can bring creativity in children at that level keep growing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572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647024" y="2783398"/>
            <a:ext cx="770981" cy="3003559"/>
            <a:chOff x="12604750" y="5278438"/>
            <a:chExt cx="1462088" cy="5695950"/>
          </a:xfrm>
        </p:grpSpPr>
        <p:sp>
          <p:nvSpPr>
            <p:cNvPr id="75781" name="AutoShape 5"/>
            <p:cNvSpPr>
              <a:spLocks/>
            </p:cNvSpPr>
            <p:nvPr/>
          </p:nvSpPr>
          <p:spPr bwMode="auto">
            <a:xfrm>
              <a:off x="13396913" y="5299075"/>
              <a:ext cx="669925" cy="5657850"/>
            </a:xfrm>
            <a:custGeom>
              <a:avLst/>
              <a:gdLst>
                <a:gd name="T0" fmla="*/ 334963 w 21600"/>
                <a:gd name="T1" fmla="*/ 2828925 h 21600"/>
                <a:gd name="T2" fmla="*/ 334963 w 21600"/>
                <a:gd name="T3" fmla="*/ 2828925 h 21600"/>
                <a:gd name="T4" fmla="*/ 334963 w 21600"/>
                <a:gd name="T5" fmla="*/ 2828925 h 21600"/>
                <a:gd name="T6" fmla="*/ 334963 w 21600"/>
                <a:gd name="T7" fmla="*/ 282892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21599" y="20884"/>
                    <a:pt x="21599" y="20884"/>
                    <a:pt x="21599" y="20884"/>
                  </a:cubicBezTo>
                  <a:cubicBezTo>
                    <a:pt x="21599" y="869"/>
                    <a:pt x="21599" y="869"/>
                    <a:pt x="21599" y="869"/>
                  </a:cubicBezTo>
                  <a:lnTo>
                    <a:pt x="0" y="0"/>
                  </a:lnTo>
                  <a:close/>
                  <a:moveTo>
                    <a:pt x="16607" y="20224"/>
                  </a:moveTo>
                  <a:cubicBezTo>
                    <a:pt x="4270" y="20615"/>
                    <a:pt x="4270" y="20615"/>
                    <a:pt x="4270" y="20615"/>
                  </a:cubicBezTo>
                  <a:cubicBezTo>
                    <a:pt x="4270" y="20033"/>
                    <a:pt x="4270" y="20033"/>
                    <a:pt x="4270" y="20033"/>
                  </a:cubicBezTo>
                  <a:cubicBezTo>
                    <a:pt x="16607" y="19756"/>
                    <a:pt x="16607" y="19756"/>
                    <a:pt x="16607" y="19756"/>
                  </a:cubicBezTo>
                  <a:lnTo>
                    <a:pt x="16607" y="20224"/>
                  </a:lnTo>
                  <a:close/>
                  <a:moveTo>
                    <a:pt x="16607" y="18208"/>
                  </a:moveTo>
                  <a:cubicBezTo>
                    <a:pt x="12492" y="18314"/>
                    <a:pt x="8385" y="18419"/>
                    <a:pt x="4270" y="18514"/>
                  </a:cubicBezTo>
                  <a:cubicBezTo>
                    <a:pt x="4270" y="18323"/>
                    <a:pt x="4270" y="18131"/>
                    <a:pt x="4270" y="17941"/>
                  </a:cubicBezTo>
                  <a:cubicBezTo>
                    <a:pt x="8385" y="17874"/>
                    <a:pt x="12492" y="17808"/>
                    <a:pt x="16607" y="17740"/>
                  </a:cubicBezTo>
                  <a:cubicBezTo>
                    <a:pt x="16607" y="17892"/>
                    <a:pt x="16607" y="18056"/>
                    <a:pt x="16607" y="18208"/>
                  </a:cubicBezTo>
                  <a:close/>
                  <a:moveTo>
                    <a:pt x="16607" y="16202"/>
                  </a:moveTo>
                  <a:cubicBezTo>
                    <a:pt x="12492" y="16279"/>
                    <a:pt x="8385" y="16356"/>
                    <a:pt x="4270" y="16423"/>
                  </a:cubicBezTo>
                  <a:cubicBezTo>
                    <a:pt x="4270" y="16230"/>
                    <a:pt x="4270" y="16040"/>
                    <a:pt x="4270" y="15849"/>
                  </a:cubicBezTo>
                  <a:cubicBezTo>
                    <a:pt x="8385" y="15811"/>
                    <a:pt x="12492" y="15763"/>
                    <a:pt x="16607" y="15724"/>
                  </a:cubicBezTo>
                  <a:cubicBezTo>
                    <a:pt x="16607" y="15878"/>
                    <a:pt x="16607" y="16040"/>
                    <a:pt x="16607" y="16202"/>
                  </a:cubicBezTo>
                  <a:close/>
                  <a:moveTo>
                    <a:pt x="16607" y="14187"/>
                  </a:moveTo>
                  <a:cubicBezTo>
                    <a:pt x="12492" y="14234"/>
                    <a:pt x="8385" y="14281"/>
                    <a:pt x="4270" y="14330"/>
                  </a:cubicBezTo>
                  <a:cubicBezTo>
                    <a:pt x="4270" y="14140"/>
                    <a:pt x="4270" y="13947"/>
                    <a:pt x="4270" y="13757"/>
                  </a:cubicBezTo>
                  <a:cubicBezTo>
                    <a:pt x="8385" y="13738"/>
                    <a:pt x="12492" y="13718"/>
                    <a:pt x="16607" y="13710"/>
                  </a:cubicBezTo>
                  <a:cubicBezTo>
                    <a:pt x="16607" y="13872"/>
                    <a:pt x="16607" y="14034"/>
                    <a:pt x="16607" y="14187"/>
                  </a:cubicBezTo>
                  <a:close/>
                  <a:moveTo>
                    <a:pt x="16607" y="12180"/>
                  </a:moveTo>
                  <a:cubicBezTo>
                    <a:pt x="12492" y="12199"/>
                    <a:pt x="8385" y="12218"/>
                    <a:pt x="4270" y="12238"/>
                  </a:cubicBezTo>
                  <a:cubicBezTo>
                    <a:pt x="4270" y="12047"/>
                    <a:pt x="4270" y="11855"/>
                    <a:pt x="4270" y="11664"/>
                  </a:cubicBezTo>
                  <a:cubicBezTo>
                    <a:pt x="8385" y="11674"/>
                    <a:pt x="12492" y="11674"/>
                    <a:pt x="16607" y="11683"/>
                  </a:cubicBezTo>
                  <a:cubicBezTo>
                    <a:pt x="16607" y="11855"/>
                    <a:pt x="16607" y="12018"/>
                    <a:pt x="16607" y="12180"/>
                  </a:cubicBezTo>
                  <a:close/>
                  <a:moveTo>
                    <a:pt x="16607" y="10174"/>
                  </a:moveTo>
                  <a:cubicBezTo>
                    <a:pt x="12492" y="10164"/>
                    <a:pt x="8385" y="10154"/>
                    <a:pt x="4270" y="10146"/>
                  </a:cubicBezTo>
                  <a:cubicBezTo>
                    <a:pt x="4270" y="9955"/>
                    <a:pt x="4270" y="9763"/>
                    <a:pt x="4270" y="9572"/>
                  </a:cubicBezTo>
                  <a:cubicBezTo>
                    <a:pt x="8385" y="9601"/>
                    <a:pt x="12492" y="9639"/>
                    <a:pt x="16607" y="9668"/>
                  </a:cubicBezTo>
                  <a:cubicBezTo>
                    <a:pt x="16607" y="9840"/>
                    <a:pt x="16607" y="10002"/>
                    <a:pt x="16607" y="10174"/>
                  </a:cubicBezTo>
                  <a:close/>
                  <a:moveTo>
                    <a:pt x="16607" y="8158"/>
                  </a:moveTo>
                  <a:cubicBezTo>
                    <a:pt x="12492" y="8121"/>
                    <a:pt x="8385" y="8092"/>
                    <a:pt x="4270" y="8053"/>
                  </a:cubicBezTo>
                  <a:cubicBezTo>
                    <a:pt x="4270" y="7863"/>
                    <a:pt x="4270" y="7670"/>
                    <a:pt x="4270" y="7471"/>
                  </a:cubicBezTo>
                  <a:cubicBezTo>
                    <a:pt x="8385" y="7537"/>
                    <a:pt x="12492" y="7595"/>
                    <a:pt x="16607" y="7652"/>
                  </a:cubicBezTo>
                  <a:cubicBezTo>
                    <a:pt x="16607" y="7824"/>
                    <a:pt x="16607" y="7996"/>
                    <a:pt x="16607" y="8158"/>
                  </a:cubicBezTo>
                  <a:close/>
                  <a:moveTo>
                    <a:pt x="16607" y="6152"/>
                  </a:moveTo>
                  <a:cubicBezTo>
                    <a:pt x="12492" y="6086"/>
                    <a:pt x="8385" y="6019"/>
                    <a:pt x="4270" y="5962"/>
                  </a:cubicBezTo>
                  <a:cubicBezTo>
                    <a:pt x="4270" y="5761"/>
                    <a:pt x="4270" y="5569"/>
                    <a:pt x="4270" y="5379"/>
                  </a:cubicBezTo>
                  <a:cubicBezTo>
                    <a:pt x="8385" y="5465"/>
                    <a:pt x="12492" y="5551"/>
                    <a:pt x="16607" y="5637"/>
                  </a:cubicBezTo>
                  <a:cubicBezTo>
                    <a:pt x="16607" y="5810"/>
                    <a:pt x="16607" y="5980"/>
                    <a:pt x="16607" y="6152"/>
                  </a:cubicBezTo>
                  <a:close/>
                  <a:moveTo>
                    <a:pt x="16607" y="4146"/>
                  </a:moveTo>
                  <a:cubicBezTo>
                    <a:pt x="12492" y="4051"/>
                    <a:pt x="8385" y="3955"/>
                    <a:pt x="4270" y="3861"/>
                  </a:cubicBezTo>
                  <a:cubicBezTo>
                    <a:pt x="4270" y="3668"/>
                    <a:pt x="4270" y="3478"/>
                    <a:pt x="4270" y="3287"/>
                  </a:cubicBezTo>
                  <a:cubicBezTo>
                    <a:pt x="8385" y="3401"/>
                    <a:pt x="12492" y="3506"/>
                    <a:pt x="16607" y="3621"/>
                  </a:cubicBezTo>
                  <a:cubicBezTo>
                    <a:pt x="16607" y="3793"/>
                    <a:pt x="16607" y="3965"/>
                    <a:pt x="16607" y="4146"/>
                  </a:cubicBezTo>
                  <a:close/>
                  <a:moveTo>
                    <a:pt x="16607" y="2131"/>
                  </a:moveTo>
                  <a:cubicBezTo>
                    <a:pt x="4270" y="1768"/>
                    <a:pt x="4270" y="1768"/>
                    <a:pt x="4270" y="1768"/>
                  </a:cubicBezTo>
                  <a:cubicBezTo>
                    <a:pt x="4270" y="1194"/>
                    <a:pt x="4270" y="1194"/>
                    <a:pt x="4270" y="1194"/>
                  </a:cubicBezTo>
                  <a:cubicBezTo>
                    <a:pt x="16607" y="1604"/>
                    <a:pt x="16607" y="1604"/>
                    <a:pt x="16607" y="1604"/>
                  </a:cubicBezTo>
                  <a:lnTo>
                    <a:pt x="16607" y="213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782" name="AutoShape 6"/>
            <p:cNvSpPr>
              <a:spLocks/>
            </p:cNvSpPr>
            <p:nvPr/>
          </p:nvSpPr>
          <p:spPr bwMode="auto">
            <a:xfrm>
              <a:off x="12604750" y="5278438"/>
              <a:ext cx="738188" cy="5695950"/>
            </a:xfrm>
            <a:custGeom>
              <a:avLst/>
              <a:gdLst>
                <a:gd name="T0" fmla="*/ 369094 w 21600"/>
                <a:gd name="T1" fmla="*/ 2847975 h 21600"/>
                <a:gd name="T2" fmla="*/ 369094 w 21600"/>
                <a:gd name="T3" fmla="*/ 2847975 h 21600"/>
                <a:gd name="T4" fmla="*/ 369094 w 21600"/>
                <a:gd name="T5" fmla="*/ 2847975 h 21600"/>
                <a:gd name="T6" fmla="*/ 369094 w 21600"/>
                <a:gd name="T7" fmla="*/ 28479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3605"/>
                  </a:moveTo>
                  <a:cubicBezTo>
                    <a:pt x="9195" y="3975"/>
                    <a:pt x="9195" y="3975"/>
                    <a:pt x="9195" y="3975"/>
                  </a:cubicBezTo>
                  <a:cubicBezTo>
                    <a:pt x="9195" y="21428"/>
                    <a:pt x="9195" y="21428"/>
                    <a:pt x="9195" y="21428"/>
                  </a:cubicBezTo>
                  <a:cubicBezTo>
                    <a:pt x="21599" y="21599"/>
                    <a:pt x="21599" y="21599"/>
                    <a:pt x="21599" y="21599"/>
                  </a:cubicBezTo>
                  <a:cubicBezTo>
                    <a:pt x="21599" y="0"/>
                    <a:pt x="21599" y="0"/>
                    <a:pt x="21599" y="0"/>
                  </a:cubicBezTo>
                  <a:cubicBezTo>
                    <a:pt x="0" y="1366"/>
                    <a:pt x="0" y="1366"/>
                    <a:pt x="0" y="1366"/>
                  </a:cubicBezTo>
                  <a:lnTo>
                    <a:pt x="0" y="3605"/>
                  </a:lnTo>
                  <a:close/>
                  <a:moveTo>
                    <a:pt x="17294" y="19739"/>
                  </a:moveTo>
                  <a:cubicBezTo>
                    <a:pt x="15253" y="19682"/>
                    <a:pt x="13283" y="19625"/>
                    <a:pt x="11229" y="19578"/>
                  </a:cubicBezTo>
                  <a:cubicBezTo>
                    <a:pt x="11229" y="19389"/>
                    <a:pt x="11229" y="19198"/>
                    <a:pt x="11229" y="19008"/>
                  </a:cubicBezTo>
                  <a:cubicBezTo>
                    <a:pt x="13283" y="19047"/>
                    <a:pt x="15253" y="19083"/>
                    <a:pt x="17294" y="19122"/>
                  </a:cubicBezTo>
                  <a:cubicBezTo>
                    <a:pt x="17294" y="19331"/>
                    <a:pt x="17294" y="19531"/>
                    <a:pt x="17294" y="19739"/>
                  </a:cubicBezTo>
                  <a:close/>
                  <a:moveTo>
                    <a:pt x="17294" y="18629"/>
                  </a:moveTo>
                  <a:cubicBezTo>
                    <a:pt x="15253" y="18580"/>
                    <a:pt x="13283" y="18544"/>
                    <a:pt x="11229" y="18495"/>
                  </a:cubicBezTo>
                  <a:cubicBezTo>
                    <a:pt x="11229" y="18306"/>
                    <a:pt x="11229" y="18117"/>
                    <a:pt x="11229" y="17927"/>
                  </a:cubicBezTo>
                  <a:cubicBezTo>
                    <a:pt x="13283" y="17956"/>
                    <a:pt x="15253" y="17984"/>
                    <a:pt x="17294" y="18021"/>
                  </a:cubicBezTo>
                  <a:cubicBezTo>
                    <a:pt x="17294" y="18220"/>
                    <a:pt x="17294" y="18430"/>
                    <a:pt x="17294" y="18629"/>
                  </a:cubicBezTo>
                  <a:close/>
                  <a:moveTo>
                    <a:pt x="17294" y="17518"/>
                  </a:moveTo>
                  <a:cubicBezTo>
                    <a:pt x="15253" y="17481"/>
                    <a:pt x="13283" y="17453"/>
                    <a:pt x="11229" y="17414"/>
                  </a:cubicBezTo>
                  <a:cubicBezTo>
                    <a:pt x="11229" y="17225"/>
                    <a:pt x="11229" y="17034"/>
                    <a:pt x="11229" y="16845"/>
                  </a:cubicBezTo>
                  <a:cubicBezTo>
                    <a:pt x="13283" y="16865"/>
                    <a:pt x="15253" y="16883"/>
                    <a:pt x="17294" y="16911"/>
                  </a:cubicBezTo>
                  <a:cubicBezTo>
                    <a:pt x="17294" y="17111"/>
                    <a:pt x="17294" y="17318"/>
                    <a:pt x="17294" y="17518"/>
                  </a:cubicBezTo>
                  <a:close/>
                  <a:moveTo>
                    <a:pt x="17294" y="16418"/>
                  </a:moveTo>
                  <a:cubicBezTo>
                    <a:pt x="15253" y="16390"/>
                    <a:pt x="13283" y="16362"/>
                    <a:pt x="11229" y="16333"/>
                  </a:cubicBezTo>
                  <a:cubicBezTo>
                    <a:pt x="11229" y="16133"/>
                    <a:pt x="11229" y="15944"/>
                    <a:pt x="11229" y="15752"/>
                  </a:cubicBezTo>
                  <a:cubicBezTo>
                    <a:pt x="13283" y="15773"/>
                    <a:pt x="15253" y="15792"/>
                    <a:pt x="17294" y="15802"/>
                  </a:cubicBezTo>
                  <a:cubicBezTo>
                    <a:pt x="17294" y="16009"/>
                    <a:pt x="17294" y="16209"/>
                    <a:pt x="17294" y="16418"/>
                  </a:cubicBezTo>
                  <a:close/>
                  <a:moveTo>
                    <a:pt x="17294" y="15307"/>
                  </a:moveTo>
                  <a:cubicBezTo>
                    <a:pt x="15253" y="15289"/>
                    <a:pt x="13283" y="15270"/>
                    <a:pt x="11229" y="15240"/>
                  </a:cubicBezTo>
                  <a:cubicBezTo>
                    <a:pt x="11229" y="15050"/>
                    <a:pt x="11229" y="14861"/>
                    <a:pt x="11229" y="14671"/>
                  </a:cubicBezTo>
                  <a:cubicBezTo>
                    <a:pt x="13283" y="14680"/>
                    <a:pt x="15253" y="14690"/>
                    <a:pt x="17294" y="14690"/>
                  </a:cubicBezTo>
                  <a:cubicBezTo>
                    <a:pt x="17294" y="14900"/>
                    <a:pt x="17294" y="15099"/>
                    <a:pt x="17294" y="15307"/>
                  </a:cubicBezTo>
                  <a:close/>
                  <a:moveTo>
                    <a:pt x="17294" y="14198"/>
                  </a:moveTo>
                  <a:cubicBezTo>
                    <a:pt x="15253" y="14188"/>
                    <a:pt x="13283" y="14178"/>
                    <a:pt x="11229" y="14158"/>
                  </a:cubicBezTo>
                  <a:cubicBezTo>
                    <a:pt x="11229" y="13969"/>
                    <a:pt x="11229" y="13780"/>
                    <a:pt x="11229" y="13589"/>
                  </a:cubicBezTo>
                  <a:cubicBezTo>
                    <a:pt x="13283" y="13589"/>
                    <a:pt x="15253" y="13589"/>
                    <a:pt x="17294" y="13589"/>
                  </a:cubicBezTo>
                  <a:cubicBezTo>
                    <a:pt x="17294" y="13788"/>
                    <a:pt x="17294" y="13997"/>
                    <a:pt x="17294" y="14198"/>
                  </a:cubicBezTo>
                  <a:close/>
                  <a:moveTo>
                    <a:pt x="17294" y="13086"/>
                  </a:moveTo>
                  <a:cubicBezTo>
                    <a:pt x="15253" y="13086"/>
                    <a:pt x="13283" y="13086"/>
                    <a:pt x="11229" y="13077"/>
                  </a:cubicBezTo>
                  <a:cubicBezTo>
                    <a:pt x="11229" y="12886"/>
                    <a:pt x="11229" y="12697"/>
                    <a:pt x="11229" y="12508"/>
                  </a:cubicBezTo>
                  <a:cubicBezTo>
                    <a:pt x="13283" y="12497"/>
                    <a:pt x="15253" y="12489"/>
                    <a:pt x="17294" y="12479"/>
                  </a:cubicBezTo>
                  <a:cubicBezTo>
                    <a:pt x="17294" y="12679"/>
                    <a:pt x="17294" y="12886"/>
                    <a:pt x="17294" y="13086"/>
                  </a:cubicBezTo>
                  <a:close/>
                  <a:moveTo>
                    <a:pt x="17294" y="11976"/>
                  </a:moveTo>
                  <a:cubicBezTo>
                    <a:pt x="15253" y="11986"/>
                    <a:pt x="13283" y="11994"/>
                    <a:pt x="11229" y="11994"/>
                  </a:cubicBezTo>
                  <a:cubicBezTo>
                    <a:pt x="11229" y="11805"/>
                    <a:pt x="11229" y="11616"/>
                    <a:pt x="11229" y="11426"/>
                  </a:cubicBezTo>
                  <a:cubicBezTo>
                    <a:pt x="13283" y="11406"/>
                    <a:pt x="15253" y="11388"/>
                    <a:pt x="17294" y="11370"/>
                  </a:cubicBezTo>
                  <a:cubicBezTo>
                    <a:pt x="17294" y="11567"/>
                    <a:pt x="17294" y="11777"/>
                    <a:pt x="17294" y="11976"/>
                  </a:cubicBezTo>
                  <a:close/>
                  <a:moveTo>
                    <a:pt x="17294" y="10875"/>
                  </a:moveTo>
                  <a:cubicBezTo>
                    <a:pt x="15253" y="10885"/>
                    <a:pt x="13283" y="10903"/>
                    <a:pt x="11229" y="10913"/>
                  </a:cubicBezTo>
                  <a:cubicBezTo>
                    <a:pt x="11229" y="10724"/>
                    <a:pt x="11229" y="10533"/>
                    <a:pt x="11229" y="10344"/>
                  </a:cubicBezTo>
                  <a:cubicBezTo>
                    <a:pt x="13283" y="10315"/>
                    <a:pt x="15253" y="10287"/>
                    <a:pt x="17294" y="10259"/>
                  </a:cubicBezTo>
                  <a:cubicBezTo>
                    <a:pt x="17294" y="10468"/>
                    <a:pt x="17294" y="10667"/>
                    <a:pt x="17294" y="10875"/>
                  </a:cubicBezTo>
                  <a:close/>
                  <a:moveTo>
                    <a:pt x="17294" y="9766"/>
                  </a:moveTo>
                  <a:cubicBezTo>
                    <a:pt x="15253" y="9784"/>
                    <a:pt x="13283" y="9812"/>
                    <a:pt x="11229" y="9830"/>
                  </a:cubicBezTo>
                  <a:cubicBezTo>
                    <a:pt x="11229" y="9641"/>
                    <a:pt x="11229" y="9452"/>
                    <a:pt x="11229" y="9263"/>
                  </a:cubicBezTo>
                  <a:cubicBezTo>
                    <a:pt x="13283" y="9224"/>
                    <a:pt x="15253" y="9186"/>
                    <a:pt x="17294" y="9148"/>
                  </a:cubicBezTo>
                  <a:cubicBezTo>
                    <a:pt x="17294" y="9357"/>
                    <a:pt x="17294" y="9556"/>
                    <a:pt x="17294" y="9766"/>
                  </a:cubicBezTo>
                  <a:close/>
                  <a:moveTo>
                    <a:pt x="17294" y="8654"/>
                  </a:moveTo>
                  <a:cubicBezTo>
                    <a:pt x="15253" y="8683"/>
                    <a:pt x="13283" y="8721"/>
                    <a:pt x="11229" y="8749"/>
                  </a:cubicBezTo>
                  <a:cubicBezTo>
                    <a:pt x="11229" y="8560"/>
                    <a:pt x="11229" y="8369"/>
                    <a:pt x="11229" y="8180"/>
                  </a:cubicBezTo>
                  <a:cubicBezTo>
                    <a:pt x="13283" y="8133"/>
                    <a:pt x="15253" y="8085"/>
                    <a:pt x="17294" y="8047"/>
                  </a:cubicBezTo>
                  <a:cubicBezTo>
                    <a:pt x="17294" y="8246"/>
                    <a:pt x="17294" y="8454"/>
                    <a:pt x="17294" y="8654"/>
                  </a:cubicBezTo>
                  <a:close/>
                  <a:moveTo>
                    <a:pt x="17294" y="7544"/>
                  </a:moveTo>
                  <a:cubicBezTo>
                    <a:pt x="15253" y="7582"/>
                    <a:pt x="13283" y="7630"/>
                    <a:pt x="11229" y="7668"/>
                  </a:cubicBezTo>
                  <a:cubicBezTo>
                    <a:pt x="11229" y="7477"/>
                    <a:pt x="11229" y="7288"/>
                    <a:pt x="11229" y="7099"/>
                  </a:cubicBezTo>
                  <a:cubicBezTo>
                    <a:pt x="13283" y="7041"/>
                    <a:pt x="15253" y="6984"/>
                    <a:pt x="17294" y="6938"/>
                  </a:cubicBezTo>
                  <a:cubicBezTo>
                    <a:pt x="17294" y="7137"/>
                    <a:pt x="17294" y="7345"/>
                    <a:pt x="17294" y="7544"/>
                  </a:cubicBezTo>
                  <a:close/>
                  <a:moveTo>
                    <a:pt x="17294" y="6435"/>
                  </a:moveTo>
                  <a:cubicBezTo>
                    <a:pt x="15253" y="6491"/>
                    <a:pt x="13283" y="6539"/>
                    <a:pt x="11229" y="6586"/>
                  </a:cubicBezTo>
                  <a:cubicBezTo>
                    <a:pt x="11229" y="6396"/>
                    <a:pt x="11229" y="6207"/>
                    <a:pt x="11229" y="6016"/>
                  </a:cubicBezTo>
                  <a:cubicBezTo>
                    <a:pt x="13283" y="5950"/>
                    <a:pt x="15253" y="5893"/>
                    <a:pt x="17294" y="5826"/>
                  </a:cubicBezTo>
                  <a:cubicBezTo>
                    <a:pt x="17294" y="6026"/>
                    <a:pt x="17294" y="6235"/>
                    <a:pt x="17294" y="6435"/>
                  </a:cubicBezTo>
                  <a:close/>
                  <a:moveTo>
                    <a:pt x="17294" y="5333"/>
                  </a:moveTo>
                  <a:cubicBezTo>
                    <a:pt x="15253" y="5390"/>
                    <a:pt x="13283" y="5448"/>
                    <a:pt x="11229" y="5504"/>
                  </a:cubicBezTo>
                  <a:cubicBezTo>
                    <a:pt x="11229" y="5315"/>
                    <a:pt x="11229" y="5124"/>
                    <a:pt x="11229" y="4935"/>
                  </a:cubicBezTo>
                  <a:cubicBezTo>
                    <a:pt x="13283" y="4859"/>
                    <a:pt x="15253" y="4792"/>
                    <a:pt x="17294" y="4716"/>
                  </a:cubicBezTo>
                  <a:cubicBezTo>
                    <a:pt x="17294" y="4925"/>
                    <a:pt x="17294" y="5124"/>
                    <a:pt x="17294" y="5333"/>
                  </a:cubicBezTo>
                  <a:close/>
                  <a:moveTo>
                    <a:pt x="17294" y="4222"/>
                  </a:moveTo>
                  <a:cubicBezTo>
                    <a:pt x="15253" y="4289"/>
                    <a:pt x="13283" y="4356"/>
                    <a:pt x="11229" y="4422"/>
                  </a:cubicBezTo>
                  <a:cubicBezTo>
                    <a:pt x="11229" y="4232"/>
                    <a:pt x="11229" y="4043"/>
                    <a:pt x="11229" y="3854"/>
                  </a:cubicBezTo>
                  <a:cubicBezTo>
                    <a:pt x="13283" y="3768"/>
                    <a:pt x="15253" y="3691"/>
                    <a:pt x="17294" y="3605"/>
                  </a:cubicBezTo>
                  <a:cubicBezTo>
                    <a:pt x="17294" y="3814"/>
                    <a:pt x="17294" y="4014"/>
                    <a:pt x="17294" y="4222"/>
                  </a:cubicBezTo>
                  <a:close/>
                  <a:moveTo>
                    <a:pt x="17294" y="3112"/>
                  </a:moveTo>
                  <a:cubicBezTo>
                    <a:pt x="15253" y="3188"/>
                    <a:pt x="13283" y="3265"/>
                    <a:pt x="11229" y="3341"/>
                  </a:cubicBezTo>
                  <a:cubicBezTo>
                    <a:pt x="11229" y="3151"/>
                    <a:pt x="11229" y="2951"/>
                    <a:pt x="11229" y="2761"/>
                  </a:cubicBezTo>
                  <a:cubicBezTo>
                    <a:pt x="13283" y="2677"/>
                    <a:pt x="15253" y="2591"/>
                    <a:pt x="17294" y="2505"/>
                  </a:cubicBezTo>
                  <a:cubicBezTo>
                    <a:pt x="17294" y="2705"/>
                    <a:pt x="17294" y="2912"/>
                    <a:pt x="17294" y="3112"/>
                  </a:cubicBezTo>
                  <a:close/>
                  <a:moveTo>
                    <a:pt x="11229" y="1679"/>
                  </a:moveTo>
                  <a:cubicBezTo>
                    <a:pt x="17294" y="1394"/>
                    <a:pt x="17294" y="1394"/>
                    <a:pt x="17294" y="1394"/>
                  </a:cubicBezTo>
                  <a:cubicBezTo>
                    <a:pt x="17294" y="2002"/>
                    <a:pt x="17294" y="2002"/>
                    <a:pt x="17294" y="2002"/>
                  </a:cubicBezTo>
                  <a:cubicBezTo>
                    <a:pt x="11229" y="2249"/>
                    <a:pt x="11229" y="2249"/>
                    <a:pt x="11229" y="2249"/>
                  </a:cubicBezTo>
                  <a:lnTo>
                    <a:pt x="11229" y="1679"/>
                  </a:lnTo>
                  <a:close/>
                  <a:moveTo>
                    <a:pt x="11229" y="20091"/>
                  </a:moveTo>
                  <a:cubicBezTo>
                    <a:pt x="17294" y="20233"/>
                    <a:pt x="17294" y="20233"/>
                    <a:pt x="17294" y="20233"/>
                  </a:cubicBezTo>
                  <a:cubicBezTo>
                    <a:pt x="17294" y="20850"/>
                    <a:pt x="17294" y="20850"/>
                    <a:pt x="17294" y="20850"/>
                  </a:cubicBezTo>
                  <a:cubicBezTo>
                    <a:pt x="11229" y="20659"/>
                    <a:pt x="11229" y="20659"/>
                    <a:pt x="11229" y="20659"/>
                  </a:cubicBezTo>
                  <a:lnTo>
                    <a:pt x="11229" y="20091"/>
                  </a:lnTo>
                  <a:close/>
                  <a:moveTo>
                    <a:pt x="7443" y="3434"/>
                  </a:moveTo>
                  <a:cubicBezTo>
                    <a:pt x="5910" y="3501"/>
                    <a:pt x="4305" y="3568"/>
                    <a:pt x="2772" y="3633"/>
                  </a:cubicBezTo>
                  <a:cubicBezTo>
                    <a:pt x="2772" y="3482"/>
                    <a:pt x="2772" y="3330"/>
                    <a:pt x="2772" y="3188"/>
                  </a:cubicBezTo>
                  <a:cubicBezTo>
                    <a:pt x="4305" y="3112"/>
                    <a:pt x="5910" y="3037"/>
                    <a:pt x="7443" y="2960"/>
                  </a:cubicBezTo>
                  <a:cubicBezTo>
                    <a:pt x="7443" y="3122"/>
                    <a:pt x="7443" y="3273"/>
                    <a:pt x="7443" y="3434"/>
                  </a:cubicBezTo>
                  <a:close/>
                  <a:moveTo>
                    <a:pt x="2772" y="2143"/>
                  </a:moveTo>
                  <a:cubicBezTo>
                    <a:pt x="7443" y="1897"/>
                    <a:pt x="7443" y="1897"/>
                    <a:pt x="7443" y="1897"/>
                  </a:cubicBezTo>
                  <a:cubicBezTo>
                    <a:pt x="7443" y="2371"/>
                    <a:pt x="7443" y="2371"/>
                    <a:pt x="7443" y="2371"/>
                  </a:cubicBezTo>
                  <a:cubicBezTo>
                    <a:pt x="2772" y="2580"/>
                    <a:pt x="2772" y="2580"/>
                    <a:pt x="2772" y="2580"/>
                  </a:cubicBezTo>
                  <a:lnTo>
                    <a:pt x="2772" y="214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0613" y="3247159"/>
            <a:ext cx="1017091" cy="2610116"/>
            <a:chOff x="10961688" y="6157913"/>
            <a:chExt cx="1928812" cy="4949825"/>
          </a:xfrm>
        </p:grpSpPr>
        <p:sp>
          <p:nvSpPr>
            <p:cNvPr id="75783" name="AutoShape 7"/>
            <p:cNvSpPr>
              <a:spLocks/>
            </p:cNvSpPr>
            <p:nvPr/>
          </p:nvSpPr>
          <p:spPr bwMode="auto">
            <a:xfrm>
              <a:off x="12249150" y="6157913"/>
              <a:ext cx="641350" cy="4949825"/>
            </a:xfrm>
            <a:custGeom>
              <a:avLst/>
              <a:gdLst>
                <a:gd name="T0" fmla="*/ 320675 w 21600"/>
                <a:gd name="T1" fmla="*/ 2474913 h 21600"/>
                <a:gd name="T2" fmla="*/ 320675 w 21600"/>
                <a:gd name="T3" fmla="*/ 2474913 h 21600"/>
                <a:gd name="T4" fmla="*/ 320675 w 21600"/>
                <a:gd name="T5" fmla="*/ 2474913 h 21600"/>
                <a:gd name="T6" fmla="*/ 320675 w 21600"/>
                <a:gd name="T7" fmla="*/ 247491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cubicBezTo>
                    <a:pt x="21600" y="20923"/>
                    <a:pt x="21600" y="20923"/>
                    <a:pt x="21600" y="20923"/>
                  </a:cubicBezTo>
                  <a:cubicBezTo>
                    <a:pt x="21600" y="929"/>
                    <a:pt x="21600" y="929"/>
                    <a:pt x="21600" y="92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013" y="1278"/>
                  </a:moveTo>
                  <a:cubicBezTo>
                    <a:pt x="18821" y="1922"/>
                    <a:pt x="18821" y="1922"/>
                    <a:pt x="18821" y="1922"/>
                  </a:cubicBezTo>
                  <a:cubicBezTo>
                    <a:pt x="18821" y="2436"/>
                    <a:pt x="18821" y="2436"/>
                    <a:pt x="18821" y="2436"/>
                  </a:cubicBezTo>
                  <a:cubicBezTo>
                    <a:pt x="3013" y="1845"/>
                    <a:pt x="3013" y="1845"/>
                    <a:pt x="3013" y="1845"/>
                  </a:cubicBezTo>
                  <a:lnTo>
                    <a:pt x="3013" y="1278"/>
                  </a:lnTo>
                  <a:close/>
                  <a:moveTo>
                    <a:pt x="3013" y="2719"/>
                  </a:moveTo>
                  <a:cubicBezTo>
                    <a:pt x="8312" y="2904"/>
                    <a:pt x="13522" y="3089"/>
                    <a:pt x="18821" y="3277"/>
                  </a:cubicBezTo>
                  <a:cubicBezTo>
                    <a:pt x="18821" y="3450"/>
                    <a:pt x="18821" y="3613"/>
                    <a:pt x="18821" y="3789"/>
                  </a:cubicBezTo>
                  <a:cubicBezTo>
                    <a:pt x="13522" y="3613"/>
                    <a:pt x="8312" y="3450"/>
                    <a:pt x="3013" y="3277"/>
                  </a:cubicBezTo>
                  <a:cubicBezTo>
                    <a:pt x="3013" y="3089"/>
                    <a:pt x="3013" y="2904"/>
                    <a:pt x="3013" y="2719"/>
                  </a:cubicBezTo>
                  <a:close/>
                  <a:moveTo>
                    <a:pt x="3013" y="4160"/>
                  </a:moveTo>
                  <a:cubicBezTo>
                    <a:pt x="8312" y="4314"/>
                    <a:pt x="13522" y="4476"/>
                    <a:pt x="18821" y="4630"/>
                  </a:cubicBezTo>
                  <a:cubicBezTo>
                    <a:pt x="18821" y="4804"/>
                    <a:pt x="18821" y="4968"/>
                    <a:pt x="18821" y="5132"/>
                  </a:cubicBezTo>
                  <a:cubicBezTo>
                    <a:pt x="13522" y="5000"/>
                    <a:pt x="8312" y="4859"/>
                    <a:pt x="3013" y="4717"/>
                  </a:cubicBezTo>
                  <a:cubicBezTo>
                    <a:pt x="3013" y="4532"/>
                    <a:pt x="3013" y="4347"/>
                    <a:pt x="3013" y="4160"/>
                  </a:cubicBezTo>
                  <a:close/>
                  <a:moveTo>
                    <a:pt x="3013" y="5602"/>
                  </a:moveTo>
                  <a:cubicBezTo>
                    <a:pt x="8312" y="5734"/>
                    <a:pt x="13522" y="5853"/>
                    <a:pt x="18821" y="5984"/>
                  </a:cubicBezTo>
                  <a:cubicBezTo>
                    <a:pt x="18821" y="6158"/>
                    <a:pt x="18821" y="6322"/>
                    <a:pt x="18821" y="6485"/>
                  </a:cubicBezTo>
                  <a:cubicBezTo>
                    <a:pt x="13522" y="6378"/>
                    <a:pt x="8312" y="6267"/>
                    <a:pt x="3013" y="6158"/>
                  </a:cubicBezTo>
                  <a:cubicBezTo>
                    <a:pt x="3013" y="5973"/>
                    <a:pt x="3013" y="5788"/>
                    <a:pt x="3013" y="5602"/>
                  </a:cubicBezTo>
                  <a:close/>
                  <a:moveTo>
                    <a:pt x="3013" y="7043"/>
                  </a:moveTo>
                  <a:cubicBezTo>
                    <a:pt x="8312" y="7141"/>
                    <a:pt x="13522" y="7240"/>
                    <a:pt x="18821" y="7338"/>
                  </a:cubicBezTo>
                  <a:cubicBezTo>
                    <a:pt x="18821" y="7511"/>
                    <a:pt x="18821" y="7676"/>
                    <a:pt x="18821" y="7840"/>
                  </a:cubicBezTo>
                  <a:cubicBezTo>
                    <a:pt x="13522" y="7752"/>
                    <a:pt x="8312" y="7676"/>
                    <a:pt x="3013" y="7601"/>
                  </a:cubicBezTo>
                  <a:cubicBezTo>
                    <a:pt x="3013" y="7413"/>
                    <a:pt x="3013" y="7228"/>
                    <a:pt x="3013" y="7043"/>
                  </a:cubicBezTo>
                  <a:close/>
                  <a:moveTo>
                    <a:pt x="3013" y="8474"/>
                  </a:moveTo>
                  <a:cubicBezTo>
                    <a:pt x="8312" y="8549"/>
                    <a:pt x="13522" y="8627"/>
                    <a:pt x="18821" y="8704"/>
                  </a:cubicBezTo>
                  <a:cubicBezTo>
                    <a:pt x="18821" y="8866"/>
                    <a:pt x="18821" y="9030"/>
                    <a:pt x="18821" y="9184"/>
                  </a:cubicBezTo>
                  <a:cubicBezTo>
                    <a:pt x="13522" y="9139"/>
                    <a:pt x="8312" y="9086"/>
                    <a:pt x="3013" y="9042"/>
                  </a:cubicBezTo>
                  <a:cubicBezTo>
                    <a:pt x="3013" y="8856"/>
                    <a:pt x="3013" y="8659"/>
                    <a:pt x="3013" y="8474"/>
                  </a:cubicBezTo>
                  <a:close/>
                  <a:moveTo>
                    <a:pt x="3013" y="9915"/>
                  </a:moveTo>
                  <a:cubicBezTo>
                    <a:pt x="8312" y="9959"/>
                    <a:pt x="13522" y="10013"/>
                    <a:pt x="18821" y="10058"/>
                  </a:cubicBezTo>
                  <a:cubicBezTo>
                    <a:pt x="18821" y="10220"/>
                    <a:pt x="18821" y="10374"/>
                    <a:pt x="18821" y="10538"/>
                  </a:cubicBezTo>
                  <a:cubicBezTo>
                    <a:pt x="13522" y="10515"/>
                    <a:pt x="8312" y="10494"/>
                    <a:pt x="3013" y="10473"/>
                  </a:cubicBezTo>
                  <a:cubicBezTo>
                    <a:pt x="3013" y="10285"/>
                    <a:pt x="3013" y="10100"/>
                    <a:pt x="3013" y="9915"/>
                  </a:cubicBezTo>
                  <a:close/>
                  <a:moveTo>
                    <a:pt x="3013" y="11356"/>
                  </a:moveTo>
                  <a:cubicBezTo>
                    <a:pt x="8312" y="11379"/>
                    <a:pt x="13522" y="11388"/>
                    <a:pt x="18821" y="11411"/>
                  </a:cubicBezTo>
                  <a:cubicBezTo>
                    <a:pt x="18821" y="11574"/>
                    <a:pt x="18821" y="11728"/>
                    <a:pt x="18821" y="11892"/>
                  </a:cubicBezTo>
                  <a:cubicBezTo>
                    <a:pt x="13522" y="11902"/>
                    <a:pt x="8312" y="11902"/>
                    <a:pt x="3013" y="11913"/>
                  </a:cubicBezTo>
                  <a:cubicBezTo>
                    <a:pt x="3013" y="11728"/>
                    <a:pt x="3013" y="11543"/>
                    <a:pt x="3013" y="11356"/>
                  </a:cubicBezTo>
                  <a:close/>
                  <a:moveTo>
                    <a:pt x="3013" y="12798"/>
                  </a:moveTo>
                  <a:cubicBezTo>
                    <a:pt x="8312" y="12787"/>
                    <a:pt x="13522" y="12775"/>
                    <a:pt x="18821" y="12766"/>
                  </a:cubicBezTo>
                  <a:cubicBezTo>
                    <a:pt x="18821" y="12928"/>
                    <a:pt x="18821" y="13082"/>
                    <a:pt x="18821" y="13246"/>
                  </a:cubicBezTo>
                  <a:cubicBezTo>
                    <a:pt x="13522" y="13278"/>
                    <a:pt x="8312" y="13322"/>
                    <a:pt x="3013" y="13354"/>
                  </a:cubicBezTo>
                  <a:cubicBezTo>
                    <a:pt x="3013" y="13169"/>
                    <a:pt x="3013" y="12984"/>
                    <a:pt x="3013" y="12798"/>
                  </a:cubicBezTo>
                  <a:close/>
                  <a:moveTo>
                    <a:pt x="3013" y="14239"/>
                  </a:moveTo>
                  <a:cubicBezTo>
                    <a:pt x="8312" y="14195"/>
                    <a:pt x="13522" y="14162"/>
                    <a:pt x="18821" y="14119"/>
                  </a:cubicBezTo>
                  <a:cubicBezTo>
                    <a:pt x="18821" y="14272"/>
                    <a:pt x="18821" y="14436"/>
                    <a:pt x="18821" y="14589"/>
                  </a:cubicBezTo>
                  <a:cubicBezTo>
                    <a:pt x="13522" y="14654"/>
                    <a:pt x="8312" y="14731"/>
                    <a:pt x="3013" y="14797"/>
                  </a:cubicBezTo>
                  <a:cubicBezTo>
                    <a:pt x="3013" y="14610"/>
                    <a:pt x="3013" y="14424"/>
                    <a:pt x="3013" y="14239"/>
                  </a:cubicBezTo>
                  <a:close/>
                  <a:moveTo>
                    <a:pt x="3013" y="15670"/>
                  </a:moveTo>
                  <a:cubicBezTo>
                    <a:pt x="8312" y="15605"/>
                    <a:pt x="13522" y="15539"/>
                    <a:pt x="18821" y="15474"/>
                  </a:cubicBezTo>
                  <a:cubicBezTo>
                    <a:pt x="18821" y="15626"/>
                    <a:pt x="18821" y="15790"/>
                    <a:pt x="18821" y="15942"/>
                  </a:cubicBezTo>
                  <a:cubicBezTo>
                    <a:pt x="13522" y="16041"/>
                    <a:pt x="8312" y="16139"/>
                    <a:pt x="3013" y="16238"/>
                  </a:cubicBezTo>
                  <a:cubicBezTo>
                    <a:pt x="3013" y="16052"/>
                    <a:pt x="3013" y="15856"/>
                    <a:pt x="3013" y="15670"/>
                  </a:cubicBezTo>
                  <a:close/>
                  <a:moveTo>
                    <a:pt x="3013" y="17111"/>
                  </a:moveTo>
                  <a:cubicBezTo>
                    <a:pt x="8312" y="17025"/>
                    <a:pt x="13522" y="16926"/>
                    <a:pt x="18821" y="16828"/>
                  </a:cubicBezTo>
                  <a:cubicBezTo>
                    <a:pt x="18821" y="16980"/>
                    <a:pt x="18821" y="17144"/>
                    <a:pt x="18821" y="17296"/>
                  </a:cubicBezTo>
                  <a:cubicBezTo>
                    <a:pt x="13522" y="17416"/>
                    <a:pt x="8312" y="17547"/>
                    <a:pt x="3013" y="17669"/>
                  </a:cubicBezTo>
                  <a:cubicBezTo>
                    <a:pt x="3013" y="17482"/>
                    <a:pt x="3013" y="17296"/>
                    <a:pt x="3013" y="17111"/>
                  </a:cubicBezTo>
                  <a:close/>
                  <a:moveTo>
                    <a:pt x="3013" y="18552"/>
                  </a:moveTo>
                  <a:cubicBezTo>
                    <a:pt x="8312" y="18433"/>
                    <a:pt x="13522" y="18313"/>
                    <a:pt x="18821" y="18191"/>
                  </a:cubicBezTo>
                  <a:cubicBezTo>
                    <a:pt x="18821" y="18334"/>
                    <a:pt x="18821" y="18487"/>
                    <a:pt x="18821" y="18640"/>
                  </a:cubicBezTo>
                  <a:cubicBezTo>
                    <a:pt x="13522" y="18804"/>
                    <a:pt x="8312" y="18957"/>
                    <a:pt x="3013" y="19110"/>
                  </a:cubicBezTo>
                  <a:cubicBezTo>
                    <a:pt x="3013" y="18924"/>
                    <a:pt x="3013" y="18737"/>
                    <a:pt x="3013" y="18552"/>
                  </a:cubicBezTo>
                  <a:close/>
                  <a:moveTo>
                    <a:pt x="3013" y="19995"/>
                  </a:moveTo>
                  <a:cubicBezTo>
                    <a:pt x="18821" y="19545"/>
                    <a:pt x="18821" y="19545"/>
                    <a:pt x="18821" y="19545"/>
                  </a:cubicBezTo>
                  <a:cubicBezTo>
                    <a:pt x="18821" y="19995"/>
                    <a:pt x="18821" y="19995"/>
                    <a:pt x="18821" y="19995"/>
                  </a:cubicBezTo>
                  <a:cubicBezTo>
                    <a:pt x="3013" y="20550"/>
                    <a:pt x="3013" y="20550"/>
                    <a:pt x="3013" y="20550"/>
                  </a:cubicBezTo>
                  <a:lnTo>
                    <a:pt x="3013" y="199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784" name="AutoShape 8"/>
            <p:cNvSpPr>
              <a:spLocks/>
            </p:cNvSpPr>
            <p:nvPr/>
          </p:nvSpPr>
          <p:spPr bwMode="auto">
            <a:xfrm>
              <a:off x="10961688" y="6164263"/>
              <a:ext cx="1233487" cy="4940300"/>
            </a:xfrm>
            <a:custGeom>
              <a:avLst/>
              <a:gdLst>
                <a:gd name="T0" fmla="*/ 616744 w 21600"/>
                <a:gd name="T1" fmla="*/ 2470150 h 21600"/>
                <a:gd name="T2" fmla="*/ 616744 w 21600"/>
                <a:gd name="T3" fmla="*/ 2470150 h 21600"/>
                <a:gd name="T4" fmla="*/ 616744 w 21600"/>
                <a:gd name="T5" fmla="*/ 2470150 h 21600"/>
                <a:gd name="T6" fmla="*/ 616744 w 21600"/>
                <a:gd name="T7" fmla="*/ 24701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0780"/>
                  </a:moveTo>
                  <a:cubicBezTo>
                    <a:pt x="10800" y="21190"/>
                    <a:pt x="16199" y="21395"/>
                    <a:pt x="18899" y="21497"/>
                  </a:cubicBezTo>
                  <a:cubicBezTo>
                    <a:pt x="21600" y="21599"/>
                    <a:pt x="21600" y="21599"/>
                    <a:pt x="21600" y="21599"/>
                  </a:cubicBezTo>
                  <a:cubicBezTo>
                    <a:pt x="21600" y="10800"/>
                    <a:pt x="21600" y="5400"/>
                    <a:pt x="21600" y="270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0800" y="930"/>
                    <a:pt x="5399" y="1395"/>
                    <a:pt x="2699" y="1628"/>
                  </a:cubicBezTo>
                  <a:cubicBezTo>
                    <a:pt x="0" y="1861"/>
                    <a:pt x="0" y="1861"/>
                    <a:pt x="0" y="1861"/>
                  </a:cubicBezTo>
                  <a:lnTo>
                    <a:pt x="0" y="20780"/>
                  </a:lnTo>
                  <a:close/>
                  <a:moveTo>
                    <a:pt x="17872" y="20527"/>
                  </a:moveTo>
                  <a:cubicBezTo>
                    <a:pt x="16078" y="20461"/>
                    <a:pt x="15181" y="20428"/>
                    <a:pt x="14733" y="20412"/>
                  </a:cubicBezTo>
                  <a:cubicBezTo>
                    <a:pt x="14284" y="20395"/>
                    <a:pt x="14284" y="20395"/>
                    <a:pt x="14284" y="20395"/>
                  </a:cubicBezTo>
                  <a:cubicBezTo>
                    <a:pt x="14284" y="20095"/>
                    <a:pt x="14284" y="19944"/>
                    <a:pt x="14284" y="19869"/>
                  </a:cubicBezTo>
                  <a:cubicBezTo>
                    <a:pt x="14284" y="19794"/>
                    <a:pt x="14284" y="19794"/>
                    <a:pt x="14284" y="19794"/>
                  </a:cubicBezTo>
                  <a:cubicBezTo>
                    <a:pt x="16078" y="19833"/>
                    <a:pt x="16975" y="19852"/>
                    <a:pt x="17424" y="19861"/>
                  </a:cubicBezTo>
                  <a:cubicBezTo>
                    <a:pt x="17872" y="19871"/>
                    <a:pt x="17872" y="19871"/>
                    <a:pt x="17872" y="19871"/>
                  </a:cubicBezTo>
                  <a:lnTo>
                    <a:pt x="17872" y="20527"/>
                  </a:lnTo>
                  <a:close/>
                  <a:moveTo>
                    <a:pt x="17872" y="19432"/>
                  </a:moveTo>
                  <a:cubicBezTo>
                    <a:pt x="17283" y="19416"/>
                    <a:pt x="16682" y="19400"/>
                    <a:pt x="16080" y="19382"/>
                  </a:cubicBezTo>
                  <a:cubicBezTo>
                    <a:pt x="15478" y="19365"/>
                    <a:pt x="14875" y="19346"/>
                    <a:pt x="14284" y="19325"/>
                  </a:cubicBezTo>
                  <a:cubicBezTo>
                    <a:pt x="14284" y="19226"/>
                    <a:pt x="14284" y="19128"/>
                    <a:pt x="14284" y="19028"/>
                  </a:cubicBezTo>
                  <a:cubicBezTo>
                    <a:pt x="14284" y="18928"/>
                    <a:pt x="14284" y="18826"/>
                    <a:pt x="14284" y="18722"/>
                  </a:cubicBezTo>
                  <a:cubicBezTo>
                    <a:pt x="14875" y="18732"/>
                    <a:pt x="15478" y="18743"/>
                    <a:pt x="16080" y="18753"/>
                  </a:cubicBezTo>
                  <a:cubicBezTo>
                    <a:pt x="16682" y="18763"/>
                    <a:pt x="17283" y="18771"/>
                    <a:pt x="17872" y="18775"/>
                  </a:cubicBezTo>
                  <a:cubicBezTo>
                    <a:pt x="17872" y="18885"/>
                    <a:pt x="17872" y="18995"/>
                    <a:pt x="17872" y="19105"/>
                  </a:cubicBezTo>
                  <a:cubicBezTo>
                    <a:pt x="17872" y="19214"/>
                    <a:pt x="17872" y="19323"/>
                    <a:pt x="17872" y="19432"/>
                  </a:cubicBezTo>
                  <a:close/>
                  <a:moveTo>
                    <a:pt x="17872" y="18339"/>
                  </a:moveTo>
                  <a:cubicBezTo>
                    <a:pt x="17283" y="18328"/>
                    <a:pt x="16682" y="18315"/>
                    <a:pt x="16074" y="18301"/>
                  </a:cubicBezTo>
                  <a:cubicBezTo>
                    <a:pt x="15466" y="18287"/>
                    <a:pt x="14852" y="18274"/>
                    <a:pt x="14238" y="18262"/>
                  </a:cubicBezTo>
                  <a:cubicBezTo>
                    <a:pt x="14238" y="18159"/>
                    <a:pt x="14238" y="18058"/>
                    <a:pt x="14238" y="17956"/>
                  </a:cubicBezTo>
                  <a:cubicBezTo>
                    <a:pt x="14238" y="17855"/>
                    <a:pt x="14238" y="17754"/>
                    <a:pt x="14238" y="17649"/>
                  </a:cubicBezTo>
                  <a:cubicBezTo>
                    <a:pt x="14852" y="17661"/>
                    <a:pt x="15466" y="17669"/>
                    <a:pt x="16074" y="17676"/>
                  </a:cubicBezTo>
                  <a:cubicBezTo>
                    <a:pt x="16682" y="17682"/>
                    <a:pt x="17283" y="17688"/>
                    <a:pt x="17872" y="17694"/>
                  </a:cubicBezTo>
                  <a:cubicBezTo>
                    <a:pt x="17872" y="17803"/>
                    <a:pt x="17872" y="17909"/>
                    <a:pt x="17872" y="18016"/>
                  </a:cubicBezTo>
                  <a:cubicBezTo>
                    <a:pt x="17872" y="18123"/>
                    <a:pt x="17872" y="18230"/>
                    <a:pt x="17872" y="18339"/>
                  </a:cubicBezTo>
                  <a:close/>
                  <a:moveTo>
                    <a:pt x="17872" y="17245"/>
                  </a:moveTo>
                  <a:cubicBezTo>
                    <a:pt x="17283" y="17240"/>
                    <a:pt x="16682" y="17231"/>
                    <a:pt x="16074" y="17222"/>
                  </a:cubicBezTo>
                  <a:cubicBezTo>
                    <a:pt x="15466" y="17212"/>
                    <a:pt x="14852" y="17202"/>
                    <a:pt x="14238" y="17190"/>
                  </a:cubicBezTo>
                  <a:cubicBezTo>
                    <a:pt x="14238" y="17086"/>
                    <a:pt x="14238" y="16985"/>
                    <a:pt x="14238" y="16885"/>
                  </a:cubicBezTo>
                  <a:cubicBezTo>
                    <a:pt x="14238" y="16785"/>
                    <a:pt x="14238" y="16687"/>
                    <a:pt x="14238" y="16588"/>
                  </a:cubicBezTo>
                  <a:cubicBezTo>
                    <a:pt x="14852" y="16588"/>
                    <a:pt x="15466" y="16591"/>
                    <a:pt x="16074" y="16594"/>
                  </a:cubicBezTo>
                  <a:cubicBezTo>
                    <a:pt x="16682" y="16597"/>
                    <a:pt x="17283" y="16600"/>
                    <a:pt x="17872" y="16600"/>
                  </a:cubicBezTo>
                  <a:cubicBezTo>
                    <a:pt x="17872" y="16709"/>
                    <a:pt x="17872" y="16818"/>
                    <a:pt x="17872" y="16926"/>
                  </a:cubicBezTo>
                  <a:cubicBezTo>
                    <a:pt x="17872" y="17034"/>
                    <a:pt x="17872" y="17141"/>
                    <a:pt x="17872" y="17245"/>
                  </a:cubicBezTo>
                  <a:close/>
                  <a:moveTo>
                    <a:pt x="17872" y="16161"/>
                  </a:moveTo>
                  <a:cubicBezTo>
                    <a:pt x="17260" y="16150"/>
                    <a:pt x="16659" y="16142"/>
                    <a:pt x="16057" y="16135"/>
                  </a:cubicBezTo>
                  <a:cubicBezTo>
                    <a:pt x="15454" y="16128"/>
                    <a:pt x="14852" y="16123"/>
                    <a:pt x="14238" y="16118"/>
                  </a:cubicBezTo>
                  <a:cubicBezTo>
                    <a:pt x="14238" y="16019"/>
                    <a:pt x="14238" y="15918"/>
                    <a:pt x="14238" y="15816"/>
                  </a:cubicBezTo>
                  <a:cubicBezTo>
                    <a:pt x="14238" y="15715"/>
                    <a:pt x="14238" y="15613"/>
                    <a:pt x="14238" y="15515"/>
                  </a:cubicBezTo>
                  <a:cubicBezTo>
                    <a:pt x="14852" y="15515"/>
                    <a:pt x="15454" y="15512"/>
                    <a:pt x="16057" y="15510"/>
                  </a:cubicBezTo>
                  <a:cubicBezTo>
                    <a:pt x="16659" y="15508"/>
                    <a:pt x="17260" y="15505"/>
                    <a:pt x="17872" y="15505"/>
                  </a:cubicBezTo>
                  <a:cubicBezTo>
                    <a:pt x="17872" y="15615"/>
                    <a:pt x="17872" y="15724"/>
                    <a:pt x="17872" y="15833"/>
                  </a:cubicBezTo>
                  <a:cubicBezTo>
                    <a:pt x="17872" y="15942"/>
                    <a:pt x="17872" y="16052"/>
                    <a:pt x="17872" y="16161"/>
                  </a:cubicBezTo>
                  <a:close/>
                  <a:moveTo>
                    <a:pt x="17872" y="15067"/>
                  </a:moveTo>
                  <a:cubicBezTo>
                    <a:pt x="17260" y="15062"/>
                    <a:pt x="16659" y="15060"/>
                    <a:pt x="16057" y="15057"/>
                  </a:cubicBezTo>
                  <a:cubicBezTo>
                    <a:pt x="15454" y="15054"/>
                    <a:pt x="14852" y="15051"/>
                    <a:pt x="14238" y="15046"/>
                  </a:cubicBezTo>
                  <a:cubicBezTo>
                    <a:pt x="14238" y="14946"/>
                    <a:pt x="14238" y="14848"/>
                    <a:pt x="14238" y="14748"/>
                  </a:cubicBezTo>
                  <a:cubicBezTo>
                    <a:pt x="14238" y="14648"/>
                    <a:pt x="14238" y="14547"/>
                    <a:pt x="14238" y="14442"/>
                  </a:cubicBezTo>
                  <a:cubicBezTo>
                    <a:pt x="14852" y="14438"/>
                    <a:pt x="15454" y="14432"/>
                    <a:pt x="16057" y="14428"/>
                  </a:cubicBezTo>
                  <a:cubicBezTo>
                    <a:pt x="16659" y="14424"/>
                    <a:pt x="17260" y="14421"/>
                    <a:pt x="17872" y="14421"/>
                  </a:cubicBezTo>
                  <a:cubicBezTo>
                    <a:pt x="17872" y="14526"/>
                    <a:pt x="17872" y="14632"/>
                    <a:pt x="17872" y="14740"/>
                  </a:cubicBezTo>
                  <a:cubicBezTo>
                    <a:pt x="17872" y="14848"/>
                    <a:pt x="17872" y="14958"/>
                    <a:pt x="17872" y="15067"/>
                  </a:cubicBezTo>
                  <a:close/>
                  <a:moveTo>
                    <a:pt x="17872" y="12879"/>
                  </a:moveTo>
                  <a:cubicBezTo>
                    <a:pt x="17260" y="12884"/>
                    <a:pt x="16659" y="12890"/>
                    <a:pt x="16057" y="12895"/>
                  </a:cubicBezTo>
                  <a:cubicBezTo>
                    <a:pt x="15454" y="12901"/>
                    <a:pt x="14852" y="12906"/>
                    <a:pt x="14238" y="12912"/>
                  </a:cubicBezTo>
                  <a:cubicBezTo>
                    <a:pt x="14238" y="12808"/>
                    <a:pt x="14238" y="12706"/>
                    <a:pt x="14238" y="12606"/>
                  </a:cubicBezTo>
                  <a:cubicBezTo>
                    <a:pt x="14238" y="12506"/>
                    <a:pt x="14238" y="12408"/>
                    <a:pt x="14238" y="12309"/>
                  </a:cubicBezTo>
                  <a:cubicBezTo>
                    <a:pt x="14852" y="12293"/>
                    <a:pt x="15454" y="12280"/>
                    <a:pt x="16057" y="12267"/>
                  </a:cubicBezTo>
                  <a:cubicBezTo>
                    <a:pt x="16659" y="12255"/>
                    <a:pt x="17260" y="12244"/>
                    <a:pt x="17872" y="12233"/>
                  </a:cubicBezTo>
                  <a:cubicBezTo>
                    <a:pt x="17872" y="12342"/>
                    <a:pt x="17872" y="12452"/>
                    <a:pt x="17872" y="12560"/>
                  </a:cubicBezTo>
                  <a:cubicBezTo>
                    <a:pt x="17872" y="12668"/>
                    <a:pt x="17872" y="12775"/>
                    <a:pt x="17872" y="12879"/>
                  </a:cubicBezTo>
                  <a:close/>
                  <a:moveTo>
                    <a:pt x="17872" y="11794"/>
                  </a:moveTo>
                  <a:cubicBezTo>
                    <a:pt x="17260" y="11800"/>
                    <a:pt x="16659" y="11808"/>
                    <a:pt x="16057" y="11817"/>
                  </a:cubicBezTo>
                  <a:cubicBezTo>
                    <a:pt x="15454" y="11825"/>
                    <a:pt x="14852" y="11833"/>
                    <a:pt x="14238" y="11839"/>
                  </a:cubicBezTo>
                  <a:cubicBezTo>
                    <a:pt x="14238" y="11740"/>
                    <a:pt x="14238" y="11639"/>
                    <a:pt x="14238" y="11538"/>
                  </a:cubicBezTo>
                  <a:cubicBezTo>
                    <a:pt x="14238" y="11437"/>
                    <a:pt x="14238" y="11336"/>
                    <a:pt x="14238" y="11238"/>
                  </a:cubicBezTo>
                  <a:cubicBezTo>
                    <a:pt x="14852" y="11221"/>
                    <a:pt x="15454" y="11205"/>
                    <a:pt x="16057" y="11189"/>
                  </a:cubicBezTo>
                  <a:cubicBezTo>
                    <a:pt x="16659" y="11172"/>
                    <a:pt x="17260" y="11156"/>
                    <a:pt x="17872" y="11140"/>
                  </a:cubicBezTo>
                  <a:cubicBezTo>
                    <a:pt x="17872" y="11249"/>
                    <a:pt x="17872" y="11358"/>
                    <a:pt x="17872" y="11467"/>
                  </a:cubicBezTo>
                  <a:cubicBezTo>
                    <a:pt x="17872" y="11576"/>
                    <a:pt x="17872" y="11685"/>
                    <a:pt x="17872" y="11794"/>
                  </a:cubicBezTo>
                  <a:close/>
                  <a:moveTo>
                    <a:pt x="17872" y="10701"/>
                  </a:moveTo>
                  <a:cubicBezTo>
                    <a:pt x="17260" y="10713"/>
                    <a:pt x="16659" y="10724"/>
                    <a:pt x="16057" y="10734"/>
                  </a:cubicBezTo>
                  <a:cubicBezTo>
                    <a:pt x="15454" y="10745"/>
                    <a:pt x="14852" y="10756"/>
                    <a:pt x="14238" y="10766"/>
                  </a:cubicBezTo>
                  <a:cubicBezTo>
                    <a:pt x="14238" y="10667"/>
                    <a:pt x="14238" y="10569"/>
                    <a:pt x="14238" y="10469"/>
                  </a:cubicBezTo>
                  <a:cubicBezTo>
                    <a:pt x="14238" y="10370"/>
                    <a:pt x="14238" y="10269"/>
                    <a:pt x="14238" y="10165"/>
                  </a:cubicBezTo>
                  <a:cubicBezTo>
                    <a:pt x="14852" y="10149"/>
                    <a:pt x="15454" y="10130"/>
                    <a:pt x="16057" y="10110"/>
                  </a:cubicBezTo>
                  <a:cubicBezTo>
                    <a:pt x="16659" y="10091"/>
                    <a:pt x="17260" y="10072"/>
                    <a:pt x="17872" y="10056"/>
                  </a:cubicBezTo>
                  <a:cubicBezTo>
                    <a:pt x="17872" y="10160"/>
                    <a:pt x="17872" y="10267"/>
                    <a:pt x="17872" y="10375"/>
                  </a:cubicBezTo>
                  <a:cubicBezTo>
                    <a:pt x="17872" y="10483"/>
                    <a:pt x="17872" y="10592"/>
                    <a:pt x="17872" y="10701"/>
                  </a:cubicBezTo>
                  <a:close/>
                  <a:moveTo>
                    <a:pt x="14238" y="7561"/>
                  </a:moveTo>
                  <a:cubicBezTo>
                    <a:pt x="14238" y="7462"/>
                    <a:pt x="14238" y="7361"/>
                    <a:pt x="14238" y="7260"/>
                  </a:cubicBezTo>
                  <a:cubicBezTo>
                    <a:pt x="14238" y="7159"/>
                    <a:pt x="14238" y="7058"/>
                    <a:pt x="14238" y="6959"/>
                  </a:cubicBezTo>
                  <a:cubicBezTo>
                    <a:pt x="14852" y="6926"/>
                    <a:pt x="15454" y="6896"/>
                    <a:pt x="16057" y="6866"/>
                  </a:cubicBezTo>
                  <a:cubicBezTo>
                    <a:pt x="16659" y="6836"/>
                    <a:pt x="17260" y="6807"/>
                    <a:pt x="17872" y="6774"/>
                  </a:cubicBezTo>
                  <a:cubicBezTo>
                    <a:pt x="17872" y="6883"/>
                    <a:pt x="17872" y="6992"/>
                    <a:pt x="17872" y="7101"/>
                  </a:cubicBezTo>
                  <a:cubicBezTo>
                    <a:pt x="17872" y="7210"/>
                    <a:pt x="17872" y="7320"/>
                    <a:pt x="17872" y="7429"/>
                  </a:cubicBezTo>
                  <a:cubicBezTo>
                    <a:pt x="17260" y="7451"/>
                    <a:pt x="16659" y="7473"/>
                    <a:pt x="16057" y="7495"/>
                  </a:cubicBezTo>
                  <a:cubicBezTo>
                    <a:pt x="15454" y="7517"/>
                    <a:pt x="14852" y="7539"/>
                    <a:pt x="14238" y="7561"/>
                  </a:cubicBezTo>
                  <a:close/>
                  <a:moveTo>
                    <a:pt x="17872" y="8513"/>
                  </a:moveTo>
                  <a:cubicBezTo>
                    <a:pt x="17260" y="8535"/>
                    <a:pt x="16659" y="8554"/>
                    <a:pt x="16057" y="8573"/>
                  </a:cubicBezTo>
                  <a:cubicBezTo>
                    <a:pt x="15454" y="8592"/>
                    <a:pt x="14852" y="8611"/>
                    <a:pt x="14238" y="8633"/>
                  </a:cubicBezTo>
                  <a:cubicBezTo>
                    <a:pt x="14238" y="8530"/>
                    <a:pt x="14238" y="8429"/>
                    <a:pt x="14238" y="8329"/>
                  </a:cubicBezTo>
                  <a:cubicBezTo>
                    <a:pt x="14238" y="8229"/>
                    <a:pt x="14238" y="8131"/>
                    <a:pt x="14238" y="8032"/>
                  </a:cubicBezTo>
                  <a:cubicBezTo>
                    <a:pt x="14852" y="8004"/>
                    <a:pt x="15454" y="7976"/>
                    <a:pt x="16057" y="7949"/>
                  </a:cubicBezTo>
                  <a:cubicBezTo>
                    <a:pt x="16659" y="7921"/>
                    <a:pt x="17260" y="7894"/>
                    <a:pt x="17872" y="7867"/>
                  </a:cubicBezTo>
                  <a:cubicBezTo>
                    <a:pt x="17872" y="7976"/>
                    <a:pt x="17872" y="8086"/>
                    <a:pt x="17872" y="8194"/>
                  </a:cubicBezTo>
                  <a:cubicBezTo>
                    <a:pt x="17872" y="8302"/>
                    <a:pt x="17872" y="8408"/>
                    <a:pt x="17872" y="8513"/>
                  </a:cubicBezTo>
                  <a:close/>
                  <a:moveTo>
                    <a:pt x="17872" y="6335"/>
                  </a:moveTo>
                  <a:cubicBezTo>
                    <a:pt x="17260" y="6363"/>
                    <a:pt x="16659" y="6390"/>
                    <a:pt x="16057" y="6416"/>
                  </a:cubicBezTo>
                  <a:cubicBezTo>
                    <a:pt x="15454" y="6442"/>
                    <a:pt x="14852" y="6466"/>
                    <a:pt x="14238" y="6487"/>
                  </a:cubicBezTo>
                  <a:cubicBezTo>
                    <a:pt x="14238" y="6389"/>
                    <a:pt x="14238" y="6291"/>
                    <a:pt x="14238" y="6192"/>
                  </a:cubicBezTo>
                  <a:cubicBezTo>
                    <a:pt x="14238" y="6092"/>
                    <a:pt x="14238" y="5990"/>
                    <a:pt x="14238" y="5886"/>
                  </a:cubicBezTo>
                  <a:cubicBezTo>
                    <a:pt x="14852" y="5853"/>
                    <a:pt x="15454" y="5821"/>
                    <a:pt x="16057" y="5788"/>
                  </a:cubicBezTo>
                  <a:cubicBezTo>
                    <a:pt x="16659" y="5755"/>
                    <a:pt x="17260" y="5722"/>
                    <a:pt x="17872" y="5690"/>
                  </a:cubicBezTo>
                  <a:cubicBezTo>
                    <a:pt x="17872" y="5794"/>
                    <a:pt x="17872" y="5900"/>
                    <a:pt x="17872" y="6008"/>
                  </a:cubicBezTo>
                  <a:cubicBezTo>
                    <a:pt x="17872" y="6117"/>
                    <a:pt x="17872" y="6226"/>
                    <a:pt x="17872" y="6335"/>
                  </a:cubicBezTo>
                  <a:close/>
                  <a:moveTo>
                    <a:pt x="17872" y="5241"/>
                  </a:moveTo>
                  <a:cubicBezTo>
                    <a:pt x="17260" y="5274"/>
                    <a:pt x="16659" y="5304"/>
                    <a:pt x="16057" y="5334"/>
                  </a:cubicBezTo>
                  <a:cubicBezTo>
                    <a:pt x="15454" y="5364"/>
                    <a:pt x="14852" y="5393"/>
                    <a:pt x="14238" y="5426"/>
                  </a:cubicBezTo>
                  <a:cubicBezTo>
                    <a:pt x="14238" y="5323"/>
                    <a:pt x="14238" y="5222"/>
                    <a:pt x="14238" y="5121"/>
                  </a:cubicBezTo>
                  <a:cubicBezTo>
                    <a:pt x="14238" y="5019"/>
                    <a:pt x="14238" y="4918"/>
                    <a:pt x="14238" y="4813"/>
                  </a:cubicBezTo>
                  <a:cubicBezTo>
                    <a:pt x="14852" y="4781"/>
                    <a:pt x="15454" y="4746"/>
                    <a:pt x="16057" y="4709"/>
                  </a:cubicBezTo>
                  <a:cubicBezTo>
                    <a:pt x="16659" y="4672"/>
                    <a:pt x="17260" y="4634"/>
                    <a:pt x="17872" y="4595"/>
                  </a:cubicBezTo>
                  <a:cubicBezTo>
                    <a:pt x="17872" y="4704"/>
                    <a:pt x="17872" y="4814"/>
                    <a:pt x="17872" y="4922"/>
                  </a:cubicBezTo>
                  <a:cubicBezTo>
                    <a:pt x="17872" y="5030"/>
                    <a:pt x="17872" y="5137"/>
                    <a:pt x="17872" y="5241"/>
                  </a:cubicBezTo>
                  <a:close/>
                  <a:moveTo>
                    <a:pt x="17872" y="4159"/>
                  </a:moveTo>
                  <a:cubicBezTo>
                    <a:pt x="17260" y="4191"/>
                    <a:pt x="16659" y="4224"/>
                    <a:pt x="16057" y="4257"/>
                  </a:cubicBezTo>
                  <a:cubicBezTo>
                    <a:pt x="15454" y="4290"/>
                    <a:pt x="14852" y="4323"/>
                    <a:pt x="14238" y="4356"/>
                  </a:cubicBezTo>
                  <a:cubicBezTo>
                    <a:pt x="14238" y="4251"/>
                    <a:pt x="14238" y="4150"/>
                    <a:pt x="14238" y="4050"/>
                  </a:cubicBezTo>
                  <a:cubicBezTo>
                    <a:pt x="14238" y="3950"/>
                    <a:pt x="14238" y="3852"/>
                    <a:pt x="14238" y="3753"/>
                  </a:cubicBezTo>
                  <a:cubicBezTo>
                    <a:pt x="14852" y="3709"/>
                    <a:pt x="15454" y="3668"/>
                    <a:pt x="16057" y="3627"/>
                  </a:cubicBezTo>
                  <a:cubicBezTo>
                    <a:pt x="16659" y="3586"/>
                    <a:pt x="17260" y="3545"/>
                    <a:pt x="17872" y="3502"/>
                  </a:cubicBezTo>
                  <a:cubicBezTo>
                    <a:pt x="17872" y="3611"/>
                    <a:pt x="17872" y="3720"/>
                    <a:pt x="17872" y="3829"/>
                  </a:cubicBezTo>
                  <a:cubicBezTo>
                    <a:pt x="17872" y="3939"/>
                    <a:pt x="17872" y="4049"/>
                    <a:pt x="17872" y="4159"/>
                  </a:cubicBezTo>
                  <a:close/>
                  <a:moveTo>
                    <a:pt x="17872" y="3063"/>
                  </a:moveTo>
                  <a:cubicBezTo>
                    <a:pt x="17260" y="3101"/>
                    <a:pt x="16659" y="3137"/>
                    <a:pt x="16057" y="3173"/>
                  </a:cubicBezTo>
                  <a:cubicBezTo>
                    <a:pt x="15454" y="3208"/>
                    <a:pt x="14852" y="3244"/>
                    <a:pt x="14238" y="3283"/>
                  </a:cubicBezTo>
                  <a:cubicBezTo>
                    <a:pt x="14238" y="3185"/>
                    <a:pt x="14238" y="3083"/>
                    <a:pt x="14238" y="2982"/>
                  </a:cubicBezTo>
                  <a:cubicBezTo>
                    <a:pt x="14238" y="2880"/>
                    <a:pt x="14238" y="2779"/>
                    <a:pt x="14238" y="2680"/>
                  </a:cubicBezTo>
                  <a:cubicBezTo>
                    <a:pt x="14852" y="2636"/>
                    <a:pt x="15454" y="2593"/>
                    <a:pt x="16057" y="2549"/>
                  </a:cubicBezTo>
                  <a:cubicBezTo>
                    <a:pt x="16659" y="2506"/>
                    <a:pt x="17260" y="2462"/>
                    <a:pt x="17872" y="2418"/>
                  </a:cubicBezTo>
                  <a:cubicBezTo>
                    <a:pt x="17872" y="2522"/>
                    <a:pt x="17872" y="2629"/>
                    <a:pt x="17872" y="2737"/>
                  </a:cubicBezTo>
                  <a:cubicBezTo>
                    <a:pt x="17872" y="2845"/>
                    <a:pt x="17872" y="2954"/>
                    <a:pt x="17872" y="3063"/>
                  </a:cubicBezTo>
                  <a:close/>
                  <a:moveTo>
                    <a:pt x="14238" y="1608"/>
                  </a:moveTo>
                  <a:cubicBezTo>
                    <a:pt x="16055" y="1465"/>
                    <a:pt x="16964" y="1394"/>
                    <a:pt x="17418" y="1359"/>
                  </a:cubicBezTo>
                  <a:cubicBezTo>
                    <a:pt x="17872" y="1323"/>
                    <a:pt x="17872" y="1323"/>
                    <a:pt x="17872" y="1323"/>
                  </a:cubicBezTo>
                  <a:cubicBezTo>
                    <a:pt x="17872" y="1646"/>
                    <a:pt x="17872" y="1807"/>
                    <a:pt x="17872" y="1888"/>
                  </a:cubicBezTo>
                  <a:cubicBezTo>
                    <a:pt x="17872" y="1968"/>
                    <a:pt x="17872" y="1968"/>
                    <a:pt x="17872" y="1968"/>
                  </a:cubicBezTo>
                  <a:cubicBezTo>
                    <a:pt x="16055" y="2090"/>
                    <a:pt x="15146" y="2150"/>
                    <a:pt x="14692" y="2181"/>
                  </a:cubicBezTo>
                  <a:cubicBezTo>
                    <a:pt x="14238" y="2211"/>
                    <a:pt x="14238" y="2211"/>
                    <a:pt x="14238" y="2211"/>
                  </a:cubicBezTo>
                  <a:lnTo>
                    <a:pt x="14238" y="1608"/>
                  </a:lnTo>
                  <a:close/>
                  <a:moveTo>
                    <a:pt x="9556" y="1968"/>
                  </a:moveTo>
                  <a:cubicBezTo>
                    <a:pt x="10717" y="1876"/>
                    <a:pt x="11298" y="1830"/>
                    <a:pt x="11588" y="1807"/>
                  </a:cubicBezTo>
                  <a:cubicBezTo>
                    <a:pt x="11878" y="1784"/>
                    <a:pt x="11878" y="1784"/>
                    <a:pt x="11878" y="1784"/>
                  </a:cubicBezTo>
                  <a:cubicBezTo>
                    <a:pt x="11878" y="2073"/>
                    <a:pt x="11878" y="2218"/>
                    <a:pt x="11878" y="2290"/>
                  </a:cubicBezTo>
                  <a:cubicBezTo>
                    <a:pt x="11878" y="2363"/>
                    <a:pt x="11878" y="2363"/>
                    <a:pt x="11878" y="2363"/>
                  </a:cubicBezTo>
                  <a:cubicBezTo>
                    <a:pt x="10717" y="2445"/>
                    <a:pt x="10137" y="2486"/>
                    <a:pt x="9847" y="2507"/>
                  </a:cubicBezTo>
                  <a:cubicBezTo>
                    <a:pt x="9556" y="2527"/>
                    <a:pt x="9556" y="2527"/>
                    <a:pt x="9556" y="2527"/>
                  </a:cubicBezTo>
                  <a:lnTo>
                    <a:pt x="9556" y="1968"/>
                  </a:lnTo>
                  <a:close/>
                  <a:moveTo>
                    <a:pt x="9556" y="3008"/>
                  </a:moveTo>
                  <a:cubicBezTo>
                    <a:pt x="9951" y="2981"/>
                    <a:pt x="10334" y="2954"/>
                    <a:pt x="10717" y="2926"/>
                  </a:cubicBezTo>
                  <a:cubicBezTo>
                    <a:pt x="11100" y="2899"/>
                    <a:pt x="11483" y="2872"/>
                    <a:pt x="11878" y="2845"/>
                  </a:cubicBezTo>
                  <a:cubicBezTo>
                    <a:pt x="11878" y="2937"/>
                    <a:pt x="11878" y="3033"/>
                    <a:pt x="11878" y="3130"/>
                  </a:cubicBezTo>
                  <a:cubicBezTo>
                    <a:pt x="11878" y="3227"/>
                    <a:pt x="11878" y="3327"/>
                    <a:pt x="11878" y="3425"/>
                  </a:cubicBezTo>
                  <a:cubicBezTo>
                    <a:pt x="11483" y="3447"/>
                    <a:pt x="11100" y="3468"/>
                    <a:pt x="10717" y="3491"/>
                  </a:cubicBezTo>
                  <a:cubicBezTo>
                    <a:pt x="10334" y="3515"/>
                    <a:pt x="9951" y="3539"/>
                    <a:pt x="9556" y="3567"/>
                  </a:cubicBezTo>
                  <a:cubicBezTo>
                    <a:pt x="9556" y="3474"/>
                    <a:pt x="9556" y="3381"/>
                    <a:pt x="9556" y="3288"/>
                  </a:cubicBezTo>
                  <a:cubicBezTo>
                    <a:pt x="9556" y="3194"/>
                    <a:pt x="9556" y="3101"/>
                    <a:pt x="9556" y="3008"/>
                  </a:cubicBezTo>
                  <a:close/>
                  <a:moveTo>
                    <a:pt x="9556" y="4049"/>
                  </a:moveTo>
                  <a:cubicBezTo>
                    <a:pt x="9928" y="4026"/>
                    <a:pt x="10311" y="4001"/>
                    <a:pt x="10700" y="3976"/>
                  </a:cubicBezTo>
                  <a:cubicBezTo>
                    <a:pt x="11089" y="3950"/>
                    <a:pt x="11483" y="3923"/>
                    <a:pt x="11878" y="3896"/>
                  </a:cubicBezTo>
                  <a:cubicBezTo>
                    <a:pt x="11878" y="3994"/>
                    <a:pt x="11878" y="4093"/>
                    <a:pt x="11878" y="4190"/>
                  </a:cubicBezTo>
                  <a:cubicBezTo>
                    <a:pt x="11878" y="4287"/>
                    <a:pt x="11878" y="4383"/>
                    <a:pt x="11878" y="4476"/>
                  </a:cubicBezTo>
                  <a:cubicBezTo>
                    <a:pt x="11485" y="4497"/>
                    <a:pt x="11089" y="4519"/>
                    <a:pt x="10700" y="4541"/>
                  </a:cubicBezTo>
                  <a:cubicBezTo>
                    <a:pt x="10311" y="4562"/>
                    <a:pt x="9928" y="4585"/>
                    <a:pt x="9556" y="4607"/>
                  </a:cubicBezTo>
                  <a:cubicBezTo>
                    <a:pt x="9556" y="4513"/>
                    <a:pt x="9556" y="4420"/>
                    <a:pt x="9556" y="4327"/>
                  </a:cubicBezTo>
                  <a:cubicBezTo>
                    <a:pt x="9556" y="4234"/>
                    <a:pt x="9556" y="4141"/>
                    <a:pt x="9556" y="4049"/>
                  </a:cubicBezTo>
                  <a:close/>
                  <a:moveTo>
                    <a:pt x="9556" y="5100"/>
                  </a:moveTo>
                  <a:cubicBezTo>
                    <a:pt x="9928" y="5072"/>
                    <a:pt x="10311" y="5046"/>
                    <a:pt x="10694" y="5023"/>
                  </a:cubicBezTo>
                  <a:cubicBezTo>
                    <a:pt x="11077" y="5000"/>
                    <a:pt x="11460" y="4978"/>
                    <a:pt x="11832" y="4957"/>
                  </a:cubicBezTo>
                  <a:cubicBezTo>
                    <a:pt x="11832" y="5050"/>
                    <a:pt x="11832" y="5145"/>
                    <a:pt x="11832" y="5243"/>
                  </a:cubicBezTo>
                  <a:cubicBezTo>
                    <a:pt x="11832" y="5340"/>
                    <a:pt x="11832" y="5439"/>
                    <a:pt x="11832" y="5537"/>
                  </a:cubicBezTo>
                  <a:cubicBezTo>
                    <a:pt x="11460" y="5553"/>
                    <a:pt x="11077" y="5572"/>
                    <a:pt x="10694" y="5592"/>
                  </a:cubicBezTo>
                  <a:cubicBezTo>
                    <a:pt x="10311" y="5611"/>
                    <a:pt x="9928" y="5630"/>
                    <a:pt x="9556" y="5647"/>
                  </a:cubicBezTo>
                  <a:cubicBezTo>
                    <a:pt x="9556" y="5553"/>
                    <a:pt x="9556" y="5460"/>
                    <a:pt x="9556" y="5368"/>
                  </a:cubicBezTo>
                  <a:cubicBezTo>
                    <a:pt x="9556" y="5277"/>
                    <a:pt x="9556" y="5187"/>
                    <a:pt x="9556" y="5100"/>
                  </a:cubicBezTo>
                  <a:close/>
                  <a:moveTo>
                    <a:pt x="9556" y="6138"/>
                  </a:moveTo>
                  <a:cubicBezTo>
                    <a:pt x="9928" y="6116"/>
                    <a:pt x="10311" y="6094"/>
                    <a:pt x="10694" y="6072"/>
                  </a:cubicBezTo>
                  <a:cubicBezTo>
                    <a:pt x="11077" y="6050"/>
                    <a:pt x="11460" y="6028"/>
                    <a:pt x="11832" y="6006"/>
                  </a:cubicBezTo>
                  <a:cubicBezTo>
                    <a:pt x="11832" y="6105"/>
                    <a:pt x="11832" y="6201"/>
                    <a:pt x="11832" y="6297"/>
                  </a:cubicBezTo>
                  <a:cubicBezTo>
                    <a:pt x="11832" y="6393"/>
                    <a:pt x="11832" y="6489"/>
                    <a:pt x="11832" y="6586"/>
                  </a:cubicBezTo>
                  <a:cubicBezTo>
                    <a:pt x="11460" y="6602"/>
                    <a:pt x="11077" y="6619"/>
                    <a:pt x="10694" y="6635"/>
                  </a:cubicBezTo>
                  <a:cubicBezTo>
                    <a:pt x="10311" y="6651"/>
                    <a:pt x="9928" y="6668"/>
                    <a:pt x="9556" y="6684"/>
                  </a:cubicBezTo>
                  <a:cubicBezTo>
                    <a:pt x="9556" y="6591"/>
                    <a:pt x="9556" y="6502"/>
                    <a:pt x="9556" y="6412"/>
                  </a:cubicBezTo>
                  <a:cubicBezTo>
                    <a:pt x="9556" y="6322"/>
                    <a:pt x="9556" y="6232"/>
                    <a:pt x="9556" y="6138"/>
                  </a:cubicBezTo>
                  <a:close/>
                  <a:moveTo>
                    <a:pt x="9510" y="7178"/>
                  </a:moveTo>
                  <a:cubicBezTo>
                    <a:pt x="9905" y="7156"/>
                    <a:pt x="10299" y="7137"/>
                    <a:pt x="10688" y="7118"/>
                  </a:cubicBezTo>
                  <a:cubicBezTo>
                    <a:pt x="11077" y="7099"/>
                    <a:pt x="11460" y="7080"/>
                    <a:pt x="11832" y="7057"/>
                  </a:cubicBezTo>
                  <a:cubicBezTo>
                    <a:pt x="11832" y="7156"/>
                    <a:pt x="11832" y="7255"/>
                    <a:pt x="11832" y="7352"/>
                  </a:cubicBezTo>
                  <a:cubicBezTo>
                    <a:pt x="11832" y="7449"/>
                    <a:pt x="11832" y="7545"/>
                    <a:pt x="11832" y="7637"/>
                  </a:cubicBezTo>
                  <a:cubicBezTo>
                    <a:pt x="11460" y="7654"/>
                    <a:pt x="11077" y="7670"/>
                    <a:pt x="10688" y="7685"/>
                  </a:cubicBezTo>
                  <a:cubicBezTo>
                    <a:pt x="10299" y="7700"/>
                    <a:pt x="9905" y="7713"/>
                    <a:pt x="9510" y="7724"/>
                  </a:cubicBezTo>
                  <a:cubicBezTo>
                    <a:pt x="9510" y="7637"/>
                    <a:pt x="9510" y="7547"/>
                    <a:pt x="9510" y="7456"/>
                  </a:cubicBezTo>
                  <a:cubicBezTo>
                    <a:pt x="9510" y="7364"/>
                    <a:pt x="9510" y="7270"/>
                    <a:pt x="9510" y="7178"/>
                  </a:cubicBezTo>
                  <a:close/>
                  <a:moveTo>
                    <a:pt x="9510" y="8217"/>
                  </a:moveTo>
                  <a:cubicBezTo>
                    <a:pt x="9905" y="8201"/>
                    <a:pt x="10288" y="8185"/>
                    <a:pt x="10671" y="8168"/>
                  </a:cubicBezTo>
                  <a:cubicBezTo>
                    <a:pt x="11054" y="8152"/>
                    <a:pt x="11437" y="8135"/>
                    <a:pt x="11832" y="8118"/>
                  </a:cubicBezTo>
                  <a:cubicBezTo>
                    <a:pt x="11832" y="8211"/>
                    <a:pt x="11832" y="8307"/>
                    <a:pt x="11832" y="8404"/>
                  </a:cubicBezTo>
                  <a:cubicBezTo>
                    <a:pt x="11832" y="8501"/>
                    <a:pt x="11832" y="8600"/>
                    <a:pt x="11832" y="8698"/>
                  </a:cubicBezTo>
                  <a:cubicBezTo>
                    <a:pt x="11437" y="8709"/>
                    <a:pt x="11054" y="8720"/>
                    <a:pt x="10671" y="8731"/>
                  </a:cubicBezTo>
                  <a:cubicBezTo>
                    <a:pt x="10288" y="8742"/>
                    <a:pt x="9905" y="8753"/>
                    <a:pt x="9510" y="8764"/>
                  </a:cubicBezTo>
                  <a:cubicBezTo>
                    <a:pt x="9510" y="8676"/>
                    <a:pt x="9510" y="8586"/>
                    <a:pt x="9510" y="8495"/>
                  </a:cubicBezTo>
                  <a:cubicBezTo>
                    <a:pt x="9510" y="8403"/>
                    <a:pt x="9510" y="8310"/>
                    <a:pt x="9510" y="8217"/>
                  </a:cubicBezTo>
                  <a:close/>
                  <a:moveTo>
                    <a:pt x="9510" y="9257"/>
                  </a:moveTo>
                  <a:cubicBezTo>
                    <a:pt x="9905" y="9241"/>
                    <a:pt x="10288" y="9227"/>
                    <a:pt x="10671" y="9214"/>
                  </a:cubicBezTo>
                  <a:cubicBezTo>
                    <a:pt x="11054" y="9200"/>
                    <a:pt x="11437" y="9187"/>
                    <a:pt x="11832" y="9170"/>
                  </a:cubicBezTo>
                  <a:cubicBezTo>
                    <a:pt x="11832" y="9267"/>
                    <a:pt x="11832" y="9365"/>
                    <a:pt x="11832" y="9462"/>
                  </a:cubicBezTo>
                  <a:cubicBezTo>
                    <a:pt x="11832" y="9560"/>
                    <a:pt x="11832" y="9656"/>
                    <a:pt x="11832" y="9750"/>
                  </a:cubicBezTo>
                  <a:cubicBezTo>
                    <a:pt x="11437" y="9760"/>
                    <a:pt x="11054" y="9771"/>
                    <a:pt x="10671" y="9782"/>
                  </a:cubicBezTo>
                  <a:cubicBezTo>
                    <a:pt x="10288" y="9793"/>
                    <a:pt x="9905" y="9805"/>
                    <a:pt x="9510" y="9816"/>
                  </a:cubicBezTo>
                  <a:cubicBezTo>
                    <a:pt x="9510" y="9723"/>
                    <a:pt x="9510" y="9629"/>
                    <a:pt x="9510" y="9536"/>
                  </a:cubicBezTo>
                  <a:cubicBezTo>
                    <a:pt x="9510" y="9443"/>
                    <a:pt x="9510" y="9350"/>
                    <a:pt x="9510" y="9257"/>
                  </a:cubicBezTo>
                  <a:close/>
                  <a:moveTo>
                    <a:pt x="9510" y="10297"/>
                  </a:moveTo>
                  <a:cubicBezTo>
                    <a:pt x="9881" y="10285"/>
                    <a:pt x="10264" y="10274"/>
                    <a:pt x="10653" y="10262"/>
                  </a:cubicBezTo>
                  <a:cubicBezTo>
                    <a:pt x="11042" y="10250"/>
                    <a:pt x="11437" y="10236"/>
                    <a:pt x="11832" y="10220"/>
                  </a:cubicBezTo>
                  <a:cubicBezTo>
                    <a:pt x="11832" y="10318"/>
                    <a:pt x="11832" y="10417"/>
                    <a:pt x="11832" y="10515"/>
                  </a:cubicBezTo>
                  <a:cubicBezTo>
                    <a:pt x="11832" y="10614"/>
                    <a:pt x="11832" y="10712"/>
                    <a:pt x="11832" y="10811"/>
                  </a:cubicBezTo>
                  <a:cubicBezTo>
                    <a:pt x="11437" y="10816"/>
                    <a:pt x="11042" y="10821"/>
                    <a:pt x="10653" y="10828"/>
                  </a:cubicBezTo>
                  <a:cubicBezTo>
                    <a:pt x="10264" y="10835"/>
                    <a:pt x="9881" y="10843"/>
                    <a:pt x="9510" y="10854"/>
                  </a:cubicBezTo>
                  <a:cubicBezTo>
                    <a:pt x="9510" y="10761"/>
                    <a:pt x="9510" y="10668"/>
                    <a:pt x="9510" y="10575"/>
                  </a:cubicBezTo>
                  <a:cubicBezTo>
                    <a:pt x="9510" y="10483"/>
                    <a:pt x="9510" y="10390"/>
                    <a:pt x="9510" y="10297"/>
                  </a:cubicBezTo>
                  <a:close/>
                  <a:moveTo>
                    <a:pt x="9510" y="11337"/>
                  </a:moveTo>
                  <a:cubicBezTo>
                    <a:pt x="9881" y="11331"/>
                    <a:pt x="10264" y="11323"/>
                    <a:pt x="10648" y="11313"/>
                  </a:cubicBezTo>
                  <a:cubicBezTo>
                    <a:pt x="11031" y="11304"/>
                    <a:pt x="11414" y="11292"/>
                    <a:pt x="11785" y="11281"/>
                  </a:cubicBezTo>
                  <a:cubicBezTo>
                    <a:pt x="11785" y="11379"/>
                    <a:pt x="11785" y="11475"/>
                    <a:pt x="11785" y="11571"/>
                  </a:cubicBezTo>
                  <a:cubicBezTo>
                    <a:pt x="11785" y="11667"/>
                    <a:pt x="11785" y="11763"/>
                    <a:pt x="11785" y="11861"/>
                  </a:cubicBezTo>
                  <a:cubicBezTo>
                    <a:pt x="11414" y="11867"/>
                    <a:pt x="11031" y="11872"/>
                    <a:pt x="10648" y="11878"/>
                  </a:cubicBezTo>
                  <a:cubicBezTo>
                    <a:pt x="10264" y="11884"/>
                    <a:pt x="9881" y="11889"/>
                    <a:pt x="9510" y="11894"/>
                  </a:cubicBezTo>
                  <a:cubicBezTo>
                    <a:pt x="9510" y="11801"/>
                    <a:pt x="9510" y="11708"/>
                    <a:pt x="9510" y="11615"/>
                  </a:cubicBezTo>
                  <a:cubicBezTo>
                    <a:pt x="9510" y="11522"/>
                    <a:pt x="9510" y="11430"/>
                    <a:pt x="9510" y="11337"/>
                  </a:cubicBezTo>
                  <a:close/>
                  <a:moveTo>
                    <a:pt x="9510" y="12374"/>
                  </a:moveTo>
                  <a:cubicBezTo>
                    <a:pt x="9881" y="12370"/>
                    <a:pt x="10264" y="12364"/>
                    <a:pt x="10648" y="12358"/>
                  </a:cubicBezTo>
                  <a:cubicBezTo>
                    <a:pt x="11031" y="12351"/>
                    <a:pt x="11414" y="12343"/>
                    <a:pt x="11785" y="12332"/>
                  </a:cubicBezTo>
                  <a:cubicBezTo>
                    <a:pt x="11785" y="12430"/>
                    <a:pt x="11785" y="12529"/>
                    <a:pt x="11785" y="12627"/>
                  </a:cubicBezTo>
                  <a:cubicBezTo>
                    <a:pt x="11785" y="12724"/>
                    <a:pt x="11785" y="12819"/>
                    <a:pt x="11785" y="12912"/>
                  </a:cubicBezTo>
                  <a:cubicBezTo>
                    <a:pt x="11414" y="12917"/>
                    <a:pt x="11031" y="12919"/>
                    <a:pt x="10648" y="12922"/>
                  </a:cubicBezTo>
                  <a:cubicBezTo>
                    <a:pt x="10264" y="12925"/>
                    <a:pt x="9881" y="12928"/>
                    <a:pt x="9510" y="12933"/>
                  </a:cubicBezTo>
                  <a:cubicBezTo>
                    <a:pt x="9510" y="12840"/>
                    <a:pt x="9510" y="12748"/>
                    <a:pt x="9510" y="12655"/>
                  </a:cubicBezTo>
                  <a:cubicBezTo>
                    <a:pt x="9510" y="12561"/>
                    <a:pt x="9510" y="12468"/>
                    <a:pt x="9510" y="12374"/>
                  </a:cubicBezTo>
                  <a:close/>
                  <a:moveTo>
                    <a:pt x="9463" y="13426"/>
                  </a:moveTo>
                  <a:cubicBezTo>
                    <a:pt x="9858" y="13420"/>
                    <a:pt x="10243" y="13415"/>
                    <a:pt x="10627" y="13409"/>
                  </a:cubicBezTo>
                  <a:cubicBezTo>
                    <a:pt x="11013" y="13404"/>
                    <a:pt x="11395" y="13399"/>
                    <a:pt x="11785" y="13393"/>
                  </a:cubicBezTo>
                  <a:cubicBezTo>
                    <a:pt x="11785" y="13486"/>
                    <a:pt x="11785" y="13582"/>
                    <a:pt x="11785" y="13679"/>
                  </a:cubicBezTo>
                  <a:cubicBezTo>
                    <a:pt x="11785" y="13776"/>
                    <a:pt x="11785" y="13875"/>
                    <a:pt x="11785" y="13973"/>
                  </a:cubicBezTo>
                  <a:cubicBezTo>
                    <a:pt x="11395" y="13973"/>
                    <a:pt x="11013" y="13973"/>
                    <a:pt x="10627" y="13973"/>
                  </a:cubicBezTo>
                  <a:cubicBezTo>
                    <a:pt x="10243" y="13973"/>
                    <a:pt x="9858" y="13973"/>
                    <a:pt x="9463" y="13973"/>
                  </a:cubicBezTo>
                  <a:cubicBezTo>
                    <a:pt x="9463" y="13881"/>
                    <a:pt x="9463" y="13788"/>
                    <a:pt x="9463" y="13696"/>
                  </a:cubicBezTo>
                  <a:cubicBezTo>
                    <a:pt x="9463" y="13604"/>
                    <a:pt x="9463" y="13514"/>
                    <a:pt x="9463" y="13426"/>
                  </a:cubicBezTo>
                  <a:close/>
                  <a:moveTo>
                    <a:pt x="9463" y="14466"/>
                  </a:moveTo>
                  <a:cubicBezTo>
                    <a:pt x="9858" y="14460"/>
                    <a:pt x="10243" y="14457"/>
                    <a:pt x="10627" y="14454"/>
                  </a:cubicBezTo>
                  <a:cubicBezTo>
                    <a:pt x="11012" y="14451"/>
                    <a:pt x="11395" y="14448"/>
                    <a:pt x="11785" y="14442"/>
                  </a:cubicBezTo>
                  <a:cubicBezTo>
                    <a:pt x="11785" y="14541"/>
                    <a:pt x="11785" y="14640"/>
                    <a:pt x="11785" y="14737"/>
                  </a:cubicBezTo>
                  <a:cubicBezTo>
                    <a:pt x="11785" y="14834"/>
                    <a:pt x="11785" y="14931"/>
                    <a:pt x="11785" y="15024"/>
                  </a:cubicBezTo>
                  <a:cubicBezTo>
                    <a:pt x="11395" y="15024"/>
                    <a:pt x="11013" y="15025"/>
                    <a:pt x="10627" y="15023"/>
                  </a:cubicBezTo>
                  <a:cubicBezTo>
                    <a:pt x="10243" y="15021"/>
                    <a:pt x="9858" y="15019"/>
                    <a:pt x="9463" y="15013"/>
                  </a:cubicBezTo>
                  <a:cubicBezTo>
                    <a:pt x="9463" y="14920"/>
                    <a:pt x="9463" y="14830"/>
                    <a:pt x="9463" y="14739"/>
                  </a:cubicBezTo>
                  <a:cubicBezTo>
                    <a:pt x="9463" y="14649"/>
                    <a:pt x="9463" y="14558"/>
                    <a:pt x="9463" y="14466"/>
                  </a:cubicBezTo>
                  <a:close/>
                  <a:moveTo>
                    <a:pt x="9463" y="15505"/>
                  </a:moveTo>
                  <a:cubicBezTo>
                    <a:pt x="9858" y="15505"/>
                    <a:pt x="10243" y="15506"/>
                    <a:pt x="10627" y="15504"/>
                  </a:cubicBezTo>
                  <a:cubicBezTo>
                    <a:pt x="11014" y="15502"/>
                    <a:pt x="11395" y="15500"/>
                    <a:pt x="11785" y="15494"/>
                  </a:cubicBezTo>
                  <a:cubicBezTo>
                    <a:pt x="11785" y="15592"/>
                    <a:pt x="11785" y="15691"/>
                    <a:pt x="11785" y="15790"/>
                  </a:cubicBezTo>
                  <a:cubicBezTo>
                    <a:pt x="11785" y="15888"/>
                    <a:pt x="11785" y="15987"/>
                    <a:pt x="11785" y="16085"/>
                  </a:cubicBezTo>
                  <a:cubicBezTo>
                    <a:pt x="11395" y="16080"/>
                    <a:pt x="11013" y="16074"/>
                    <a:pt x="10627" y="16068"/>
                  </a:cubicBezTo>
                  <a:cubicBezTo>
                    <a:pt x="10243" y="16063"/>
                    <a:pt x="9858" y="16057"/>
                    <a:pt x="9463" y="16053"/>
                  </a:cubicBezTo>
                  <a:cubicBezTo>
                    <a:pt x="9463" y="15965"/>
                    <a:pt x="9463" y="15874"/>
                    <a:pt x="9463" y="15783"/>
                  </a:cubicBezTo>
                  <a:cubicBezTo>
                    <a:pt x="9463" y="15691"/>
                    <a:pt x="9463" y="15598"/>
                    <a:pt x="9463" y="15505"/>
                  </a:cubicBezTo>
                  <a:close/>
                  <a:moveTo>
                    <a:pt x="9463" y="16545"/>
                  </a:moveTo>
                  <a:cubicBezTo>
                    <a:pt x="9839" y="16545"/>
                    <a:pt x="10224" y="16547"/>
                    <a:pt x="10613" y="16550"/>
                  </a:cubicBezTo>
                  <a:cubicBezTo>
                    <a:pt x="11002" y="16552"/>
                    <a:pt x="11395" y="16555"/>
                    <a:pt x="11785" y="16555"/>
                  </a:cubicBezTo>
                  <a:cubicBezTo>
                    <a:pt x="11785" y="16653"/>
                    <a:pt x="11785" y="16749"/>
                    <a:pt x="11785" y="16845"/>
                  </a:cubicBezTo>
                  <a:cubicBezTo>
                    <a:pt x="11785" y="16940"/>
                    <a:pt x="11785" y="17036"/>
                    <a:pt x="11785" y="17135"/>
                  </a:cubicBezTo>
                  <a:cubicBezTo>
                    <a:pt x="11394" y="17130"/>
                    <a:pt x="11004" y="17125"/>
                    <a:pt x="10613" y="17119"/>
                  </a:cubicBezTo>
                  <a:cubicBezTo>
                    <a:pt x="10224" y="17114"/>
                    <a:pt x="9839" y="17108"/>
                    <a:pt x="9463" y="17102"/>
                  </a:cubicBezTo>
                  <a:cubicBezTo>
                    <a:pt x="9463" y="17009"/>
                    <a:pt x="9463" y="16916"/>
                    <a:pt x="9463" y="16824"/>
                  </a:cubicBezTo>
                  <a:cubicBezTo>
                    <a:pt x="9463" y="16731"/>
                    <a:pt x="9463" y="16638"/>
                    <a:pt x="9463" y="16545"/>
                  </a:cubicBezTo>
                  <a:close/>
                  <a:moveTo>
                    <a:pt x="7534" y="20167"/>
                  </a:moveTo>
                  <a:cubicBezTo>
                    <a:pt x="6703" y="20139"/>
                    <a:pt x="6287" y="20126"/>
                    <a:pt x="6079" y="20119"/>
                  </a:cubicBezTo>
                  <a:cubicBezTo>
                    <a:pt x="5871" y="20112"/>
                    <a:pt x="5871" y="20112"/>
                    <a:pt x="5871" y="20112"/>
                  </a:cubicBezTo>
                  <a:cubicBezTo>
                    <a:pt x="5871" y="19854"/>
                    <a:pt x="5871" y="19726"/>
                    <a:pt x="5871" y="19661"/>
                  </a:cubicBezTo>
                  <a:cubicBezTo>
                    <a:pt x="5871" y="19597"/>
                    <a:pt x="5871" y="19597"/>
                    <a:pt x="5871" y="19597"/>
                  </a:cubicBezTo>
                  <a:cubicBezTo>
                    <a:pt x="6703" y="19619"/>
                    <a:pt x="7119" y="19630"/>
                    <a:pt x="7326" y="19636"/>
                  </a:cubicBezTo>
                  <a:cubicBezTo>
                    <a:pt x="7534" y="19641"/>
                    <a:pt x="7534" y="19641"/>
                    <a:pt x="7534" y="19641"/>
                  </a:cubicBezTo>
                  <a:lnTo>
                    <a:pt x="7534" y="20167"/>
                  </a:lnTo>
                  <a:close/>
                  <a:moveTo>
                    <a:pt x="7534" y="19137"/>
                  </a:moveTo>
                  <a:cubicBezTo>
                    <a:pt x="7273" y="19132"/>
                    <a:pt x="7000" y="19124"/>
                    <a:pt x="6722" y="19116"/>
                  </a:cubicBezTo>
                  <a:cubicBezTo>
                    <a:pt x="6443" y="19108"/>
                    <a:pt x="6158" y="19100"/>
                    <a:pt x="5871" y="19095"/>
                  </a:cubicBezTo>
                  <a:cubicBezTo>
                    <a:pt x="5871" y="19007"/>
                    <a:pt x="5871" y="18922"/>
                    <a:pt x="5871" y="18837"/>
                  </a:cubicBezTo>
                  <a:cubicBezTo>
                    <a:pt x="5871" y="18752"/>
                    <a:pt x="5871" y="18667"/>
                    <a:pt x="5871" y="18580"/>
                  </a:cubicBezTo>
                  <a:cubicBezTo>
                    <a:pt x="6158" y="18585"/>
                    <a:pt x="6443" y="18590"/>
                    <a:pt x="6722" y="18594"/>
                  </a:cubicBezTo>
                  <a:cubicBezTo>
                    <a:pt x="7000" y="18599"/>
                    <a:pt x="7273" y="18601"/>
                    <a:pt x="7534" y="18601"/>
                  </a:cubicBezTo>
                  <a:cubicBezTo>
                    <a:pt x="7534" y="18694"/>
                    <a:pt x="7534" y="18785"/>
                    <a:pt x="7534" y="18874"/>
                  </a:cubicBezTo>
                  <a:cubicBezTo>
                    <a:pt x="7534" y="18963"/>
                    <a:pt x="7534" y="19050"/>
                    <a:pt x="7534" y="19137"/>
                  </a:cubicBezTo>
                  <a:close/>
                  <a:moveTo>
                    <a:pt x="5871" y="18076"/>
                  </a:moveTo>
                  <a:cubicBezTo>
                    <a:pt x="5871" y="17989"/>
                    <a:pt x="5871" y="17902"/>
                    <a:pt x="5871" y="17815"/>
                  </a:cubicBezTo>
                  <a:cubicBezTo>
                    <a:pt x="5871" y="17729"/>
                    <a:pt x="5871" y="17644"/>
                    <a:pt x="5871" y="17562"/>
                  </a:cubicBezTo>
                  <a:cubicBezTo>
                    <a:pt x="6158" y="17562"/>
                    <a:pt x="6443" y="17565"/>
                    <a:pt x="6722" y="17567"/>
                  </a:cubicBezTo>
                  <a:cubicBezTo>
                    <a:pt x="7000" y="17570"/>
                    <a:pt x="7273" y="17573"/>
                    <a:pt x="7534" y="17573"/>
                  </a:cubicBezTo>
                  <a:cubicBezTo>
                    <a:pt x="7534" y="17666"/>
                    <a:pt x="7534" y="17757"/>
                    <a:pt x="7534" y="17845"/>
                  </a:cubicBezTo>
                  <a:cubicBezTo>
                    <a:pt x="7534" y="17934"/>
                    <a:pt x="7534" y="18022"/>
                    <a:pt x="7534" y="18109"/>
                  </a:cubicBezTo>
                  <a:cubicBezTo>
                    <a:pt x="7273" y="18104"/>
                    <a:pt x="7000" y="18099"/>
                    <a:pt x="6722" y="18093"/>
                  </a:cubicBezTo>
                  <a:cubicBezTo>
                    <a:pt x="6443" y="18088"/>
                    <a:pt x="6158" y="18082"/>
                    <a:pt x="5871" y="18076"/>
                  </a:cubicBezTo>
                  <a:close/>
                  <a:moveTo>
                    <a:pt x="7534" y="17081"/>
                  </a:moveTo>
                  <a:cubicBezTo>
                    <a:pt x="7273" y="17075"/>
                    <a:pt x="7000" y="17070"/>
                    <a:pt x="6722" y="17064"/>
                  </a:cubicBezTo>
                  <a:cubicBezTo>
                    <a:pt x="6443" y="17059"/>
                    <a:pt x="6158" y="17054"/>
                    <a:pt x="5871" y="17048"/>
                  </a:cubicBezTo>
                  <a:cubicBezTo>
                    <a:pt x="5871" y="16966"/>
                    <a:pt x="5871" y="16881"/>
                    <a:pt x="5871" y="16796"/>
                  </a:cubicBezTo>
                  <a:cubicBezTo>
                    <a:pt x="5871" y="16711"/>
                    <a:pt x="5871" y="16626"/>
                    <a:pt x="5871" y="16545"/>
                  </a:cubicBezTo>
                  <a:cubicBezTo>
                    <a:pt x="6158" y="16545"/>
                    <a:pt x="6443" y="16545"/>
                    <a:pt x="6722" y="16545"/>
                  </a:cubicBezTo>
                  <a:cubicBezTo>
                    <a:pt x="7000" y="16545"/>
                    <a:pt x="7273" y="16545"/>
                    <a:pt x="7534" y="16545"/>
                  </a:cubicBezTo>
                  <a:cubicBezTo>
                    <a:pt x="7534" y="16632"/>
                    <a:pt x="7534" y="16722"/>
                    <a:pt x="7534" y="16812"/>
                  </a:cubicBezTo>
                  <a:cubicBezTo>
                    <a:pt x="7534" y="16902"/>
                    <a:pt x="7534" y="16993"/>
                    <a:pt x="7534" y="17081"/>
                  </a:cubicBezTo>
                  <a:close/>
                  <a:moveTo>
                    <a:pt x="5871" y="16029"/>
                  </a:moveTo>
                  <a:cubicBezTo>
                    <a:pt x="5871" y="15948"/>
                    <a:pt x="5871" y="15864"/>
                    <a:pt x="5871" y="15777"/>
                  </a:cubicBezTo>
                  <a:cubicBezTo>
                    <a:pt x="5871" y="15691"/>
                    <a:pt x="5871" y="15603"/>
                    <a:pt x="5871" y="15515"/>
                  </a:cubicBezTo>
                  <a:cubicBezTo>
                    <a:pt x="6158" y="15515"/>
                    <a:pt x="6443" y="15515"/>
                    <a:pt x="6722" y="15515"/>
                  </a:cubicBezTo>
                  <a:cubicBezTo>
                    <a:pt x="7000" y="15515"/>
                    <a:pt x="7273" y="15515"/>
                    <a:pt x="7534" y="15515"/>
                  </a:cubicBezTo>
                  <a:cubicBezTo>
                    <a:pt x="7534" y="15603"/>
                    <a:pt x="7534" y="15693"/>
                    <a:pt x="7534" y="15784"/>
                  </a:cubicBezTo>
                  <a:cubicBezTo>
                    <a:pt x="7534" y="15874"/>
                    <a:pt x="7534" y="15965"/>
                    <a:pt x="7534" y="16053"/>
                  </a:cubicBezTo>
                  <a:cubicBezTo>
                    <a:pt x="7273" y="16047"/>
                    <a:pt x="7000" y="16044"/>
                    <a:pt x="6722" y="16041"/>
                  </a:cubicBezTo>
                  <a:cubicBezTo>
                    <a:pt x="6443" y="16038"/>
                    <a:pt x="6158" y="16035"/>
                    <a:pt x="5871" y="16029"/>
                  </a:cubicBezTo>
                  <a:close/>
                  <a:moveTo>
                    <a:pt x="7534" y="15024"/>
                  </a:moveTo>
                  <a:cubicBezTo>
                    <a:pt x="7254" y="15024"/>
                    <a:pt x="6981" y="15022"/>
                    <a:pt x="6708" y="15019"/>
                  </a:cubicBezTo>
                  <a:cubicBezTo>
                    <a:pt x="6434" y="15016"/>
                    <a:pt x="6158" y="15013"/>
                    <a:pt x="5871" y="15013"/>
                  </a:cubicBezTo>
                  <a:cubicBezTo>
                    <a:pt x="5871" y="14925"/>
                    <a:pt x="5871" y="14840"/>
                    <a:pt x="5871" y="14755"/>
                  </a:cubicBezTo>
                  <a:cubicBezTo>
                    <a:pt x="5871" y="14670"/>
                    <a:pt x="5871" y="14585"/>
                    <a:pt x="5871" y="14498"/>
                  </a:cubicBezTo>
                  <a:cubicBezTo>
                    <a:pt x="6158" y="14498"/>
                    <a:pt x="6434" y="14495"/>
                    <a:pt x="6708" y="14492"/>
                  </a:cubicBezTo>
                  <a:cubicBezTo>
                    <a:pt x="6981" y="14490"/>
                    <a:pt x="7254" y="14487"/>
                    <a:pt x="7534" y="14487"/>
                  </a:cubicBezTo>
                  <a:cubicBezTo>
                    <a:pt x="7534" y="14575"/>
                    <a:pt x="7534" y="14662"/>
                    <a:pt x="7534" y="14751"/>
                  </a:cubicBezTo>
                  <a:cubicBezTo>
                    <a:pt x="7534" y="14840"/>
                    <a:pt x="7534" y="14931"/>
                    <a:pt x="7534" y="15024"/>
                  </a:cubicBezTo>
                  <a:close/>
                  <a:moveTo>
                    <a:pt x="5871" y="13994"/>
                  </a:moveTo>
                  <a:cubicBezTo>
                    <a:pt x="5871" y="13907"/>
                    <a:pt x="5871" y="13823"/>
                    <a:pt x="5871" y="13738"/>
                  </a:cubicBezTo>
                  <a:cubicBezTo>
                    <a:pt x="5871" y="13653"/>
                    <a:pt x="5871" y="13568"/>
                    <a:pt x="5871" y="13480"/>
                  </a:cubicBezTo>
                  <a:cubicBezTo>
                    <a:pt x="6158" y="13475"/>
                    <a:pt x="6434" y="13470"/>
                    <a:pt x="6708" y="13465"/>
                  </a:cubicBezTo>
                  <a:cubicBezTo>
                    <a:pt x="6981" y="13461"/>
                    <a:pt x="7254" y="13459"/>
                    <a:pt x="7534" y="13459"/>
                  </a:cubicBezTo>
                  <a:cubicBezTo>
                    <a:pt x="7534" y="13547"/>
                    <a:pt x="7534" y="13634"/>
                    <a:pt x="7534" y="13723"/>
                  </a:cubicBezTo>
                  <a:cubicBezTo>
                    <a:pt x="7534" y="13812"/>
                    <a:pt x="7534" y="13901"/>
                    <a:pt x="7534" y="13994"/>
                  </a:cubicBezTo>
                  <a:cubicBezTo>
                    <a:pt x="7254" y="13994"/>
                    <a:pt x="6983" y="13994"/>
                    <a:pt x="6708" y="13994"/>
                  </a:cubicBezTo>
                  <a:cubicBezTo>
                    <a:pt x="6434" y="13994"/>
                    <a:pt x="6158" y="13994"/>
                    <a:pt x="5871" y="13994"/>
                  </a:cubicBezTo>
                  <a:close/>
                  <a:moveTo>
                    <a:pt x="7534" y="11926"/>
                  </a:moveTo>
                  <a:cubicBezTo>
                    <a:pt x="7254" y="11932"/>
                    <a:pt x="6981" y="11938"/>
                    <a:pt x="6708" y="11942"/>
                  </a:cubicBezTo>
                  <a:cubicBezTo>
                    <a:pt x="6434" y="11947"/>
                    <a:pt x="6158" y="11949"/>
                    <a:pt x="5871" y="11949"/>
                  </a:cubicBezTo>
                  <a:cubicBezTo>
                    <a:pt x="5871" y="11867"/>
                    <a:pt x="5871" y="11782"/>
                    <a:pt x="5871" y="11697"/>
                  </a:cubicBezTo>
                  <a:cubicBezTo>
                    <a:pt x="5871" y="11612"/>
                    <a:pt x="5871" y="11527"/>
                    <a:pt x="5871" y="11445"/>
                  </a:cubicBezTo>
                  <a:cubicBezTo>
                    <a:pt x="6158" y="11434"/>
                    <a:pt x="6434" y="11426"/>
                    <a:pt x="6708" y="11419"/>
                  </a:cubicBezTo>
                  <a:cubicBezTo>
                    <a:pt x="6983" y="11412"/>
                    <a:pt x="7254" y="11407"/>
                    <a:pt x="7534" y="11402"/>
                  </a:cubicBezTo>
                  <a:cubicBezTo>
                    <a:pt x="7534" y="11490"/>
                    <a:pt x="7534" y="11577"/>
                    <a:pt x="7534" y="11664"/>
                  </a:cubicBezTo>
                  <a:cubicBezTo>
                    <a:pt x="7534" y="11752"/>
                    <a:pt x="7534" y="11839"/>
                    <a:pt x="7534" y="11926"/>
                  </a:cubicBezTo>
                  <a:close/>
                  <a:moveTo>
                    <a:pt x="7534" y="10898"/>
                  </a:moveTo>
                  <a:cubicBezTo>
                    <a:pt x="7254" y="10904"/>
                    <a:pt x="6983" y="10910"/>
                    <a:pt x="6708" y="10915"/>
                  </a:cubicBezTo>
                  <a:cubicBezTo>
                    <a:pt x="6434" y="10921"/>
                    <a:pt x="6158" y="10926"/>
                    <a:pt x="5871" y="10931"/>
                  </a:cubicBezTo>
                  <a:cubicBezTo>
                    <a:pt x="5871" y="10849"/>
                    <a:pt x="5871" y="10764"/>
                    <a:pt x="5871" y="10678"/>
                  </a:cubicBezTo>
                  <a:cubicBezTo>
                    <a:pt x="5871" y="10592"/>
                    <a:pt x="5871" y="10505"/>
                    <a:pt x="5871" y="10417"/>
                  </a:cubicBezTo>
                  <a:cubicBezTo>
                    <a:pt x="6158" y="10411"/>
                    <a:pt x="6434" y="10403"/>
                    <a:pt x="6708" y="10393"/>
                  </a:cubicBezTo>
                  <a:cubicBezTo>
                    <a:pt x="6981" y="10384"/>
                    <a:pt x="7254" y="10373"/>
                    <a:pt x="7534" y="10362"/>
                  </a:cubicBezTo>
                  <a:cubicBezTo>
                    <a:pt x="7534" y="10455"/>
                    <a:pt x="7534" y="10546"/>
                    <a:pt x="7534" y="10635"/>
                  </a:cubicBezTo>
                  <a:cubicBezTo>
                    <a:pt x="7534" y="10724"/>
                    <a:pt x="7534" y="10811"/>
                    <a:pt x="7534" y="10898"/>
                  </a:cubicBezTo>
                  <a:close/>
                  <a:moveTo>
                    <a:pt x="7534" y="9870"/>
                  </a:moveTo>
                  <a:cubicBezTo>
                    <a:pt x="7254" y="9876"/>
                    <a:pt x="6981" y="9884"/>
                    <a:pt x="6708" y="9892"/>
                  </a:cubicBezTo>
                  <a:cubicBezTo>
                    <a:pt x="6434" y="9900"/>
                    <a:pt x="6158" y="9908"/>
                    <a:pt x="5871" y="9914"/>
                  </a:cubicBezTo>
                  <a:cubicBezTo>
                    <a:pt x="5871" y="9826"/>
                    <a:pt x="5871" y="9741"/>
                    <a:pt x="5871" y="9656"/>
                  </a:cubicBezTo>
                  <a:cubicBezTo>
                    <a:pt x="5871" y="9571"/>
                    <a:pt x="5871" y="9487"/>
                    <a:pt x="5871" y="9400"/>
                  </a:cubicBezTo>
                  <a:cubicBezTo>
                    <a:pt x="6158" y="9388"/>
                    <a:pt x="6434" y="9377"/>
                    <a:pt x="6708" y="9366"/>
                  </a:cubicBezTo>
                  <a:cubicBezTo>
                    <a:pt x="6983" y="9355"/>
                    <a:pt x="7254" y="9344"/>
                    <a:pt x="7534" y="9332"/>
                  </a:cubicBezTo>
                  <a:cubicBezTo>
                    <a:pt x="7534" y="9426"/>
                    <a:pt x="7534" y="9516"/>
                    <a:pt x="7534" y="9605"/>
                  </a:cubicBezTo>
                  <a:cubicBezTo>
                    <a:pt x="7534" y="9694"/>
                    <a:pt x="7534" y="9782"/>
                    <a:pt x="7534" y="9870"/>
                  </a:cubicBezTo>
                  <a:close/>
                  <a:moveTo>
                    <a:pt x="7534" y="8842"/>
                  </a:moveTo>
                  <a:cubicBezTo>
                    <a:pt x="7254" y="8852"/>
                    <a:pt x="6981" y="8860"/>
                    <a:pt x="6708" y="8869"/>
                  </a:cubicBezTo>
                  <a:cubicBezTo>
                    <a:pt x="6434" y="8877"/>
                    <a:pt x="6158" y="8885"/>
                    <a:pt x="5871" y="8896"/>
                  </a:cubicBezTo>
                  <a:cubicBezTo>
                    <a:pt x="5871" y="8807"/>
                    <a:pt x="5871" y="8723"/>
                    <a:pt x="5871" y="8638"/>
                  </a:cubicBezTo>
                  <a:cubicBezTo>
                    <a:pt x="5871" y="8554"/>
                    <a:pt x="5871" y="8470"/>
                    <a:pt x="5871" y="8382"/>
                  </a:cubicBezTo>
                  <a:cubicBezTo>
                    <a:pt x="6158" y="8371"/>
                    <a:pt x="6434" y="8357"/>
                    <a:pt x="6708" y="8343"/>
                  </a:cubicBezTo>
                  <a:cubicBezTo>
                    <a:pt x="6981" y="8330"/>
                    <a:pt x="7254" y="8316"/>
                    <a:pt x="7534" y="8304"/>
                  </a:cubicBezTo>
                  <a:cubicBezTo>
                    <a:pt x="7534" y="8392"/>
                    <a:pt x="7534" y="8482"/>
                    <a:pt x="7534" y="8573"/>
                  </a:cubicBezTo>
                  <a:cubicBezTo>
                    <a:pt x="7534" y="8663"/>
                    <a:pt x="7534" y="8754"/>
                    <a:pt x="7534" y="8842"/>
                  </a:cubicBezTo>
                  <a:close/>
                  <a:moveTo>
                    <a:pt x="7534" y="7814"/>
                  </a:moveTo>
                  <a:cubicBezTo>
                    <a:pt x="7254" y="7824"/>
                    <a:pt x="6983" y="7835"/>
                    <a:pt x="6708" y="7845"/>
                  </a:cubicBezTo>
                  <a:cubicBezTo>
                    <a:pt x="6434" y="7856"/>
                    <a:pt x="6158" y="7867"/>
                    <a:pt x="5871" y="7879"/>
                  </a:cubicBezTo>
                  <a:cubicBezTo>
                    <a:pt x="5871" y="7791"/>
                    <a:pt x="5871" y="7703"/>
                    <a:pt x="5871" y="7617"/>
                  </a:cubicBezTo>
                  <a:cubicBezTo>
                    <a:pt x="5871" y="7530"/>
                    <a:pt x="5871" y="7446"/>
                    <a:pt x="5871" y="7363"/>
                  </a:cubicBezTo>
                  <a:cubicBezTo>
                    <a:pt x="6158" y="7347"/>
                    <a:pt x="6434" y="7334"/>
                    <a:pt x="6708" y="7320"/>
                  </a:cubicBezTo>
                  <a:cubicBezTo>
                    <a:pt x="6981" y="7306"/>
                    <a:pt x="7254" y="7292"/>
                    <a:pt x="7534" y="7276"/>
                  </a:cubicBezTo>
                  <a:cubicBezTo>
                    <a:pt x="7534" y="7364"/>
                    <a:pt x="7534" y="7454"/>
                    <a:pt x="7534" y="7545"/>
                  </a:cubicBezTo>
                  <a:cubicBezTo>
                    <a:pt x="7534" y="7635"/>
                    <a:pt x="7534" y="7726"/>
                    <a:pt x="7534" y="7814"/>
                  </a:cubicBezTo>
                  <a:close/>
                  <a:moveTo>
                    <a:pt x="7534" y="6783"/>
                  </a:moveTo>
                  <a:cubicBezTo>
                    <a:pt x="7254" y="6795"/>
                    <a:pt x="6983" y="6806"/>
                    <a:pt x="6708" y="6817"/>
                  </a:cubicBezTo>
                  <a:cubicBezTo>
                    <a:pt x="6434" y="6828"/>
                    <a:pt x="6158" y="6838"/>
                    <a:pt x="5871" y="6849"/>
                  </a:cubicBezTo>
                  <a:cubicBezTo>
                    <a:pt x="5871" y="6766"/>
                    <a:pt x="5871" y="6682"/>
                    <a:pt x="5871" y="6597"/>
                  </a:cubicBezTo>
                  <a:cubicBezTo>
                    <a:pt x="5871" y="6513"/>
                    <a:pt x="5871" y="6428"/>
                    <a:pt x="5871" y="6347"/>
                  </a:cubicBezTo>
                  <a:cubicBezTo>
                    <a:pt x="6158" y="6330"/>
                    <a:pt x="6433" y="6314"/>
                    <a:pt x="6708" y="6297"/>
                  </a:cubicBezTo>
                  <a:cubicBezTo>
                    <a:pt x="6983" y="6281"/>
                    <a:pt x="7254" y="6264"/>
                    <a:pt x="7534" y="6248"/>
                  </a:cubicBezTo>
                  <a:cubicBezTo>
                    <a:pt x="7534" y="6336"/>
                    <a:pt x="7534" y="6426"/>
                    <a:pt x="7534" y="6516"/>
                  </a:cubicBezTo>
                  <a:cubicBezTo>
                    <a:pt x="7534" y="6606"/>
                    <a:pt x="7534" y="6696"/>
                    <a:pt x="7534" y="6783"/>
                  </a:cubicBezTo>
                  <a:close/>
                  <a:moveTo>
                    <a:pt x="7534" y="5755"/>
                  </a:moveTo>
                  <a:cubicBezTo>
                    <a:pt x="7254" y="5766"/>
                    <a:pt x="6981" y="5780"/>
                    <a:pt x="6708" y="5794"/>
                  </a:cubicBezTo>
                  <a:cubicBezTo>
                    <a:pt x="6434" y="5808"/>
                    <a:pt x="6158" y="5822"/>
                    <a:pt x="5871" y="5832"/>
                  </a:cubicBezTo>
                  <a:cubicBezTo>
                    <a:pt x="5871" y="5750"/>
                    <a:pt x="5871" y="5665"/>
                    <a:pt x="5871" y="5579"/>
                  </a:cubicBezTo>
                  <a:cubicBezTo>
                    <a:pt x="5871" y="5493"/>
                    <a:pt x="5871" y="5405"/>
                    <a:pt x="5871" y="5319"/>
                  </a:cubicBezTo>
                  <a:cubicBezTo>
                    <a:pt x="6158" y="5302"/>
                    <a:pt x="6433" y="5285"/>
                    <a:pt x="6708" y="5269"/>
                  </a:cubicBezTo>
                  <a:cubicBezTo>
                    <a:pt x="6983" y="5253"/>
                    <a:pt x="7254" y="5236"/>
                    <a:pt x="7534" y="5219"/>
                  </a:cubicBezTo>
                  <a:cubicBezTo>
                    <a:pt x="7534" y="5306"/>
                    <a:pt x="7534" y="5394"/>
                    <a:pt x="7534" y="5483"/>
                  </a:cubicBezTo>
                  <a:cubicBezTo>
                    <a:pt x="7534" y="5572"/>
                    <a:pt x="7534" y="5662"/>
                    <a:pt x="7534" y="5755"/>
                  </a:cubicBezTo>
                  <a:close/>
                  <a:moveTo>
                    <a:pt x="5871" y="4813"/>
                  </a:moveTo>
                  <a:cubicBezTo>
                    <a:pt x="5871" y="4726"/>
                    <a:pt x="5871" y="4642"/>
                    <a:pt x="5871" y="4557"/>
                  </a:cubicBezTo>
                  <a:cubicBezTo>
                    <a:pt x="5871" y="4473"/>
                    <a:pt x="5871" y="4388"/>
                    <a:pt x="5871" y="4300"/>
                  </a:cubicBezTo>
                  <a:cubicBezTo>
                    <a:pt x="6158" y="4284"/>
                    <a:pt x="6434" y="4265"/>
                    <a:pt x="6708" y="4246"/>
                  </a:cubicBezTo>
                  <a:cubicBezTo>
                    <a:pt x="6981" y="4227"/>
                    <a:pt x="7254" y="4208"/>
                    <a:pt x="7534" y="4191"/>
                  </a:cubicBezTo>
                  <a:cubicBezTo>
                    <a:pt x="7534" y="4278"/>
                    <a:pt x="7534" y="4366"/>
                    <a:pt x="7534" y="4455"/>
                  </a:cubicBezTo>
                  <a:cubicBezTo>
                    <a:pt x="7534" y="4544"/>
                    <a:pt x="7534" y="4634"/>
                    <a:pt x="7534" y="4727"/>
                  </a:cubicBezTo>
                  <a:cubicBezTo>
                    <a:pt x="7254" y="4738"/>
                    <a:pt x="6981" y="4751"/>
                    <a:pt x="6708" y="4766"/>
                  </a:cubicBezTo>
                  <a:cubicBezTo>
                    <a:pt x="6434" y="4781"/>
                    <a:pt x="6158" y="4797"/>
                    <a:pt x="5871" y="4813"/>
                  </a:cubicBezTo>
                  <a:close/>
                  <a:moveTo>
                    <a:pt x="7534" y="3687"/>
                  </a:moveTo>
                  <a:cubicBezTo>
                    <a:pt x="7254" y="3709"/>
                    <a:pt x="6981" y="3729"/>
                    <a:pt x="6708" y="3746"/>
                  </a:cubicBezTo>
                  <a:cubicBezTo>
                    <a:pt x="6434" y="3764"/>
                    <a:pt x="6158" y="3781"/>
                    <a:pt x="5871" y="3797"/>
                  </a:cubicBezTo>
                  <a:cubicBezTo>
                    <a:pt x="5871" y="3709"/>
                    <a:pt x="5871" y="3624"/>
                    <a:pt x="5871" y="3539"/>
                  </a:cubicBezTo>
                  <a:cubicBezTo>
                    <a:pt x="5871" y="3455"/>
                    <a:pt x="5871" y="3370"/>
                    <a:pt x="5871" y="3283"/>
                  </a:cubicBezTo>
                  <a:cubicBezTo>
                    <a:pt x="6158" y="3261"/>
                    <a:pt x="6434" y="3239"/>
                    <a:pt x="6708" y="3218"/>
                  </a:cubicBezTo>
                  <a:cubicBezTo>
                    <a:pt x="6981" y="3197"/>
                    <a:pt x="7254" y="3177"/>
                    <a:pt x="7534" y="3161"/>
                  </a:cubicBezTo>
                  <a:cubicBezTo>
                    <a:pt x="7534" y="3249"/>
                    <a:pt x="7534" y="3336"/>
                    <a:pt x="7534" y="3424"/>
                  </a:cubicBezTo>
                  <a:cubicBezTo>
                    <a:pt x="7534" y="3512"/>
                    <a:pt x="7534" y="3600"/>
                    <a:pt x="7534" y="3687"/>
                  </a:cubicBezTo>
                  <a:close/>
                  <a:moveTo>
                    <a:pt x="5871" y="2265"/>
                  </a:moveTo>
                  <a:cubicBezTo>
                    <a:pt x="6703" y="2194"/>
                    <a:pt x="7119" y="2159"/>
                    <a:pt x="7326" y="2141"/>
                  </a:cubicBezTo>
                  <a:cubicBezTo>
                    <a:pt x="7534" y="2123"/>
                    <a:pt x="7534" y="2123"/>
                    <a:pt x="7534" y="2123"/>
                  </a:cubicBezTo>
                  <a:cubicBezTo>
                    <a:pt x="7534" y="2391"/>
                    <a:pt x="7534" y="2525"/>
                    <a:pt x="7534" y="2592"/>
                  </a:cubicBezTo>
                  <a:cubicBezTo>
                    <a:pt x="7534" y="2659"/>
                    <a:pt x="7534" y="2659"/>
                    <a:pt x="7534" y="2659"/>
                  </a:cubicBezTo>
                  <a:cubicBezTo>
                    <a:pt x="6703" y="2719"/>
                    <a:pt x="6287" y="2748"/>
                    <a:pt x="6079" y="2763"/>
                  </a:cubicBezTo>
                  <a:cubicBezTo>
                    <a:pt x="5871" y="2778"/>
                    <a:pt x="5871" y="2778"/>
                    <a:pt x="5871" y="2778"/>
                  </a:cubicBezTo>
                  <a:lnTo>
                    <a:pt x="5871" y="2265"/>
                  </a:lnTo>
                  <a:close/>
                  <a:moveTo>
                    <a:pt x="4343" y="20079"/>
                  </a:moveTo>
                  <a:cubicBezTo>
                    <a:pt x="3619" y="20051"/>
                    <a:pt x="3257" y="20038"/>
                    <a:pt x="3076" y="20031"/>
                  </a:cubicBezTo>
                  <a:cubicBezTo>
                    <a:pt x="2895" y="20024"/>
                    <a:pt x="2895" y="20024"/>
                    <a:pt x="2895" y="20024"/>
                  </a:cubicBezTo>
                  <a:cubicBezTo>
                    <a:pt x="2895" y="19784"/>
                    <a:pt x="2895" y="19663"/>
                    <a:pt x="2895" y="19603"/>
                  </a:cubicBezTo>
                  <a:cubicBezTo>
                    <a:pt x="2895" y="19543"/>
                    <a:pt x="2895" y="19543"/>
                    <a:pt x="2895" y="19543"/>
                  </a:cubicBezTo>
                  <a:cubicBezTo>
                    <a:pt x="3619" y="19560"/>
                    <a:pt x="3981" y="19568"/>
                    <a:pt x="4162" y="19572"/>
                  </a:cubicBezTo>
                  <a:cubicBezTo>
                    <a:pt x="4343" y="19576"/>
                    <a:pt x="4343" y="19576"/>
                    <a:pt x="4343" y="19576"/>
                  </a:cubicBezTo>
                  <a:lnTo>
                    <a:pt x="4343" y="20079"/>
                  </a:lnTo>
                  <a:close/>
                  <a:moveTo>
                    <a:pt x="4343" y="19062"/>
                  </a:moveTo>
                  <a:cubicBezTo>
                    <a:pt x="4101" y="19056"/>
                    <a:pt x="3860" y="19051"/>
                    <a:pt x="3618" y="19045"/>
                  </a:cubicBezTo>
                  <a:cubicBezTo>
                    <a:pt x="3377" y="19039"/>
                    <a:pt x="3134" y="19034"/>
                    <a:pt x="2895" y="19029"/>
                  </a:cubicBezTo>
                  <a:cubicBezTo>
                    <a:pt x="2895" y="18947"/>
                    <a:pt x="2895" y="18865"/>
                    <a:pt x="2895" y="18783"/>
                  </a:cubicBezTo>
                  <a:cubicBezTo>
                    <a:pt x="2895" y="18701"/>
                    <a:pt x="2895" y="18618"/>
                    <a:pt x="2895" y="18536"/>
                  </a:cubicBezTo>
                  <a:cubicBezTo>
                    <a:pt x="3134" y="18542"/>
                    <a:pt x="3377" y="18547"/>
                    <a:pt x="3618" y="18552"/>
                  </a:cubicBezTo>
                  <a:cubicBezTo>
                    <a:pt x="3859" y="18558"/>
                    <a:pt x="4101" y="18563"/>
                    <a:pt x="4343" y="18569"/>
                  </a:cubicBezTo>
                  <a:cubicBezTo>
                    <a:pt x="4343" y="18651"/>
                    <a:pt x="4343" y="18733"/>
                    <a:pt x="4343" y="18816"/>
                  </a:cubicBezTo>
                  <a:cubicBezTo>
                    <a:pt x="4343" y="18898"/>
                    <a:pt x="4343" y="18980"/>
                    <a:pt x="4343" y="19062"/>
                  </a:cubicBezTo>
                  <a:close/>
                  <a:moveTo>
                    <a:pt x="4343" y="18055"/>
                  </a:moveTo>
                  <a:cubicBezTo>
                    <a:pt x="4101" y="18049"/>
                    <a:pt x="3860" y="18044"/>
                    <a:pt x="3618" y="18038"/>
                  </a:cubicBezTo>
                  <a:cubicBezTo>
                    <a:pt x="3377" y="18032"/>
                    <a:pt x="3134" y="18027"/>
                    <a:pt x="2895" y="18021"/>
                  </a:cubicBezTo>
                  <a:cubicBezTo>
                    <a:pt x="2895" y="17940"/>
                    <a:pt x="2895" y="17861"/>
                    <a:pt x="2895" y="17781"/>
                  </a:cubicBezTo>
                  <a:cubicBezTo>
                    <a:pt x="2895" y="17702"/>
                    <a:pt x="2895" y="17623"/>
                    <a:pt x="2895" y="17541"/>
                  </a:cubicBezTo>
                  <a:cubicBezTo>
                    <a:pt x="3134" y="17541"/>
                    <a:pt x="3375" y="17543"/>
                    <a:pt x="3618" y="17545"/>
                  </a:cubicBezTo>
                  <a:cubicBezTo>
                    <a:pt x="3860" y="17548"/>
                    <a:pt x="4103" y="17550"/>
                    <a:pt x="4343" y="17550"/>
                  </a:cubicBezTo>
                  <a:cubicBezTo>
                    <a:pt x="4343" y="17632"/>
                    <a:pt x="4343" y="17718"/>
                    <a:pt x="4343" y="17803"/>
                  </a:cubicBezTo>
                  <a:cubicBezTo>
                    <a:pt x="4343" y="17888"/>
                    <a:pt x="4343" y="17973"/>
                    <a:pt x="4343" y="18055"/>
                  </a:cubicBezTo>
                  <a:close/>
                  <a:moveTo>
                    <a:pt x="4297" y="17048"/>
                  </a:moveTo>
                  <a:cubicBezTo>
                    <a:pt x="4056" y="17043"/>
                    <a:pt x="3815" y="17037"/>
                    <a:pt x="3574" y="17032"/>
                  </a:cubicBezTo>
                  <a:cubicBezTo>
                    <a:pt x="3333" y="17026"/>
                    <a:pt x="3091" y="17021"/>
                    <a:pt x="2849" y="17015"/>
                  </a:cubicBezTo>
                  <a:cubicBezTo>
                    <a:pt x="2849" y="16939"/>
                    <a:pt x="2849" y="16860"/>
                    <a:pt x="2849" y="16779"/>
                  </a:cubicBezTo>
                  <a:cubicBezTo>
                    <a:pt x="2849" y="16698"/>
                    <a:pt x="2849" y="16615"/>
                    <a:pt x="2849" y="16534"/>
                  </a:cubicBezTo>
                  <a:cubicBezTo>
                    <a:pt x="3092" y="16534"/>
                    <a:pt x="3333" y="16536"/>
                    <a:pt x="3574" y="16539"/>
                  </a:cubicBezTo>
                  <a:cubicBezTo>
                    <a:pt x="3815" y="16542"/>
                    <a:pt x="4056" y="16545"/>
                    <a:pt x="4297" y="16545"/>
                  </a:cubicBezTo>
                  <a:cubicBezTo>
                    <a:pt x="4297" y="16626"/>
                    <a:pt x="4297" y="16708"/>
                    <a:pt x="4297" y="16791"/>
                  </a:cubicBezTo>
                  <a:cubicBezTo>
                    <a:pt x="4297" y="16875"/>
                    <a:pt x="4297" y="16960"/>
                    <a:pt x="4297" y="17048"/>
                  </a:cubicBezTo>
                  <a:close/>
                  <a:moveTo>
                    <a:pt x="4297" y="16029"/>
                  </a:moveTo>
                  <a:cubicBezTo>
                    <a:pt x="4056" y="16029"/>
                    <a:pt x="3815" y="16027"/>
                    <a:pt x="3574" y="16025"/>
                  </a:cubicBezTo>
                  <a:cubicBezTo>
                    <a:pt x="3333" y="16022"/>
                    <a:pt x="3092" y="16020"/>
                    <a:pt x="2849" y="16020"/>
                  </a:cubicBezTo>
                  <a:cubicBezTo>
                    <a:pt x="2849" y="15938"/>
                    <a:pt x="2849" y="15855"/>
                    <a:pt x="2849" y="15775"/>
                  </a:cubicBezTo>
                  <a:cubicBezTo>
                    <a:pt x="2849" y="15694"/>
                    <a:pt x="2849" y="15614"/>
                    <a:pt x="2849" y="15538"/>
                  </a:cubicBezTo>
                  <a:cubicBezTo>
                    <a:pt x="3092" y="15538"/>
                    <a:pt x="3333" y="15535"/>
                    <a:pt x="3574" y="15532"/>
                  </a:cubicBezTo>
                  <a:cubicBezTo>
                    <a:pt x="3815" y="15529"/>
                    <a:pt x="4056" y="15526"/>
                    <a:pt x="4297" y="15526"/>
                  </a:cubicBezTo>
                  <a:cubicBezTo>
                    <a:pt x="4297" y="15614"/>
                    <a:pt x="4297" y="15700"/>
                    <a:pt x="4297" y="15783"/>
                  </a:cubicBezTo>
                  <a:cubicBezTo>
                    <a:pt x="4297" y="15867"/>
                    <a:pt x="4297" y="15948"/>
                    <a:pt x="4297" y="16029"/>
                  </a:cubicBezTo>
                  <a:close/>
                  <a:moveTo>
                    <a:pt x="4297" y="15024"/>
                  </a:moveTo>
                  <a:cubicBezTo>
                    <a:pt x="4056" y="15024"/>
                    <a:pt x="3815" y="15022"/>
                    <a:pt x="3574" y="15019"/>
                  </a:cubicBezTo>
                  <a:cubicBezTo>
                    <a:pt x="3333" y="15016"/>
                    <a:pt x="3092" y="15013"/>
                    <a:pt x="2849" y="15013"/>
                  </a:cubicBezTo>
                  <a:cubicBezTo>
                    <a:pt x="2849" y="14931"/>
                    <a:pt x="2849" y="14851"/>
                    <a:pt x="2849" y="14772"/>
                  </a:cubicBezTo>
                  <a:cubicBezTo>
                    <a:pt x="2849" y="14693"/>
                    <a:pt x="2849" y="14613"/>
                    <a:pt x="2849" y="14531"/>
                  </a:cubicBezTo>
                  <a:cubicBezTo>
                    <a:pt x="3092" y="14531"/>
                    <a:pt x="3333" y="14528"/>
                    <a:pt x="3574" y="14526"/>
                  </a:cubicBezTo>
                  <a:cubicBezTo>
                    <a:pt x="3815" y="14523"/>
                    <a:pt x="4056" y="14520"/>
                    <a:pt x="4297" y="14520"/>
                  </a:cubicBezTo>
                  <a:cubicBezTo>
                    <a:pt x="4297" y="14602"/>
                    <a:pt x="4297" y="14687"/>
                    <a:pt x="4297" y="14772"/>
                  </a:cubicBezTo>
                  <a:cubicBezTo>
                    <a:pt x="4297" y="14857"/>
                    <a:pt x="4297" y="14942"/>
                    <a:pt x="4297" y="15024"/>
                  </a:cubicBezTo>
                  <a:close/>
                  <a:moveTo>
                    <a:pt x="4297" y="14006"/>
                  </a:moveTo>
                  <a:cubicBezTo>
                    <a:pt x="4056" y="14006"/>
                    <a:pt x="3815" y="14009"/>
                    <a:pt x="3574" y="14012"/>
                  </a:cubicBezTo>
                  <a:cubicBezTo>
                    <a:pt x="3333" y="14015"/>
                    <a:pt x="3092" y="14017"/>
                    <a:pt x="2849" y="14017"/>
                  </a:cubicBezTo>
                  <a:cubicBezTo>
                    <a:pt x="2849" y="13935"/>
                    <a:pt x="2849" y="13853"/>
                    <a:pt x="2849" y="13771"/>
                  </a:cubicBezTo>
                  <a:cubicBezTo>
                    <a:pt x="2849" y="13689"/>
                    <a:pt x="2849" y="13607"/>
                    <a:pt x="2849" y="13525"/>
                  </a:cubicBezTo>
                  <a:cubicBezTo>
                    <a:pt x="3092" y="13525"/>
                    <a:pt x="3333" y="13522"/>
                    <a:pt x="3574" y="13519"/>
                  </a:cubicBezTo>
                  <a:cubicBezTo>
                    <a:pt x="3815" y="13516"/>
                    <a:pt x="4056" y="13513"/>
                    <a:pt x="4297" y="13513"/>
                  </a:cubicBezTo>
                  <a:cubicBezTo>
                    <a:pt x="4297" y="13595"/>
                    <a:pt x="4297" y="13677"/>
                    <a:pt x="4297" y="13759"/>
                  </a:cubicBezTo>
                  <a:cubicBezTo>
                    <a:pt x="4297" y="13841"/>
                    <a:pt x="4297" y="13924"/>
                    <a:pt x="4297" y="14006"/>
                  </a:cubicBezTo>
                  <a:close/>
                  <a:moveTo>
                    <a:pt x="4254" y="11992"/>
                  </a:moveTo>
                  <a:cubicBezTo>
                    <a:pt x="4012" y="11992"/>
                    <a:pt x="3770" y="11995"/>
                    <a:pt x="3529" y="11997"/>
                  </a:cubicBezTo>
                  <a:cubicBezTo>
                    <a:pt x="3289" y="12000"/>
                    <a:pt x="3049" y="12003"/>
                    <a:pt x="2811" y="12003"/>
                  </a:cubicBezTo>
                  <a:cubicBezTo>
                    <a:pt x="2811" y="11927"/>
                    <a:pt x="2811" y="11848"/>
                    <a:pt x="2811" y="11767"/>
                  </a:cubicBezTo>
                  <a:cubicBezTo>
                    <a:pt x="2811" y="11687"/>
                    <a:pt x="2811" y="11605"/>
                    <a:pt x="2811" y="11522"/>
                  </a:cubicBezTo>
                  <a:cubicBezTo>
                    <a:pt x="3050" y="11517"/>
                    <a:pt x="3290" y="11511"/>
                    <a:pt x="3529" y="11506"/>
                  </a:cubicBezTo>
                  <a:cubicBezTo>
                    <a:pt x="3771" y="11501"/>
                    <a:pt x="4013" y="11495"/>
                    <a:pt x="4254" y="11490"/>
                  </a:cubicBezTo>
                  <a:cubicBezTo>
                    <a:pt x="4254" y="11571"/>
                    <a:pt x="4254" y="11653"/>
                    <a:pt x="4254" y="11737"/>
                  </a:cubicBezTo>
                  <a:cubicBezTo>
                    <a:pt x="4254" y="11820"/>
                    <a:pt x="4254" y="11905"/>
                    <a:pt x="4254" y="11992"/>
                  </a:cubicBezTo>
                  <a:close/>
                  <a:moveTo>
                    <a:pt x="4254" y="10975"/>
                  </a:moveTo>
                  <a:cubicBezTo>
                    <a:pt x="4013" y="10980"/>
                    <a:pt x="3771" y="10985"/>
                    <a:pt x="3529" y="10991"/>
                  </a:cubicBezTo>
                  <a:cubicBezTo>
                    <a:pt x="3290" y="10996"/>
                    <a:pt x="3050" y="11002"/>
                    <a:pt x="2811" y="11008"/>
                  </a:cubicBezTo>
                  <a:cubicBezTo>
                    <a:pt x="2811" y="10926"/>
                    <a:pt x="2811" y="10844"/>
                    <a:pt x="2811" y="10763"/>
                  </a:cubicBezTo>
                  <a:cubicBezTo>
                    <a:pt x="2811" y="10683"/>
                    <a:pt x="2811" y="10603"/>
                    <a:pt x="2811" y="10527"/>
                  </a:cubicBezTo>
                  <a:cubicBezTo>
                    <a:pt x="3049" y="10515"/>
                    <a:pt x="3289" y="10507"/>
                    <a:pt x="3529" y="10499"/>
                  </a:cubicBezTo>
                  <a:cubicBezTo>
                    <a:pt x="3770" y="10491"/>
                    <a:pt x="4012" y="10483"/>
                    <a:pt x="4254" y="10471"/>
                  </a:cubicBezTo>
                  <a:cubicBezTo>
                    <a:pt x="4254" y="10559"/>
                    <a:pt x="4254" y="10644"/>
                    <a:pt x="4254" y="10727"/>
                  </a:cubicBezTo>
                  <a:cubicBezTo>
                    <a:pt x="4254" y="10811"/>
                    <a:pt x="4254" y="10893"/>
                    <a:pt x="4254" y="10975"/>
                  </a:cubicBezTo>
                  <a:close/>
                  <a:moveTo>
                    <a:pt x="4254" y="9968"/>
                  </a:moveTo>
                  <a:cubicBezTo>
                    <a:pt x="4013" y="9973"/>
                    <a:pt x="3771" y="9979"/>
                    <a:pt x="3529" y="9984"/>
                  </a:cubicBezTo>
                  <a:cubicBezTo>
                    <a:pt x="3290" y="9990"/>
                    <a:pt x="3050" y="9995"/>
                    <a:pt x="2811" y="10001"/>
                  </a:cubicBezTo>
                  <a:cubicBezTo>
                    <a:pt x="2811" y="9919"/>
                    <a:pt x="2811" y="9840"/>
                    <a:pt x="2811" y="9761"/>
                  </a:cubicBezTo>
                  <a:cubicBezTo>
                    <a:pt x="2811" y="9681"/>
                    <a:pt x="2811" y="9602"/>
                    <a:pt x="2811" y="9520"/>
                  </a:cubicBezTo>
                  <a:cubicBezTo>
                    <a:pt x="3049" y="9508"/>
                    <a:pt x="3289" y="9500"/>
                    <a:pt x="3529" y="9492"/>
                  </a:cubicBezTo>
                  <a:cubicBezTo>
                    <a:pt x="3770" y="9484"/>
                    <a:pt x="4012" y="9476"/>
                    <a:pt x="4254" y="9464"/>
                  </a:cubicBezTo>
                  <a:cubicBezTo>
                    <a:pt x="4254" y="9546"/>
                    <a:pt x="4254" y="9631"/>
                    <a:pt x="4254" y="9716"/>
                  </a:cubicBezTo>
                  <a:cubicBezTo>
                    <a:pt x="4254" y="9801"/>
                    <a:pt x="4254" y="9886"/>
                    <a:pt x="4254" y="9968"/>
                  </a:cubicBezTo>
                  <a:close/>
                  <a:moveTo>
                    <a:pt x="4208" y="8949"/>
                  </a:moveTo>
                  <a:cubicBezTo>
                    <a:pt x="3970" y="8961"/>
                    <a:pt x="3728" y="8969"/>
                    <a:pt x="3486" y="8978"/>
                  </a:cubicBezTo>
                  <a:cubicBezTo>
                    <a:pt x="3245" y="8986"/>
                    <a:pt x="3003" y="8995"/>
                    <a:pt x="2764" y="9006"/>
                  </a:cubicBezTo>
                  <a:cubicBezTo>
                    <a:pt x="2764" y="8924"/>
                    <a:pt x="2764" y="8842"/>
                    <a:pt x="2764" y="8760"/>
                  </a:cubicBezTo>
                  <a:cubicBezTo>
                    <a:pt x="2764" y="8677"/>
                    <a:pt x="2764" y="8595"/>
                    <a:pt x="2764" y="8513"/>
                  </a:cubicBezTo>
                  <a:cubicBezTo>
                    <a:pt x="3003" y="8507"/>
                    <a:pt x="3246" y="8498"/>
                    <a:pt x="3486" y="8489"/>
                  </a:cubicBezTo>
                  <a:cubicBezTo>
                    <a:pt x="3728" y="8480"/>
                    <a:pt x="3970" y="8470"/>
                    <a:pt x="4208" y="8459"/>
                  </a:cubicBezTo>
                  <a:cubicBezTo>
                    <a:pt x="4208" y="8541"/>
                    <a:pt x="4208" y="8623"/>
                    <a:pt x="4208" y="8705"/>
                  </a:cubicBezTo>
                  <a:cubicBezTo>
                    <a:pt x="4208" y="8786"/>
                    <a:pt x="4208" y="8868"/>
                    <a:pt x="4208" y="8949"/>
                  </a:cubicBezTo>
                  <a:close/>
                  <a:moveTo>
                    <a:pt x="4208" y="7944"/>
                  </a:moveTo>
                  <a:cubicBezTo>
                    <a:pt x="3970" y="7955"/>
                    <a:pt x="3728" y="7963"/>
                    <a:pt x="3486" y="7971"/>
                  </a:cubicBezTo>
                  <a:cubicBezTo>
                    <a:pt x="3245" y="7979"/>
                    <a:pt x="3003" y="7988"/>
                    <a:pt x="2764" y="7999"/>
                  </a:cubicBezTo>
                  <a:cubicBezTo>
                    <a:pt x="2764" y="7917"/>
                    <a:pt x="2764" y="7838"/>
                    <a:pt x="2764" y="7758"/>
                  </a:cubicBezTo>
                  <a:cubicBezTo>
                    <a:pt x="2764" y="7679"/>
                    <a:pt x="2764" y="7600"/>
                    <a:pt x="2764" y="7517"/>
                  </a:cubicBezTo>
                  <a:cubicBezTo>
                    <a:pt x="3003" y="7506"/>
                    <a:pt x="3245" y="7492"/>
                    <a:pt x="3486" y="7478"/>
                  </a:cubicBezTo>
                  <a:cubicBezTo>
                    <a:pt x="3728" y="7464"/>
                    <a:pt x="3970" y="7451"/>
                    <a:pt x="4208" y="7440"/>
                  </a:cubicBezTo>
                  <a:cubicBezTo>
                    <a:pt x="4208" y="7528"/>
                    <a:pt x="4208" y="7613"/>
                    <a:pt x="4208" y="7697"/>
                  </a:cubicBezTo>
                  <a:cubicBezTo>
                    <a:pt x="4208" y="7781"/>
                    <a:pt x="4208" y="7863"/>
                    <a:pt x="4208" y="7944"/>
                  </a:cubicBezTo>
                  <a:close/>
                  <a:moveTo>
                    <a:pt x="4208" y="5920"/>
                  </a:moveTo>
                  <a:cubicBezTo>
                    <a:pt x="3970" y="5930"/>
                    <a:pt x="3728" y="5944"/>
                    <a:pt x="3486" y="5957"/>
                  </a:cubicBezTo>
                  <a:cubicBezTo>
                    <a:pt x="3245" y="5971"/>
                    <a:pt x="3003" y="5985"/>
                    <a:pt x="2764" y="5997"/>
                  </a:cubicBezTo>
                  <a:cubicBezTo>
                    <a:pt x="2764" y="5914"/>
                    <a:pt x="2764" y="5832"/>
                    <a:pt x="2764" y="5751"/>
                  </a:cubicBezTo>
                  <a:cubicBezTo>
                    <a:pt x="2764" y="5671"/>
                    <a:pt x="2764" y="5592"/>
                    <a:pt x="2764" y="5516"/>
                  </a:cubicBezTo>
                  <a:cubicBezTo>
                    <a:pt x="3003" y="5499"/>
                    <a:pt x="3244" y="5482"/>
                    <a:pt x="3486" y="5467"/>
                  </a:cubicBezTo>
                  <a:cubicBezTo>
                    <a:pt x="3728" y="5452"/>
                    <a:pt x="3970" y="5438"/>
                    <a:pt x="4208" y="5426"/>
                  </a:cubicBezTo>
                  <a:cubicBezTo>
                    <a:pt x="4208" y="5508"/>
                    <a:pt x="4208" y="5591"/>
                    <a:pt x="4208" y="5673"/>
                  </a:cubicBezTo>
                  <a:cubicBezTo>
                    <a:pt x="4208" y="5755"/>
                    <a:pt x="4208" y="5837"/>
                    <a:pt x="4208" y="5920"/>
                  </a:cubicBezTo>
                  <a:close/>
                  <a:moveTo>
                    <a:pt x="4162" y="4913"/>
                  </a:moveTo>
                  <a:cubicBezTo>
                    <a:pt x="3923" y="4924"/>
                    <a:pt x="3684" y="4938"/>
                    <a:pt x="3443" y="4952"/>
                  </a:cubicBezTo>
                  <a:cubicBezTo>
                    <a:pt x="3202" y="4966"/>
                    <a:pt x="2961" y="4979"/>
                    <a:pt x="2718" y="4990"/>
                  </a:cubicBezTo>
                  <a:cubicBezTo>
                    <a:pt x="2718" y="4913"/>
                    <a:pt x="2718" y="4834"/>
                    <a:pt x="2718" y="4753"/>
                  </a:cubicBezTo>
                  <a:cubicBezTo>
                    <a:pt x="2718" y="4673"/>
                    <a:pt x="2718" y="4591"/>
                    <a:pt x="2718" y="4509"/>
                  </a:cubicBezTo>
                  <a:cubicBezTo>
                    <a:pt x="2960" y="4492"/>
                    <a:pt x="3201" y="4476"/>
                    <a:pt x="3443" y="4459"/>
                  </a:cubicBezTo>
                  <a:cubicBezTo>
                    <a:pt x="3683" y="4443"/>
                    <a:pt x="3922" y="4426"/>
                    <a:pt x="4162" y="4410"/>
                  </a:cubicBezTo>
                  <a:cubicBezTo>
                    <a:pt x="4162" y="4492"/>
                    <a:pt x="4162" y="4576"/>
                    <a:pt x="4162" y="4661"/>
                  </a:cubicBezTo>
                  <a:cubicBezTo>
                    <a:pt x="4162" y="4746"/>
                    <a:pt x="4162" y="4830"/>
                    <a:pt x="4162" y="4913"/>
                  </a:cubicBezTo>
                  <a:close/>
                  <a:moveTo>
                    <a:pt x="4162" y="3896"/>
                  </a:moveTo>
                  <a:cubicBezTo>
                    <a:pt x="3922" y="3912"/>
                    <a:pt x="3683" y="3929"/>
                    <a:pt x="3443" y="3945"/>
                  </a:cubicBezTo>
                  <a:cubicBezTo>
                    <a:pt x="3201" y="3961"/>
                    <a:pt x="2960" y="3978"/>
                    <a:pt x="2718" y="3994"/>
                  </a:cubicBezTo>
                  <a:cubicBezTo>
                    <a:pt x="2718" y="3912"/>
                    <a:pt x="2718" y="3830"/>
                    <a:pt x="2718" y="3748"/>
                  </a:cubicBezTo>
                  <a:cubicBezTo>
                    <a:pt x="2718" y="3666"/>
                    <a:pt x="2718" y="3584"/>
                    <a:pt x="2718" y="3502"/>
                  </a:cubicBezTo>
                  <a:cubicBezTo>
                    <a:pt x="2960" y="3485"/>
                    <a:pt x="3202" y="3469"/>
                    <a:pt x="3443" y="3452"/>
                  </a:cubicBezTo>
                  <a:cubicBezTo>
                    <a:pt x="3683" y="3436"/>
                    <a:pt x="3922" y="3419"/>
                    <a:pt x="4162" y="3402"/>
                  </a:cubicBezTo>
                  <a:cubicBezTo>
                    <a:pt x="4162" y="3485"/>
                    <a:pt x="4162" y="3567"/>
                    <a:pt x="4162" y="3649"/>
                  </a:cubicBezTo>
                  <a:cubicBezTo>
                    <a:pt x="4162" y="3731"/>
                    <a:pt x="4162" y="3814"/>
                    <a:pt x="4162" y="3896"/>
                  </a:cubicBezTo>
                  <a:close/>
                  <a:moveTo>
                    <a:pt x="2718" y="2506"/>
                  </a:moveTo>
                  <a:cubicBezTo>
                    <a:pt x="3440" y="2445"/>
                    <a:pt x="3801" y="2415"/>
                    <a:pt x="3981" y="2400"/>
                  </a:cubicBezTo>
                  <a:cubicBezTo>
                    <a:pt x="4162" y="2385"/>
                    <a:pt x="4162" y="2385"/>
                    <a:pt x="4162" y="2385"/>
                  </a:cubicBezTo>
                  <a:cubicBezTo>
                    <a:pt x="4162" y="2637"/>
                    <a:pt x="4162" y="2763"/>
                    <a:pt x="4162" y="2826"/>
                  </a:cubicBezTo>
                  <a:cubicBezTo>
                    <a:pt x="4162" y="2889"/>
                    <a:pt x="4162" y="2889"/>
                    <a:pt x="4162" y="2889"/>
                  </a:cubicBezTo>
                  <a:cubicBezTo>
                    <a:pt x="3440" y="2938"/>
                    <a:pt x="3079" y="2962"/>
                    <a:pt x="2898" y="2975"/>
                  </a:cubicBezTo>
                  <a:cubicBezTo>
                    <a:pt x="2718" y="2987"/>
                    <a:pt x="2718" y="2987"/>
                    <a:pt x="2718" y="2987"/>
                  </a:cubicBezTo>
                  <a:lnTo>
                    <a:pt x="2718" y="250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35583" y="3957030"/>
            <a:ext cx="729125" cy="1871783"/>
            <a:chOff x="9548813" y="7504113"/>
            <a:chExt cx="1382712" cy="3549650"/>
          </a:xfrm>
        </p:grpSpPr>
        <p:sp>
          <p:nvSpPr>
            <p:cNvPr id="75785" name="AutoShape 9"/>
            <p:cNvSpPr>
              <a:spLocks/>
            </p:cNvSpPr>
            <p:nvPr/>
          </p:nvSpPr>
          <p:spPr bwMode="auto">
            <a:xfrm>
              <a:off x="9548813" y="7504113"/>
              <a:ext cx="458787" cy="3549650"/>
            </a:xfrm>
            <a:custGeom>
              <a:avLst/>
              <a:gdLst>
                <a:gd name="T0" fmla="*/ 229394 w 21600"/>
                <a:gd name="T1" fmla="*/ 1774825 h 21600"/>
                <a:gd name="T2" fmla="*/ 229394 w 21600"/>
                <a:gd name="T3" fmla="*/ 1774825 h 21600"/>
                <a:gd name="T4" fmla="*/ 229394 w 21600"/>
                <a:gd name="T5" fmla="*/ 1774825 h 21600"/>
                <a:gd name="T6" fmla="*/ 229394 w 21600"/>
                <a:gd name="T7" fmla="*/ 177482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928"/>
                  </a:moveTo>
                  <a:cubicBezTo>
                    <a:pt x="0" y="20913"/>
                    <a:pt x="0" y="20913"/>
                    <a:pt x="0" y="20913"/>
                  </a:cubicBezTo>
                  <a:cubicBezTo>
                    <a:pt x="21599" y="21599"/>
                    <a:pt x="21599" y="21599"/>
                    <a:pt x="21599" y="21599"/>
                  </a:cubicBezTo>
                  <a:cubicBezTo>
                    <a:pt x="21599" y="0"/>
                    <a:pt x="21599" y="0"/>
                    <a:pt x="21599" y="0"/>
                  </a:cubicBezTo>
                  <a:lnTo>
                    <a:pt x="0" y="928"/>
                  </a:lnTo>
                  <a:close/>
                  <a:moveTo>
                    <a:pt x="2694" y="19546"/>
                  </a:moveTo>
                  <a:cubicBezTo>
                    <a:pt x="18554" y="19986"/>
                    <a:pt x="18554" y="19986"/>
                    <a:pt x="18554" y="19986"/>
                  </a:cubicBezTo>
                  <a:cubicBezTo>
                    <a:pt x="18554" y="20548"/>
                    <a:pt x="18554" y="20548"/>
                    <a:pt x="18554" y="20548"/>
                  </a:cubicBezTo>
                  <a:cubicBezTo>
                    <a:pt x="2694" y="19986"/>
                    <a:pt x="2694" y="19986"/>
                    <a:pt x="2694" y="19986"/>
                  </a:cubicBezTo>
                  <a:lnTo>
                    <a:pt x="2694" y="19546"/>
                  </a:lnTo>
                  <a:close/>
                  <a:moveTo>
                    <a:pt x="2694" y="18190"/>
                  </a:moveTo>
                  <a:cubicBezTo>
                    <a:pt x="7992" y="18311"/>
                    <a:pt x="13256" y="18432"/>
                    <a:pt x="18554" y="18556"/>
                  </a:cubicBezTo>
                  <a:cubicBezTo>
                    <a:pt x="18554" y="18739"/>
                    <a:pt x="18554" y="18921"/>
                    <a:pt x="18554" y="19104"/>
                  </a:cubicBezTo>
                  <a:cubicBezTo>
                    <a:pt x="13256" y="18952"/>
                    <a:pt x="7992" y="18798"/>
                    <a:pt x="2694" y="18647"/>
                  </a:cubicBezTo>
                  <a:cubicBezTo>
                    <a:pt x="2694" y="18494"/>
                    <a:pt x="2694" y="18342"/>
                    <a:pt x="2694" y="18190"/>
                  </a:cubicBezTo>
                  <a:close/>
                  <a:moveTo>
                    <a:pt x="2694" y="16835"/>
                  </a:moveTo>
                  <a:cubicBezTo>
                    <a:pt x="7992" y="16926"/>
                    <a:pt x="13256" y="17018"/>
                    <a:pt x="18554" y="17109"/>
                  </a:cubicBezTo>
                  <a:cubicBezTo>
                    <a:pt x="18554" y="17293"/>
                    <a:pt x="18554" y="17489"/>
                    <a:pt x="18554" y="17671"/>
                  </a:cubicBezTo>
                  <a:cubicBezTo>
                    <a:pt x="13256" y="17551"/>
                    <a:pt x="7992" y="17413"/>
                    <a:pt x="2694" y="17293"/>
                  </a:cubicBezTo>
                  <a:cubicBezTo>
                    <a:pt x="2694" y="17139"/>
                    <a:pt x="2694" y="16989"/>
                    <a:pt x="2694" y="16835"/>
                  </a:cubicBezTo>
                  <a:close/>
                  <a:moveTo>
                    <a:pt x="2694" y="15480"/>
                  </a:moveTo>
                  <a:cubicBezTo>
                    <a:pt x="7992" y="15543"/>
                    <a:pt x="13256" y="15601"/>
                    <a:pt x="18554" y="15679"/>
                  </a:cubicBezTo>
                  <a:cubicBezTo>
                    <a:pt x="18554" y="15860"/>
                    <a:pt x="18554" y="16043"/>
                    <a:pt x="18554" y="16225"/>
                  </a:cubicBezTo>
                  <a:cubicBezTo>
                    <a:pt x="13256" y="16134"/>
                    <a:pt x="7992" y="16043"/>
                    <a:pt x="2694" y="15937"/>
                  </a:cubicBezTo>
                  <a:cubicBezTo>
                    <a:pt x="2694" y="15785"/>
                    <a:pt x="2694" y="15634"/>
                    <a:pt x="2694" y="15480"/>
                  </a:cubicBezTo>
                  <a:close/>
                  <a:moveTo>
                    <a:pt x="2694" y="14126"/>
                  </a:moveTo>
                  <a:cubicBezTo>
                    <a:pt x="7992" y="14155"/>
                    <a:pt x="13256" y="14200"/>
                    <a:pt x="18554" y="14233"/>
                  </a:cubicBezTo>
                  <a:cubicBezTo>
                    <a:pt x="18554" y="14416"/>
                    <a:pt x="18554" y="14611"/>
                    <a:pt x="18554" y="14795"/>
                  </a:cubicBezTo>
                  <a:cubicBezTo>
                    <a:pt x="13256" y="14720"/>
                    <a:pt x="7992" y="14658"/>
                    <a:pt x="2694" y="14582"/>
                  </a:cubicBezTo>
                  <a:cubicBezTo>
                    <a:pt x="2694" y="14429"/>
                    <a:pt x="2694" y="14278"/>
                    <a:pt x="2694" y="14126"/>
                  </a:cubicBezTo>
                  <a:close/>
                  <a:moveTo>
                    <a:pt x="2694" y="12757"/>
                  </a:moveTo>
                  <a:cubicBezTo>
                    <a:pt x="7992" y="12770"/>
                    <a:pt x="13256" y="12786"/>
                    <a:pt x="18554" y="12803"/>
                  </a:cubicBezTo>
                  <a:cubicBezTo>
                    <a:pt x="18554" y="12983"/>
                    <a:pt x="18554" y="13165"/>
                    <a:pt x="18554" y="13348"/>
                  </a:cubicBezTo>
                  <a:cubicBezTo>
                    <a:pt x="13256" y="13319"/>
                    <a:pt x="7992" y="13273"/>
                    <a:pt x="2694" y="13244"/>
                  </a:cubicBezTo>
                  <a:cubicBezTo>
                    <a:pt x="2694" y="13077"/>
                    <a:pt x="2694" y="12923"/>
                    <a:pt x="2694" y="12757"/>
                  </a:cubicBezTo>
                  <a:close/>
                  <a:moveTo>
                    <a:pt x="2694" y="11402"/>
                  </a:moveTo>
                  <a:cubicBezTo>
                    <a:pt x="7992" y="11386"/>
                    <a:pt x="13256" y="11369"/>
                    <a:pt x="18554" y="11356"/>
                  </a:cubicBezTo>
                  <a:cubicBezTo>
                    <a:pt x="18554" y="11540"/>
                    <a:pt x="18554" y="11721"/>
                    <a:pt x="18554" y="11918"/>
                  </a:cubicBezTo>
                  <a:cubicBezTo>
                    <a:pt x="13256" y="11902"/>
                    <a:pt x="7992" y="11902"/>
                    <a:pt x="2694" y="11889"/>
                  </a:cubicBezTo>
                  <a:cubicBezTo>
                    <a:pt x="2694" y="11721"/>
                    <a:pt x="2694" y="11569"/>
                    <a:pt x="2694" y="11402"/>
                  </a:cubicBezTo>
                  <a:close/>
                  <a:moveTo>
                    <a:pt x="2694" y="10046"/>
                  </a:moveTo>
                  <a:cubicBezTo>
                    <a:pt x="7992" y="10001"/>
                    <a:pt x="13256" y="9955"/>
                    <a:pt x="18554" y="9910"/>
                  </a:cubicBezTo>
                  <a:cubicBezTo>
                    <a:pt x="18554" y="10106"/>
                    <a:pt x="18554" y="10288"/>
                    <a:pt x="18554" y="10472"/>
                  </a:cubicBezTo>
                  <a:cubicBezTo>
                    <a:pt x="13256" y="10504"/>
                    <a:pt x="7992" y="10517"/>
                    <a:pt x="2694" y="10533"/>
                  </a:cubicBezTo>
                  <a:cubicBezTo>
                    <a:pt x="2694" y="10381"/>
                    <a:pt x="2694" y="10213"/>
                    <a:pt x="2694" y="10046"/>
                  </a:cubicBezTo>
                  <a:close/>
                  <a:moveTo>
                    <a:pt x="2694" y="8692"/>
                  </a:moveTo>
                  <a:cubicBezTo>
                    <a:pt x="7992" y="8616"/>
                    <a:pt x="13256" y="8554"/>
                    <a:pt x="18554" y="8480"/>
                  </a:cubicBezTo>
                  <a:cubicBezTo>
                    <a:pt x="18554" y="8663"/>
                    <a:pt x="18554" y="8845"/>
                    <a:pt x="18554" y="9041"/>
                  </a:cubicBezTo>
                  <a:cubicBezTo>
                    <a:pt x="13256" y="9087"/>
                    <a:pt x="7992" y="9132"/>
                    <a:pt x="2694" y="9194"/>
                  </a:cubicBezTo>
                  <a:cubicBezTo>
                    <a:pt x="2694" y="9025"/>
                    <a:pt x="2694" y="8858"/>
                    <a:pt x="2694" y="8692"/>
                  </a:cubicBezTo>
                  <a:close/>
                  <a:moveTo>
                    <a:pt x="2694" y="7337"/>
                  </a:moveTo>
                  <a:cubicBezTo>
                    <a:pt x="7992" y="7246"/>
                    <a:pt x="13256" y="7137"/>
                    <a:pt x="18554" y="7033"/>
                  </a:cubicBezTo>
                  <a:cubicBezTo>
                    <a:pt x="18554" y="7230"/>
                    <a:pt x="18554" y="7412"/>
                    <a:pt x="18554" y="7595"/>
                  </a:cubicBezTo>
                  <a:cubicBezTo>
                    <a:pt x="13256" y="7673"/>
                    <a:pt x="7992" y="7762"/>
                    <a:pt x="2694" y="7840"/>
                  </a:cubicBezTo>
                  <a:cubicBezTo>
                    <a:pt x="2694" y="7673"/>
                    <a:pt x="2694" y="7504"/>
                    <a:pt x="2694" y="7337"/>
                  </a:cubicBezTo>
                  <a:close/>
                  <a:moveTo>
                    <a:pt x="2694" y="5981"/>
                  </a:moveTo>
                  <a:cubicBezTo>
                    <a:pt x="7992" y="5861"/>
                    <a:pt x="13256" y="5723"/>
                    <a:pt x="18554" y="5603"/>
                  </a:cubicBezTo>
                  <a:cubicBezTo>
                    <a:pt x="18554" y="5785"/>
                    <a:pt x="18554" y="5968"/>
                    <a:pt x="18554" y="6165"/>
                  </a:cubicBezTo>
                  <a:cubicBezTo>
                    <a:pt x="13256" y="6272"/>
                    <a:pt x="7992" y="6378"/>
                    <a:pt x="2694" y="6485"/>
                  </a:cubicBezTo>
                  <a:cubicBezTo>
                    <a:pt x="2694" y="6317"/>
                    <a:pt x="2694" y="6149"/>
                    <a:pt x="2694" y="5981"/>
                  </a:cubicBezTo>
                  <a:close/>
                  <a:moveTo>
                    <a:pt x="2694" y="4628"/>
                  </a:moveTo>
                  <a:cubicBezTo>
                    <a:pt x="7992" y="4476"/>
                    <a:pt x="13256" y="4322"/>
                    <a:pt x="18554" y="4157"/>
                  </a:cubicBezTo>
                  <a:cubicBezTo>
                    <a:pt x="18554" y="4339"/>
                    <a:pt x="18554" y="4535"/>
                    <a:pt x="18554" y="4718"/>
                  </a:cubicBezTo>
                  <a:cubicBezTo>
                    <a:pt x="13256" y="4855"/>
                    <a:pt x="7992" y="4993"/>
                    <a:pt x="2694" y="5129"/>
                  </a:cubicBezTo>
                  <a:cubicBezTo>
                    <a:pt x="2694" y="4963"/>
                    <a:pt x="2694" y="4796"/>
                    <a:pt x="2694" y="4628"/>
                  </a:cubicBezTo>
                  <a:close/>
                  <a:moveTo>
                    <a:pt x="2694" y="3272"/>
                  </a:moveTo>
                  <a:cubicBezTo>
                    <a:pt x="7992" y="3092"/>
                    <a:pt x="13256" y="2908"/>
                    <a:pt x="18554" y="2726"/>
                  </a:cubicBezTo>
                  <a:cubicBezTo>
                    <a:pt x="18554" y="2908"/>
                    <a:pt x="18554" y="3092"/>
                    <a:pt x="18554" y="3272"/>
                  </a:cubicBezTo>
                  <a:cubicBezTo>
                    <a:pt x="13256" y="3441"/>
                    <a:pt x="7992" y="3624"/>
                    <a:pt x="2694" y="3791"/>
                  </a:cubicBezTo>
                  <a:cubicBezTo>
                    <a:pt x="2694" y="3608"/>
                    <a:pt x="2694" y="3441"/>
                    <a:pt x="2694" y="3272"/>
                  </a:cubicBezTo>
                  <a:close/>
                  <a:moveTo>
                    <a:pt x="2694" y="1917"/>
                  </a:moveTo>
                  <a:cubicBezTo>
                    <a:pt x="18554" y="1280"/>
                    <a:pt x="18554" y="1280"/>
                    <a:pt x="18554" y="1280"/>
                  </a:cubicBezTo>
                  <a:cubicBezTo>
                    <a:pt x="18554" y="1842"/>
                    <a:pt x="18554" y="1842"/>
                    <a:pt x="18554" y="1842"/>
                  </a:cubicBezTo>
                  <a:cubicBezTo>
                    <a:pt x="2694" y="2436"/>
                    <a:pt x="2694" y="2436"/>
                    <a:pt x="2694" y="2436"/>
                  </a:cubicBezTo>
                  <a:lnTo>
                    <a:pt x="2694" y="19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786" name="AutoShape 10"/>
            <p:cNvSpPr>
              <a:spLocks/>
            </p:cNvSpPr>
            <p:nvPr/>
          </p:nvSpPr>
          <p:spPr bwMode="auto">
            <a:xfrm>
              <a:off x="10047288" y="7508875"/>
              <a:ext cx="884237" cy="3541713"/>
            </a:xfrm>
            <a:custGeom>
              <a:avLst/>
              <a:gdLst>
                <a:gd name="T0" fmla="*/ 442119 w 21600"/>
                <a:gd name="T1" fmla="*/ 1770857 h 21600"/>
                <a:gd name="T2" fmla="*/ 442119 w 21600"/>
                <a:gd name="T3" fmla="*/ 1770857 h 21600"/>
                <a:gd name="T4" fmla="*/ 442119 w 21600"/>
                <a:gd name="T5" fmla="*/ 1770857 h 21600"/>
                <a:gd name="T6" fmla="*/ 442119 w 21600"/>
                <a:gd name="T7" fmla="*/ 177085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862"/>
                  </a:moveTo>
                  <a:cubicBezTo>
                    <a:pt x="10800" y="931"/>
                    <a:pt x="5400" y="465"/>
                    <a:pt x="2700" y="2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800"/>
                    <a:pt x="0" y="16200"/>
                    <a:pt x="0" y="189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0800" y="21189"/>
                    <a:pt x="16199" y="20983"/>
                    <a:pt x="18899" y="20880"/>
                  </a:cubicBezTo>
                  <a:cubicBezTo>
                    <a:pt x="21599" y="20778"/>
                    <a:pt x="21599" y="20778"/>
                    <a:pt x="21599" y="20778"/>
                  </a:cubicBezTo>
                  <a:lnTo>
                    <a:pt x="21599" y="1862"/>
                  </a:lnTo>
                  <a:close/>
                  <a:moveTo>
                    <a:pt x="3726" y="19878"/>
                  </a:moveTo>
                  <a:cubicBezTo>
                    <a:pt x="5524" y="19839"/>
                    <a:pt x="6424" y="19820"/>
                    <a:pt x="6873" y="19810"/>
                  </a:cubicBezTo>
                  <a:cubicBezTo>
                    <a:pt x="7323" y="19800"/>
                    <a:pt x="7323" y="19800"/>
                    <a:pt x="7323" y="19800"/>
                  </a:cubicBezTo>
                  <a:cubicBezTo>
                    <a:pt x="7323" y="20098"/>
                    <a:pt x="7323" y="20247"/>
                    <a:pt x="7323" y="20321"/>
                  </a:cubicBezTo>
                  <a:cubicBezTo>
                    <a:pt x="7323" y="20396"/>
                    <a:pt x="7323" y="20396"/>
                    <a:pt x="7323" y="20396"/>
                  </a:cubicBezTo>
                  <a:cubicBezTo>
                    <a:pt x="5524" y="20456"/>
                    <a:pt x="4625" y="20486"/>
                    <a:pt x="4176" y="20501"/>
                  </a:cubicBezTo>
                  <a:cubicBezTo>
                    <a:pt x="3726" y="20516"/>
                    <a:pt x="3726" y="20516"/>
                    <a:pt x="3726" y="20516"/>
                  </a:cubicBezTo>
                  <a:lnTo>
                    <a:pt x="3726" y="19878"/>
                  </a:lnTo>
                  <a:close/>
                  <a:moveTo>
                    <a:pt x="3726" y="18779"/>
                  </a:moveTo>
                  <a:cubicBezTo>
                    <a:pt x="4332" y="18771"/>
                    <a:pt x="4943" y="18763"/>
                    <a:pt x="5544" y="18756"/>
                  </a:cubicBezTo>
                  <a:cubicBezTo>
                    <a:pt x="6146" y="18748"/>
                    <a:pt x="6741" y="18741"/>
                    <a:pt x="7323" y="18733"/>
                  </a:cubicBezTo>
                  <a:cubicBezTo>
                    <a:pt x="7323" y="18832"/>
                    <a:pt x="7323" y="18931"/>
                    <a:pt x="7323" y="19030"/>
                  </a:cubicBezTo>
                  <a:cubicBezTo>
                    <a:pt x="7323" y="19130"/>
                    <a:pt x="7323" y="19229"/>
                    <a:pt x="7323" y="19328"/>
                  </a:cubicBezTo>
                  <a:cubicBezTo>
                    <a:pt x="6741" y="19343"/>
                    <a:pt x="6146" y="19362"/>
                    <a:pt x="5544" y="19381"/>
                  </a:cubicBezTo>
                  <a:cubicBezTo>
                    <a:pt x="4943" y="19399"/>
                    <a:pt x="4334" y="19418"/>
                    <a:pt x="3726" y="19433"/>
                  </a:cubicBezTo>
                  <a:cubicBezTo>
                    <a:pt x="3726" y="19327"/>
                    <a:pt x="3726" y="19221"/>
                    <a:pt x="3726" y="19112"/>
                  </a:cubicBezTo>
                  <a:cubicBezTo>
                    <a:pt x="3726" y="19004"/>
                    <a:pt x="3726" y="18893"/>
                    <a:pt x="3726" y="18779"/>
                  </a:cubicBezTo>
                  <a:close/>
                  <a:moveTo>
                    <a:pt x="3726" y="17695"/>
                  </a:moveTo>
                  <a:cubicBezTo>
                    <a:pt x="4334" y="17688"/>
                    <a:pt x="4943" y="17680"/>
                    <a:pt x="5551" y="17672"/>
                  </a:cubicBezTo>
                  <a:cubicBezTo>
                    <a:pt x="6159" y="17665"/>
                    <a:pt x="6768" y="17657"/>
                    <a:pt x="7376" y="17650"/>
                  </a:cubicBezTo>
                  <a:cubicBezTo>
                    <a:pt x="7376" y="17756"/>
                    <a:pt x="7376" y="17859"/>
                    <a:pt x="7376" y="17960"/>
                  </a:cubicBezTo>
                  <a:cubicBezTo>
                    <a:pt x="7376" y="18061"/>
                    <a:pt x="7376" y="18160"/>
                    <a:pt x="7376" y="18258"/>
                  </a:cubicBezTo>
                  <a:cubicBezTo>
                    <a:pt x="6768" y="18274"/>
                    <a:pt x="6160" y="18290"/>
                    <a:pt x="5551" y="18303"/>
                  </a:cubicBezTo>
                  <a:cubicBezTo>
                    <a:pt x="4943" y="18316"/>
                    <a:pt x="4334" y="18328"/>
                    <a:pt x="3726" y="18336"/>
                  </a:cubicBezTo>
                  <a:cubicBezTo>
                    <a:pt x="3726" y="18229"/>
                    <a:pt x="3726" y="18122"/>
                    <a:pt x="3726" y="18015"/>
                  </a:cubicBezTo>
                  <a:cubicBezTo>
                    <a:pt x="3726" y="17908"/>
                    <a:pt x="3726" y="17802"/>
                    <a:pt x="3726" y="17695"/>
                  </a:cubicBezTo>
                  <a:close/>
                  <a:moveTo>
                    <a:pt x="3726" y="16596"/>
                  </a:moveTo>
                  <a:cubicBezTo>
                    <a:pt x="4334" y="16596"/>
                    <a:pt x="4943" y="16596"/>
                    <a:pt x="5551" y="16594"/>
                  </a:cubicBezTo>
                  <a:cubicBezTo>
                    <a:pt x="6159" y="16592"/>
                    <a:pt x="6768" y="16589"/>
                    <a:pt x="7376" y="16582"/>
                  </a:cubicBezTo>
                  <a:cubicBezTo>
                    <a:pt x="7376" y="16689"/>
                    <a:pt x="7376" y="16792"/>
                    <a:pt x="7376" y="16893"/>
                  </a:cubicBezTo>
                  <a:cubicBezTo>
                    <a:pt x="7376" y="16994"/>
                    <a:pt x="7376" y="17093"/>
                    <a:pt x="7376" y="17191"/>
                  </a:cubicBezTo>
                  <a:cubicBezTo>
                    <a:pt x="6768" y="17199"/>
                    <a:pt x="6159" y="17211"/>
                    <a:pt x="5551" y="17223"/>
                  </a:cubicBezTo>
                  <a:cubicBezTo>
                    <a:pt x="4943" y="17234"/>
                    <a:pt x="4334" y="17246"/>
                    <a:pt x="3726" y="17254"/>
                  </a:cubicBezTo>
                  <a:cubicBezTo>
                    <a:pt x="3726" y="17148"/>
                    <a:pt x="3726" y="17037"/>
                    <a:pt x="3726" y="16926"/>
                  </a:cubicBezTo>
                  <a:cubicBezTo>
                    <a:pt x="3726" y="16815"/>
                    <a:pt x="3726" y="16704"/>
                    <a:pt x="3726" y="16596"/>
                  </a:cubicBezTo>
                  <a:close/>
                  <a:moveTo>
                    <a:pt x="3726" y="15514"/>
                  </a:moveTo>
                  <a:cubicBezTo>
                    <a:pt x="4334" y="15514"/>
                    <a:pt x="4943" y="15514"/>
                    <a:pt x="5551" y="15514"/>
                  </a:cubicBezTo>
                  <a:cubicBezTo>
                    <a:pt x="6159" y="15514"/>
                    <a:pt x="6768" y="15514"/>
                    <a:pt x="7376" y="15514"/>
                  </a:cubicBezTo>
                  <a:cubicBezTo>
                    <a:pt x="7376" y="15613"/>
                    <a:pt x="7376" y="15716"/>
                    <a:pt x="7376" y="15819"/>
                  </a:cubicBezTo>
                  <a:cubicBezTo>
                    <a:pt x="7376" y="15922"/>
                    <a:pt x="7376" y="16025"/>
                    <a:pt x="7376" y="16125"/>
                  </a:cubicBezTo>
                  <a:cubicBezTo>
                    <a:pt x="6768" y="16132"/>
                    <a:pt x="6159" y="16135"/>
                    <a:pt x="5551" y="16139"/>
                  </a:cubicBezTo>
                  <a:cubicBezTo>
                    <a:pt x="4943" y="16143"/>
                    <a:pt x="4334" y="16147"/>
                    <a:pt x="3726" y="16155"/>
                  </a:cubicBezTo>
                  <a:cubicBezTo>
                    <a:pt x="3726" y="16048"/>
                    <a:pt x="3726" y="15941"/>
                    <a:pt x="3726" y="15835"/>
                  </a:cubicBezTo>
                  <a:cubicBezTo>
                    <a:pt x="3726" y="15728"/>
                    <a:pt x="3726" y="15621"/>
                    <a:pt x="3726" y="15514"/>
                  </a:cubicBezTo>
                  <a:close/>
                  <a:moveTo>
                    <a:pt x="3726" y="14417"/>
                  </a:moveTo>
                  <a:cubicBezTo>
                    <a:pt x="4334" y="14424"/>
                    <a:pt x="4943" y="14427"/>
                    <a:pt x="5551" y="14431"/>
                  </a:cubicBezTo>
                  <a:cubicBezTo>
                    <a:pt x="6159" y="14434"/>
                    <a:pt x="6768" y="14438"/>
                    <a:pt x="7376" y="14447"/>
                  </a:cubicBezTo>
                  <a:cubicBezTo>
                    <a:pt x="7376" y="14546"/>
                    <a:pt x="7376" y="14645"/>
                    <a:pt x="7376" y="14745"/>
                  </a:cubicBezTo>
                  <a:cubicBezTo>
                    <a:pt x="7376" y="14846"/>
                    <a:pt x="7376" y="14949"/>
                    <a:pt x="7376" y="15055"/>
                  </a:cubicBezTo>
                  <a:cubicBezTo>
                    <a:pt x="6768" y="15055"/>
                    <a:pt x="6159" y="15054"/>
                    <a:pt x="5551" y="15057"/>
                  </a:cubicBezTo>
                  <a:cubicBezTo>
                    <a:pt x="4942" y="15060"/>
                    <a:pt x="4334" y="15063"/>
                    <a:pt x="3726" y="15071"/>
                  </a:cubicBezTo>
                  <a:cubicBezTo>
                    <a:pt x="3726" y="14965"/>
                    <a:pt x="3726" y="14854"/>
                    <a:pt x="3726" y="14744"/>
                  </a:cubicBezTo>
                  <a:cubicBezTo>
                    <a:pt x="3726" y="14633"/>
                    <a:pt x="3726" y="14523"/>
                    <a:pt x="3726" y="14417"/>
                  </a:cubicBezTo>
                  <a:close/>
                  <a:moveTo>
                    <a:pt x="3726" y="13334"/>
                  </a:moveTo>
                  <a:cubicBezTo>
                    <a:pt x="4334" y="13341"/>
                    <a:pt x="4943" y="13348"/>
                    <a:pt x="5551" y="13355"/>
                  </a:cubicBezTo>
                  <a:cubicBezTo>
                    <a:pt x="6159" y="13363"/>
                    <a:pt x="6768" y="13371"/>
                    <a:pt x="7376" y="13379"/>
                  </a:cubicBezTo>
                  <a:cubicBezTo>
                    <a:pt x="7376" y="13478"/>
                    <a:pt x="7376" y="13577"/>
                    <a:pt x="7376" y="13678"/>
                  </a:cubicBezTo>
                  <a:cubicBezTo>
                    <a:pt x="7376" y="13778"/>
                    <a:pt x="7376" y="13881"/>
                    <a:pt x="7376" y="13988"/>
                  </a:cubicBezTo>
                  <a:cubicBezTo>
                    <a:pt x="6768" y="13980"/>
                    <a:pt x="6159" y="13976"/>
                    <a:pt x="5551" y="13974"/>
                  </a:cubicBezTo>
                  <a:cubicBezTo>
                    <a:pt x="4943" y="13971"/>
                    <a:pt x="4334" y="13972"/>
                    <a:pt x="3726" y="13972"/>
                  </a:cubicBezTo>
                  <a:cubicBezTo>
                    <a:pt x="3726" y="13865"/>
                    <a:pt x="3726" y="13759"/>
                    <a:pt x="3726" y="13653"/>
                  </a:cubicBezTo>
                  <a:cubicBezTo>
                    <a:pt x="3726" y="13546"/>
                    <a:pt x="3726" y="13440"/>
                    <a:pt x="3726" y="13334"/>
                  </a:cubicBezTo>
                  <a:close/>
                  <a:moveTo>
                    <a:pt x="3726" y="11151"/>
                  </a:moveTo>
                  <a:cubicBezTo>
                    <a:pt x="4334" y="11167"/>
                    <a:pt x="4942" y="11182"/>
                    <a:pt x="5551" y="11198"/>
                  </a:cubicBezTo>
                  <a:cubicBezTo>
                    <a:pt x="6159" y="11213"/>
                    <a:pt x="6767" y="11228"/>
                    <a:pt x="7376" y="11243"/>
                  </a:cubicBezTo>
                  <a:cubicBezTo>
                    <a:pt x="7376" y="11342"/>
                    <a:pt x="7376" y="11442"/>
                    <a:pt x="7376" y="11541"/>
                  </a:cubicBezTo>
                  <a:cubicBezTo>
                    <a:pt x="7376" y="11640"/>
                    <a:pt x="7376" y="11739"/>
                    <a:pt x="7376" y="11839"/>
                  </a:cubicBezTo>
                  <a:cubicBezTo>
                    <a:pt x="6768" y="11831"/>
                    <a:pt x="6159" y="11824"/>
                    <a:pt x="5551" y="11816"/>
                  </a:cubicBezTo>
                  <a:cubicBezTo>
                    <a:pt x="4943" y="11808"/>
                    <a:pt x="4334" y="11801"/>
                    <a:pt x="3726" y="11793"/>
                  </a:cubicBezTo>
                  <a:cubicBezTo>
                    <a:pt x="3726" y="11686"/>
                    <a:pt x="3726" y="11579"/>
                    <a:pt x="3726" y="11472"/>
                  </a:cubicBezTo>
                  <a:cubicBezTo>
                    <a:pt x="3726" y="11365"/>
                    <a:pt x="3726" y="11258"/>
                    <a:pt x="3726" y="11151"/>
                  </a:cubicBezTo>
                  <a:close/>
                  <a:moveTo>
                    <a:pt x="3726" y="10053"/>
                  </a:moveTo>
                  <a:cubicBezTo>
                    <a:pt x="4334" y="10076"/>
                    <a:pt x="4943" y="10095"/>
                    <a:pt x="5551" y="10114"/>
                  </a:cubicBezTo>
                  <a:cubicBezTo>
                    <a:pt x="6159" y="10134"/>
                    <a:pt x="6768" y="10153"/>
                    <a:pt x="7376" y="10176"/>
                  </a:cubicBezTo>
                  <a:cubicBezTo>
                    <a:pt x="7376" y="10275"/>
                    <a:pt x="7376" y="10374"/>
                    <a:pt x="7376" y="10473"/>
                  </a:cubicBezTo>
                  <a:cubicBezTo>
                    <a:pt x="7376" y="10572"/>
                    <a:pt x="7376" y="10672"/>
                    <a:pt x="7376" y="10772"/>
                  </a:cubicBezTo>
                  <a:cubicBezTo>
                    <a:pt x="6768" y="10763"/>
                    <a:pt x="6159" y="10752"/>
                    <a:pt x="5551" y="10741"/>
                  </a:cubicBezTo>
                  <a:cubicBezTo>
                    <a:pt x="4943" y="10729"/>
                    <a:pt x="4334" y="10718"/>
                    <a:pt x="3726" y="10710"/>
                  </a:cubicBezTo>
                  <a:cubicBezTo>
                    <a:pt x="3726" y="10595"/>
                    <a:pt x="3726" y="10485"/>
                    <a:pt x="3726" y="10376"/>
                  </a:cubicBezTo>
                  <a:cubicBezTo>
                    <a:pt x="3726" y="10267"/>
                    <a:pt x="3726" y="10160"/>
                    <a:pt x="3726" y="10053"/>
                  </a:cubicBezTo>
                  <a:close/>
                  <a:moveTo>
                    <a:pt x="3726" y="8969"/>
                  </a:moveTo>
                  <a:cubicBezTo>
                    <a:pt x="4334" y="8986"/>
                    <a:pt x="4943" y="9006"/>
                    <a:pt x="5551" y="9026"/>
                  </a:cubicBezTo>
                  <a:cubicBezTo>
                    <a:pt x="6160" y="9047"/>
                    <a:pt x="6768" y="9070"/>
                    <a:pt x="7376" y="9093"/>
                  </a:cubicBezTo>
                  <a:cubicBezTo>
                    <a:pt x="7376" y="9199"/>
                    <a:pt x="7376" y="9303"/>
                    <a:pt x="7376" y="9404"/>
                  </a:cubicBezTo>
                  <a:cubicBezTo>
                    <a:pt x="7376" y="9505"/>
                    <a:pt x="7376" y="9604"/>
                    <a:pt x="7376" y="9701"/>
                  </a:cubicBezTo>
                  <a:cubicBezTo>
                    <a:pt x="6767" y="9687"/>
                    <a:pt x="6159" y="9672"/>
                    <a:pt x="5551" y="9657"/>
                  </a:cubicBezTo>
                  <a:cubicBezTo>
                    <a:pt x="4942" y="9642"/>
                    <a:pt x="4334" y="9626"/>
                    <a:pt x="3726" y="9610"/>
                  </a:cubicBezTo>
                  <a:cubicBezTo>
                    <a:pt x="3726" y="9504"/>
                    <a:pt x="3726" y="9397"/>
                    <a:pt x="3726" y="9290"/>
                  </a:cubicBezTo>
                  <a:cubicBezTo>
                    <a:pt x="3726" y="9183"/>
                    <a:pt x="3726" y="9076"/>
                    <a:pt x="3726" y="8969"/>
                  </a:cubicBezTo>
                  <a:close/>
                  <a:moveTo>
                    <a:pt x="3726" y="7430"/>
                  </a:moveTo>
                  <a:cubicBezTo>
                    <a:pt x="3726" y="7323"/>
                    <a:pt x="3726" y="7216"/>
                    <a:pt x="3726" y="7107"/>
                  </a:cubicBezTo>
                  <a:cubicBezTo>
                    <a:pt x="3726" y="6998"/>
                    <a:pt x="3726" y="6888"/>
                    <a:pt x="3726" y="6773"/>
                  </a:cubicBezTo>
                  <a:cubicBezTo>
                    <a:pt x="4334" y="6804"/>
                    <a:pt x="4943" y="6834"/>
                    <a:pt x="5551" y="6865"/>
                  </a:cubicBezTo>
                  <a:cubicBezTo>
                    <a:pt x="6159" y="6896"/>
                    <a:pt x="6768" y="6926"/>
                    <a:pt x="7376" y="6957"/>
                  </a:cubicBezTo>
                  <a:cubicBezTo>
                    <a:pt x="7376" y="7056"/>
                    <a:pt x="7376" y="7159"/>
                    <a:pt x="7376" y="7262"/>
                  </a:cubicBezTo>
                  <a:cubicBezTo>
                    <a:pt x="7376" y="7365"/>
                    <a:pt x="7376" y="7469"/>
                    <a:pt x="7376" y="7568"/>
                  </a:cubicBezTo>
                  <a:cubicBezTo>
                    <a:pt x="6768" y="7545"/>
                    <a:pt x="6159" y="7522"/>
                    <a:pt x="5551" y="7499"/>
                  </a:cubicBezTo>
                  <a:cubicBezTo>
                    <a:pt x="4943" y="7476"/>
                    <a:pt x="4334" y="7453"/>
                    <a:pt x="3726" y="7430"/>
                  </a:cubicBezTo>
                  <a:close/>
                  <a:moveTo>
                    <a:pt x="3726" y="7873"/>
                  </a:moveTo>
                  <a:cubicBezTo>
                    <a:pt x="4334" y="7896"/>
                    <a:pt x="4943" y="7922"/>
                    <a:pt x="5551" y="7948"/>
                  </a:cubicBezTo>
                  <a:cubicBezTo>
                    <a:pt x="6159" y="7974"/>
                    <a:pt x="6768" y="8001"/>
                    <a:pt x="7376" y="8024"/>
                  </a:cubicBezTo>
                  <a:cubicBezTo>
                    <a:pt x="7376" y="8131"/>
                    <a:pt x="7376" y="8234"/>
                    <a:pt x="7376" y="8335"/>
                  </a:cubicBezTo>
                  <a:cubicBezTo>
                    <a:pt x="7376" y="8436"/>
                    <a:pt x="7376" y="8536"/>
                    <a:pt x="7376" y="8636"/>
                  </a:cubicBezTo>
                  <a:cubicBezTo>
                    <a:pt x="6768" y="8612"/>
                    <a:pt x="6159" y="8593"/>
                    <a:pt x="5551" y="8574"/>
                  </a:cubicBezTo>
                  <a:cubicBezTo>
                    <a:pt x="4943" y="8555"/>
                    <a:pt x="4334" y="8536"/>
                    <a:pt x="3726" y="8514"/>
                  </a:cubicBezTo>
                  <a:cubicBezTo>
                    <a:pt x="3726" y="8406"/>
                    <a:pt x="3726" y="8299"/>
                    <a:pt x="3726" y="8192"/>
                  </a:cubicBezTo>
                  <a:cubicBezTo>
                    <a:pt x="3726" y="8086"/>
                    <a:pt x="3726" y="7979"/>
                    <a:pt x="3726" y="7873"/>
                  </a:cubicBezTo>
                  <a:close/>
                  <a:moveTo>
                    <a:pt x="3726" y="5690"/>
                  </a:moveTo>
                  <a:cubicBezTo>
                    <a:pt x="4334" y="5721"/>
                    <a:pt x="4943" y="5755"/>
                    <a:pt x="5551" y="5790"/>
                  </a:cubicBezTo>
                  <a:cubicBezTo>
                    <a:pt x="6159" y="5824"/>
                    <a:pt x="6768" y="5859"/>
                    <a:pt x="7376" y="5890"/>
                  </a:cubicBezTo>
                  <a:cubicBezTo>
                    <a:pt x="7376" y="5988"/>
                    <a:pt x="7376" y="6091"/>
                    <a:pt x="7376" y="6194"/>
                  </a:cubicBezTo>
                  <a:cubicBezTo>
                    <a:pt x="7376" y="6297"/>
                    <a:pt x="7376" y="6400"/>
                    <a:pt x="7376" y="6498"/>
                  </a:cubicBezTo>
                  <a:cubicBezTo>
                    <a:pt x="6768" y="6469"/>
                    <a:pt x="6159" y="6443"/>
                    <a:pt x="5551" y="6416"/>
                  </a:cubicBezTo>
                  <a:cubicBezTo>
                    <a:pt x="4943" y="6390"/>
                    <a:pt x="4334" y="6363"/>
                    <a:pt x="3726" y="6332"/>
                  </a:cubicBezTo>
                  <a:cubicBezTo>
                    <a:pt x="3726" y="6225"/>
                    <a:pt x="3726" y="6118"/>
                    <a:pt x="3726" y="6011"/>
                  </a:cubicBezTo>
                  <a:cubicBezTo>
                    <a:pt x="3726" y="5904"/>
                    <a:pt x="3726" y="5797"/>
                    <a:pt x="3726" y="5690"/>
                  </a:cubicBezTo>
                  <a:close/>
                  <a:moveTo>
                    <a:pt x="3726" y="4593"/>
                  </a:moveTo>
                  <a:cubicBezTo>
                    <a:pt x="4334" y="4631"/>
                    <a:pt x="4942" y="4669"/>
                    <a:pt x="5551" y="4707"/>
                  </a:cubicBezTo>
                  <a:cubicBezTo>
                    <a:pt x="6159" y="4745"/>
                    <a:pt x="6767" y="4782"/>
                    <a:pt x="7376" y="4820"/>
                  </a:cubicBezTo>
                  <a:cubicBezTo>
                    <a:pt x="7376" y="4920"/>
                    <a:pt x="7376" y="5020"/>
                    <a:pt x="7376" y="5121"/>
                  </a:cubicBezTo>
                  <a:cubicBezTo>
                    <a:pt x="7376" y="5222"/>
                    <a:pt x="7376" y="5325"/>
                    <a:pt x="7376" y="5431"/>
                  </a:cubicBezTo>
                  <a:cubicBezTo>
                    <a:pt x="6768" y="5401"/>
                    <a:pt x="6159" y="5370"/>
                    <a:pt x="5551" y="5340"/>
                  </a:cubicBezTo>
                  <a:cubicBezTo>
                    <a:pt x="4943" y="5310"/>
                    <a:pt x="4334" y="5279"/>
                    <a:pt x="3726" y="5249"/>
                  </a:cubicBezTo>
                  <a:cubicBezTo>
                    <a:pt x="3726" y="5142"/>
                    <a:pt x="3726" y="5035"/>
                    <a:pt x="3726" y="4926"/>
                  </a:cubicBezTo>
                  <a:cubicBezTo>
                    <a:pt x="3726" y="4817"/>
                    <a:pt x="3726" y="4706"/>
                    <a:pt x="3726" y="4593"/>
                  </a:cubicBezTo>
                  <a:close/>
                  <a:moveTo>
                    <a:pt x="3726" y="2412"/>
                  </a:moveTo>
                  <a:cubicBezTo>
                    <a:pt x="4334" y="2457"/>
                    <a:pt x="4943" y="2503"/>
                    <a:pt x="5551" y="2549"/>
                  </a:cubicBezTo>
                  <a:cubicBezTo>
                    <a:pt x="6159" y="2594"/>
                    <a:pt x="6768" y="2640"/>
                    <a:pt x="7376" y="2687"/>
                  </a:cubicBezTo>
                  <a:cubicBezTo>
                    <a:pt x="7376" y="2786"/>
                    <a:pt x="7376" y="2885"/>
                    <a:pt x="7376" y="2984"/>
                  </a:cubicBezTo>
                  <a:cubicBezTo>
                    <a:pt x="7376" y="3083"/>
                    <a:pt x="7376" y="3183"/>
                    <a:pt x="7376" y="3282"/>
                  </a:cubicBezTo>
                  <a:cubicBezTo>
                    <a:pt x="6768" y="3243"/>
                    <a:pt x="6159" y="3208"/>
                    <a:pt x="5551" y="3174"/>
                  </a:cubicBezTo>
                  <a:cubicBezTo>
                    <a:pt x="4943" y="3140"/>
                    <a:pt x="4334" y="3106"/>
                    <a:pt x="3726" y="3069"/>
                  </a:cubicBezTo>
                  <a:cubicBezTo>
                    <a:pt x="3726" y="2961"/>
                    <a:pt x="3726" y="2850"/>
                    <a:pt x="3726" y="2739"/>
                  </a:cubicBezTo>
                  <a:cubicBezTo>
                    <a:pt x="3726" y="2629"/>
                    <a:pt x="3726" y="2518"/>
                    <a:pt x="3726" y="2412"/>
                  </a:cubicBezTo>
                  <a:close/>
                  <a:moveTo>
                    <a:pt x="7376" y="2212"/>
                  </a:moveTo>
                  <a:cubicBezTo>
                    <a:pt x="5551" y="2091"/>
                    <a:pt x="4638" y="2030"/>
                    <a:pt x="4182" y="2000"/>
                  </a:cubicBezTo>
                  <a:cubicBezTo>
                    <a:pt x="3726" y="1969"/>
                    <a:pt x="3726" y="1969"/>
                    <a:pt x="3726" y="1969"/>
                  </a:cubicBezTo>
                  <a:cubicBezTo>
                    <a:pt x="3726" y="1649"/>
                    <a:pt x="3726" y="1489"/>
                    <a:pt x="3726" y="1408"/>
                  </a:cubicBezTo>
                  <a:cubicBezTo>
                    <a:pt x="3726" y="1328"/>
                    <a:pt x="3726" y="1328"/>
                    <a:pt x="3726" y="1328"/>
                  </a:cubicBezTo>
                  <a:cubicBezTo>
                    <a:pt x="5551" y="1474"/>
                    <a:pt x="6463" y="1547"/>
                    <a:pt x="6920" y="1583"/>
                  </a:cubicBezTo>
                  <a:cubicBezTo>
                    <a:pt x="7376" y="1619"/>
                    <a:pt x="7376" y="1619"/>
                    <a:pt x="7376" y="1619"/>
                  </a:cubicBezTo>
                  <a:lnTo>
                    <a:pt x="7376" y="2212"/>
                  </a:lnTo>
                  <a:close/>
                  <a:moveTo>
                    <a:pt x="12019" y="2532"/>
                  </a:moveTo>
                  <a:cubicBezTo>
                    <a:pt x="10888" y="2449"/>
                    <a:pt x="10322" y="2408"/>
                    <a:pt x="10039" y="2387"/>
                  </a:cubicBezTo>
                  <a:cubicBezTo>
                    <a:pt x="9756" y="2366"/>
                    <a:pt x="9756" y="2366"/>
                    <a:pt x="9756" y="2366"/>
                  </a:cubicBezTo>
                  <a:cubicBezTo>
                    <a:pt x="9756" y="2077"/>
                    <a:pt x="9756" y="1932"/>
                    <a:pt x="9756" y="1859"/>
                  </a:cubicBezTo>
                  <a:cubicBezTo>
                    <a:pt x="9756" y="1787"/>
                    <a:pt x="9756" y="1787"/>
                    <a:pt x="9756" y="1787"/>
                  </a:cubicBezTo>
                  <a:cubicBezTo>
                    <a:pt x="10888" y="1878"/>
                    <a:pt x="11453" y="1924"/>
                    <a:pt x="11736" y="1946"/>
                  </a:cubicBezTo>
                  <a:cubicBezTo>
                    <a:pt x="12019" y="1969"/>
                    <a:pt x="12019" y="1969"/>
                    <a:pt x="12019" y="1969"/>
                  </a:cubicBezTo>
                  <a:lnTo>
                    <a:pt x="12019" y="2532"/>
                  </a:lnTo>
                  <a:close/>
                  <a:moveTo>
                    <a:pt x="12072" y="3570"/>
                  </a:moveTo>
                  <a:cubicBezTo>
                    <a:pt x="11681" y="3547"/>
                    <a:pt x="11286" y="3525"/>
                    <a:pt x="10896" y="3500"/>
                  </a:cubicBezTo>
                  <a:cubicBezTo>
                    <a:pt x="10507" y="3475"/>
                    <a:pt x="10124" y="3449"/>
                    <a:pt x="9756" y="3419"/>
                  </a:cubicBezTo>
                  <a:cubicBezTo>
                    <a:pt x="9756" y="3328"/>
                    <a:pt x="9756" y="3232"/>
                    <a:pt x="9756" y="3135"/>
                  </a:cubicBezTo>
                  <a:cubicBezTo>
                    <a:pt x="9756" y="3037"/>
                    <a:pt x="9756" y="2938"/>
                    <a:pt x="9756" y="2840"/>
                  </a:cubicBezTo>
                  <a:cubicBezTo>
                    <a:pt x="10124" y="2870"/>
                    <a:pt x="10507" y="2900"/>
                    <a:pt x="10896" y="2930"/>
                  </a:cubicBezTo>
                  <a:cubicBezTo>
                    <a:pt x="11288" y="2961"/>
                    <a:pt x="11679" y="2991"/>
                    <a:pt x="12072" y="3020"/>
                  </a:cubicBezTo>
                  <a:cubicBezTo>
                    <a:pt x="12072" y="3112"/>
                    <a:pt x="12072" y="3204"/>
                    <a:pt x="12072" y="3295"/>
                  </a:cubicBezTo>
                  <a:cubicBezTo>
                    <a:pt x="12072" y="3387"/>
                    <a:pt x="12072" y="3478"/>
                    <a:pt x="12072" y="3570"/>
                  </a:cubicBezTo>
                  <a:close/>
                  <a:moveTo>
                    <a:pt x="12072" y="4608"/>
                  </a:moveTo>
                  <a:cubicBezTo>
                    <a:pt x="11681" y="4584"/>
                    <a:pt x="11286" y="4561"/>
                    <a:pt x="10896" y="4540"/>
                  </a:cubicBezTo>
                  <a:cubicBezTo>
                    <a:pt x="10507" y="4519"/>
                    <a:pt x="10124" y="4501"/>
                    <a:pt x="9756" y="4486"/>
                  </a:cubicBezTo>
                  <a:cubicBezTo>
                    <a:pt x="9756" y="4386"/>
                    <a:pt x="9756" y="4287"/>
                    <a:pt x="9756" y="4190"/>
                  </a:cubicBezTo>
                  <a:cubicBezTo>
                    <a:pt x="9756" y="4093"/>
                    <a:pt x="9756" y="3999"/>
                    <a:pt x="9756" y="3907"/>
                  </a:cubicBezTo>
                  <a:cubicBezTo>
                    <a:pt x="10124" y="3930"/>
                    <a:pt x="10507" y="3952"/>
                    <a:pt x="10896" y="3977"/>
                  </a:cubicBezTo>
                  <a:cubicBezTo>
                    <a:pt x="11286" y="4002"/>
                    <a:pt x="11681" y="4028"/>
                    <a:pt x="12072" y="4058"/>
                  </a:cubicBezTo>
                  <a:cubicBezTo>
                    <a:pt x="12072" y="4150"/>
                    <a:pt x="12072" y="4241"/>
                    <a:pt x="12072" y="4332"/>
                  </a:cubicBezTo>
                  <a:cubicBezTo>
                    <a:pt x="12072" y="4424"/>
                    <a:pt x="12072" y="4516"/>
                    <a:pt x="12072" y="4608"/>
                  </a:cubicBezTo>
                  <a:close/>
                  <a:moveTo>
                    <a:pt x="12072" y="5644"/>
                  </a:moveTo>
                  <a:cubicBezTo>
                    <a:pt x="11681" y="5630"/>
                    <a:pt x="11302" y="5611"/>
                    <a:pt x="10921" y="5592"/>
                  </a:cubicBezTo>
                  <a:cubicBezTo>
                    <a:pt x="10539" y="5573"/>
                    <a:pt x="10156" y="5555"/>
                    <a:pt x="9756" y="5540"/>
                  </a:cubicBezTo>
                  <a:cubicBezTo>
                    <a:pt x="9756" y="5440"/>
                    <a:pt x="9756" y="5340"/>
                    <a:pt x="9756" y="5243"/>
                  </a:cubicBezTo>
                  <a:cubicBezTo>
                    <a:pt x="9756" y="5145"/>
                    <a:pt x="9756" y="5050"/>
                    <a:pt x="9756" y="4961"/>
                  </a:cubicBezTo>
                  <a:cubicBezTo>
                    <a:pt x="10156" y="4982"/>
                    <a:pt x="10539" y="5004"/>
                    <a:pt x="10921" y="5026"/>
                  </a:cubicBezTo>
                  <a:cubicBezTo>
                    <a:pt x="11302" y="5049"/>
                    <a:pt x="11681" y="5072"/>
                    <a:pt x="12072" y="5094"/>
                  </a:cubicBezTo>
                  <a:cubicBezTo>
                    <a:pt x="12072" y="5186"/>
                    <a:pt x="12072" y="5278"/>
                    <a:pt x="12072" y="5370"/>
                  </a:cubicBezTo>
                  <a:cubicBezTo>
                    <a:pt x="12072" y="5461"/>
                    <a:pt x="12072" y="5553"/>
                    <a:pt x="12072" y="5644"/>
                  </a:cubicBezTo>
                  <a:close/>
                  <a:moveTo>
                    <a:pt x="12072" y="6698"/>
                  </a:moveTo>
                  <a:cubicBezTo>
                    <a:pt x="11681" y="6675"/>
                    <a:pt x="11302" y="6656"/>
                    <a:pt x="10921" y="6639"/>
                  </a:cubicBezTo>
                  <a:cubicBezTo>
                    <a:pt x="10539" y="6621"/>
                    <a:pt x="10156" y="6606"/>
                    <a:pt x="9756" y="6589"/>
                  </a:cubicBezTo>
                  <a:cubicBezTo>
                    <a:pt x="9756" y="6492"/>
                    <a:pt x="9756" y="6397"/>
                    <a:pt x="9756" y="6302"/>
                  </a:cubicBezTo>
                  <a:cubicBezTo>
                    <a:pt x="9756" y="6206"/>
                    <a:pt x="9756" y="6110"/>
                    <a:pt x="9756" y="6010"/>
                  </a:cubicBezTo>
                  <a:cubicBezTo>
                    <a:pt x="10156" y="6034"/>
                    <a:pt x="10539" y="6053"/>
                    <a:pt x="10921" y="6072"/>
                  </a:cubicBezTo>
                  <a:cubicBezTo>
                    <a:pt x="11302" y="6091"/>
                    <a:pt x="11681" y="6110"/>
                    <a:pt x="12072" y="6132"/>
                  </a:cubicBezTo>
                  <a:cubicBezTo>
                    <a:pt x="12072" y="6225"/>
                    <a:pt x="12072" y="6316"/>
                    <a:pt x="12072" y="6409"/>
                  </a:cubicBezTo>
                  <a:cubicBezTo>
                    <a:pt x="12072" y="6503"/>
                    <a:pt x="12072" y="6598"/>
                    <a:pt x="12072" y="6698"/>
                  </a:cubicBezTo>
                  <a:close/>
                  <a:moveTo>
                    <a:pt x="12072" y="7735"/>
                  </a:moveTo>
                  <a:cubicBezTo>
                    <a:pt x="11681" y="7720"/>
                    <a:pt x="11305" y="7704"/>
                    <a:pt x="10921" y="7689"/>
                  </a:cubicBezTo>
                  <a:cubicBezTo>
                    <a:pt x="10539" y="7674"/>
                    <a:pt x="10156" y="7658"/>
                    <a:pt x="9756" y="7643"/>
                  </a:cubicBezTo>
                  <a:cubicBezTo>
                    <a:pt x="9756" y="7543"/>
                    <a:pt x="9756" y="7448"/>
                    <a:pt x="9756" y="7353"/>
                  </a:cubicBezTo>
                  <a:cubicBezTo>
                    <a:pt x="9756" y="7258"/>
                    <a:pt x="9756" y="7163"/>
                    <a:pt x="9756" y="7064"/>
                  </a:cubicBezTo>
                  <a:cubicBezTo>
                    <a:pt x="10156" y="7079"/>
                    <a:pt x="10539" y="7098"/>
                    <a:pt x="10921" y="7117"/>
                  </a:cubicBezTo>
                  <a:cubicBezTo>
                    <a:pt x="11302" y="7136"/>
                    <a:pt x="11681" y="7155"/>
                    <a:pt x="12072" y="7170"/>
                  </a:cubicBezTo>
                  <a:cubicBezTo>
                    <a:pt x="12072" y="7269"/>
                    <a:pt x="12072" y="7365"/>
                    <a:pt x="12072" y="7458"/>
                  </a:cubicBezTo>
                  <a:cubicBezTo>
                    <a:pt x="12072" y="7552"/>
                    <a:pt x="12072" y="7643"/>
                    <a:pt x="12072" y="7735"/>
                  </a:cubicBezTo>
                  <a:close/>
                  <a:moveTo>
                    <a:pt x="12072" y="8772"/>
                  </a:moveTo>
                  <a:cubicBezTo>
                    <a:pt x="11708" y="8758"/>
                    <a:pt x="11328" y="8746"/>
                    <a:pt x="10941" y="8735"/>
                  </a:cubicBezTo>
                  <a:cubicBezTo>
                    <a:pt x="10553" y="8724"/>
                    <a:pt x="10156" y="8712"/>
                    <a:pt x="9756" y="8697"/>
                  </a:cubicBezTo>
                  <a:cubicBezTo>
                    <a:pt x="9756" y="8606"/>
                    <a:pt x="9756" y="8510"/>
                    <a:pt x="9756" y="8412"/>
                  </a:cubicBezTo>
                  <a:cubicBezTo>
                    <a:pt x="9756" y="8314"/>
                    <a:pt x="9756" y="8214"/>
                    <a:pt x="9756" y="8115"/>
                  </a:cubicBezTo>
                  <a:cubicBezTo>
                    <a:pt x="10156" y="8131"/>
                    <a:pt x="10553" y="8151"/>
                    <a:pt x="10941" y="8170"/>
                  </a:cubicBezTo>
                  <a:cubicBezTo>
                    <a:pt x="11328" y="8189"/>
                    <a:pt x="11708" y="8208"/>
                    <a:pt x="12072" y="8223"/>
                  </a:cubicBezTo>
                  <a:cubicBezTo>
                    <a:pt x="12072" y="8314"/>
                    <a:pt x="12072" y="8406"/>
                    <a:pt x="12072" y="8497"/>
                  </a:cubicBezTo>
                  <a:cubicBezTo>
                    <a:pt x="12072" y="8589"/>
                    <a:pt x="12072" y="8681"/>
                    <a:pt x="12072" y="8772"/>
                  </a:cubicBezTo>
                  <a:close/>
                  <a:moveTo>
                    <a:pt x="12072" y="9810"/>
                  </a:moveTo>
                  <a:cubicBezTo>
                    <a:pt x="11708" y="9802"/>
                    <a:pt x="11328" y="9794"/>
                    <a:pt x="10949" y="9785"/>
                  </a:cubicBezTo>
                  <a:cubicBezTo>
                    <a:pt x="10569" y="9775"/>
                    <a:pt x="10188" y="9763"/>
                    <a:pt x="9821" y="9747"/>
                  </a:cubicBezTo>
                  <a:cubicBezTo>
                    <a:pt x="9821" y="9656"/>
                    <a:pt x="9821" y="9561"/>
                    <a:pt x="9821" y="9464"/>
                  </a:cubicBezTo>
                  <a:cubicBezTo>
                    <a:pt x="9821" y="9367"/>
                    <a:pt x="9821" y="9268"/>
                    <a:pt x="9821" y="9168"/>
                  </a:cubicBezTo>
                  <a:cubicBezTo>
                    <a:pt x="10188" y="9183"/>
                    <a:pt x="10569" y="9199"/>
                    <a:pt x="10949" y="9215"/>
                  </a:cubicBezTo>
                  <a:cubicBezTo>
                    <a:pt x="11328" y="9230"/>
                    <a:pt x="11708" y="9246"/>
                    <a:pt x="12072" y="9260"/>
                  </a:cubicBezTo>
                  <a:cubicBezTo>
                    <a:pt x="12072" y="9352"/>
                    <a:pt x="12072" y="9443"/>
                    <a:pt x="12072" y="9535"/>
                  </a:cubicBezTo>
                  <a:cubicBezTo>
                    <a:pt x="12072" y="9627"/>
                    <a:pt x="12072" y="9718"/>
                    <a:pt x="12072" y="9810"/>
                  </a:cubicBezTo>
                  <a:close/>
                  <a:moveTo>
                    <a:pt x="12072" y="10847"/>
                  </a:moveTo>
                  <a:cubicBezTo>
                    <a:pt x="11708" y="10838"/>
                    <a:pt x="11328" y="10834"/>
                    <a:pt x="10949" y="10831"/>
                  </a:cubicBezTo>
                  <a:cubicBezTo>
                    <a:pt x="10569" y="10827"/>
                    <a:pt x="10188" y="10824"/>
                    <a:pt x="9821" y="10817"/>
                  </a:cubicBezTo>
                  <a:cubicBezTo>
                    <a:pt x="9821" y="10718"/>
                    <a:pt x="9821" y="10618"/>
                    <a:pt x="9821" y="10518"/>
                  </a:cubicBezTo>
                  <a:cubicBezTo>
                    <a:pt x="9821" y="10420"/>
                    <a:pt x="9821" y="10321"/>
                    <a:pt x="9821" y="10222"/>
                  </a:cubicBezTo>
                  <a:cubicBezTo>
                    <a:pt x="10188" y="10236"/>
                    <a:pt x="10569" y="10251"/>
                    <a:pt x="10949" y="10264"/>
                  </a:cubicBezTo>
                  <a:cubicBezTo>
                    <a:pt x="11328" y="10277"/>
                    <a:pt x="11708" y="10289"/>
                    <a:pt x="12072" y="10297"/>
                  </a:cubicBezTo>
                  <a:cubicBezTo>
                    <a:pt x="12072" y="10389"/>
                    <a:pt x="12072" y="10480"/>
                    <a:pt x="12072" y="10572"/>
                  </a:cubicBezTo>
                  <a:cubicBezTo>
                    <a:pt x="12072" y="10664"/>
                    <a:pt x="12072" y="10755"/>
                    <a:pt x="12072" y="10847"/>
                  </a:cubicBezTo>
                  <a:close/>
                  <a:moveTo>
                    <a:pt x="12072" y="11898"/>
                  </a:moveTo>
                  <a:cubicBezTo>
                    <a:pt x="11708" y="11891"/>
                    <a:pt x="11328" y="11884"/>
                    <a:pt x="10949" y="11878"/>
                  </a:cubicBezTo>
                  <a:cubicBezTo>
                    <a:pt x="10569" y="11872"/>
                    <a:pt x="10188" y="11868"/>
                    <a:pt x="9821" y="11868"/>
                  </a:cubicBezTo>
                  <a:cubicBezTo>
                    <a:pt x="9821" y="11770"/>
                    <a:pt x="9821" y="11670"/>
                    <a:pt x="9821" y="11573"/>
                  </a:cubicBezTo>
                  <a:cubicBezTo>
                    <a:pt x="9821" y="11476"/>
                    <a:pt x="9821" y="11380"/>
                    <a:pt x="9821" y="11289"/>
                  </a:cubicBezTo>
                  <a:cubicBezTo>
                    <a:pt x="10188" y="11297"/>
                    <a:pt x="10569" y="11304"/>
                    <a:pt x="10949" y="11312"/>
                  </a:cubicBezTo>
                  <a:cubicBezTo>
                    <a:pt x="11328" y="11319"/>
                    <a:pt x="11708" y="11326"/>
                    <a:pt x="12072" y="11335"/>
                  </a:cubicBezTo>
                  <a:cubicBezTo>
                    <a:pt x="12072" y="11435"/>
                    <a:pt x="12072" y="11530"/>
                    <a:pt x="12072" y="11623"/>
                  </a:cubicBezTo>
                  <a:cubicBezTo>
                    <a:pt x="12072" y="11716"/>
                    <a:pt x="12072" y="11807"/>
                    <a:pt x="12072" y="11898"/>
                  </a:cubicBezTo>
                  <a:close/>
                  <a:moveTo>
                    <a:pt x="12137" y="13972"/>
                  </a:moveTo>
                  <a:cubicBezTo>
                    <a:pt x="11740" y="13972"/>
                    <a:pt x="11358" y="13972"/>
                    <a:pt x="10977" y="13972"/>
                  </a:cubicBezTo>
                  <a:cubicBezTo>
                    <a:pt x="10595" y="13972"/>
                    <a:pt x="10215" y="13972"/>
                    <a:pt x="9821" y="13972"/>
                  </a:cubicBezTo>
                  <a:cubicBezTo>
                    <a:pt x="9821" y="13873"/>
                    <a:pt x="9821" y="13778"/>
                    <a:pt x="9821" y="13683"/>
                  </a:cubicBezTo>
                  <a:cubicBezTo>
                    <a:pt x="9821" y="13588"/>
                    <a:pt x="9821" y="13493"/>
                    <a:pt x="9821" y="13393"/>
                  </a:cubicBezTo>
                  <a:cubicBezTo>
                    <a:pt x="10215" y="13401"/>
                    <a:pt x="10595" y="13405"/>
                    <a:pt x="10977" y="13409"/>
                  </a:cubicBezTo>
                  <a:cubicBezTo>
                    <a:pt x="11358" y="13413"/>
                    <a:pt x="11740" y="13417"/>
                    <a:pt x="12137" y="13425"/>
                  </a:cubicBezTo>
                  <a:cubicBezTo>
                    <a:pt x="12137" y="13516"/>
                    <a:pt x="12137" y="13608"/>
                    <a:pt x="12137" y="13699"/>
                  </a:cubicBezTo>
                  <a:cubicBezTo>
                    <a:pt x="12137" y="13790"/>
                    <a:pt x="12137" y="13881"/>
                    <a:pt x="12137" y="13972"/>
                  </a:cubicBezTo>
                  <a:close/>
                  <a:moveTo>
                    <a:pt x="12137" y="15010"/>
                  </a:moveTo>
                  <a:cubicBezTo>
                    <a:pt x="11740" y="15018"/>
                    <a:pt x="11358" y="15022"/>
                    <a:pt x="10977" y="15024"/>
                  </a:cubicBezTo>
                  <a:cubicBezTo>
                    <a:pt x="10595" y="15026"/>
                    <a:pt x="10215" y="15026"/>
                    <a:pt x="9821" y="15026"/>
                  </a:cubicBezTo>
                  <a:cubicBezTo>
                    <a:pt x="9821" y="14926"/>
                    <a:pt x="9821" y="14831"/>
                    <a:pt x="9821" y="14736"/>
                  </a:cubicBezTo>
                  <a:cubicBezTo>
                    <a:pt x="9821" y="14641"/>
                    <a:pt x="9821" y="14546"/>
                    <a:pt x="9821" y="14447"/>
                  </a:cubicBezTo>
                  <a:cubicBezTo>
                    <a:pt x="10215" y="14447"/>
                    <a:pt x="10595" y="14451"/>
                    <a:pt x="10977" y="14455"/>
                  </a:cubicBezTo>
                  <a:cubicBezTo>
                    <a:pt x="11358" y="14459"/>
                    <a:pt x="11740" y="14463"/>
                    <a:pt x="12137" y="14463"/>
                  </a:cubicBezTo>
                  <a:cubicBezTo>
                    <a:pt x="12137" y="14554"/>
                    <a:pt x="12137" y="14645"/>
                    <a:pt x="12137" y="14736"/>
                  </a:cubicBezTo>
                  <a:cubicBezTo>
                    <a:pt x="12137" y="14827"/>
                    <a:pt x="12137" y="14918"/>
                    <a:pt x="12137" y="15010"/>
                  </a:cubicBezTo>
                  <a:close/>
                  <a:moveTo>
                    <a:pt x="12137" y="16064"/>
                  </a:moveTo>
                  <a:cubicBezTo>
                    <a:pt x="11740" y="16064"/>
                    <a:pt x="11358" y="16068"/>
                    <a:pt x="10977" y="16072"/>
                  </a:cubicBezTo>
                  <a:cubicBezTo>
                    <a:pt x="10595" y="16076"/>
                    <a:pt x="10215" y="16080"/>
                    <a:pt x="9821" y="16080"/>
                  </a:cubicBezTo>
                  <a:cubicBezTo>
                    <a:pt x="9821" y="15988"/>
                    <a:pt x="9821" y="15892"/>
                    <a:pt x="9821" y="15794"/>
                  </a:cubicBezTo>
                  <a:cubicBezTo>
                    <a:pt x="9821" y="15697"/>
                    <a:pt x="9821" y="15597"/>
                    <a:pt x="9821" y="15499"/>
                  </a:cubicBezTo>
                  <a:cubicBezTo>
                    <a:pt x="10215" y="15499"/>
                    <a:pt x="10595" y="15499"/>
                    <a:pt x="10977" y="15499"/>
                  </a:cubicBezTo>
                  <a:cubicBezTo>
                    <a:pt x="11358" y="15499"/>
                    <a:pt x="11740" y="15499"/>
                    <a:pt x="12137" y="15499"/>
                  </a:cubicBezTo>
                  <a:cubicBezTo>
                    <a:pt x="12137" y="15598"/>
                    <a:pt x="12137" y="15693"/>
                    <a:pt x="12137" y="15786"/>
                  </a:cubicBezTo>
                  <a:cubicBezTo>
                    <a:pt x="12137" y="15880"/>
                    <a:pt x="12137" y="15971"/>
                    <a:pt x="12137" y="16064"/>
                  </a:cubicBezTo>
                  <a:close/>
                  <a:moveTo>
                    <a:pt x="12137" y="17100"/>
                  </a:moveTo>
                  <a:cubicBezTo>
                    <a:pt x="11772" y="17108"/>
                    <a:pt x="11390" y="17115"/>
                    <a:pt x="11001" y="17121"/>
                  </a:cubicBezTo>
                  <a:cubicBezTo>
                    <a:pt x="10611" y="17126"/>
                    <a:pt x="10214" y="17129"/>
                    <a:pt x="9821" y="17129"/>
                  </a:cubicBezTo>
                  <a:cubicBezTo>
                    <a:pt x="9821" y="17038"/>
                    <a:pt x="9821" y="16943"/>
                    <a:pt x="9821" y="16846"/>
                  </a:cubicBezTo>
                  <a:cubicBezTo>
                    <a:pt x="9821" y="16749"/>
                    <a:pt x="9821" y="16650"/>
                    <a:pt x="9821" y="16550"/>
                  </a:cubicBezTo>
                  <a:cubicBezTo>
                    <a:pt x="10214" y="16550"/>
                    <a:pt x="10611" y="16550"/>
                    <a:pt x="11001" y="16550"/>
                  </a:cubicBezTo>
                  <a:cubicBezTo>
                    <a:pt x="11390" y="16550"/>
                    <a:pt x="11772" y="16550"/>
                    <a:pt x="12137" y="16550"/>
                  </a:cubicBezTo>
                  <a:cubicBezTo>
                    <a:pt x="12137" y="16642"/>
                    <a:pt x="12137" y="16733"/>
                    <a:pt x="12137" y="16825"/>
                  </a:cubicBezTo>
                  <a:cubicBezTo>
                    <a:pt x="12137" y="16917"/>
                    <a:pt x="12137" y="17008"/>
                    <a:pt x="12137" y="17100"/>
                  </a:cubicBezTo>
                  <a:close/>
                  <a:moveTo>
                    <a:pt x="12137" y="18138"/>
                  </a:moveTo>
                  <a:cubicBezTo>
                    <a:pt x="11772" y="18146"/>
                    <a:pt x="11390" y="18153"/>
                    <a:pt x="11007" y="18162"/>
                  </a:cubicBezTo>
                  <a:cubicBezTo>
                    <a:pt x="10625" y="18172"/>
                    <a:pt x="10241" y="18183"/>
                    <a:pt x="9874" y="18199"/>
                  </a:cubicBezTo>
                  <a:cubicBezTo>
                    <a:pt x="9874" y="18100"/>
                    <a:pt x="9874" y="18001"/>
                    <a:pt x="9874" y="17901"/>
                  </a:cubicBezTo>
                  <a:cubicBezTo>
                    <a:pt x="9874" y="17802"/>
                    <a:pt x="9874" y="17703"/>
                    <a:pt x="9874" y="17604"/>
                  </a:cubicBezTo>
                  <a:cubicBezTo>
                    <a:pt x="10241" y="17604"/>
                    <a:pt x="10625" y="17600"/>
                    <a:pt x="11007" y="17596"/>
                  </a:cubicBezTo>
                  <a:cubicBezTo>
                    <a:pt x="11390" y="17592"/>
                    <a:pt x="11772" y="17588"/>
                    <a:pt x="12137" y="17588"/>
                  </a:cubicBezTo>
                  <a:cubicBezTo>
                    <a:pt x="12137" y="17679"/>
                    <a:pt x="12137" y="17771"/>
                    <a:pt x="12137" y="17862"/>
                  </a:cubicBezTo>
                  <a:cubicBezTo>
                    <a:pt x="12137" y="17954"/>
                    <a:pt x="12137" y="18046"/>
                    <a:pt x="12137" y="18138"/>
                  </a:cubicBezTo>
                  <a:close/>
                  <a:moveTo>
                    <a:pt x="12137" y="19174"/>
                  </a:moveTo>
                  <a:cubicBezTo>
                    <a:pt x="11772" y="19189"/>
                    <a:pt x="11390" y="19201"/>
                    <a:pt x="11007" y="19213"/>
                  </a:cubicBezTo>
                  <a:cubicBezTo>
                    <a:pt x="10625" y="19224"/>
                    <a:pt x="10241" y="19236"/>
                    <a:pt x="9874" y="19250"/>
                  </a:cubicBezTo>
                  <a:cubicBezTo>
                    <a:pt x="9874" y="19152"/>
                    <a:pt x="9874" y="19053"/>
                    <a:pt x="9874" y="18955"/>
                  </a:cubicBezTo>
                  <a:cubicBezTo>
                    <a:pt x="9874" y="18858"/>
                    <a:pt x="9874" y="18762"/>
                    <a:pt x="9874" y="18671"/>
                  </a:cubicBezTo>
                  <a:cubicBezTo>
                    <a:pt x="10241" y="18664"/>
                    <a:pt x="10625" y="18656"/>
                    <a:pt x="11007" y="18648"/>
                  </a:cubicBezTo>
                  <a:cubicBezTo>
                    <a:pt x="11390" y="18640"/>
                    <a:pt x="11772" y="18632"/>
                    <a:pt x="12137" y="18624"/>
                  </a:cubicBezTo>
                  <a:cubicBezTo>
                    <a:pt x="12137" y="18716"/>
                    <a:pt x="12137" y="18808"/>
                    <a:pt x="12137" y="18900"/>
                  </a:cubicBezTo>
                  <a:cubicBezTo>
                    <a:pt x="12137" y="18991"/>
                    <a:pt x="12137" y="19083"/>
                    <a:pt x="12137" y="19174"/>
                  </a:cubicBezTo>
                  <a:close/>
                  <a:moveTo>
                    <a:pt x="12137" y="20228"/>
                  </a:moveTo>
                  <a:cubicBezTo>
                    <a:pt x="11005" y="20265"/>
                    <a:pt x="10440" y="20284"/>
                    <a:pt x="10157" y="20294"/>
                  </a:cubicBezTo>
                  <a:cubicBezTo>
                    <a:pt x="9874" y="20303"/>
                    <a:pt x="9874" y="20303"/>
                    <a:pt x="9874" y="20303"/>
                  </a:cubicBezTo>
                  <a:cubicBezTo>
                    <a:pt x="9874" y="20013"/>
                    <a:pt x="9874" y="19869"/>
                    <a:pt x="9874" y="19796"/>
                  </a:cubicBezTo>
                  <a:cubicBezTo>
                    <a:pt x="9874" y="19724"/>
                    <a:pt x="9874" y="19724"/>
                    <a:pt x="9874" y="19724"/>
                  </a:cubicBezTo>
                  <a:cubicBezTo>
                    <a:pt x="11005" y="19693"/>
                    <a:pt x="11571" y="19677"/>
                    <a:pt x="11854" y="19670"/>
                  </a:cubicBezTo>
                  <a:cubicBezTo>
                    <a:pt x="12137" y="19662"/>
                    <a:pt x="12137" y="19662"/>
                    <a:pt x="12137" y="19662"/>
                  </a:cubicBezTo>
                  <a:lnTo>
                    <a:pt x="12137" y="20228"/>
                  </a:lnTo>
                  <a:close/>
                  <a:moveTo>
                    <a:pt x="14023" y="19633"/>
                  </a:moveTo>
                  <a:cubicBezTo>
                    <a:pt x="14879" y="19618"/>
                    <a:pt x="15306" y="19611"/>
                    <a:pt x="15520" y="19607"/>
                  </a:cubicBezTo>
                  <a:cubicBezTo>
                    <a:pt x="15734" y="19603"/>
                    <a:pt x="15734" y="19603"/>
                    <a:pt x="15734" y="19603"/>
                  </a:cubicBezTo>
                  <a:cubicBezTo>
                    <a:pt x="15734" y="19862"/>
                    <a:pt x="15734" y="19991"/>
                    <a:pt x="15734" y="20056"/>
                  </a:cubicBezTo>
                  <a:cubicBezTo>
                    <a:pt x="15734" y="20121"/>
                    <a:pt x="15734" y="20121"/>
                    <a:pt x="15734" y="20121"/>
                  </a:cubicBezTo>
                  <a:cubicBezTo>
                    <a:pt x="14879" y="20143"/>
                    <a:pt x="14451" y="20155"/>
                    <a:pt x="14237" y="20161"/>
                  </a:cubicBezTo>
                  <a:cubicBezTo>
                    <a:pt x="14023" y="20166"/>
                    <a:pt x="14023" y="20166"/>
                    <a:pt x="14023" y="20166"/>
                  </a:cubicBezTo>
                  <a:lnTo>
                    <a:pt x="14023" y="19633"/>
                  </a:lnTo>
                  <a:close/>
                  <a:moveTo>
                    <a:pt x="14023" y="18611"/>
                  </a:moveTo>
                  <a:cubicBezTo>
                    <a:pt x="14332" y="18603"/>
                    <a:pt x="14623" y="18599"/>
                    <a:pt x="14905" y="18595"/>
                  </a:cubicBezTo>
                  <a:cubicBezTo>
                    <a:pt x="15187" y="18591"/>
                    <a:pt x="15460" y="18587"/>
                    <a:pt x="15734" y="18579"/>
                  </a:cubicBezTo>
                  <a:cubicBezTo>
                    <a:pt x="15734" y="18664"/>
                    <a:pt x="15734" y="18752"/>
                    <a:pt x="15734" y="18840"/>
                  </a:cubicBezTo>
                  <a:cubicBezTo>
                    <a:pt x="15734" y="18928"/>
                    <a:pt x="15734" y="19015"/>
                    <a:pt x="15734" y="19099"/>
                  </a:cubicBezTo>
                  <a:cubicBezTo>
                    <a:pt x="15460" y="19107"/>
                    <a:pt x="15187" y="19114"/>
                    <a:pt x="14905" y="19122"/>
                  </a:cubicBezTo>
                  <a:cubicBezTo>
                    <a:pt x="14623" y="19129"/>
                    <a:pt x="14332" y="19137"/>
                    <a:pt x="14023" y="19145"/>
                  </a:cubicBezTo>
                  <a:cubicBezTo>
                    <a:pt x="14023" y="19054"/>
                    <a:pt x="14023" y="18962"/>
                    <a:pt x="14023" y="18872"/>
                  </a:cubicBezTo>
                  <a:cubicBezTo>
                    <a:pt x="14023" y="18783"/>
                    <a:pt x="14023" y="18695"/>
                    <a:pt x="14023" y="18611"/>
                  </a:cubicBezTo>
                  <a:close/>
                  <a:moveTo>
                    <a:pt x="14023" y="18108"/>
                  </a:moveTo>
                  <a:cubicBezTo>
                    <a:pt x="14023" y="18023"/>
                    <a:pt x="14023" y="17935"/>
                    <a:pt x="14023" y="17846"/>
                  </a:cubicBezTo>
                  <a:cubicBezTo>
                    <a:pt x="14023" y="17757"/>
                    <a:pt x="14023" y="17666"/>
                    <a:pt x="14023" y="17575"/>
                  </a:cubicBezTo>
                  <a:cubicBezTo>
                    <a:pt x="14332" y="17575"/>
                    <a:pt x="14623" y="17575"/>
                    <a:pt x="14905" y="17573"/>
                  </a:cubicBezTo>
                  <a:cubicBezTo>
                    <a:pt x="15187" y="17571"/>
                    <a:pt x="15460" y="17567"/>
                    <a:pt x="15734" y="17559"/>
                  </a:cubicBezTo>
                  <a:cubicBezTo>
                    <a:pt x="15734" y="17642"/>
                    <a:pt x="15734" y="17729"/>
                    <a:pt x="15734" y="17817"/>
                  </a:cubicBezTo>
                  <a:cubicBezTo>
                    <a:pt x="15734" y="17905"/>
                    <a:pt x="15734" y="17993"/>
                    <a:pt x="15734" y="18077"/>
                  </a:cubicBezTo>
                  <a:cubicBezTo>
                    <a:pt x="15460" y="18085"/>
                    <a:pt x="15187" y="18092"/>
                    <a:pt x="14905" y="18098"/>
                  </a:cubicBezTo>
                  <a:cubicBezTo>
                    <a:pt x="14623" y="18104"/>
                    <a:pt x="14332" y="18108"/>
                    <a:pt x="14023" y="18108"/>
                  </a:cubicBezTo>
                  <a:close/>
                  <a:moveTo>
                    <a:pt x="14023" y="16550"/>
                  </a:moveTo>
                  <a:cubicBezTo>
                    <a:pt x="14332" y="16550"/>
                    <a:pt x="14623" y="16547"/>
                    <a:pt x="14905" y="16543"/>
                  </a:cubicBezTo>
                  <a:cubicBezTo>
                    <a:pt x="15187" y="16540"/>
                    <a:pt x="15460" y="16537"/>
                    <a:pt x="15734" y="16537"/>
                  </a:cubicBezTo>
                  <a:cubicBezTo>
                    <a:pt x="15734" y="16629"/>
                    <a:pt x="15734" y="16716"/>
                    <a:pt x="15734" y="16802"/>
                  </a:cubicBezTo>
                  <a:cubicBezTo>
                    <a:pt x="15734" y="16887"/>
                    <a:pt x="15734" y="16970"/>
                    <a:pt x="15734" y="17054"/>
                  </a:cubicBezTo>
                  <a:cubicBezTo>
                    <a:pt x="15460" y="17062"/>
                    <a:pt x="15187" y="17066"/>
                    <a:pt x="14905" y="17070"/>
                  </a:cubicBezTo>
                  <a:cubicBezTo>
                    <a:pt x="14623" y="17074"/>
                    <a:pt x="14332" y="17077"/>
                    <a:pt x="14023" y="17084"/>
                  </a:cubicBezTo>
                  <a:cubicBezTo>
                    <a:pt x="14023" y="16992"/>
                    <a:pt x="14023" y="16901"/>
                    <a:pt x="14023" y="16812"/>
                  </a:cubicBezTo>
                  <a:cubicBezTo>
                    <a:pt x="14023" y="16723"/>
                    <a:pt x="14023" y="16635"/>
                    <a:pt x="14023" y="16550"/>
                  </a:cubicBezTo>
                  <a:close/>
                  <a:moveTo>
                    <a:pt x="14023" y="16047"/>
                  </a:moveTo>
                  <a:cubicBezTo>
                    <a:pt x="14023" y="15964"/>
                    <a:pt x="14023" y="15876"/>
                    <a:pt x="14023" y="15786"/>
                  </a:cubicBezTo>
                  <a:cubicBezTo>
                    <a:pt x="14023" y="15696"/>
                    <a:pt x="14023" y="15605"/>
                    <a:pt x="14023" y="15514"/>
                  </a:cubicBezTo>
                  <a:cubicBezTo>
                    <a:pt x="14332" y="15514"/>
                    <a:pt x="14623" y="15514"/>
                    <a:pt x="14905" y="15514"/>
                  </a:cubicBezTo>
                  <a:cubicBezTo>
                    <a:pt x="15187" y="15514"/>
                    <a:pt x="15460" y="15514"/>
                    <a:pt x="15734" y="15514"/>
                  </a:cubicBezTo>
                  <a:cubicBezTo>
                    <a:pt x="15734" y="15605"/>
                    <a:pt x="15734" y="15692"/>
                    <a:pt x="15734" y="15778"/>
                  </a:cubicBezTo>
                  <a:cubicBezTo>
                    <a:pt x="15734" y="15864"/>
                    <a:pt x="15734" y="15948"/>
                    <a:pt x="15734" y="16033"/>
                  </a:cubicBezTo>
                  <a:cubicBezTo>
                    <a:pt x="15460" y="16040"/>
                    <a:pt x="15187" y="16044"/>
                    <a:pt x="14905" y="16046"/>
                  </a:cubicBezTo>
                  <a:cubicBezTo>
                    <a:pt x="14623" y="16047"/>
                    <a:pt x="14332" y="16047"/>
                    <a:pt x="14023" y="16047"/>
                  </a:cubicBezTo>
                  <a:close/>
                  <a:moveTo>
                    <a:pt x="14023" y="14492"/>
                  </a:moveTo>
                  <a:cubicBezTo>
                    <a:pt x="14332" y="14492"/>
                    <a:pt x="14623" y="14492"/>
                    <a:pt x="14905" y="14494"/>
                  </a:cubicBezTo>
                  <a:cubicBezTo>
                    <a:pt x="15187" y="14496"/>
                    <a:pt x="15460" y="14500"/>
                    <a:pt x="15734" y="14508"/>
                  </a:cubicBezTo>
                  <a:cubicBezTo>
                    <a:pt x="15734" y="14592"/>
                    <a:pt x="15734" y="14675"/>
                    <a:pt x="15734" y="14759"/>
                  </a:cubicBezTo>
                  <a:cubicBezTo>
                    <a:pt x="15734" y="14842"/>
                    <a:pt x="15734" y="14926"/>
                    <a:pt x="15734" y="15010"/>
                  </a:cubicBezTo>
                  <a:cubicBezTo>
                    <a:pt x="15460" y="15010"/>
                    <a:pt x="15187" y="15014"/>
                    <a:pt x="14905" y="15018"/>
                  </a:cubicBezTo>
                  <a:cubicBezTo>
                    <a:pt x="14623" y="15022"/>
                    <a:pt x="14332" y="15026"/>
                    <a:pt x="14023" y="15026"/>
                  </a:cubicBezTo>
                  <a:cubicBezTo>
                    <a:pt x="14023" y="14934"/>
                    <a:pt x="14023" y="14842"/>
                    <a:pt x="14023" y="14753"/>
                  </a:cubicBezTo>
                  <a:cubicBezTo>
                    <a:pt x="14023" y="14663"/>
                    <a:pt x="14023" y="14576"/>
                    <a:pt x="14023" y="14492"/>
                  </a:cubicBezTo>
                  <a:close/>
                  <a:moveTo>
                    <a:pt x="14023" y="13988"/>
                  </a:moveTo>
                  <a:cubicBezTo>
                    <a:pt x="14023" y="13905"/>
                    <a:pt x="14023" y="13817"/>
                    <a:pt x="14023" y="13728"/>
                  </a:cubicBezTo>
                  <a:cubicBezTo>
                    <a:pt x="14023" y="13638"/>
                    <a:pt x="14023" y="13546"/>
                    <a:pt x="14023" y="13454"/>
                  </a:cubicBezTo>
                  <a:cubicBezTo>
                    <a:pt x="14332" y="13462"/>
                    <a:pt x="14623" y="13466"/>
                    <a:pt x="14905" y="13470"/>
                  </a:cubicBezTo>
                  <a:cubicBezTo>
                    <a:pt x="15187" y="13474"/>
                    <a:pt x="15460" y="13478"/>
                    <a:pt x="15734" y="13485"/>
                  </a:cubicBezTo>
                  <a:cubicBezTo>
                    <a:pt x="15734" y="13569"/>
                    <a:pt x="15734" y="13653"/>
                    <a:pt x="15734" y="13738"/>
                  </a:cubicBezTo>
                  <a:cubicBezTo>
                    <a:pt x="15734" y="13821"/>
                    <a:pt x="15734" y="13904"/>
                    <a:pt x="15734" y="13988"/>
                  </a:cubicBezTo>
                  <a:cubicBezTo>
                    <a:pt x="15460" y="13988"/>
                    <a:pt x="15187" y="13988"/>
                    <a:pt x="14905" y="13988"/>
                  </a:cubicBezTo>
                  <a:cubicBezTo>
                    <a:pt x="14623" y="13988"/>
                    <a:pt x="14332" y="13988"/>
                    <a:pt x="14023" y="13988"/>
                  </a:cubicBezTo>
                  <a:close/>
                  <a:moveTo>
                    <a:pt x="14023" y="12434"/>
                  </a:moveTo>
                  <a:cubicBezTo>
                    <a:pt x="14332" y="12434"/>
                    <a:pt x="14623" y="12437"/>
                    <a:pt x="14905" y="12443"/>
                  </a:cubicBezTo>
                  <a:cubicBezTo>
                    <a:pt x="15187" y="12448"/>
                    <a:pt x="15460" y="12455"/>
                    <a:pt x="15734" y="12464"/>
                  </a:cubicBezTo>
                  <a:cubicBezTo>
                    <a:pt x="15734" y="12547"/>
                    <a:pt x="15734" y="12631"/>
                    <a:pt x="15734" y="12717"/>
                  </a:cubicBezTo>
                  <a:cubicBezTo>
                    <a:pt x="15734" y="12803"/>
                    <a:pt x="15734" y="12891"/>
                    <a:pt x="15734" y="12981"/>
                  </a:cubicBezTo>
                  <a:cubicBezTo>
                    <a:pt x="15460" y="12974"/>
                    <a:pt x="15187" y="12971"/>
                    <a:pt x="14905" y="12969"/>
                  </a:cubicBezTo>
                  <a:cubicBezTo>
                    <a:pt x="14623" y="12968"/>
                    <a:pt x="14332" y="12968"/>
                    <a:pt x="14023" y="12968"/>
                  </a:cubicBezTo>
                  <a:cubicBezTo>
                    <a:pt x="14023" y="12876"/>
                    <a:pt x="14023" y="12784"/>
                    <a:pt x="14023" y="12694"/>
                  </a:cubicBezTo>
                  <a:cubicBezTo>
                    <a:pt x="14023" y="12605"/>
                    <a:pt x="14023" y="12517"/>
                    <a:pt x="14023" y="12434"/>
                  </a:cubicBezTo>
                  <a:close/>
                  <a:moveTo>
                    <a:pt x="14023" y="11396"/>
                  </a:moveTo>
                  <a:cubicBezTo>
                    <a:pt x="14332" y="11403"/>
                    <a:pt x="14623" y="11410"/>
                    <a:pt x="14905" y="11418"/>
                  </a:cubicBezTo>
                  <a:cubicBezTo>
                    <a:pt x="15187" y="11426"/>
                    <a:pt x="15458" y="11433"/>
                    <a:pt x="15734" y="11442"/>
                  </a:cubicBezTo>
                  <a:cubicBezTo>
                    <a:pt x="15734" y="11526"/>
                    <a:pt x="15734" y="11614"/>
                    <a:pt x="15734" y="11701"/>
                  </a:cubicBezTo>
                  <a:cubicBezTo>
                    <a:pt x="15734" y="11789"/>
                    <a:pt x="15734" y="11876"/>
                    <a:pt x="15734" y="11959"/>
                  </a:cubicBezTo>
                  <a:cubicBezTo>
                    <a:pt x="15460" y="11951"/>
                    <a:pt x="15187" y="11947"/>
                    <a:pt x="14905" y="11944"/>
                  </a:cubicBezTo>
                  <a:cubicBezTo>
                    <a:pt x="14623" y="11940"/>
                    <a:pt x="14332" y="11937"/>
                    <a:pt x="14023" y="11930"/>
                  </a:cubicBezTo>
                  <a:cubicBezTo>
                    <a:pt x="14023" y="11846"/>
                    <a:pt x="14023" y="11759"/>
                    <a:pt x="14023" y="11669"/>
                  </a:cubicBezTo>
                  <a:cubicBezTo>
                    <a:pt x="14023" y="11580"/>
                    <a:pt x="14023" y="11488"/>
                    <a:pt x="14023" y="11396"/>
                  </a:cubicBezTo>
                  <a:close/>
                  <a:moveTo>
                    <a:pt x="14023" y="10373"/>
                  </a:moveTo>
                  <a:cubicBezTo>
                    <a:pt x="14332" y="10381"/>
                    <a:pt x="14623" y="10389"/>
                    <a:pt x="14905" y="10397"/>
                  </a:cubicBezTo>
                  <a:cubicBezTo>
                    <a:pt x="15187" y="10405"/>
                    <a:pt x="15460" y="10412"/>
                    <a:pt x="15734" y="10419"/>
                  </a:cubicBezTo>
                  <a:cubicBezTo>
                    <a:pt x="15734" y="10503"/>
                    <a:pt x="15734" y="10591"/>
                    <a:pt x="15734" y="10680"/>
                  </a:cubicBezTo>
                  <a:cubicBezTo>
                    <a:pt x="15734" y="10768"/>
                    <a:pt x="15734" y="10855"/>
                    <a:pt x="15734" y="10939"/>
                  </a:cubicBezTo>
                  <a:cubicBezTo>
                    <a:pt x="15460" y="10931"/>
                    <a:pt x="15187" y="10923"/>
                    <a:pt x="14905" y="10917"/>
                  </a:cubicBezTo>
                  <a:cubicBezTo>
                    <a:pt x="14623" y="10911"/>
                    <a:pt x="14332" y="10907"/>
                    <a:pt x="14023" y="10907"/>
                  </a:cubicBezTo>
                  <a:cubicBezTo>
                    <a:pt x="14023" y="10816"/>
                    <a:pt x="14023" y="10725"/>
                    <a:pt x="14023" y="10636"/>
                  </a:cubicBezTo>
                  <a:cubicBezTo>
                    <a:pt x="14023" y="10546"/>
                    <a:pt x="14023" y="10458"/>
                    <a:pt x="14023" y="10373"/>
                  </a:cubicBezTo>
                  <a:close/>
                  <a:moveTo>
                    <a:pt x="14023" y="9335"/>
                  </a:moveTo>
                  <a:cubicBezTo>
                    <a:pt x="14332" y="9352"/>
                    <a:pt x="14623" y="9363"/>
                    <a:pt x="14905" y="9372"/>
                  </a:cubicBezTo>
                  <a:cubicBezTo>
                    <a:pt x="15187" y="9382"/>
                    <a:pt x="15460" y="9389"/>
                    <a:pt x="15734" y="9397"/>
                  </a:cubicBezTo>
                  <a:cubicBezTo>
                    <a:pt x="15734" y="9489"/>
                    <a:pt x="15734" y="9576"/>
                    <a:pt x="15734" y="9662"/>
                  </a:cubicBezTo>
                  <a:cubicBezTo>
                    <a:pt x="15734" y="9748"/>
                    <a:pt x="15734" y="9832"/>
                    <a:pt x="15734" y="9918"/>
                  </a:cubicBezTo>
                  <a:cubicBezTo>
                    <a:pt x="15458" y="9909"/>
                    <a:pt x="15187" y="9901"/>
                    <a:pt x="14905" y="9894"/>
                  </a:cubicBezTo>
                  <a:cubicBezTo>
                    <a:pt x="14623" y="9886"/>
                    <a:pt x="14332" y="9879"/>
                    <a:pt x="14023" y="9872"/>
                  </a:cubicBezTo>
                  <a:cubicBezTo>
                    <a:pt x="14023" y="9787"/>
                    <a:pt x="14023" y="9698"/>
                    <a:pt x="14023" y="9609"/>
                  </a:cubicBezTo>
                  <a:cubicBezTo>
                    <a:pt x="14023" y="9519"/>
                    <a:pt x="14023" y="9427"/>
                    <a:pt x="14023" y="9335"/>
                  </a:cubicBezTo>
                  <a:close/>
                  <a:moveTo>
                    <a:pt x="14023" y="8314"/>
                  </a:moveTo>
                  <a:cubicBezTo>
                    <a:pt x="14332" y="8322"/>
                    <a:pt x="14623" y="8334"/>
                    <a:pt x="14905" y="8345"/>
                  </a:cubicBezTo>
                  <a:cubicBezTo>
                    <a:pt x="15187" y="8357"/>
                    <a:pt x="15460" y="8369"/>
                    <a:pt x="15734" y="8377"/>
                  </a:cubicBezTo>
                  <a:cubicBezTo>
                    <a:pt x="15734" y="8468"/>
                    <a:pt x="15734" y="8556"/>
                    <a:pt x="15734" y="8641"/>
                  </a:cubicBezTo>
                  <a:cubicBezTo>
                    <a:pt x="15734" y="8726"/>
                    <a:pt x="15734" y="8810"/>
                    <a:pt x="15734" y="8893"/>
                  </a:cubicBezTo>
                  <a:cubicBezTo>
                    <a:pt x="15460" y="8886"/>
                    <a:pt x="15187" y="8879"/>
                    <a:pt x="14905" y="8871"/>
                  </a:cubicBezTo>
                  <a:cubicBezTo>
                    <a:pt x="14623" y="8864"/>
                    <a:pt x="14332" y="8855"/>
                    <a:pt x="14023" y="8847"/>
                  </a:cubicBezTo>
                  <a:cubicBezTo>
                    <a:pt x="14023" y="8757"/>
                    <a:pt x="14023" y="8665"/>
                    <a:pt x="14023" y="8575"/>
                  </a:cubicBezTo>
                  <a:cubicBezTo>
                    <a:pt x="14023" y="8485"/>
                    <a:pt x="14023" y="8398"/>
                    <a:pt x="14023" y="8314"/>
                  </a:cubicBezTo>
                  <a:close/>
                  <a:moveTo>
                    <a:pt x="14023" y="7277"/>
                  </a:moveTo>
                  <a:cubicBezTo>
                    <a:pt x="14332" y="7292"/>
                    <a:pt x="14623" y="7308"/>
                    <a:pt x="14905" y="7323"/>
                  </a:cubicBezTo>
                  <a:cubicBezTo>
                    <a:pt x="15187" y="7338"/>
                    <a:pt x="15460" y="7354"/>
                    <a:pt x="15734" y="7369"/>
                  </a:cubicBezTo>
                  <a:cubicBezTo>
                    <a:pt x="15734" y="7453"/>
                    <a:pt x="15734" y="7537"/>
                    <a:pt x="15734" y="7621"/>
                  </a:cubicBezTo>
                  <a:cubicBezTo>
                    <a:pt x="15734" y="7705"/>
                    <a:pt x="15734" y="7789"/>
                    <a:pt x="15734" y="7873"/>
                  </a:cubicBezTo>
                  <a:cubicBezTo>
                    <a:pt x="15460" y="7865"/>
                    <a:pt x="15187" y="7857"/>
                    <a:pt x="14905" y="7848"/>
                  </a:cubicBezTo>
                  <a:cubicBezTo>
                    <a:pt x="14623" y="7839"/>
                    <a:pt x="14332" y="7827"/>
                    <a:pt x="14023" y="7811"/>
                  </a:cubicBezTo>
                  <a:cubicBezTo>
                    <a:pt x="14023" y="7727"/>
                    <a:pt x="14023" y="7639"/>
                    <a:pt x="14023" y="7550"/>
                  </a:cubicBezTo>
                  <a:cubicBezTo>
                    <a:pt x="14023" y="7460"/>
                    <a:pt x="14023" y="7368"/>
                    <a:pt x="14023" y="7277"/>
                  </a:cubicBezTo>
                  <a:close/>
                  <a:moveTo>
                    <a:pt x="14088" y="6256"/>
                  </a:moveTo>
                  <a:cubicBezTo>
                    <a:pt x="14363" y="6270"/>
                    <a:pt x="14638" y="6286"/>
                    <a:pt x="14913" y="6301"/>
                  </a:cubicBezTo>
                  <a:cubicBezTo>
                    <a:pt x="15187" y="6316"/>
                    <a:pt x="15461" y="6332"/>
                    <a:pt x="15734" y="6348"/>
                  </a:cubicBezTo>
                  <a:cubicBezTo>
                    <a:pt x="15734" y="6432"/>
                    <a:pt x="15734" y="6515"/>
                    <a:pt x="15734" y="6599"/>
                  </a:cubicBezTo>
                  <a:cubicBezTo>
                    <a:pt x="15734" y="6683"/>
                    <a:pt x="15734" y="6767"/>
                    <a:pt x="15734" y="6851"/>
                  </a:cubicBezTo>
                  <a:cubicBezTo>
                    <a:pt x="15460" y="6843"/>
                    <a:pt x="15187" y="6832"/>
                    <a:pt x="14913" y="6820"/>
                  </a:cubicBezTo>
                  <a:cubicBezTo>
                    <a:pt x="14639" y="6809"/>
                    <a:pt x="14364" y="6797"/>
                    <a:pt x="14088" y="6789"/>
                  </a:cubicBezTo>
                  <a:cubicBezTo>
                    <a:pt x="14088" y="6697"/>
                    <a:pt x="14088" y="6606"/>
                    <a:pt x="14088" y="6517"/>
                  </a:cubicBezTo>
                  <a:cubicBezTo>
                    <a:pt x="14088" y="6427"/>
                    <a:pt x="14088" y="6340"/>
                    <a:pt x="14088" y="6256"/>
                  </a:cubicBezTo>
                  <a:close/>
                  <a:moveTo>
                    <a:pt x="14088" y="5219"/>
                  </a:moveTo>
                  <a:cubicBezTo>
                    <a:pt x="14364" y="5234"/>
                    <a:pt x="14639" y="5253"/>
                    <a:pt x="14913" y="5272"/>
                  </a:cubicBezTo>
                  <a:cubicBezTo>
                    <a:pt x="15187" y="5290"/>
                    <a:pt x="15460" y="5309"/>
                    <a:pt x="15734" y="5324"/>
                  </a:cubicBezTo>
                  <a:cubicBezTo>
                    <a:pt x="15734" y="5409"/>
                    <a:pt x="15734" y="5493"/>
                    <a:pt x="15734" y="5579"/>
                  </a:cubicBezTo>
                  <a:cubicBezTo>
                    <a:pt x="15734" y="5665"/>
                    <a:pt x="15734" y="5752"/>
                    <a:pt x="15734" y="5844"/>
                  </a:cubicBezTo>
                  <a:cubicBezTo>
                    <a:pt x="15460" y="5829"/>
                    <a:pt x="15186" y="5814"/>
                    <a:pt x="14913" y="5798"/>
                  </a:cubicBezTo>
                  <a:cubicBezTo>
                    <a:pt x="14638" y="5783"/>
                    <a:pt x="14363" y="5767"/>
                    <a:pt x="14088" y="5752"/>
                  </a:cubicBezTo>
                  <a:cubicBezTo>
                    <a:pt x="14088" y="5660"/>
                    <a:pt x="14088" y="5573"/>
                    <a:pt x="14088" y="5485"/>
                  </a:cubicBezTo>
                  <a:cubicBezTo>
                    <a:pt x="14088" y="5398"/>
                    <a:pt x="14088" y="5311"/>
                    <a:pt x="14088" y="5219"/>
                  </a:cubicBezTo>
                  <a:close/>
                  <a:moveTo>
                    <a:pt x="14088" y="4731"/>
                  </a:moveTo>
                  <a:cubicBezTo>
                    <a:pt x="14088" y="4640"/>
                    <a:pt x="14088" y="4548"/>
                    <a:pt x="14088" y="4458"/>
                  </a:cubicBezTo>
                  <a:cubicBezTo>
                    <a:pt x="14088" y="4368"/>
                    <a:pt x="14088" y="4280"/>
                    <a:pt x="14088" y="4195"/>
                  </a:cubicBezTo>
                  <a:cubicBezTo>
                    <a:pt x="14364" y="4211"/>
                    <a:pt x="14639" y="4230"/>
                    <a:pt x="14913" y="4250"/>
                  </a:cubicBezTo>
                  <a:cubicBezTo>
                    <a:pt x="15187" y="4269"/>
                    <a:pt x="15460" y="4287"/>
                    <a:pt x="15734" y="4302"/>
                  </a:cubicBezTo>
                  <a:cubicBezTo>
                    <a:pt x="15734" y="4386"/>
                    <a:pt x="15734" y="4474"/>
                    <a:pt x="15734" y="4561"/>
                  </a:cubicBezTo>
                  <a:cubicBezTo>
                    <a:pt x="15734" y="4649"/>
                    <a:pt x="15734" y="4737"/>
                    <a:pt x="15734" y="4820"/>
                  </a:cubicBezTo>
                  <a:cubicBezTo>
                    <a:pt x="15460" y="4805"/>
                    <a:pt x="15187" y="4790"/>
                    <a:pt x="14913" y="4775"/>
                  </a:cubicBezTo>
                  <a:cubicBezTo>
                    <a:pt x="14638" y="4761"/>
                    <a:pt x="14363" y="4746"/>
                    <a:pt x="14088" y="4731"/>
                  </a:cubicBezTo>
                  <a:close/>
                  <a:moveTo>
                    <a:pt x="14088" y="3159"/>
                  </a:moveTo>
                  <a:cubicBezTo>
                    <a:pt x="14364" y="3181"/>
                    <a:pt x="14639" y="3201"/>
                    <a:pt x="14913" y="3220"/>
                  </a:cubicBezTo>
                  <a:cubicBezTo>
                    <a:pt x="15187" y="3240"/>
                    <a:pt x="15460" y="3259"/>
                    <a:pt x="15734" y="3282"/>
                  </a:cubicBezTo>
                  <a:cubicBezTo>
                    <a:pt x="15734" y="3365"/>
                    <a:pt x="15734" y="3453"/>
                    <a:pt x="15734" y="3540"/>
                  </a:cubicBezTo>
                  <a:cubicBezTo>
                    <a:pt x="15734" y="3628"/>
                    <a:pt x="15734" y="3716"/>
                    <a:pt x="15734" y="3799"/>
                  </a:cubicBezTo>
                  <a:cubicBezTo>
                    <a:pt x="15460" y="3785"/>
                    <a:pt x="15187" y="3766"/>
                    <a:pt x="14913" y="3746"/>
                  </a:cubicBezTo>
                  <a:cubicBezTo>
                    <a:pt x="14639" y="3727"/>
                    <a:pt x="14364" y="3708"/>
                    <a:pt x="14088" y="3694"/>
                  </a:cubicBezTo>
                  <a:cubicBezTo>
                    <a:pt x="14088" y="3602"/>
                    <a:pt x="14088" y="3514"/>
                    <a:pt x="14088" y="3426"/>
                  </a:cubicBezTo>
                  <a:cubicBezTo>
                    <a:pt x="14088" y="3338"/>
                    <a:pt x="14088" y="3250"/>
                    <a:pt x="14088" y="3159"/>
                  </a:cubicBezTo>
                  <a:close/>
                  <a:moveTo>
                    <a:pt x="15734" y="2778"/>
                  </a:moveTo>
                  <a:cubicBezTo>
                    <a:pt x="14911" y="2724"/>
                    <a:pt x="14499" y="2697"/>
                    <a:pt x="14294" y="2684"/>
                  </a:cubicBezTo>
                  <a:cubicBezTo>
                    <a:pt x="14088" y="2670"/>
                    <a:pt x="14088" y="2670"/>
                    <a:pt x="14088" y="2670"/>
                  </a:cubicBezTo>
                  <a:cubicBezTo>
                    <a:pt x="14088" y="2404"/>
                    <a:pt x="14088" y="2270"/>
                    <a:pt x="14088" y="2204"/>
                  </a:cubicBezTo>
                  <a:cubicBezTo>
                    <a:pt x="14088" y="2137"/>
                    <a:pt x="14088" y="2137"/>
                    <a:pt x="14088" y="2137"/>
                  </a:cubicBezTo>
                  <a:cubicBezTo>
                    <a:pt x="14911" y="2197"/>
                    <a:pt x="15322" y="2227"/>
                    <a:pt x="15528" y="2242"/>
                  </a:cubicBezTo>
                  <a:cubicBezTo>
                    <a:pt x="15734" y="2257"/>
                    <a:pt x="15734" y="2257"/>
                    <a:pt x="15734" y="2257"/>
                  </a:cubicBezTo>
                  <a:lnTo>
                    <a:pt x="15734" y="2778"/>
                  </a:lnTo>
                  <a:close/>
                  <a:moveTo>
                    <a:pt x="17256" y="19571"/>
                  </a:moveTo>
                  <a:cubicBezTo>
                    <a:pt x="17988" y="19556"/>
                    <a:pt x="18354" y="19549"/>
                    <a:pt x="18537" y="19545"/>
                  </a:cubicBezTo>
                  <a:cubicBezTo>
                    <a:pt x="18720" y="19542"/>
                    <a:pt x="18720" y="19542"/>
                    <a:pt x="18720" y="19542"/>
                  </a:cubicBezTo>
                  <a:cubicBezTo>
                    <a:pt x="18720" y="19785"/>
                    <a:pt x="18720" y="19906"/>
                    <a:pt x="18720" y="19967"/>
                  </a:cubicBezTo>
                  <a:cubicBezTo>
                    <a:pt x="18720" y="20028"/>
                    <a:pt x="18720" y="20028"/>
                    <a:pt x="18720" y="20028"/>
                  </a:cubicBezTo>
                  <a:cubicBezTo>
                    <a:pt x="17988" y="20052"/>
                    <a:pt x="17622" y="20063"/>
                    <a:pt x="17439" y="20069"/>
                  </a:cubicBezTo>
                  <a:cubicBezTo>
                    <a:pt x="17256" y="20075"/>
                    <a:pt x="17256" y="20075"/>
                    <a:pt x="17256" y="20075"/>
                  </a:cubicBezTo>
                  <a:lnTo>
                    <a:pt x="17256" y="19571"/>
                  </a:lnTo>
                  <a:close/>
                  <a:moveTo>
                    <a:pt x="17256" y="18565"/>
                  </a:moveTo>
                  <a:cubicBezTo>
                    <a:pt x="17503" y="18565"/>
                    <a:pt x="17748" y="18561"/>
                    <a:pt x="17992" y="18557"/>
                  </a:cubicBezTo>
                  <a:cubicBezTo>
                    <a:pt x="18236" y="18553"/>
                    <a:pt x="18479" y="18549"/>
                    <a:pt x="18720" y="18549"/>
                  </a:cubicBezTo>
                  <a:cubicBezTo>
                    <a:pt x="18720" y="18626"/>
                    <a:pt x="18720" y="18707"/>
                    <a:pt x="18720" y="18786"/>
                  </a:cubicBezTo>
                  <a:cubicBezTo>
                    <a:pt x="18720" y="18866"/>
                    <a:pt x="18720" y="18945"/>
                    <a:pt x="18720" y="19021"/>
                  </a:cubicBezTo>
                  <a:cubicBezTo>
                    <a:pt x="18477" y="19030"/>
                    <a:pt x="18235" y="19037"/>
                    <a:pt x="17992" y="19045"/>
                  </a:cubicBezTo>
                  <a:cubicBezTo>
                    <a:pt x="17747" y="19053"/>
                    <a:pt x="17502" y="19060"/>
                    <a:pt x="17256" y="19067"/>
                  </a:cubicBezTo>
                  <a:cubicBezTo>
                    <a:pt x="17256" y="18983"/>
                    <a:pt x="17256" y="18900"/>
                    <a:pt x="17256" y="18816"/>
                  </a:cubicBezTo>
                  <a:cubicBezTo>
                    <a:pt x="17256" y="18733"/>
                    <a:pt x="17256" y="18649"/>
                    <a:pt x="17256" y="18565"/>
                  </a:cubicBezTo>
                  <a:close/>
                  <a:moveTo>
                    <a:pt x="17256" y="17559"/>
                  </a:moveTo>
                  <a:cubicBezTo>
                    <a:pt x="17503" y="17550"/>
                    <a:pt x="17746" y="17547"/>
                    <a:pt x="17992" y="17544"/>
                  </a:cubicBezTo>
                  <a:cubicBezTo>
                    <a:pt x="18234" y="17542"/>
                    <a:pt x="18479" y="17542"/>
                    <a:pt x="18720" y="17542"/>
                  </a:cubicBezTo>
                  <a:cubicBezTo>
                    <a:pt x="18720" y="17619"/>
                    <a:pt x="18720" y="17699"/>
                    <a:pt x="18720" y="17781"/>
                  </a:cubicBezTo>
                  <a:cubicBezTo>
                    <a:pt x="18720" y="17863"/>
                    <a:pt x="18720" y="17947"/>
                    <a:pt x="18720" y="18032"/>
                  </a:cubicBezTo>
                  <a:cubicBezTo>
                    <a:pt x="18479" y="18032"/>
                    <a:pt x="18234" y="18036"/>
                    <a:pt x="17992" y="18040"/>
                  </a:cubicBezTo>
                  <a:cubicBezTo>
                    <a:pt x="17746" y="18045"/>
                    <a:pt x="17503" y="18053"/>
                    <a:pt x="17256" y="18061"/>
                  </a:cubicBezTo>
                  <a:cubicBezTo>
                    <a:pt x="17256" y="17978"/>
                    <a:pt x="17256" y="17894"/>
                    <a:pt x="17256" y="17810"/>
                  </a:cubicBezTo>
                  <a:cubicBezTo>
                    <a:pt x="17256" y="17726"/>
                    <a:pt x="17256" y="17642"/>
                    <a:pt x="17256" y="17559"/>
                  </a:cubicBezTo>
                  <a:close/>
                  <a:moveTo>
                    <a:pt x="17256" y="16550"/>
                  </a:moveTo>
                  <a:cubicBezTo>
                    <a:pt x="17503" y="16543"/>
                    <a:pt x="17746" y="16541"/>
                    <a:pt x="17992" y="16539"/>
                  </a:cubicBezTo>
                  <a:cubicBezTo>
                    <a:pt x="18235" y="16536"/>
                    <a:pt x="18479" y="16537"/>
                    <a:pt x="18720" y="16537"/>
                  </a:cubicBezTo>
                  <a:cubicBezTo>
                    <a:pt x="18720" y="16621"/>
                    <a:pt x="18720" y="16701"/>
                    <a:pt x="18720" y="16781"/>
                  </a:cubicBezTo>
                  <a:cubicBezTo>
                    <a:pt x="18720" y="16861"/>
                    <a:pt x="18720" y="16941"/>
                    <a:pt x="18720" y="17025"/>
                  </a:cubicBezTo>
                  <a:cubicBezTo>
                    <a:pt x="18479" y="17025"/>
                    <a:pt x="18236" y="17029"/>
                    <a:pt x="17992" y="17033"/>
                  </a:cubicBezTo>
                  <a:cubicBezTo>
                    <a:pt x="17748" y="17037"/>
                    <a:pt x="17503" y="17041"/>
                    <a:pt x="17256" y="17041"/>
                  </a:cubicBezTo>
                  <a:cubicBezTo>
                    <a:pt x="17256" y="16956"/>
                    <a:pt x="17256" y="16872"/>
                    <a:pt x="17256" y="16790"/>
                  </a:cubicBezTo>
                  <a:cubicBezTo>
                    <a:pt x="17256" y="16707"/>
                    <a:pt x="17256" y="16627"/>
                    <a:pt x="17256" y="16550"/>
                  </a:cubicBezTo>
                  <a:close/>
                  <a:moveTo>
                    <a:pt x="17321" y="15530"/>
                  </a:moveTo>
                  <a:cubicBezTo>
                    <a:pt x="17535" y="15530"/>
                    <a:pt x="17764" y="15530"/>
                    <a:pt x="18000" y="15530"/>
                  </a:cubicBezTo>
                  <a:cubicBezTo>
                    <a:pt x="18236" y="15530"/>
                    <a:pt x="18480" y="15530"/>
                    <a:pt x="18720" y="15530"/>
                  </a:cubicBezTo>
                  <a:cubicBezTo>
                    <a:pt x="18720" y="15613"/>
                    <a:pt x="18720" y="15696"/>
                    <a:pt x="18720" y="15778"/>
                  </a:cubicBezTo>
                  <a:cubicBezTo>
                    <a:pt x="18720" y="15860"/>
                    <a:pt x="18720" y="15940"/>
                    <a:pt x="18720" y="16016"/>
                  </a:cubicBezTo>
                  <a:cubicBezTo>
                    <a:pt x="18479" y="16016"/>
                    <a:pt x="18236" y="16021"/>
                    <a:pt x="18000" y="16025"/>
                  </a:cubicBezTo>
                  <a:cubicBezTo>
                    <a:pt x="17764" y="16029"/>
                    <a:pt x="17535" y="16033"/>
                    <a:pt x="17321" y="16033"/>
                  </a:cubicBezTo>
                  <a:cubicBezTo>
                    <a:pt x="17321" y="15948"/>
                    <a:pt x="17321" y="15864"/>
                    <a:pt x="17321" y="15780"/>
                  </a:cubicBezTo>
                  <a:cubicBezTo>
                    <a:pt x="17321" y="15697"/>
                    <a:pt x="17321" y="15613"/>
                    <a:pt x="17321" y="15530"/>
                  </a:cubicBezTo>
                  <a:close/>
                  <a:moveTo>
                    <a:pt x="17321" y="14522"/>
                  </a:moveTo>
                  <a:cubicBezTo>
                    <a:pt x="17562" y="14522"/>
                    <a:pt x="17807" y="14522"/>
                    <a:pt x="18044" y="14524"/>
                  </a:cubicBezTo>
                  <a:cubicBezTo>
                    <a:pt x="18282" y="14526"/>
                    <a:pt x="18511" y="14530"/>
                    <a:pt x="18720" y="14538"/>
                  </a:cubicBezTo>
                  <a:cubicBezTo>
                    <a:pt x="18720" y="14615"/>
                    <a:pt x="18720" y="14695"/>
                    <a:pt x="18720" y="14775"/>
                  </a:cubicBezTo>
                  <a:cubicBezTo>
                    <a:pt x="18720" y="14854"/>
                    <a:pt x="18720" y="14934"/>
                    <a:pt x="18720" y="15010"/>
                  </a:cubicBezTo>
                  <a:cubicBezTo>
                    <a:pt x="18511" y="15018"/>
                    <a:pt x="18282" y="15022"/>
                    <a:pt x="18044" y="15024"/>
                  </a:cubicBezTo>
                  <a:cubicBezTo>
                    <a:pt x="17807" y="15026"/>
                    <a:pt x="17562" y="15026"/>
                    <a:pt x="17321" y="15026"/>
                  </a:cubicBezTo>
                  <a:cubicBezTo>
                    <a:pt x="17321" y="14942"/>
                    <a:pt x="17321" y="14858"/>
                    <a:pt x="17321" y="14775"/>
                  </a:cubicBezTo>
                  <a:cubicBezTo>
                    <a:pt x="17321" y="14690"/>
                    <a:pt x="17321" y="14607"/>
                    <a:pt x="17321" y="14522"/>
                  </a:cubicBezTo>
                  <a:close/>
                  <a:moveTo>
                    <a:pt x="17321" y="13518"/>
                  </a:moveTo>
                  <a:cubicBezTo>
                    <a:pt x="17562" y="13518"/>
                    <a:pt x="17807" y="13521"/>
                    <a:pt x="18052" y="13524"/>
                  </a:cubicBezTo>
                  <a:cubicBezTo>
                    <a:pt x="18298" y="13527"/>
                    <a:pt x="18543" y="13531"/>
                    <a:pt x="18784" y="13531"/>
                  </a:cubicBezTo>
                  <a:cubicBezTo>
                    <a:pt x="18784" y="13615"/>
                    <a:pt x="18784" y="13695"/>
                    <a:pt x="18784" y="13775"/>
                  </a:cubicBezTo>
                  <a:cubicBezTo>
                    <a:pt x="18784" y="13855"/>
                    <a:pt x="18784" y="13934"/>
                    <a:pt x="18784" y="14017"/>
                  </a:cubicBezTo>
                  <a:cubicBezTo>
                    <a:pt x="18543" y="14017"/>
                    <a:pt x="18296" y="14017"/>
                    <a:pt x="18052" y="14017"/>
                  </a:cubicBezTo>
                  <a:cubicBezTo>
                    <a:pt x="17808" y="14017"/>
                    <a:pt x="17562" y="14017"/>
                    <a:pt x="17321" y="14017"/>
                  </a:cubicBezTo>
                  <a:cubicBezTo>
                    <a:pt x="17321" y="13934"/>
                    <a:pt x="17321" y="13851"/>
                    <a:pt x="17321" y="13767"/>
                  </a:cubicBezTo>
                  <a:cubicBezTo>
                    <a:pt x="17321" y="13684"/>
                    <a:pt x="17321" y="13601"/>
                    <a:pt x="17321" y="13518"/>
                  </a:cubicBezTo>
                  <a:close/>
                  <a:moveTo>
                    <a:pt x="17321" y="12493"/>
                  </a:moveTo>
                  <a:cubicBezTo>
                    <a:pt x="17562" y="12501"/>
                    <a:pt x="17808" y="12510"/>
                    <a:pt x="18052" y="12515"/>
                  </a:cubicBezTo>
                  <a:cubicBezTo>
                    <a:pt x="18296" y="12521"/>
                    <a:pt x="18543" y="12525"/>
                    <a:pt x="18784" y="12525"/>
                  </a:cubicBezTo>
                  <a:cubicBezTo>
                    <a:pt x="18784" y="12609"/>
                    <a:pt x="18784" y="12689"/>
                    <a:pt x="18784" y="12769"/>
                  </a:cubicBezTo>
                  <a:cubicBezTo>
                    <a:pt x="18784" y="12849"/>
                    <a:pt x="18784" y="12930"/>
                    <a:pt x="18784" y="13013"/>
                  </a:cubicBezTo>
                  <a:cubicBezTo>
                    <a:pt x="18543" y="13013"/>
                    <a:pt x="18296" y="13014"/>
                    <a:pt x="18052" y="13011"/>
                  </a:cubicBezTo>
                  <a:cubicBezTo>
                    <a:pt x="17808" y="13009"/>
                    <a:pt x="17562" y="13005"/>
                    <a:pt x="17321" y="12997"/>
                  </a:cubicBezTo>
                  <a:cubicBezTo>
                    <a:pt x="17321" y="12913"/>
                    <a:pt x="17321" y="12830"/>
                    <a:pt x="17321" y="12746"/>
                  </a:cubicBezTo>
                  <a:cubicBezTo>
                    <a:pt x="17321" y="12662"/>
                    <a:pt x="17321" y="12578"/>
                    <a:pt x="17321" y="12493"/>
                  </a:cubicBezTo>
                  <a:close/>
                  <a:moveTo>
                    <a:pt x="17321" y="11487"/>
                  </a:moveTo>
                  <a:cubicBezTo>
                    <a:pt x="17562" y="11495"/>
                    <a:pt x="17809" y="11503"/>
                    <a:pt x="18052" y="11510"/>
                  </a:cubicBezTo>
                  <a:cubicBezTo>
                    <a:pt x="18296" y="11518"/>
                    <a:pt x="18543" y="11526"/>
                    <a:pt x="18784" y="11534"/>
                  </a:cubicBezTo>
                  <a:cubicBezTo>
                    <a:pt x="18784" y="11609"/>
                    <a:pt x="18784" y="11690"/>
                    <a:pt x="18784" y="11770"/>
                  </a:cubicBezTo>
                  <a:cubicBezTo>
                    <a:pt x="18784" y="11850"/>
                    <a:pt x="18784" y="11930"/>
                    <a:pt x="18784" y="12005"/>
                  </a:cubicBezTo>
                  <a:cubicBezTo>
                    <a:pt x="18543" y="12005"/>
                    <a:pt x="18298" y="12002"/>
                    <a:pt x="18052" y="11998"/>
                  </a:cubicBezTo>
                  <a:cubicBezTo>
                    <a:pt x="17807" y="11995"/>
                    <a:pt x="17562" y="11992"/>
                    <a:pt x="17321" y="11992"/>
                  </a:cubicBezTo>
                  <a:cubicBezTo>
                    <a:pt x="17321" y="11907"/>
                    <a:pt x="17321" y="11823"/>
                    <a:pt x="17321" y="11739"/>
                  </a:cubicBezTo>
                  <a:cubicBezTo>
                    <a:pt x="17321" y="11655"/>
                    <a:pt x="17321" y="11571"/>
                    <a:pt x="17321" y="11487"/>
                  </a:cubicBezTo>
                  <a:close/>
                  <a:moveTo>
                    <a:pt x="17321" y="10481"/>
                  </a:moveTo>
                  <a:cubicBezTo>
                    <a:pt x="17562" y="10489"/>
                    <a:pt x="17808" y="10496"/>
                    <a:pt x="18052" y="10503"/>
                  </a:cubicBezTo>
                  <a:cubicBezTo>
                    <a:pt x="18296" y="10511"/>
                    <a:pt x="18543" y="10518"/>
                    <a:pt x="18784" y="10526"/>
                  </a:cubicBezTo>
                  <a:cubicBezTo>
                    <a:pt x="18784" y="10603"/>
                    <a:pt x="18784" y="10683"/>
                    <a:pt x="18784" y="10765"/>
                  </a:cubicBezTo>
                  <a:cubicBezTo>
                    <a:pt x="18784" y="10847"/>
                    <a:pt x="18784" y="10930"/>
                    <a:pt x="18784" y="11014"/>
                  </a:cubicBezTo>
                  <a:cubicBezTo>
                    <a:pt x="18543" y="11008"/>
                    <a:pt x="18298" y="11000"/>
                    <a:pt x="18052" y="10994"/>
                  </a:cubicBezTo>
                  <a:cubicBezTo>
                    <a:pt x="17807" y="10989"/>
                    <a:pt x="17562" y="10985"/>
                    <a:pt x="17321" y="10985"/>
                  </a:cubicBezTo>
                  <a:cubicBezTo>
                    <a:pt x="17321" y="10901"/>
                    <a:pt x="17321" y="10817"/>
                    <a:pt x="17321" y="10733"/>
                  </a:cubicBezTo>
                  <a:cubicBezTo>
                    <a:pt x="17321" y="10649"/>
                    <a:pt x="17321" y="10565"/>
                    <a:pt x="17321" y="10481"/>
                  </a:cubicBezTo>
                  <a:close/>
                  <a:moveTo>
                    <a:pt x="17385" y="9474"/>
                  </a:moveTo>
                  <a:cubicBezTo>
                    <a:pt x="17626" y="9482"/>
                    <a:pt x="17856" y="9490"/>
                    <a:pt x="18085" y="9497"/>
                  </a:cubicBezTo>
                  <a:cubicBezTo>
                    <a:pt x="18314" y="9505"/>
                    <a:pt x="18543" y="9513"/>
                    <a:pt x="18784" y="9519"/>
                  </a:cubicBezTo>
                  <a:cubicBezTo>
                    <a:pt x="18784" y="9604"/>
                    <a:pt x="18784" y="9684"/>
                    <a:pt x="18784" y="9764"/>
                  </a:cubicBezTo>
                  <a:cubicBezTo>
                    <a:pt x="18784" y="9843"/>
                    <a:pt x="18784" y="9923"/>
                    <a:pt x="18784" y="10006"/>
                  </a:cubicBezTo>
                  <a:cubicBezTo>
                    <a:pt x="18543" y="9999"/>
                    <a:pt x="18314" y="9992"/>
                    <a:pt x="18085" y="9984"/>
                  </a:cubicBezTo>
                  <a:cubicBezTo>
                    <a:pt x="17856" y="9977"/>
                    <a:pt x="17626" y="9970"/>
                    <a:pt x="17385" y="9963"/>
                  </a:cubicBezTo>
                  <a:cubicBezTo>
                    <a:pt x="17385" y="9879"/>
                    <a:pt x="17385" y="9798"/>
                    <a:pt x="17385" y="9718"/>
                  </a:cubicBezTo>
                  <a:cubicBezTo>
                    <a:pt x="17385" y="9638"/>
                    <a:pt x="17385" y="9558"/>
                    <a:pt x="17385" y="9474"/>
                  </a:cubicBezTo>
                  <a:close/>
                  <a:moveTo>
                    <a:pt x="17385" y="8452"/>
                  </a:moveTo>
                  <a:cubicBezTo>
                    <a:pt x="17626" y="8467"/>
                    <a:pt x="17869" y="8478"/>
                    <a:pt x="18105" y="8488"/>
                  </a:cubicBezTo>
                  <a:cubicBezTo>
                    <a:pt x="18340" y="8497"/>
                    <a:pt x="18570" y="8506"/>
                    <a:pt x="18784" y="8514"/>
                  </a:cubicBezTo>
                  <a:cubicBezTo>
                    <a:pt x="18784" y="8597"/>
                    <a:pt x="18784" y="8681"/>
                    <a:pt x="18784" y="8763"/>
                  </a:cubicBezTo>
                  <a:cubicBezTo>
                    <a:pt x="18784" y="8844"/>
                    <a:pt x="18784" y="8925"/>
                    <a:pt x="18784" y="9002"/>
                  </a:cubicBezTo>
                  <a:cubicBezTo>
                    <a:pt x="18570" y="8994"/>
                    <a:pt x="18340" y="8986"/>
                    <a:pt x="18105" y="8978"/>
                  </a:cubicBezTo>
                  <a:cubicBezTo>
                    <a:pt x="17869" y="8970"/>
                    <a:pt x="17625" y="8963"/>
                    <a:pt x="17385" y="8956"/>
                  </a:cubicBezTo>
                  <a:cubicBezTo>
                    <a:pt x="17385" y="8871"/>
                    <a:pt x="17385" y="8787"/>
                    <a:pt x="17385" y="8703"/>
                  </a:cubicBezTo>
                  <a:cubicBezTo>
                    <a:pt x="17385" y="8619"/>
                    <a:pt x="17385" y="8536"/>
                    <a:pt x="17385" y="8452"/>
                  </a:cubicBezTo>
                  <a:close/>
                  <a:moveTo>
                    <a:pt x="17385" y="7444"/>
                  </a:moveTo>
                  <a:cubicBezTo>
                    <a:pt x="17626" y="7460"/>
                    <a:pt x="17869" y="7471"/>
                    <a:pt x="18113" y="7483"/>
                  </a:cubicBezTo>
                  <a:cubicBezTo>
                    <a:pt x="18357" y="7495"/>
                    <a:pt x="18602" y="7507"/>
                    <a:pt x="18849" y="7523"/>
                  </a:cubicBezTo>
                  <a:cubicBezTo>
                    <a:pt x="18849" y="7598"/>
                    <a:pt x="18849" y="7678"/>
                    <a:pt x="18849" y="7758"/>
                  </a:cubicBezTo>
                  <a:cubicBezTo>
                    <a:pt x="18849" y="7838"/>
                    <a:pt x="18849" y="7918"/>
                    <a:pt x="18849" y="7993"/>
                  </a:cubicBezTo>
                  <a:cubicBezTo>
                    <a:pt x="18603" y="7986"/>
                    <a:pt x="18358" y="7978"/>
                    <a:pt x="18113" y="7971"/>
                  </a:cubicBezTo>
                  <a:cubicBezTo>
                    <a:pt x="17870" y="7963"/>
                    <a:pt x="17628" y="7955"/>
                    <a:pt x="17385" y="7948"/>
                  </a:cubicBezTo>
                  <a:cubicBezTo>
                    <a:pt x="17385" y="7864"/>
                    <a:pt x="17385" y="7781"/>
                    <a:pt x="17385" y="7697"/>
                  </a:cubicBezTo>
                  <a:cubicBezTo>
                    <a:pt x="17385" y="7613"/>
                    <a:pt x="17385" y="7528"/>
                    <a:pt x="17385" y="7444"/>
                  </a:cubicBezTo>
                  <a:close/>
                  <a:moveTo>
                    <a:pt x="17385" y="5431"/>
                  </a:moveTo>
                  <a:cubicBezTo>
                    <a:pt x="17626" y="5439"/>
                    <a:pt x="17869" y="5451"/>
                    <a:pt x="18113" y="5464"/>
                  </a:cubicBezTo>
                  <a:cubicBezTo>
                    <a:pt x="18357" y="5478"/>
                    <a:pt x="18602" y="5493"/>
                    <a:pt x="18849" y="5508"/>
                  </a:cubicBezTo>
                  <a:cubicBezTo>
                    <a:pt x="18849" y="5592"/>
                    <a:pt x="18849" y="5672"/>
                    <a:pt x="18849" y="5752"/>
                  </a:cubicBezTo>
                  <a:cubicBezTo>
                    <a:pt x="18849" y="5832"/>
                    <a:pt x="18849" y="5913"/>
                    <a:pt x="18849" y="5997"/>
                  </a:cubicBezTo>
                  <a:cubicBezTo>
                    <a:pt x="18602" y="5981"/>
                    <a:pt x="18357" y="5969"/>
                    <a:pt x="18113" y="5958"/>
                  </a:cubicBezTo>
                  <a:cubicBezTo>
                    <a:pt x="17869" y="5947"/>
                    <a:pt x="17626" y="5935"/>
                    <a:pt x="17385" y="5919"/>
                  </a:cubicBezTo>
                  <a:cubicBezTo>
                    <a:pt x="17385" y="5835"/>
                    <a:pt x="17385" y="5752"/>
                    <a:pt x="17385" y="5670"/>
                  </a:cubicBezTo>
                  <a:cubicBezTo>
                    <a:pt x="17385" y="5588"/>
                    <a:pt x="17385" y="5508"/>
                    <a:pt x="17385" y="5431"/>
                  </a:cubicBezTo>
                  <a:close/>
                  <a:moveTo>
                    <a:pt x="17450" y="4411"/>
                  </a:moveTo>
                  <a:cubicBezTo>
                    <a:pt x="17659" y="4426"/>
                    <a:pt x="17885" y="4444"/>
                    <a:pt x="18121" y="4463"/>
                  </a:cubicBezTo>
                  <a:cubicBezTo>
                    <a:pt x="18357" y="4482"/>
                    <a:pt x="18602" y="4501"/>
                    <a:pt x="18849" y="4515"/>
                  </a:cubicBezTo>
                  <a:cubicBezTo>
                    <a:pt x="18849" y="4592"/>
                    <a:pt x="18849" y="4673"/>
                    <a:pt x="18849" y="4753"/>
                  </a:cubicBezTo>
                  <a:cubicBezTo>
                    <a:pt x="18849" y="4833"/>
                    <a:pt x="18849" y="4913"/>
                    <a:pt x="18849" y="4990"/>
                  </a:cubicBezTo>
                  <a:cubicBezTo>
                    <a:pt x="18604" y="4982"/>
                    <a:pt x="18357" y="4971"/>
                    <a:pt x="18121" y="4957"/>
                  </a:cubicBezTo>
                  <a:cubicBezTo>
                    <a:pt x="17885" y="4944"/>
                    <a:pt x="17659" y="4929"/>
                    <a:pt x="17450" y="4914"/>
                  </a:cubicBezTo>
                  <a:cubicBezTo>
                    <a:pt x="17450" y="4830"/>
                    <a:pt x="17450" y="4745"/>
                    <a:pt x="17450" y="4661"/>
                  </a:cubicBezTo>
                  <a:cubicBezTo>
                    <a:pt x="17450" y="4578"/>
                    <a:pt x="17450" y="4494"/>
                    <a:pt x="17450" y="4411"/>
                  </a:cubicBezTo>
                  <a:close/>
                  <a:moveTo>
                    <a:pt x="17450" y="3403"/>
                  </a:moveTo>
                  <a:cubicBezTo>
                    <a:pt x="17691" y="3417"/>
                    <a:pt x="17917" y="3436"/>
                    <a:pt x="18145" y="3456"/>
                  </a:cubicBezTo>
                  <a:cubicBezTo>
                    <a:pt x="18373" y="3475"/>
                    <a:pt x="18602" y="3495"/>
                    <a:pt x="18849" y="3511"/>
                  </a:cubicBezTo>
                  <a:cubicBezTo>
                    <a:pt x="18849" y="3594"/>
                    <a:pt x="18849" y="3674"/>
                    <a:pt x="18849" y="3755"/>
                  </a:cubicBezTo>
                  <a:cubicBezTo>
                    <a:pt x="18849" y="3835"/>
                    <a:pt x="18849" y="3915"/>
                    <a:pt x="18849" y="3998"/>
                  </a:cubicBezTo>
                  <a:cubicBezTo>
                    <a:pt x="18602" y="3982"/>
                    <a:pt x="18373" y="3966"/>
                    <a:pt x="18145" y="3951"/>
                  </a:cubicBezTo>
                  <a:cubicBezTo>
                    <a:pt x="17917" y="3936"/>
                    <a:pt x="17691" y="3921"/>
                    <a:pt x="17450" y="3907"/>
                  </a:cubicBezTo>
                  <a:cubicBezTo>
                    <a:pt x="17450" y="3823"/>
                    <a:pt x="17450" y="3739"/>
                    <a:pt x="17450" y="3655"/>
                  </a:cubicBezTo>
                  <a:cubicBezTo>
                    <a:pt x="17450" y="3571"/>
                    <a:pt x="17450" y="3487"/>
                    <a:pt x="17450" y="3403"/>
                  </a:cubicBezTo>
                  <a:close/>
                  <a:moveTo>
                    <a:pt x="18902" y="2991"/>
                  </a:moveTo>
                  <a:cubicBezTo>
                    <a:pt x="18176" y="2945"/>
                    <a:pt x="17813" y="2923"/>
                    <a:pt x="17631" y="2911"/>
                  </a:cubicBezTo>
                  <a:cubicBezTo>
                    <a:pt x="17450" y="2900"/>
                    <a:pt x="17450" y="2900"/>
                    <a:pt x="17450" y="2900"/>
                  </a:cubicBezTo>
                  <a:cubicBezTo>
                    <a:pt x="17450" y="2648"/>
                    <a:pt x="17450" y="2522"/>
                    <a:pt x="17450" y="2459"/>
                  </a:cubicBezTo>
                  <a:cubicBezTo>
                    <a:pt x="17450" y="2396"/>
                    <a:pt x="17450" y="2396"/>
                    <a:pt x="17450" y="2396"/>
                  </a:cubicBezTo>
                  <a:cubicBezTo>
                    <a:pt x="18176" y="2449"/>
                    <a:pt x="18539" y="2476"/>
                    <a:pt x="18720" y="2489"/>
                  </a:cubicBezTo>
                  <a:cubicBezTo>
                    <a:pt x="18902" y="2503"/>
                    <a:pt x="18902" y="2503"/>
                    <a:pt x="18902" y="2503"/>
                  </a:cubicBezTo>
                  <a:lnTo>
                    <a:pt x="18902" y="299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443956" y="4331219"/>
            <a:ext cx="544960" cy="1399652"/>
            <a:chOff x="14116050" y="8213725"/>
            <a:chExt cx="1033463" cy="2654300"/>
          </a:xfrm>
        </p:grpSpPr>
        <p:sp>
          <p:nvSpPr>
            <p:cNvPr id="75787" name="AutoShape 11"/>
            <p:cNvSpPr>
              <a:spLocks/>
            </p:cNvSpPr>
            <p:nvPr/>
          </p:nvSpPr>
          <p:spPr bwMode="auto">
            <a:xfrm>
              <a:off x="14805025" y="8213725"/>
              <a:ext cx="344488" cy="2654300"/>
            </a:xfrm>
            <a:custGeom>
              <a:avLst/>
              <a:gdLst>
                <a:gd name="T0" fmla="*/ 172244 w 21600"/>
                <a:gd name="T1" fmla="*/ 1327150 h 21600"/>
                <a:gd name="T2" fmla="*/ 172244 w 21600"/>
                <a:gd name="T3" fmla="*/ 1327150 h 21600"/>
                <a:gd name="T4" fmla="*/ 172244 w 21600"/>
                <a:gd name="T5" fmla="*/ 1327150 h 21600"/>
                <a:gd name="T6" fmla="*/ 172244 w 21600"/>
                <a:gd name="T7" fmla="*/ 13271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21599" y="20927"/>
                    <a:pt x="21599" y="20927"/>
                    <a:pt x="21599" y="20927"/>
                  </a:cubicBezTo>
                  <a:cubicBezTo>
                    <a:pt x="21599" y="935"/>
                    <a:pt x="21599" y="935"/>
                    <a:pt x="21599" y="935"/>
                  </a:cubicBezTo>
                  <a:lnTo>
                    <a:pt x="0" y="0"/>
                  </a:lnTo>
                  <a:close/>
                  <a:moveTo>
                    <a:pt x="18777" y="19993"/>
                  </a:moveTo>
                  <a:cubicBezTo>
                    <a:pt x="2988" y="20560"/>
                    <a:pt x="2988" y="20560"/>
                    <a:pt x="2988" y="20560"/>
                  </a:cubicBezTo>
                  <a:cubicBezTo>
                    <a:pt x="2988" y="19993"/>
                    <a:pt x="2988" y="19993"/>
                    <a:pt x="2988" y="19993"/>
                  </a:cubicBezTo>
                  <a:cubicBezTo>
                    <a:pt x="18777" y="19543"/>
                    <a:pt x="18777" y="19543"/>
                    <a:pt x="18777" y="19543"/>
                  </a:cubicBezTo>
                  <a:lnTo>
                    <a:pt x="18777" y="19993"/>
                  </a:lnTo>
                  <a:close/>
                  <a:moveTo>
                    <a:pt x="18777" y="18647"/>
                  </a:moveTo>
                  <a:cubicBezTo>
                    <a:pt x="13645" y="18810"/>
                    <a:pt x="8301" y="18953"/>
                    <a:pt x="2988" y="19114"/>
                  </a:cubicBezTo>
                  <a:cubicBezTo>
                    <a:pt x="2988" y="18931"/>
                    <a:pt x="2988" y="18749"/>
                    <a:pt x="2988" y="18547"/>
                  </a:cubicBezTo>
                  <a:cubicBezTo>
                    <a:pt x="8301" y="18425"/>
                    <a:pt x="13645" y="18302"/>
                    <a:pt x="18777" y="18180"/>
                  </a:cubicBezTo>
                  <a:cubicBezTo>
                    <a:pt x="18777" y="18341"/>
                    <a:pt x="18777" y="18486"/>
                    <a:pt x="18777" y="18647"/>
                  </a:cubicBezTo>
                  <a:close/>
                  <a:moveTo>
                    <a:pt x="18777" y="17285"/>
                  </a:moveTo>
                  <a:cubicBezTo>
                    <a:pt x="13645" y="17425"/>
                    <a:pt x="8301" y="17546"/>
                    <a:pt x="2988" y="17670"/>
                  </a:cubicBezTo>
                  <a:cubicBezTo>
                    <a:pt x="2988" y="17485"/>
                    <a:pt x="2988" y="17303"/>
                    <a:pt x="2988" y="17119"/>
                  </a:cubicBezTo>
                  <a:cubicBezTo>
                    <a:pt x="8301" y="17019"/>
                    <a:pt x="13645" y="16919"/>
                    <a:pt x="18777" y="16834"/>
                  </a:cubicBezTo>
                  <a:cubicBezTo>
                    <a:pt x="18777" y="16979"/>
                    <a:pt x="18777" y="17140"/>
                    <a:pt x="18777" y="17285"/>
                  </a:cubicBezTo>
                  <a:close/>
                  <a:moveTo>
                    <a:pt x="18777" y="15940"/>
                  </a:moveTo>
                  <a:cubicBezTo>
                    <a:pt x="13645" y="16040"/>
                    <a:pt x="8301" y="16146"/>
                    <a:pt x="2988" y="16224"/>
                  </a:cubicBezTo>
                  <a:cubicBezTo>
                    <a:pt x="2988" y="16040"/>
                    <a:pt x="2988" y="15857"/>
                    <a:pt x="2988" y="15675"/>
                  </a:cubicBezTo>
                  <a:cubicBezTo>
                    <a:pt x="8301" y="15616"/>
                    <a:pt x="13645" y="15555"/>
                    <a:pt x="18777" y="15473"/>
                  </a:cubicBezTo>
                  <a:cubicBezTo>
                    <a:pt x="18777" y="15634"/>
                    <a:pt x="18777" y="15796"/>
                    <a:pt x="18777" y="15940"/>
                  </a:cubicBezTo>
                  <a:close/>
                  <a:moveTo>
                    <a:pt x="18777" y="14596"/>
                  </a:moveTo>
                  <a:cubicBezTo>
                    <a:pt x="13645" y="14657"/>
                    <a:pt x="8301" y="14717"/>
                    <a:pt x="2988" y="14800"/>
                  </a:cubicBezTo>
                  <a:cubicBezTo>
                    <a:pt x="2988" y="14617"/>
                    <a:pt x="2988" y="14411"/>
                    <a:pt x="2988" y="14233"/>
                  </a:cubicBezTo>
                  <a:cubicBezTo>
                    <a:pt x="8301" y="14190"/>
                    <a:pt x="13645" y="14170"/>
                    <a:pt x="18777" y="14127"/>
                  </a:cubicBezTo>
                  <a:cubicBezTo>
                    <a:pt x="18777" y="14272"/>
                    <a:pt x="18777" y="14433"/>
                    <a:pt x="18777" y="14596"/>
                  </a:cubicBezTo>
                  <a:close/>
                  <a:moveTo>
                    <a:pt x="18777" y="13232"/>
                  </a:moveTo>
                  <a:cubicBezTo>
                    <a:pt x="13645" y="13271"/>
                    <a:pt x="8301" y="13315"/>
                    <a:pt x="2988" y="13354"/>
                  </a:cubicBezTo>
                  <a:cubicBezTo>
                    <a:pt x="2988" y="13171"/>
                    <a:pt x="2988" y="12987"/>
                    <a:pt x="2988" y="12805"/>
                  </a:cubicBezTo>
                  <a:cubicBezTo>
                    <a:pt x="8301" y="12787"/>
                    <a:pt x="13645" y="12787"/>
                    <a:pt x="18777" y="12765"/>
                  </a:cubicBezTo>
                  <a:cubicBezTo>
                    <a:pt x="18777" y="12926"/>
                    <a:pt x="18777" y="13093"/>
                    <a:pt x="18777" y="13232"/>
                  </a:cubicBezTo>
                  <a:close/>
                  <a:moveTo>
                    <a:pt x="18777" y="11888"/>
                  </a:moveTo>
                  <a:cubicBezTo>
                    <a:pt x="13645" y="11910"/>
                    <a:pt x="8301" y="11910"/>
                    <a:pt x="2988" y="11910"/>
                  </a:cubicBezTo>
                  <a:cubicBezTo>
                    <a:pt x="2988" y="11725"/>
                    <a:pt x="2988" y="11543"/>
                    <a:pt x="2988" y="11359"/>
                  </a:cubicBezTo>
                  <a:cubicBezTo>
                    <a:pt x="8301" y="11380"/>
                    <a:pt x="13645" y="11402"/>
                    <a:pt x="18777" y="11419"/>
                  </a:cubicBezTo>
                  <a:cubicBezTo>
                    <a:pt x="18777" y="11565"/>
                    <a:pt x="18777" y="11725"/>
                    <a:pt x="18777" y="11888"/>
                  </a:cubicBezTo>
                  <a:close/>
                  <a:moveTo>
                    <a:pt x="18777" y="10546"/>
                  </a:moveTo>
                  <a:cubicBezTo>
                    <a:pt x="13645" y="10525"/>
                    <a:pt x="8301" y="10503"/>
                    <a:pt x="2988" y="10486"/>
                  </a:cubicBezTo>
                  <a:cubicBezTo>
                    <a:pt x="2988" y="10301"/>
                    <a:pt x="2988" y="10097"/>
                    <a:pt x="2988" y="9913"/>
                  </a:cubicBezTo>
                  <a:cubicBezTo>
                    <a:pt x="8301" y="9976"/>
                    <a:pt x="13645" y="10019"/>
                    <a:pt x="18777" y="10058"/>
                  </a:cubicBezTo>
                  <a:cubicBezTo>
                    <a:pt x="18777" y="10219"/>
                    <a:pt x="18777" y="10382"/>
                    <a:pt x="18777" y="10546"/>
                  </a:cubicBezTo>
                  <a:close/>
                  <a:moveTo>
                    <a:pt x="18777" y="9181"/>
                  </a:moveTo>
                  <a:cubicBezTo>
                    <a:pt x="13645" y="9140"/>
                    <a:pt x="8301" y="9101"/>
                    <a:pt x="2988" y="9040"/>
                  </a:cubicBezTo>
                  <a:cubicBezTo>
                    <a:pt x="2988" y="8857"/>
                    <a:pt x="2988" y="8673"/>
                    <a:pt x="2988" y="8490"/>
                  </a:cubicBezTo>
                  <a:cubicBezTo>
                    <a:pt x="8301" y="8551"/>
                    <a:pt x="13645" y="8634"/>
                    <a:pt x="18777" y="8694"/>
                  </a:cubicBezTo>
                  <a:cubicBezTo>
                    <a:pt x="18777" y="8857"/>
                    <a:pt x="18777" y="9018"/>
                    <a:pt x="18777" y="9181"/>
                  </a:cubicBezTo>
                  <a:close/>
                  <a:moveTo>
                    <a:pt x="18777" y="7839"/>
                  </a:moveTo>
                  <a:cubicBezTo>
                    <a:pt x="13645" y="7757"/>
                    <a:pt x="8301" y="7674"/>
                    <a:pt x="2988" y="7594"/>
                  </a:cubicBezTo>
                  <a:cubicBezTo>
                    <a:pt x="2988" y="7411"/>
                    <a:pt x="2988" y="7227"/>
                    <a:pt x="2988" y="7045"/>
                  </a:cubicBezTo>
                  <a:cubicBezTo>
                    <a:pt x="8301" y="7145"/>
                    <a:pt x="13645" y="7249"/>
                    <a:pt x="18777" y="7351"/>
                  </a:cubicBezTo>
                  <a:cubicBezTo>
                    <a:pt x="18777" y="7511"/>
                    <a:pt x="18777" y="7674"/>
                    <a:pt x="18777" y="7839"/>
                  </a:cubicBezTo>
                  <a:close/>
                  <a:moveTo>
                    <a:pt x="18777" y="6493"/>
                  </a:moveTo>
                  <a:cubicBezTo>
                    <a:pt x="13645" y="6372"/>
                    <a:pt x="8301" y="6272"/>
                    <a:pt x="2988" y="6170"/>
                  </a:cubicBezTo>
                  <a:cubicBezTo>
                    <a:pt x="2988" y="5983"/>
                    <a:pt x="2988" y="5783"/>
                    <a:pt x="2988" y="5599"/>
                  </a:cubicBezTo>
                  <a:cubicBezTo>
                    <a:pt x="8301" y="5742"/>
                    <a:pt x="13645" y="5865"/>
                    <a:pt x="18777" y="5983"/>
                  </a:cubicBezTo>
                  <a:cubicBezTo>
                    <a:pt x="18777" y="6148"/>
                    <a:pt x="18777" y="6332"/>
                    <a:pt x="18777" y="6493"/>
                  </a:cubicBezTo>
                  <a:close/>
                  <a:moveTo>
                    <a:pt x="18777" y="5132"/>
                  </a:moveTo>
                  <a:cubicBezTo>
                    <a:pt x="13645" y="5008"/>
                    <a:pt x="8301" y="4865"/>
                    <a:pt x="2988" y="4726"/>
                  </a:cubicBezTo>
                  <a:cubicBezTo>
                    <a:pt x="2988" y="4541"/>
                    <a:pt x="2988" y="4359"/>
                    <a:pt x="2988" y="4174"/>
                  </a:cubicBezTo>
                  <a:cubicBezTo>
                    <a:pt x="8301" y="4316"/>
                    <a:pt x="13645" y="4480"/>
                    <a:pt x="18777" y="4643"/>
                  </a:cubicBezTo>
                  <a:cubicBezTo>
                    <a:pt x="18777" y="4804"/>
                    <a:pt x="18777" y="4967"/>
                    <a:pt x="18777" y="5132"/>
                  </a:cubicBezTo>
                  <a:close/>
                  <a:moveTo>
                    <a:pt x="18777" y="3786"/>
                  </a:moveTo>
                  <a:cubicBezTo>
                    <a:pt x="13645" y="3625"/>
                    <a:pt x="8301" y="3460"/>
                    <a:pt x="2988" y="3280"/>
                  </a:cubicBezTo>
                  <a:cubicBezTo>
                    <a:pt x="2988" y="3095"/>
                    <a:pt x="2988" y="2913"/>
                    <a:pt x="2988" y="2730"/>
                  </a:cubicBezTo>
                  <a:cubicBezTo>
                    <a:pt x="8301" y="2913"/>
                    <a:pt x="13645" y="3095"/>
                    <a:pt x="18777" y="3280"/>
                  </a:cubicBezTo>
                  <a:cubicBezTo>
                    <a:pt x="18777" y="3441"/>
                    <a:pt x="18777" y="3625"/>
                    <a:pt x="18777" y="3786"/>
                  </a:cubicBezTo>
                  <a:close/>
                  <a:moveTo>
                    <a:pt x="18777" y="2442"/>
                  </a:moveTo>
                  <a:cubicBezTo>
                    <a:pt x="2988" y="1851"/>
                    <a:pt x="2988" y="1851"/>
                    <a:pt x="2988" y="1851"/>
                  </a:cubicBezTo>
                  <a:cubicBezTo>
                    <a:pt x="2988" y="1285"/>
                    <a:pt x="2988" y="1285"/>
                    <a:pt x="2988" y="1285"/>
                  </a:cubicBezTo>
                  <a:cubicBezTo>
                    <a:pt x="18777" y="1912"/>
                    <a:pt x="18777" y="1912"/>
                    <a:pt x="18777" y="1912"/>
                  </a:cubicBezTo>
                  <a:lnTo>
                    <a:pt x="18777" y="24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788" name="AutoShape 12"/>
            <p:cNvSpPr>
              <a:spLocks/>
            </p:cNvSpPr>
            <p:nvPr/>
          </p:nvSpPr>
          <p:spPr bwMode="auto">
            <a:xfrm>
              <a:off x="14116050" y="8220075"/>
              <a:ext cx="661988" cy="2646363"/>
            </a:xfrm>
            <a:custGeom>
              <a:avLst/>
              <a:gdLst>
                <a:gd name="T0" fmla="*/ 330994 w 21600"/>
                <a:gd name="T1" fmla="*/ 1323182 h 21600"/>
                <a:gd name="T2" fmla="*/ 330994 w 21600"/>
                <a:gd name="T3" fmla="*/ 1323182 h 21600"/>
                <a:gd name="T4" fmla="*/ 330994 w 21600"/>
                <a:gd name="T5" fmla="*/ 1323182 h 21600"/>
                <a:gd name="T6" fmla="*/ 330994 w 21600"/>
                <a:gd name="T7" fmla="*/ 13231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0785"/>
                  </a:moveTo>
                  <a:cubicBezTo>
                    <a:pt x="10800" y="21192"/>
                    <a:pt x="16199" y="21396"/>
                    <a:pt x="18899" y="21498"/>
                  </a:cubicBezTo>
                  <a:cubicBezTo>
                    <a:pt x="21599" y="21600"/>
                    <a:pt x="21599" y="21600"/>
                    <a:pt x="21599" y="21600"/>
                  </a:cubicBezTo>
                  <a:cubicBezTo>
                    <a:pt x="21599" y="10800"/>
                    <a:pt x="21599" y="5399"/>
                    <a:pt x="21599" y="2699"/>
                  </a:cubicBezTo>
                  <a:cubicBezTo>
                    <a:pt x="21599" y="0"/>
                    <a:pt x="21599" y="0"/>
                    <a:pt x="21599" y="0"/>
                  </a:cubicBezTo>
                  <a:cubicBezTo>
                    <a:pt x="10800" y="929"/>
                    <a:pt x="5400" y="1394"/>
                    <a:pt x="2700" y="1626"/>
                  </a:cubicBezTo>
                  <a:cubicBezTo>
                    <a:pt x="0" y="1859"/>
                    <a:pt x="0" y="1859"/>
                    <a:pt x="0" y="1859"/>
                  </a:cubicBezTo>
                  <a:lnTo>
                    <a:pt x="0" y="20785"/>
                  </a:lnTo>
                  <a:close/>
                  <a:moveTo>
                    <a:pt x="17846" y="17251"/>
                  </a:moveTo>
                  <a:cubicBezTo>
                    <a:pt x="17277" y="17241"/>
                    <a:pt x="16686" y="17231"/>
                    <a:pt x="16086" y="17220"/>
                  </a:cubicBezTo>
                  <a:cubicBezTo>
                    <a:pt x="15485" y="17210"/>
                    <a:pt x="14873" y="17199"/>
                    <a:pt x="14266" y="17188"/>
                  </a:cubicBezTo>
                  <a:cubicBezTo>
                    <a:pt x="14266" y="17088"/>
                    <a:pt x="14266" y="16991"/>
                    <a:pt x="14266" y="16895"/>
                  </a:cubicBezTo>
                  <a:cubicBezTo>
                    <a:pt x="14266" y="16798"/>
                    <a:pt x="14266" y="16700"/>
                    <a:pt x="14266" y="16598"/>
                  </a:cubicBezTo>
                  <a:cubicBezTo>
                    <a:pt x="14873" y="16598"/>
                    <a:pt x="15485" y="16598"/>
                    <a:pt x="16086" y="16598"/>
                  </a:cubicBezTo>
                  <a:cubicBezTo>
                    <a:pt x="16686" y="16598"/>
                    <a:pt x="17277" y="16598"/>
                    <a:pt x="17846" y="16598"/>
                  </a:cubicBezTo>
                  <a:cubicBezTo>
                    <a:pt x="17846" y="16709"/>
                    <a:pt x="17846" y="16822"/>
                    <a:pt x="17846" y="16932"/>
                  </a:cubicBezTo>
                  <a:cubicBezTo>
                    <a:pt x="17846" y="17042"/>
                    <a:pt x="17846" y="17150"/>
                    <a:pt x="17846" y="17251"/>
                  </a:cubicBezTo>
                  <a:close/>
                  <a:moveTo>
                    <a:pt x="17846" y="16169"/>
                  </a:moveTo>
                  <a:cubicBezTo>
                    <a:pt x="17277" y="16160"/>
                    <a:pt x="16686" y="16150"/>
                    <a:pt x="16086" y="16143"/>
                  </a:cubicBezTo>
                  <a:cubicBezTo>
                    <a:pt x="15485" y="16135"/>
                    <a:pt x="14875" y="16130"/>
                    <a:pt x="14266" y="16130"/>
                  </a:cubicBezTo>
                  <a:cubicBezTo>
                    <a:pt x="14266" y="16026"/>
                    <a:pt x="14266" y="15925"/>
                    <a:pt x="14266" y="15823"/>
                  </a:cubicBezTo>
                  <a:cubicBezTo>
                    <a:pt x="14266" y="15720"/>
                    <a:pt x="14266" y="15619"/>
                    <a:pt x="14266" y="15516"/>
                  </a:cubicBezTo>
                  <a:cubicBezTo>
                    <a:pt x="14873" y="15516"/>
                    <a:pt x="15485" y="15516"/>
                    <a:pt x="16086" y="15516"/>
                  </a:cubicBezTo>
                  <a:cubicBezTo>
                    <a:pt x="16686" y="15516"/>
                    <a:pt x="17277" y="15516"/>
                    <a:pt x="17846" y="15516"/>
                  </a:cubicBezTo>
                  <a:cubicBezTo>
                    <a:pt x="17846" y="15628"/>
                    <a:pt x="17846" y="15735"/>
                    <a:pt x="17846" y="15842"/>
                  </a:cubicBezTo>
                  <a:cubicBezTo>
                    <a:pt x="17846" y="15950"/>
                    <a:pt x="17846" y="16057"/>
                    <a:pt x="17846" y="16169"/>
                  </a:cubicBezTo>
                  <a:close/>
                  <a:moveTo>
                    <a:pt x="17846" y="15069"/>
                  </a:moveTo>
                  <a:cubicBezTo>
                    <a:pt x="17277" y="15069"/>
                    <a:pt x="16686" y="15069"/>
                    <a:pt x="16086" y="15066"/>
                  </a:cubicBezTo>
                  <a:cubicBezTo>
                    <a:pt x="15485" y="15064"/>
                    <a:pt x="14875" y="15058"/>
                    <a:pt x="14266" y="15047"/>
                  </a:cubicBezTo>
                  <a:cubicBezTo>
                    <a:pt x="14266" y="14955"/>
                    <a:pt x="14266" y="14858"/>
                    <a:pt x="14266" y="14758"/>
                  </a:cubicBezTo>
                  <a:cubicBezTo>
                    <a:pt x="14266" y="14658"/>
                    <a:pt x="14266" y="14556"/>
                    <a:pt x="14266" y="14455"/>
                  </a:cubicBezTo>
                  <a:cubicBezTo>
                    <a:pt x="14875" y="14444"/>
                    <a:pt x="15485" y="14439"/>
                    <a:pt x="16086" y="14434"/>
                  </a:cubicBezTo>
                  <a:cubicBezTo>
                    <a:pt x="16686" y="14428"/>
                    <a:pt x="17277" y="14423"/>
                    <a:pt x="17846" y="14412"/>
                  </a:cubicBezTo>
                  <a:cubicBezTo>
                    <a:pt x="17846" y="14526"/>
                    <a:pt x="17846" y="14639"/>
                    <a:pt x="17846" y="14749"/>
                  </a:cubicBezTo>
                  <a:cubicBezTo>
                    <a:pt x="17846" y="14859"/>
                    <a:pt x="17846" y="14966"/>
                    <a:pt x="17846" y="15069"/>
                  </a:cubicBezTo>
                  <a:close/>
                  <a:moveTo>
                    <a:pt x="17846" y="13987"/>
                  </a:moveTo>
                  <a:cubicBezTo>
                    <a:pt x="17277" y="13987"/>
                    <a:pt x="16686" y="13987"/>
                    <a:pt x="16086" y="13987"/>
                  </a:cubicBezTo>
                  <a:cubicBezTo>
                    <a:pt x="15485" y="13987"/>
                    <a:pt x="14873" y="13987"/>
                    <a:pt x="14266" y="13987"/>
                  </a:cubicBezTo>
                  <a:cubicBezTo>
                    <a:pt x="14266" y="13884"/>
                    <a:pt x="14266" y="13781"/>
                    <a:pt x="14266" y="13679"/>
                  </a:cubicBezTo>
                  <a:cubicBezTo>
                    <a:pt x="14266" y="13577"/>
                    <a:pt x="14266" y="13475"/>
                    <a:pt x="14266" y="13373"/>
                  </a:cubicBezTo>
                  <a:cubicBezTo>
                    <a:pt x="14875" y="13373"/>
                    <a:pt x="15485" y="13368"/>
                    <a:pt x="16086" y="13360"/>
                  </a:cubicBezTo>
                  <a:cubicBezTo>
                    <a:pt x="16686" y="13351"/>
                    <a:pt x="17277" y="13341"/>
                    <a:pt x="17846" y="13330"/>
                  </a:cubicBezTo>
                  <a:cubicBezTo>
                    <a:pt x="17846" y="13444"/>
                    <a:pt x="17846" y="13551"/>
                    <a:pt x="17846" y="13658"/>
                  </a:cubicBezTo>
                  <a:cubicBezTo>
                    <a:pt x="17846" y="13766"/>
                    <a:pt x="17846" y="13873"/>
                    <a:pt x="17846" y="13987"/>
                  </a:cubicBezTo>
                  <a:close/>
                  <a:moveTo>
                    <a:pt x="17846" y="12883"/>
                  </a:moveTo>
                  <a:cubicBezTo>
                    <a:pt x="17277" y="12892"/>
                    <a:pt x="16686" y="12896"/>
                    <a:pt x="16086" y="12901"/>
                  </a:cubicBezTo>
                  <a:cubicBezTo>
                    <a:pt x="15485" y="12906"/>
                    <a:pt x="14875" y="12912"/>
                    <a:pt x="14266" y="12923"/>
                  </a:cubicBezTo>
                  <a:cubicBezTo>
                    <a:pt x="14266" y="12822"/>
                    <a:pt x="14266" y="12720"/>
                    <a:pt x="14266" y="12618"/>
                  </a:cubicBezTo>
                  <a:cubicBezTo>
                    <a:pt x="14266" y="12516"/>
                    <a:pt x="14266" y="12413"/>
                    <a:pt x="14266" y="12311"/>
                  </a:cubicBezTo>
                  <a:cubicBezTo>
                    <a:pt x="14875" y="12302"/>
                    <a:pt x="15485" y="12292"/>
                    <a:pt x="16086" y="12279"/>
                  </a:cubicBezTo>
                  <a:cubicBezTo>
                    <a:pt x="16686" y="12266"/>
                    <a:pt x="17277" y="12251"/>
                    <a:pt x="17846" y="12230"/>
                  </a:cubicBezTo>
                  <a:cubicBezTo>
                    <a:pt x="17846" y="12341"/>
                    <a:pt x="17846" y="12454"/>
                    <a:pt x="17846" y="12564"/>
                  </a:cubicBezTo>
                  <a:cubicBezTo>
                    <a:pt x="17846" y="12674"/>
                    <a:pt x="17846" y="12781"/>
                    <a:pt x="17846" y="12883"/>
                  </a:cubicBezTo>
                  <a:close/>
                  <a:moveTo>
                    <a:pt x="17846" y="11801"/>
                  </a:moveTo>
                  <a:cubicBezTo>
                    <a:pt x="17277" y="11810"/>
                    <a:pt x="16686" y="11814"/>
                    <a:pt x="16086" y="11819"/>
                  </a:cubicBezTo>
                  <a:cubicBezTo>
                    <a:pt x="15485" y="11824"/>
                    <a:pt x="14875" y="11830"/>
                    <a:pt x="14266" y="11840"/>
                  </a:cubicBezTo>
                  <a:cubicBezTo>
                    <a:pt x="14266" y="11740"/>
                    <a:pt x="14266" y="11638"/>
                    <a:pt x="14266" y="11539"/>
                  </a:cubicBezTo>
                  <a:cubicBezTo>
                    <a:pt x="14266" y="11439"/>
                    <a:pt x="14266" y="11342"/>
                    <a:pt x="14266" y="11250"/>
                  </a:cubicBezTo>
                  <a:cubicBezTo>
                    <a:pt x="14875" y="11230"/>
                    <a:pt x="15485" y="11210"/>
                    <a:pt x="16086" y="11192"/>
                  </a:cubicBezTo>
                  <a:cubicBezTo>
                    <a:pt x="16686" y="11174"/>
                    <a:pt x="17277" y="11159"/>
                    <a:pt x="17846" y="11150"/>
                  </a:cubicBezTo>
                  <a:cubicBezTo>
                    <a:pt x="17846" y="11261"/>
                    <a:pt x="17846" y="11367"/>
                    <a:pt x="17846" y="11474"/>
                  </a:cubicBezTo>
                  <a:cubicBezTo>
                    <a:pt x="17846" y="11581"/>
                    <a:pt x="17846" y="11688"/>
                    <a:pt x="17846" y="11801"/>
                  </a:cubicBezTo>
                  <a:close/>
                  <a:moveTo>
                    <a:pt x="17846" y="10697"/>
                  </a:moveTo>
                  <a:cubicBezTo>
                    <a:pt x="17277" y="10708"/>
                    <a:pt x="16686" y="10724"/>
                    <a:pt x="16086" y="10739"/>
                  </a:cubicBezTo>
                  <a:cubicBezTo>
                    <a:pt x="15485" y="10755"/>
                    <a:pt x="14875" y="10771"/>
                    <a:pt x="14266" y="10782"/>
                  </a:cubicBezTo>
                  <a:cubicBezTo>
                    <a:pt x="14266" y="10679"/>
                    <a:pt x="14266" y="10576"/>
                    <a:pt x="14266" y="10473"/>
                  </a:cubicBezTo>
                  <a:cubicBezTo>
                    <a:pt x="14266" y="10372"/>
                    <a:pt x="14266" y="10270"/>
                    <a:pt x="14266" y="10168"/>
                  </a:cubicBezTo>
                  <a:cubicBezTo>
                    <a:pt x="14872" y="10147"/>
                    <a:pt x="15485" y="10126"/>
                    <a:pt x="16086" y="10105"/>
                  </a:cubicBezTo>
                  <a:cubicBezTo>
                    <a:pt x="16686" y="10085"/>
                    <a:pt x="17277" y="10066"/>
                    <a:pt x="17846" y="10046"/>
                  </a:cubicBezTo>
                  <a:cubicBezTo>
                    <a:pt x="17846" y="10157"/>
                    <a:pt x="17846" y="10269"/>
                    <a:pt x="17846" y="10378"/>
                  </a:cubicBezTo>
                  <a:cubicBezTo>
                    <a:pt x="17846" y="10488"/>
                    <a:pt x="17846" y="10595"/>
                    <a:pt x="17846" y="10697"/>
                  </a:cubicBezTo>
                  <a:close/>
                  <a:moveTo>
                    <a:pt x="17846" y="9617"/>
                  </a:moveTo>
                  <a:cubicBezTo>
                    <a:pt x="17277" y="9628"/>
                    <a:pt x="16686" y="9643"/>
                    <a:pt x="16086" y="9658"/>
                  </a:cubicBezTo>
                  <a:cubicBezTo>
                    <a:pt x="15485" y="9674"/>
                    <a:pt x="14875" y="9689"/>
                    <a:pt x="14266" y="9700"/>
                  </a:cubicBezTo>
                  <a:cubicBezTo>
                    <a:pt x="14266" y="9596"/>
                    <a:pt x="14266" y="9499"/>
                    <a:pt x="14266" y="9402"/>
                  </a:cubicBezTo>
                  <a:cubicBezTo>
                    <a:pt x="14266" y="9304"/>
                    <a:pt x="14266" y="9207"/>
                    <a:pt x="14266" y="9103"/>
                  </a:cubicBezTo>
                  <a:cubicBezTo>
                    <a:pt x="14875" y="9073"/>
                    <a:pt x="15485" y="9048"/>
                    <a:pt x="16086" y="9025"/>
                  </a:cubicBezTo>
                  <a:cubicBezTo>
                    <a:pt x="16686" y="9003"/>
                    <a:pt x="17277" y="8983"/>
                    <a:pt x="17846" y="8964"/>
                  </a:cubicBezTo>
                  <a:cubicBezTo>
                    <a:pt x="17846" y="9076"/>
                    <a:pt x="17846" y="9183"/>
                    <a:pt x="17846" y="9290"/>
                  </a:cubicBezTo>
                  <a:cubicBezTo>
                    <a:pt x="17846" y="9398"/>
                    <a:pt x="17846" y="9505"/>
                    <a:pt x="17846" y="9617"/>
                  </a:cubicBezTo>
                  <a:close/>
                  <a:moveTo>
                    <a:pt x="14266" y="7553"/>
                  </a:moveTo>
                  <a:cubicBezTo>
                    <a:pt x="14266" y="7462"/>
                    <a:pt x="14266" y="7365"/>
                    <a:pt x="14266" y="7266"/>
                  </a:cubicBezTo>
                  <a:cubicBezTo>
                    <a:pt x="14266" y="7167"/>
                    <a:pt x="14266" y="7065"/>
                    <a:pt x="14266" y="6963"/>
                  </a:cubicBezTo>
                  <a:cubicBezTo>
                    <a:pt x="14873" y="6932"/>
                    <a:pt x="15485" y="6901"/>
                    <a:pt x="16086" y="6870"/>
                  </a:cubicBezTo>
                  <a:cubicBezTo>
                    <a:pt x="16686" y="6839"/>
                    <a:pt x="17277" y="6808"/>
                    <a:pt x="17846" y="6778"/>
                  </a:cubicBezTo>
                  <a:cubicBezTo>
                    <a:pt x="17846" y="6890"/>
                    <a:pt x="17846" y="6997"/>
                    <a:pt x="17846" y="7104"/>
                  </a:cubicBezTo>
                  <a:cubicBezTo>
                    <a:pt x="17846" y="7212"/>
                    <a:pt x="17846" y="7319"/>
                    <a:pt x="17846" y="7431"/>
                  </a:cubicBezTo>
                  <a:cubicBezTo>
                    <a:pt x="17277" y="7453"/>
                    <a:pt x="16686" y="7473"/>
                    <a:pt x="16086" y="7493"/>
                  </a:cubicBezTo>
                  <a:cubicBezTo>
                    <a:pt x="15485" y="7514"/>
                    <a:pt x="14873" y="7534"/>
                    <a:pt x="14266" y="7553"/>
                  </a:cubicBezTo>
                  <a:close/>
                  <a:moveTo>
                    <a:pt x="17846" y="8513"/>
                  </a:moveTo>
                  <a:cubicBezTo>
                    <a:pt x="17277" y="8535"/>
                    <a:pt x="16686" y="8555"/>
                    <a:pt x="16086" y="8576"/>
                  </a:cubicBezTo>
                  <a:cubicBezTo>
                    <a:pt x="15485" y="8596"/>
                    <a:pt x="14873" y="8616"/>
                    <a:pt x="14266" y="8635"/>
                  </a:cubicBezTo>
                  <a:cubicBezTo>
                    <a:pt x="14266" y="8533"/>
                    <a:pt x="14266" y="8432"/>
                    <a:pt x="14266" y="8330"/>
                  </a:cubicBezTo>
                  <a:cubicBezTo>
                    <a:pt x="14266" y="8228"/>
                    <a:pt x="14266" y="8125"/>
                    <a:pt x="14266" y="8023"/>
                  </a:cubicBezTo>
                  <a:cubicBezTo>
                    <a:pt x="14875" y="8003"/>
                    <a:pt x="15485" y="7977"/>
                    <a:pt x="16086" y="7949"/>
                  </a:cubicBezTo>
                  <a:cubicBezTo>
                    <a:pt x="16686" y="7921"/>
                    <a:pt x="17277" y="7890"/>
                    <a:pt x="17846" y="7860"/>
                  </a:cubicBezTo>
                  <a:cubicBezTo>
                    <a:pt x="17846" y="7972"/>
                    <a:pt x="17846" y="8085"/>
                    <a:pt x="17846" y="8195"/>
                  </a:cubicBezTo>
                  <a:cubicBezTo>
                    <a:pt x="17846" y="8305"/>
                    <a:pt x="17846" y="8412"/>
                    <a:pt x="17846" y="8513"/>
                  </a:cubicBezTo>
                  <a:close/>
                  <a:moveTo>
                    <a:pt x="17846" y="6327"/>
                  </a:moveTo>
                  <a:cubicBezTo>
                    <a:pt x="17277" y="6360"/>
                    <a:pt x="16686" y="6386"/>
                    <a:pt x="16086" y="6411"/>
                  </a:cubicBezTo>
                  <a:cubicBezTo>
                    <a:pt x="15485" y="6437"/>
                    <a:pt x="14875" y="6462"/>
                    <a:pt x="14266" y="6492"/>
                  </a:cubicBezTo>
                  <a:cubicBezTo>
                    <a:pt x="14266" y="6390"/>
                    <a:pt x="14266" y="6289"/>
                    <a:pt x="14266" y="6187"/>
                  </a:cubicBezTo>
                  <a:cubicBezTo>
                    <a:pt x="14266" y="6085"/>
                    <a:pt x="14266" y="5983"/>
                    <a:pt x="14266" y="5881"/>
                  </a:cubicBezTo>
                  <a:cubicBezTo>
                    <a:pt x="14873" y="5851"/>
                    <a:pt x="15485" y="5820"/>
                    <a:pt x="16086" y="5789"/>
                  </a:cubicBezTo>
                  <a:cubicBezTo>
                    <a:pt x="16686" y="5758"/>
                    <a:pt x="17277" y="5727"/>
                    <a:pt x="17846" y="5696"/>
                  </a:cubicBezTo>
                  <a:cubicBezTo>
                    <a:pt x="17846" y="5799"/>
                    <a:pt x="17846" y="5906"/>
                    <a:pt x="17846" y="6013"/>
                  </a:cubicBezTo>
                  <a:cubicBezTo>
                    <a:pt x="17846" y="6120"/>
                    <a:pt x="17846" y="6226"/>
                    <a:pt x="17846" y="6327"/>
                  </a:cubicBezTo>
                  <a:close/>
                  <a:moveTo>
                    <a:pt x="17846" y="5245"/>
                  </a:moveTo>
                  <a:cubicBezTo>
                    <a:pt x="17277" y="5276"/>
                    <a:pt x="16686" y="5307"/>
                    <a:pt x="16086" y="5338"/>
                  </a:cubicBezTo>
                  <a:cubicBezTo>
                    <a:pt x="15485" y="5369"/>
                    <a:pt x="14873" y="5400"/>
                    <a:pt x="14266" y="5430"/>
                  </a:cubicBezTo>
                  <a:cubicBezTo>
                    <a:pt x="14266" y="5328"/>
                    <a:pt x="14266" y="5226"/>
                    <a:pt x="14266" y="5125"/>
                  </a:cubicBezTo>
                  <a:cubicBezTo>
                    <a:pt x="14266" y="5022"/>
                    <a:pt x="14266" y="4919"/>
                    <a:pt x="14266" y="4816"/>
                  </a:cubicBezTo>
                  <a:cubicBezTo>
                    <a:pt x="14875" y="4777"/>
                    <a:pt x="15485" y="4742"/>
                    <a:pt x="16086" y="4706"/>
                  </a:cubicBezTo>
                  <a:cubicBezTo>
                    <a:pt x="16686" y="4671"/>
                    <a:pt x="17277" y="4635"/>
                    <a:pt x="17846" y="4594"/>
                  </a:cubicBezTo>
                  <a:cubicBezTo>
                    <a:pt x="17846" y="4705"/>
                    <a:pt x="17846" y="4812"/>
                    <a:pt x="17846" y="4919"/>
                  </a:cubicBezTo>
                  <a:cubicBezTo>
                    <a:pt x="17846" y="5027"/>
                    <a:pt x="17846" y="5134"/>
                    <a:pt x="17846" y="5245"/>
                  </a:cubicBezTo>
                  <a:close/>
                  <a:moveTo>
                    <a:pt x="17846" y="4145"/>
                  </a:moveTo>
                  <a:cubicBezTo>
                    <a:pt x="17277" y="4186"/>
                    <a:pt x="16686" y="4221"/>
                    <a:pt x="16086" y="4254"/>
                  </a:cubicBezTo>
                  <a:cubicBezTo>
                    <a:pt x="15485" y="4287"/>
                    <a:pt x="14875" y="4317"/>
                    <a:pt x="14266" y="4348"/>
                  </a:cubicBezTo>
                  <a:cubicBezTo>
                    <a:pt x="14266" y="4247"/>
                    <a:pt x="14266" y="4145"/>
                    <a:pt x="14266" y="4045"/>
                  </a:cubicBezTo>
                  <a:cubicBezTo>
                    <a:pt x="14266" y="3945"/>
                    <a:pt x="14266" y="3848"/>
                    <a:pt x="14266" y="3756"/>
                  </a:cubicBezTo>
                  <a:cubicBezTo>
                    <a:pt x="14875" y="3714"/>
                    <a:pt x="15485" y="3674"/>
                    <a:pt x="16086" y="3634"/>
                  </a:cubicBezTo>
                  <a:cubicBezTo>
                    <a:pt x="16686" y="3593"/>
                    <a:pt x="17277" y="3553"/>
                    <a:pt x="17846" y="3512"/>
                  </a:cubicBezTo>
                  <a:cubicBezTo>
                    <a:pt x="17846" y="3614"/>
                    <a:pt x="17846" y="3721"/>
                    <a:pt x="17846" y="3828"/>
                  </a:cubicBezTo>
                  <a:cubicBezTo>
                    <a:pt x="17846" y="3936"/>
                    <a:pt x="17846" y="4043"/>
                    <a:pt x="17846" y="4145"/>
                  </a:cubicBezTo>
                  <a:close/>
                  <a:moveTo>
                    <a:pt x="17846" y="3063"/>
                  </a:moveTo>
                  <a:cubicBezTo>
                    <a:pt x="17277" y="3094"/>
                    <a:pt x="16686" y="3130"/>
                    <a:pt x="16086" y="3168"/>
                  </a:cubicBezTo>
                  <a:cubicBezTo>
                    <a:pt x="15485" y="3206"/>
                    <a:pt x="14875" y="3246"/>
                    <a:pt x="14266" y="3287"/>
                  </a:cubicBezTo>
                  <a:cubicBezTo>
                    <a:pt x="14266" y="3185"/>
                    <a:pt x="14266" y="3083"/>
                    <a:pt x="14266" y="2981"/>
                  </a:cubicBezTo>
                  <a:cubicBezTo>
                    <a:pt x="14266" y="2879"/>
                    <a:pt x="14266" y="2777"/>
                    <a:pt x="14266" y="2675"/>
                  </a:cubicBezTo>
                  <a:cubicBezTo>
                    <a:pt x="14875" y="2633"/>
                    <a:pt x="15485" y="2587"/>
                    <a:pt x="16086" y="2541"/>
                  </a:cubicBezTo>
                  <a:cubicBezTo>
                    <a:pt x="16686" y="2495"/>
                    <a:pt x="17277" y="2449"/>
                    <a:pt x="17846" y="2408"/>
                  </a:cubicBezTo>
                  <a:cubicBezTo>
                    <a:pt x="17846" y="2521"/>
                    <a:pt x="17846" y="2628"/>
                    <a:pt x="17846" y="2735"/>
                  </a:cubicBezTo>
                  <a:cubicBezTo>
                    <a:pt x="17846" y="2843"/>
                    <a:pt x="17846" y="2950"/>
                    <a:pt x="17846" y="3063"/>
                  </a:cubicBezTo>
                  <a:close/>
                  <a:moveTo>
                    <a:pt x="14266" y="1615"/>
                  </a:moveTo>
                  <a:cubicBezTo>
                    <a:pt x="16056" y="1470"/>
                    <a:pt x="16951" y="1398"/>
                    <a:pt x="17399" y="1362"/>
                  </a:cubicBezTo>
                  <a:cubicBezTo>
                    <a:pt x="17846" y="1326"/>
                    <a:pt x="17846" y="1326"/>
                    <a:pt x="17846" y="1326"/>
                  </a:cubicBezTo>
                  <a:cubicBezTo>
                    <a:pt x="17846" y="1643"/>
                    <a:pt x="17846" y="1802"/>
                    <a:pt x="17846" y="1882"/>
                  </a:cubicBezTo>
                  <a:cubicBezTo>
                    <a:pt x="17846" y="1961"/>
                    <a:pt x="17846" y="1961"/>
                    <a:pt x="17846" y="1961"/>
                  </a:cubicBezTo>
                  <a:cubicBezTo>
                    <a:pt x="16056" y="2083"/>
                    <a:pt x="15161" y="2144"/>
                    <a:pt x="14714" y="2175"/>
                  </a:cubicBezTo>
                  <a:cubicBezTo>
                    <a:pt x="14266" y="2205"/>
                    <a:pt x="14266" y="2205"/>
                    <a:pt x="14266" y="2205"/>
                  </a:cubicBezTo>
                  <a:lnTo>
                    <a:pt x="14266" y="1615"/>
                  </a:lnTo>
                  <a:close/>
                  <a:moveTo>
                    <a:pt x="9618" y="1961"/>
                  </a:moveTo>
                  <a:cubicBezTo>
                    <a:pt x="10760" y="1869"/>
                    <a:pt x="11331" y="1822"/>
                    <a:pt x="11617" y="1799"/>
                  </a:cubicBezTo>
                  <a:cubicBezTo>
                    <a:pt x="11903" y="1776"/>
                    <a:pt x="11903" y="1776"/>
                    <a:pt x="11903" y="1776"/>
                  </a:cubicBezTo>
                  <a:cubicBezTo>
                    <a:pt x="11903" y="2072"/>
                    <a:pt x="11903" y="2220"/>
                    <a:pt x="11903" y="2294"/>
                  </a:cubicBezTo>
                  <a:cubicBezTo>
                    <a:pt x="11903" y="2368"/>
                    <a:pt x="11903" y="2368"/>
                    <a:pt x="11903" y="2368"/>
                  </a:cubicBezTo>
                  <a:cubicBezTo>
                    <a:pt x="10760" y="2440"/>
                    <a:pt x="10189" y="2476"/>
                    <a:pt x="9903" y="2494"/>
                  </a:cubicBezTo>
                  <a:cubicBezTo>
                    <a:pt x="9618" y="2512"/>
                    <a:pt x="9618" y="2512"/>
                    <a:pt x="9618" y="2512"/>
                  </a:cubicBezTo>
                  <a:lnTo>
                    <a:pt x="9618" y="1961"/>
                  </a:lnTo>
                  <a:close/>
                  <a:moveTo>
                    <a:pt x="9618" y="3002"/>
                  </a:moveTo>
                  <a:cubicBezTo>
                    <a:pt x="9983" y="2980"/>
                    <a:pt x="10350" y="2954"/>
                    <a:pt x="10728" y="2926"/>
                  </a:cubicBezTo>
                  <a:cubicBezTo>
                    <a:pt x="11106" y="2898"/>
                    <a:pt x="11494" y="2867"/>
                    <a:pt x="11903" y="2837"/>
                  </a:cubicBezTo>
                  <a:cubicBezTo>
                    <a:pt x="11903" y="2939"/>
                    <a:pt x="11903" y="3036"/>
                    <a:pt x="11903" y="3134"/>
                  </a:cubicBezTo>
                  <a:cubicBezTo>
                    <a:pt x="11903" y="3231"/>
                    <a:pt x="11903" y="3328"/>
                    <a:pt x="11903" y="3429"/>
                  </a:cubicBezTo>
                  <a:cubicBezTo>
                    <a:pt x="11494" y="3451"/>
                    <a:pt x="11106" y="3471"/>
                    <a:pt x="10728" y="3494"/>
                  </a:cubicBezTo>
                  <a:cubicBezTo>
                    <a:pt x="10350" y="3517"/>
                    <a:pt x="9983" y="3542"/>
                    <a:pt x="9618" y="3573"/>
                  </a:cubicBezTo>
                  <a:cubicBezTo>
                    <a:pt x="9618" y="3471"/>
                    <a:pt x="9618" y="3375"/>
                    <a:pt x="9618" y="3281"/>
                  </a:cubicBezTo>
                  <a:cubicBezTo>
                    <a:pt x="9618" y="3186"/>
                    <a:pt x="9618" y="3095"/>
                    <a:pt x="9618" y="3002"/>
                  </a:cubicBezTo>
                  <a:close/>
                  <a:moveTo>
                    <a:pt x="9539" y="4041"/>
                  </a:moveTo>
                  <a:cubicBezTo>
                    <a:pt x="9944" y="4021"/>
                    <a:pt x="10330" y="3996"/>
                    <a:pt x="10718" y="3971"/>
                  </a:cubicBezTo>
                  <a:cubicBezTo>
                    <a:pt x="11106" y="3946"/>
                    <a:pt x="11494" y="3921"/>
                    <a:pt x="11903" y="3901"/>
                  </a:cubicBezTo>
                  <a:cubicBezTo>
                    <a:pt x="11903" y="3993"/>
                    <a:pt x="11903" y="4089"/>
                    <a:pt x="11903" y="4186"/>
                  </a:cubicBezTo>
                  <a:cubicBezTo>
                    <a:pt x="11903" y="4282"/>
                    <a:pt x="11903" y="4378"/>
                    <a:pt x="11903" y="4470"/>
                  </a:cubicBezTo>
                  <a:cubicBezTo>
                    <a:pt x="11494" y="4491"/>
                    <a:pt x="11106" y="4512"/>
                    <a:pt x="10718" y="4535"/>
                  </a:cubicBezTo>
                  <a:cubicBezTo>
                    <a:pt x="10330" y="4558"/>
                    <a:pt x="9944" y="4584"/>
                    <a:pt x="9539" y="4615"/>
                  </a:cubicBezTo>
                  <a:cubicBezTo>
                    <a:pt x="9539" y="4523"/>
                    <a:pt x="9539" y="4426"/>
                    <a:pt x="9539" y="4328"/>
                  </a:cubicBezTo>
                  <a:cubicBezTo>
                    <a:pt x="9539" y="4231"/>
                    <a:pt x="9539" y="4133"/>
                    <a:pt x="9539" y="4041"/>
                  </a:cubicBezTo>
                  <a:close/>
                  <a:moveTo>
                    <a:pt x="9539" y="5084"/>
                  </a:moveTo>
                  <a:cubicBezTo>
                    <a:pt x="9944" y="5064"/>
                    <a:pt x="10327" y="5044"/>
                    <a:pt x="10718" y="5021"/>
                  </a:cubicBezTo>
                  <a:cubicBezTo>
                    <a:pt x="11106" y="4997"/>
                    <a:pt x="11494" y="4972"/>
                    <a:pt x="11903" y="4940"/>
                  </a:cubicBezTo>
                  <a:cubicBezTo>
                    <a:pt x="11903" y="5042"/>
                    <a:pt x="11903" y="5139"/>
                    <a:pt x="11903" y="5236"/>
                  </a:cubicBezTo>
                  <a:cubicBezTo>
                    <a:pt x="11903" y="5334"/>
                    <a:pt x="11903" y="5431"/>
                    <a:pt x="11903" y="5534"/>
                  </a:cubicBezTo>
                  <a:cubicBezTo>
                    <a:pt x="11494" y="5554"/>
                    <a:pt x="11106" y="5574"/>
                    <a:pt x="10718" y="5594"/>
                  </a:cubicBezTo>
                  <a:cubicBezTo>
                    <a:pt x="10330" y="5614"/>
                    <a:pt x="9944" y="5635"/>
                    <a:pt x="9539" y="5656"/>
                  </a:cubicBezTo>
                  <a:cubicBezTo>
                    <a:pt x="9539" y="5565"/>
                    <a:pt x="9539" y="5473"/>
                    <a:pt x="9539" y="5378"/>
                  </a:cubicBezTo>
                  <a:cubicBezTo>
                    <a:pt x="9539" y="5283"/>
                    <a:pt x="9539" y="5186"/>
                    <a:pt x="9539" y="5084"/>
                  </a:cubicBezTo>
                  <a:close/>
                  <a:moveTo>
                    <a:pt x="9539" y="6125"/>
                  </a:moveTo>
                  <a:cubicBezTo>
                    <a:pt x="9944" y="6105"/>
                    <a:pt x="10330" y="6084"/>
                    <a:pt x="10707" y="6064"/>
                  </a:cubicBezTo>
                  <a:cubicBezTo>
                    <a:pt x="11084" y="6043"/>
                    <a:pt x="11451" y="6022"/>
                    <a:pt x="11816" y="6003"/>
                  </a:cubicBezTo>
                  <a:cubicBezTo>
                    <a:pt x="11816" y="6104"/>
                    <a:pt x="11816" y="6201"/>
                    <a:pt x="11816" y="6299"/>
                  </a:cubicBezTo>
                  <a:cubicBezTo>
                    <a:pt x="11816" y="6396"/>
                    <a:pt x="11816" y="6493"/>
                    <a:pt x="11816" y="6595"/>
                  </a:cubicBezTo>
                  <a:cubicBezTo>
                    <a:pt x="11451" y="6606"/>
                    <a:pt x="11084" y="6621"/>
                    <a:pt x="10707" y="6638"/>
                  </a:cubicBezTo>
                  <a:cubicBezTo>
                    <a:pt x="10330" y="6656"/>
                    <a:pt x="9944" y="6675"/>
                    <a:pt x="9539" y="6695"/>
                  </a:cubicBezTo>
                  <a:cubicBezTo>
                    <a:pt x="9539" y="6604"/>
                    <a:pt x="9539" y="6512"/>
                    <a:pt x="9539" y="6417"/>
                  </a:cubicBezTo>
                  <a:cubicBezTo>
                    <a:pt x="9539" y="6323"/>
                    <a:pt x="9539" y="6226"/>
                    <a:pt x="9539" y="6125"/>
                  </a:cubicBezTo>
                  <a:close/>
                  <a:moveTo>
                    <a:pt x="9539" y="7185"/>
                  </a:moveTo>
                  <a:cubicBezTo>
                    <a:pt x="9944" y="7165"/>
                    <a:pt x="10330" y="7146"/>
                    <a:pt x="10707" y="7126"/>
                  </a:cubicBezTo>
                  <a:cubicBezTo>
                    <a:pt x="11084" y="7105"/>
                    <a:pt x="11447" y="7085"/>
                    <a:pt x="11816" y="7063"/>
                  </a:cubicBezTo>
                  <a:cubicBezTo>
                    <a:pt x="11816" y="7155"/>
                    <a:pt x="11816" y="7252"/>
                    <a:pt x="11816" y="7349"/>
                  </a:cubicBezTo>
                  <a:cubicBezTo>
                    <a:pt x="11816" y="7447"/>
                    <a:pt x="11816" y="7544"/>
                    <a:pt x="11816" y="7636"/>
                  </a:cubicBezTo>
                  <a:cubicBezTo>
                    <a:pt x="11451" y="7656"/>
                    <a:pt x="11084" y="7672"/>
                    <a:pt x="10707" y="7688"/>
                  </a:cubicBezTo>
                  <a:cubicBezTo>
                    <a:pt x="10330" y="7703"/>
                    <a:pt x="9944" y="7718"/>
                    <a:pt x="9539" y="7738"/>
                  </a:cubicBezTo>
                  <a:cubicBezTo>
                    <a:pt x="9539" y="7646"/>
                    <a:pt x="9539" y="7554"/>
                    <a:pt x="9539" y="7462"/>
                  </a:cubicBezTo>
                  <a:cubicBezTo>
                    <a:pt x="9539" y="7369"/>
                    <a:pt x="9539" y="7277"/>
                    <a:pt x="9539" y="7185"/>
                  </a:cubicBezTo>
                  <a:close/>
                  <a:moveTo>
                    <a:pt x="9539" y="8228"/>
                  </a:moveTo>
                  <a:cubicBezTo>
                    <a:pt x="9908" y="8208"/>
                    <a:pt x="10295" y="8188"/>
                    <a:pt x="10681" y="8170"/>
                  </a:cubicBezTo>
                  <a:cubicBezTo>
                    <a:pt x="11066" y="8152"/>
                    <a:pt x="11451" y="8136"/>
                    <a:pt x="11816" y="8128"/>
                  </a:cubicBezTo>
                  <a:cubicBezTo>
                    <a:pt x="11816" y="8219"/>
                    <a:pt x="11816" y="8315"/>
                    <a:pt x="11816" y="8412"/>
                  </a:cubicBezTo>
                  <a:cubicBezTo>
                    <a:pt x="11816" y="8508"/>
                    <a:pt x="11816" y="8605"/>
                    <a:pt x="11816" y="8696"/>
                  </a:cubicBezTo>
                  <a:cubicBezTo>
                    <a:pt x="11451" y="8707"/>
                    <a:pt x="11066" y="8717"/>
                    <a:pt x="10681" y="8729"/>
                  </a:cubicBezTo>
                  <a:cubicBezTo>
                    <a:pt x="10295" y="8742"/>
                    <a:pt x="9908" y="8757"/>
                    <a:pt x="9539" y="8779"/>
                  </a:cubicBezTo>
                  <a:cubicBezTo>
                    <a:pt x="9539" y="8687"/>
                    <a:pt x="9539" y="8595"/>
                    <a:pt x="9539" y="8503"/>
                  </a:cubicBezTo>
                  <a:cubicBezTo>
                    <a:pt x="9539" y="8412"/>
                    <a:pt x="9539" y="8320"/>
                    <a:pt x="9539" y="8228"/>
                  </a:cubicBezTo>
                  <a:close/>
                  <a:moveTo>
                    <a:pt x="9539" y="9271"/>
                  </a:moveTo>
                  <a:cubicBezTo>
                    <a:pt x="9908" y="9249"/>
                    <a:pt x="10295" y="9234"/>
                    <a:pt x="10681" y="9219"/>
                  </a:cubicBezTo>
                  <a:cubicBezTo>
                    <a:pt x="11066" y="9203"/>
                    <a:pt x="11451" y="9188"/>
                    <a:pt x="11816" y="9166"/>
                  </a:cubicBezTo>
                  <a:cubicBezTo>
                    <a:pt x="11816" y="9269"/>
                    <a:pt x="11816" y="9366"/>
                    <a:pt x="11816" y="9463"/>
                  </a:cubicBezTo>
                  <a:cubicBezTo>
                    <a:pt x="11816" y="9560"/>
                    <a:pt x="11816" y="9657"/>
                    <a:pt x="11816" y="9761"/>
                  </a:cubicBezTo>
                  <a:cubicBezTo>
                    <a:pt x="11451" y="9769"/>
                    <a:pt x="11066" y="9779"/>
                    <a:pt x="10681" y="9790"/>
                  </a:cubicBezTo>
                  <a:cubicBezTo>
                    <a:pt x="10295" y="9800"/>
                    <a:pt x="9908" y="9811"/>
                    <a:pt x="9539" y="9822"/>
                  </a:cubicBezTo>
                  <a:cubicBezTo>
                    <a:pt x="9539" y="9730"/>
                    <a:pt x="9539" y="9638"/>
                    <a:pt x="9539" y="9546"/>
                  </a:cubicBezTo>
                  <a:cubicBezTo>
                    <a:pt x="9539" y="9454"/>
                    <a:pt x="9539" y="9363"/>
                    <a:pt x="9539" y="9271"/>
                  </a:cubicBezTo>
                  <a:close/>
                  <a:moveTo>
                    <a:pt x="9539" y="10312"/>
                  </a:moveTo>
                  <a:cubicBezTo>
                    <a:pt x="9908" y="10290"/>
                    <a:pt x="10295" y="10275"/>
                    <a:pt x="10681" y="10262"/>
                  </a:cubicBezTo>
                  <a:cubicBezTo>
                    <a:pt x="11066" y="10250"/>
                    <a:pt x="11451" y="10240"/>
                    <a:pt x="11816" y="10229"/>
                  </a:cubicBezTo>
                  <a:cubicBezTo>
                    <a:pt x="11816" y="10321"/>
                    <a:pt x="11816" y="10418"/>
                    <a:pt x="11816" y="10514"/>
                  </a:cubicBezTo>
                  <a:cubicBezTo>
                    <a:pt x="11816" y="10611"/>
                    <a:pt x="11816" y="10707"/>
                    <a:pt x="11816" y="10800"/>
                  </a:cubicBezTo>
                  <a:cubicBezTo>
                    <a:pt x="11451" y="10810"/>
                    <a:pt x="11066" y="10821"/>
                    <a:pt x="10681" y="10831"/>
                  </a:cubicBezTo>
                  <a:cubicBezTo>
                    <a:pt x="10295" y="10842"/>
                    <a:pt x="9908" y="10852"/>
                    <a:pt x="9539" y="10860"/>
                  </a:cubicBezTo>
                  <a:cubicBezTo>
                    <a:pt x="9539" y="10769"/>
                    <a:pt x="9539" y="10677"/>
                    <a:pt x="9539" y="10585"/>
                  </a:cubicBezTo>
                  <a:cubicBezTo>
                    <a:pt x="9539" y="10494"/>
                    <a:pt x="9539" y="10403"/>
                    <a:pt x="9539" y="10312"/>
                  </a:cubicBezTo>
                  <a:close/>
                  <a:moveTo>
                    <a:pt x="9539" y="11350"/>
                  </a:moveTo>
                  <a:cubicBezTo>
                    <a:pt x="9908" y="11342"/>
                    <a:pt x="10295" y="11332"/>
                    <a:pt x="10681" y="11321"/>
                  </a:cubicBezTo>
                  <a:cubicBezTo>
                    <a:pt x="11066" y="11311"/>
                    <a:pt x="11451" y="11300"/>
                    <a:pt x="11816" y="11289"/>
                  </a:cubicBezTo>
                  <a:cubicBezTo>
                    <a:pt x="11816" y="11381"/>
                    <a:pt x="11816" y="11478"/>
                    <a:pt x="11816" y="11576"/>
                  </a:cubicBezTo>
                  <a:cubicBezTo>
                    <a:pt x="11816" y="11673"/>
                    <a:pt x="11816" y="11770"/>
                    <a:pt x="11816" y="11862"/>
                  </a:cubicBezTo>
                  <a:cubicBezTo>
                    <a:pt x="11451" y="11872"/>
                    <a:pt x="11066" y="11877"/>
                    <a:pt x="10681" y="11882"/>
                  </a:cubicBezTo>
                  <a:cubicBezTo>
                    <a:pt x="10295" y="11887"/>
                    <a:pt x="9908" y="11892"/>
                    <a:pt x="9539" y="11903"/>
                  </a:cubicBezTo>
                  <a:cubicBezTo>
                    <a:pt x="9539" y="11811"/>
                    <a:pt x="9539" y="11719"/>
                    <a:pt x="9539" y="11627"/>
                  </a:cubicBezTo>
                  <a:cubicBezTo>
                    <a:pt x="9539" y="11535"/>
                    <a:pt x="9539" y="11443"/>
                    <a:pt x="9539" y="11350"/>
                  </a:cubicBezTo>
                  <a:close/>
                  <a:moveTo>
                    <a:pt x="9539" y="12393"/>
                  </a:moveTo>
                  <a:cubicBezTo>
                    <a:pt x="9908" y="12382"/>
                    <a:pt x="10295" y="12373"/>
                    <a:pt x="10681" y="12363"/>
                  </a:cubicBezTo>
                  <a:cubicBezTo>
                    <a:pt x="11066" y="12353"/>
                    <a:pt x="11451" y="12343"/>
                    <a:pt x="11816" y="12332"/>
                  </a:cubicBezTo>
                  <a:cubicBezTo>
                    <a:pt x="11816" y="12435"/>
                    <a:pt x="11816" y="12532"/>
                    <a:pt x="11816" y="12629"/>
                  </a:cubicBezTo>
                  <a:cubicBezTo>
                    <a:pt x="11816" y="12726"/>
                    <a:pt x="11816" y="12822"/>
                    <a:pt x="11816" y="12923"/>
                  </a:cubicBezTo>
                  <a:cubicBezTo>
                    <a:pt x="11451" y="12923"/>
                    <a:pt x="11066" y="12923"/>
                    <a:pt x="10681" y="12925"/>
                  </a:cubicBezTo>
                  <a:cubicBezTo>
                    <a:pt x="10295" y="12928"/>
                    <a:pt x="9908" y="12933"/>
                    <a:pt x="9539" y="12944"/>
                  </a:cubicBezTo>
                  <a:cubicBezTo>
                    <a:pt x="9539" y="12852"/>
                    <a:pt x="9539" y="12761"/>
                    <a:pt x="9539" y="12669"/>
                  </a:cubicBezTo>
                  <a:cubicBezTo>
                    <a:pt x="9539" y="12577"/>
                    <a:pt x="9539" y="12485"/>
                    <a:pt x="9539" y="12393"/>
                  </a:cubicBezTo>
                  <a:close/>
                  <a:moveTo>
                    <a:pt x="9539" y="13436"/>
                  </a:moveTo>
                  <a:cubicBezTo>
                    <a:pt x="9908" y="13425"/>
                    <a:pt x="10275" y="13420"/>
                    <a:pt x="10651" y="13414"/>
                  </a:cubicBezTo>
                  <a:cubicBezTo>
                    <a:pt x="11027" y="13409"/>
                    <a:pt x="11412" y="13404"/>
                    <a:pt x="11816" y="13393"/>
                  </a:cubicBezTo>
                  <a:cubicBezTo>
                    <a:pt x="11816" y="13495"/>
                    <a:pt x="11816" y="13592"/>
                    <a:pt x="11816" y="13689"/>
                  </a:cubicBezTo>
                  <a:cubicBezTo>
                    <a:pt x="11816" y="13786"/>
                    <a:pt x="11816" y="13884"/>
                    <a:pt x="11816" y="13987"/>
                  </a:cubicBezTo>
                  <a:cubicBezTo>
                    <a:pt x="11412" y="13987"/>
                    <a:pt x="11027" y="13987"/>
                    <a:pt x="10651" y="13987"/>
                  </a:cubicBezTo>
                  <a:cubicBezTo>
                    <a:pt x="10275" y="13987"/>
                    <a:pt x="9910" y="13987"/>
                    <a:pt x="9539" y="13987"/>
                  </a:cubicBezTo>
                  <a:cubicBezTo>
                    <a:pt x="9539" y="13895"/>
                    <a:pt x="9539" y="13803"/>
                    <a:pt x="9539" y="13711"/>
                  </a:cubicBezTo>
                  <a:cubicBezTo>
                    <a:pt x="9539" y="13619"/>
                    <a:pt x="9539" y="13528"/>
                    <a:pt x="9539" y="13436"/>
                  </a:cubicBezTo>
                  <a:close/>
                  <a:moveTo>
                    <a:pt x="9539" y="14477"/>
                  </a:moveTo>
                  <a:cubicBezTo>
                    <a:pt x="9908" y="14466"/>
                    <a:pt x="10275" y="14461"/>
                    <a:pt x="10651" y="14458"/>
                  </a:cubicBezTo>
                  <a:cubicBezTo>
                    <a:pt x="11027" y="14455"/>
                    <a:pt x="11412" y="14455"/>
                    <a:pt x="11816" y="14455"/>
                  </a:cubicBezTo>
                  <a:cubicBezTo>
                    <a:pt x="11816" y="14548"/>
                    <a:pt x="11816" y="14644"/>
                    <a:pt x="11816" y="14741"/>
                  </a:cubicBezTo>
                  <a:cubicBezTo>
                    <a:pt x="11816" y="14837"/>
                    <a:pt x="11816" y="14933"/>
                    <a:pt x="11816" y="15026"/>
                  </a:cubicBezTo>
                  <a:cubicBezTo>
                    <a:pt x="11412" y="15026"/>
                    <a:pt x="11027" y="15026"/>
                    <a:pt x="10651" y="15026"/>
                  </a:cubicBezTo>
                  <a:cubicBezTo>
                    <a:pt x="10275" y="15026"/>
                    <a:pt x="9910" y="15026"/>
                    <a:pt x="9539" y="15026"/>
                  </a:cubicBezTo>
                  <a:cubicBezTo>
                    <a:pt x="9539" y="14934"/>
                    <a:pt x="9539" y="14842"/>
                    <a:pt x="9539" y="14750"/>
                  </a:cubicBezTo>
                  <a:cubicBezTo>
                    <a:pt x="9539" y="14659"/>
                    <a:pt x="9539" y="14568"/>
                    <a:pt x="9539" y="14477"/>
                  </a:cubicBezTo>
                  <a:close/>
                  <a:moveTo>
                    <a:pt x="9453" y="15516"/>
                  </a:moveTo>
                  <a:cubicBezTo>
                    <a:pt x="9865" y="15516"/>
                    <a:pt x="10254" y="15516"/>
                    <a:pt x="10641" y="15513"/>
                  </a:cubicBezTo>
                  <a:cubicBezTo>
                    <a:pt x="11027" y="15510"/>
                    <a:pt x="11412" y="15505"/>
                    <a:pt x="11816" y="15494"/>
                  </a:cubicBezTo>
                  <a:cubicBezTo>
                    <a:pt x="11816" y="15597"/>
                    <a:pt x="11816" y="15695"/>
                    <a:pt x="11816" y="15792"/>
                  </a:cubicBezTo>
                  <a:cubicBezTo>
                    <a:pt x="11816" y="15889"/>
                    <a:pt x="11816" y="15986"/>
                    <a:pt x="11816" y="16088"/>
                  </a:cubicBezTo>
                  <a:cubicBezTo>
                    <a:pt x="11412" y="16088"/>
                    <a:pt x="11027" y="16083"/>
                    <a:pt x="10641" y="16078"/>
                  </a:cubicBezTo>
                  <a:cubicBezTo>
                    <a:pt x="10254" y="16072"/>
                    <a:pt x="9865" y="16067"/>
                    <a:pt x="9453" y="16067"/>
                  </a:cubicBezTo>
                  <a:cubicBezTo>
                    <a:pt x="9453" y="15975"/>
                    <a:pt x="9453" y="15884"/>
                    <a:pt x="9453" y="15792"/>
                  </a:cubicBezTo>
                  <a:cubicBezTo>
                    <a:pt x="9453" y="15700"/>
                    <a:pt x="9453" y="15608"/>
                    <a:pt x="9453" y="15516"/>
                  </a:cubicBezTo>
                  <a:close/>
                  <a:moveTo>
                    <a:pt x="9453" y="16559"/>
                  </a:moveTo>
                  <a:cubicBezTo>
                    <a:pt x="9865" y="16559"/>
                    <a:pt x="10254" y="16559"/>
                    <a:pt x="10641" y="16559"/>
                  </a:cubicBezTo>
                  <a:cubicBezTo>
                    <a:pt x="11027" y="16559"/>
                    <a:pt x="11412" y="16559"/>
                    <a:pt x="11816" y="16559"/>
                  </a:cubicBezTo>
                  <a:cubicBezTo>
                    <a:pt x="11816" y="16661"/>
                    <a:pt x="11816" y="16758"/>
                    <a:pt x="11816" y="16855"/>
                  </a:cubicBezTo>
                  <a:cubicBezTo>
                    <a:pt x="11816" y="16952"/>
                    <a:pt x="11816" y="17049"/>
                    <a:pt x="11816" y="17149"/>
                  </a:cubicBezTo>
                  <a:cubicBezTo>
                    <a:pt x="11412" y="17138"/>
                    <a:pt x="11027" y="17128"/>
                    <a:pt x="10641" y="17121"/>
                  </a:cubicBezTo>
                  <a:cubicBezTo>
                    <a:pt x="10254" y="17114"/>
                    <a:pt x="9865" y="17110"/>
                    <a:pt x="9453" y="17110"/>
                  </a:cubicBezTo>
                  <a:cubicBezTo>
                    <a:pt x="9453" y="17018"/>
                    <a:pt x="9453" y="16926"/>
                    <a:pt x="9453" y="16834"/>
                  </a:cubicBezTo>
                  <a:cubicBezTo>
                    <a:pt x="9453" y="16742"/>
                    <a:pt x="9453" y="16650"/>
                    <a:pt x="9453" y="16559"/>
                  </a:cubicBezTo>
                  <a:close/>
                  <a:moveTo>
                    <a:pt x="7584" y="20171"/>
                  </a:moveTo>
                  <a:cubicBezTo>
                    <a:pt x="6728" y="20151"/>
                    <a:pt x="6300" y="20142"/>
                    <a:pt x="6087" y="20137"/>
                  </a:cubicBezTo>
                  <a:cubicBezTo>
                    <a:pt x="5873" y="20132"/>
                    <a:pt x="5873" y="20132"/>
                    <a:pt x="5873" y="20132"/>
                  </a:cubicBezTo>
                  <a:cubicBezTo>
                    <a:pt x="5873" y="19865"/>
                    <a:pt x="5873" y="19732"/>
                    <a:pt x="5873" y="19665"/>
                  </a:cubicBezTo>
                  <a:cubicBezTo>
                    <a:pt x="5873" y="19598"/>
                    <a:pt x="5873" y="19598"/>
                    <a:pt x="5873" y="19598"/>
                  </a:cubicBezTo>
                  <a:cubicBezTo>
                    <a:pt x="6728" y="19620"/>
                    <a:pt x="7156" y="19631"/>
                    <a:pt x="7370" y="19636"/>
                  </a:cubicBezTo>
                  <a:cubicBezTo>
                    <a:pt x="7584" y="19642"/>
                    <a:pt x="7584" y="19642"/>
                    <a:pt x="7584" y="19642"/>
                  </a:cubicBezTo>
                  <a:lnTo>
                    <a:pt x="7584" y="20171"/>
                  </a:lnTo>
                  <a:close/>
                  <a:moveTo>
                    <a:pt x="7584" y="19150"/>
                  </a:moveTo>
                  <a:cubicBezTo>
                    <a:pt x="7298" y="19139"/>
                    <a:pt x="7015" y="19129"/>
                    <a:pt x="6728" y="19122"/>
                  </a:cubicBezTo>
                  <a:cubicBezTo>
                    <a:pt x="6444" y="19116"/>
                    <a:pt x="6159" y="19111"/>
                    <a:pt x="5873" y="19111"/>
                  </a:cubicBezTo>
                  <a:cubicBezTo>
                    <a:pt x="5873" y="19019"/>
                    <a:pt x="5873" y="18932"/>
                    <a:pt x="5873" y="18845"/>
                  </a:cubicBezTo>
                  <a:cubicBezTo>
                    <a:pt x="5873" y="18757"/>
                    <a:pt x="5873" y="18670"/>
                    <a:pt x="5873" y="18577"/>
                  </a:cubicBezTo>
                  <a:cubicBezTo>
                    <a:pt x="6159" y="18588"/>
                    <a:pt x="6444" y="18594"/>
                    <a:pt x="6728" y="18599"/>
                  </a:cubicBezTo>
                  <a:cubicBezTo>
                    <a:pt x="7013" y="18604"/>
                    <a:pt x="7298" y="18610"/>
                    <a:pt x="7584" y="18621"/>
                  </a:cubicBezTo>
                  <a:cubicBezTo>
                    <a:pt x="7584" y="18702"/>
                    <a:pt x="7584" y="18789"/>
                    <a:pt x="7584" y="18878"/>
                  </a:cubicBezTo>
                  <a:cubicBezTo>
                    <a:pt x="7584" y="18967"/>
                    <a:pt x="7584" y="19059"/>
                    <a:pt x="7584" y="19150"/>
                  </a:cubicBezTo>
                  <a:close/>
                  <a:moveTo>
                    <a:pt x="5873" y="18091"/>
                  </a:moveTo>
                  <a:cubicBezTo>
                    <a:pt x="5873" y="17999"/>
                    <a:pt x="5873" y="17911"/>
                    <a:pt x="5873" y="17824"/>
                  </a:cubicBezTo>
                  <a:cubicBezTo>
                    <a:pt x="5873" y="17736"/>
                    <a:pt x="5873" y="17649"/>
                    <a:pt x="5873" y="17556"/>
                  </a:cubicBezTo>
                  <a:cubicBezTo>
                    <a:pt x="6159" y="17567"/>
                    <a:pt x="6442" y="17571"/>
                    <a:pt x="6728" y="17575"/>
                  </a:cubicBezTo>
                  <a:cubicBezTo>
                    <a:pt x="7013" y="17579"/>
                    <a:pt x="7298" y="17578"/>
                    <a:pt x="7584" y="17578"/>
                  </a:cubicBezTo>
                  <a:cubicBezTo>
                    <a:pt x="7584" y="17670"/>
                    <a:pt x="7584" y="17762"/>
                    <a:pt x="7584" y="17852"/>
                  </a:cubicBezTo>
                  <a:cubicBezTo>
                    <a:pt x="7584" y="17941"/>
                    <a:pt x="7584" y="18027"/>
                    <a:pt x="7584" y="18109"/>
                  </a:cubicBezTo>
                  <a:cubicBezTo>
                    <a:pt x="7298" y="18109"/>
                    <a:pt x="7013" y="18105"/>
                    <a:pt x="6728" y="18100"/>
                  </a:cubicBezTo>
                  <a:cubicBezTo>
                    <a:pt x="6444" y="18096"/>
                    <a:pt x="6159" y="18091"/>
                    <a:pt x="5873" y="18091"/>
                  </a:cubicBezTo>
                  <a:close/>
                  <a:moveTo>
                    <a:pt x="7584" y="17088"/>
                  </a:moveTo>
                  <a:cubicBezTo>
                    <a:pt x="7298" y="17088"/>
                    <a:pt x="7013" y="17082"/>
                    <a:pt x="6728" y="17077"/>
                  </a:cubicBezTo>
                  <a:cubicBezTo>
                    <a:pt x="6444" y="17072"/>
                    <a:pt x="6159" y="17066"/>
                    <a:pt x="5873" y="17066"/>
                  </a:cubicBezTo>
                  <a:cubicBezTo>
                    <a:pt x="5873" y="16975"/>
                    <a:pt x="5873" y="16888"/>
                    <a:pt x="5873" y="16802"/>
                  </a:cubicBezTo>
                  <a:cubicBezTo>
                    <a:pt x="5873" y="16715"/>
                    <a:pt x="5873" y="16628"/>
                    <a:pt x="5873" y="16537"/>
                  </a:cubicBezTo>
                  <a:cubicBezTo>
                    <a:pt x="6159" y="16548"/>
                    <a:pt x="6442" y="16552"/>
                    <a:pt x="6728" y="16556"/>
                  </a:cubicBezTo>
                  <a:cubicBezTo>
                    <a:pt x="7013" y="16559"/>
                    <a:pt x="7298" y="16559"/>
                    <a:pt x="7584" y="16559"/>
                  </a:cubicBezTo>
                  <a:cubicBezTo>
                    <a:pt x="7584" y="16650"/>
                    <a:pt x="7584" y="16737"/>
                    <a:pt x="7584" y="16823"/>
                  </a:cubicBezTo>
                  <a:cubicBezTo>
                    <a:pt x="7584" y="16910"/>
                    <a:pt x="7584" y="16996"/>
                    <a:pt x="7584" y="17088"/>
                  </a:cubicBezTo>
                  <a:close/>
                  <a:moveTo>
                    <a:pt x="5873" y="16045"/>
                  </a:moveTo>
                  <a:cubicBezTo>
                    <a:pt x="5873" y="15954"/>
                    <a:pt x="5873" y="15867"/>
                    <a:pt x="5873" y="15781"/>
                  </a:cubicBezTo>
                  <a:cubicBezTo>
                    <a:pt x="5873" y="15695"/>
                    <a:pt x="5873" y="15608"/>
                    <a:pt x="5873" y="15516"/>
                  </a:cubicBezTo>
                  <a:cubicBezTo>
                    <a:pt x="6158" y="15516"/>
                    <a:pt x="6443" y="15516"/>
                    <a:pt x="6728" y="15516"/>
                  </a:cubicBezTo>
                  <a:cubicBezTo>
                    <a:pt x="7014" y="15516"/>
                    <a:pt x="7299" y="15516"/>
                    <a:pt x="7584" y="15516"/>
                  </a:cubicBezTo>
                  <a:cubicBezTo>
                    <a:pt x="7584" y="15608"/>
                    <a:pt x="7584" y="15700"/>
                    <a:pt x="7584" y="15792"/>
                  </a:cubicBezTo>
                  <a:cubicBezTo>
                    <a:pt x="7584" y="15884"/>
                    <a:pt x="7584" y="15975"/>
                    <a:pt x="7584" y="16067"/>
                  </a:cubicBezTo>
                  <a:cubicBezTo>
                    <a:pt x="7298" y="16056"/>
                    <a:pt x="7015" y="16051"/>
                    <a:pt x="6728" y="16048"/>
                  </a:cubicBezTo>
                  <a:cubicBezTo>
                    <a:pt x="6443" y="16044"/>
                    <a:pt x="6159" y="16045"/>
                    <a:pt x="5873" y="16045"/>
                  </a:cubicBezTo>
                  <a:close/>
                  <a:moveTo>
                    <a:pt x="7584" y="15026"/>
                  </a:moveTo>
                  <a:cubicBezTo>
                    <a:pt x="7299" y="15026"/>
                    <a:pt x="7014" y="15026"/>
                    <a:pt x="6728" y="15026"/>
                  </a:cubicBezTo>
                  <a:cubicBezTo>
                    <a:pt x="6443" y="15026"/>
                    <a:pt x="6158" y="15026"/>
                    <a:pt x="5873" y="15026"/>
                  </a:cubicBezTo>
                  <a:cubicBezTo>
                    <a:pt x="5873" y="14933"/>
                    <a:pt x="5873" y="14847"/>
                    <a:pt x="5873" y="14760"/>
                  </a:cubicBezTo>
                  <a:cubicBezTo>
                    <a:pt x="5873" y="14674"/>
                    <a:pt x="5873" y="14587"/>
                    <a:pt x="5873" y="14495"/>
                  </a:cubicBezTo>
                  <a:cubicBezTo>
                    <a:pt x="6158" y="14495"/>
                    <a:pt x="6443" y="14495"/>
                    <a:pt x="6728" y="14495"/>
                  </a:cubicBezTo>
                  <a:cubicBezTo>
                    <a:pt x="7014" y="14495"/>
                    <a:pt x="7299" y="14495"/>
                    <a:pt x="7584" y="14495"/>
                  </a:cubicBezTo>
                  <a:cubicBezTo>
                    <a:pt x="7584" y="14587"/>
                    <a:pt x="7584" y="14674"/>
                    <a:pt x="7584" y="14760"/>
                  </a:cubicBezTo>
                  <a:cubicBezTo>
                    <a:pt x="7584" y="14847"/>
                    <a:pt x="7584" y="14933"/>
                    <a:pt x="7584" y="15026"/>
                  </a:cubicBezTo>
                  <a:close/>
                  <a:moveTo>
                    <a:pt x="5873" y="14005"/>
                  </a:moveTo>
                  <a:cubicBezTo>
                    <a:pt x="5873" y="13913"/>
                    <a:pt x="5873" y="13827"/>
                    <a:pt x="5873" y="13740"/>
                  </a:cubicBezTo>
                  <a:cubicBezTo>
                    <a:pt x="5873" y="13653"/>
                    <a:pt x="5873" y="13567"/>
                    <a:pt x="5873" y="13475"/>
                  </a:cubicBezTo>
                  <a:cubicBezTo>
                    <a:pt x="6159" y="13475"/>
                    <a:pt x="6443" y="13476"/>
                    <a:pt x="6728" y="13473"/>
                  </a:cubicBezTo>
                  <a:cubicBezTo>
                    <a:pt x="7015" y="13469"/>
                    <a:pt x="7298" y="13465"/>
                    <a:pt x="7584" y="13454"/>
                  </a:cubicBezTo>
                  <a:cubicBezTo>
                    <a:pt x="7584" y="13546"/>
                    <a:pt x="7584" y="13637"/>
                    <a:pt x="7584" y="13729"/>
                  </a:cubicBezTo>
                  <a:cubicBezTo>
                    <a:pt x="7584" y="13821"/>
                    <a:pt x="7584" y="13913"/>
                    <a:pt x="7584" y="14005"/>
                  </a:cubicBezTo>
                  <a:cubicBezTo>
                    <a:pt x="7299" y="14005"/>
                    <a:pt x="7014" y="14005"/>
                    <a:pt x="6728" y="14005"/>
                  </a:cubicBezTo>
                  <a:cubicBezTo>
                    <a:pt x="6443" y="14005"/>
                    <a:pt x="6158" y="14005"/>
                    <a:pt x="5873" y="14005"/>
                  </a:cubicBezTo>
                  <a:close/>
                  <a:moveTo>
                    <a:pt x="7584" y="12962"/>
                  </a:moveTo>
                  <a:cubicBezTo>
                    <a:pt x="7298" y="12962"/>
                    <a:pt x="7013" y="12967"/>
                    <a:pt x="6728" y="12973"/>
                  </a:cubicBezTo>
                  <a:cubicBezTo>
                    <a:pt x="6444" y="12978"/>
                    <a:pt x="6159" y="12984"/>
                    <a:pt x="5873" y="12984"/>
                  </a:cubicBezTo>
                  <a:cubicBezTo>
                    <a:pt x="5873" y="12892"/>
                    <a:pt x="5873" y="12805"/>
                    <a:pt x="5873" y="12722"/>
                  </a:cubicBezTo>
                  <a:cubicBezTo>
                    <a:pt x="5873" y="12638"/>
                    <a:pt x="5873" y="12557"/>
                    <a:pt x="5873" y="12476"/>
                  </a:cubicBezTo>
                  <a:cubicBezTo>
                    <a:pt x="6159" y="12465"/>
                    <a:pt x="6442" y="12454"/>
                    <a:pt x="6728" y="12446"/>
                  </a:cubicBezTo>
                  <a:cubicBezTo>
                    <a:pt x="7013" y="12438"/>
                    <a:pt x="7298" y="12433"/>
                    <a:pt x="7584" y="12433"/>
                  </a:cubicBezTo>
                  <a:cubicBezTo>
                    <a:pt x="7584" y="12524"/>
                    <a:pt x="7584" y="12612"/>
                    <a:pt x="7584" y="12699"/>
                  </a:cubicBezTo>
                  <a:cubicBezTo>
                    <a:pt x="7584" y="12786"/>
                    <a:pt x="7584" y="12872"/>
                    <a:pt x="7584" y="12962"/>
                  </a:cubicBezTo>
                  <a:close/>
                  <a:moveTo>
                    <a:pt x="7584" y="11943"/>
                  </a:moveTo>
                  <a:cubicBezTo>
                    <a:pt x="7298" y="11943"/>
                    <a:pt x="7013" y="11942"/>
                    <a:pt x="6728" y="11945"/>
                  </a:cubicBezTo>
                  <a:cubicBezTo>
                    <a:pt x="6442" y="11949"/>
                    <a:pt x="6159" y="11953"/>
                    <a:pt x="5873" y="11964"/>
                  </a:cubicBezTo>
                  <a:cubicBezTo>
                    <a:pt x="5873" y="11872"/>
                    <a:pt x="5873" y="11785"/>
                    <a:pt x="5873" y="11701"/>
                  </a:cubicBezTo>
                  <a:cubicBezTo>
                    <a:pt x="5873" y="11618"/>
                    <a:pt x="5873" y="11537"/>
                    <a:pt x="5873" y="11455"/>
                  </a:cubicBezTo>
                  <a:cubicBezTo>
                    <a:pt x="6158" y="11444"/>
                    <a:pt x="6443" y="11433"/>
                    <a:pt x="6728" y="11423"/>
                  </a:cubicBezTo>
                  <a:cubicBezTo>
                    <a:pt x="7013" y="11413"/>
                    <a:pt x="7299" y="11403"/>
                    <a:pt x="7584" y="11394"/>
                  </a:cubicBezTo>
                  <a:cubicBezTo>
                    <a:pt x="7584" y="11485"/>
                    <a:pt x="7584" y="11576"/>
                    <a:pt x="7584" y="11667"/>
                  </a:cubicBezTo>
                  <a:cubicBezTo>
                    <a:pt x="7584" y="11759"/>
                    <a:pt x="7584" y="11851"/>
                    <a:pt x="7584" y="11943"/>
                  </a:cubicBezTo>
                  <a:close/>
                  <a:moveTo>
                    <a:pt x="7584" y="10904"/>
                  </a:moveTo>
                  <a:cubicBezTo>
                    <a:pt x="7298" y="10913"/>
                    <a:pt x="7013" y="10917"/>
                    <a:pt x="6728" y="10922"/>
                  </a:cubicBezTo>
                  <a:cubicBezTo>
                    <a:pt x="6444" y="10927"/>
                    <a:pt x="6159" y="10932"/>
                    <a:pt x="5873" y="10943"/>
                  </a:cubicBezTo>
                  <a:cubicBezTo>
                    <a:pt x="5873" y="10852"/>
                    <a:pt x="5873" y="10765"/>
                    <a:pt x="5873" y="10681"/>
                  </a:cubicBezTo>
                  <a:cubicBezTo>
                    <a:pt x="5873" y="10596"/>
                    <a:pt x="5873" y="10515"/>
                    <a:pt x="5873" y="10432"/>
                  </a:cubicBezTo>
                  <a:cubicBezTo>
                    <a:pt x="6158" y="10422"/>
                    <a:pt x="6443" y="10413"/>
                    <a:pt x="6728" y="10403"/>
                  </a:cubicBezTo>
                  <a:cubicBezTo>
                    <a:pt x="7014" y="10392"/>
                    <a:pt x="7299" y="10382"/>
                    <a:pt x="7584" y="10371"/>
                  </a:cubicBezTo>
                  <a:cubicBezTo>
                    <a:pt x="7584" y="10462"/>
                    <a:pt x="7584" y="10549"/>
                    <a:pt x="7584" y="10636"/>
                  </a:cubicBezTo>
                  <a:cubicBezTo>
                    <a:pt x="7584" y="10724"/>
                    <a:pt x="7584" y="10811"/>
                    <a:pt x="7584" y="10904"/>
                  </a:cubicBezTo>
                  <a:close/>
                  <a:moveTo>
                    <a:pt x="7584" y="9883"/>
                  </a:moveTo>
                  <a:cubicBezTo>
                    <a:pt x="7298" y="9883"/>
                    <a:pt x="7013" y="9888"/>
                    <a:pt x="6728" y="9894"/>
                  </a:cubicBezTo>
                  <a:cubicBezTo>
                    <a:pt x="6442" y="9901"/>
                    <a:pt x="6159" y="9911"/>
                    <a:pt x="5873" y="9922"/>
                  </a:cubicBezTo>
                  <a:cubicBezTo>
                    <a:pt x="5873" y="9830"/>
                    <a:pt x="5873" y="9744"/>
                    <a:pt x="5873" y="9660"/>
                  </a:cubicBezTo>
                  <a:cubicBezTo>
                    <a:pt x="5873" y="9575"/>
                    <a:pt x="5873" y="9493"/>
                    <a:pt x="5873" y="9410"/>
                  </a:cubicBezTo>
                  <a:cubicBezTo>
                    <a:pt x="6159" y="9402"/>
                    <a:pt x="6444" y="9386"/>
                    <a:pt x="6728" y="9371"/>
                  </a:cubicBezTo>
                  <a:cubicBezTo>
                    <a:pt x="7013" y="9356"/>
                    <a:pt x="7298" y="9341"/>
                    <a:pt x="7584" y="9332"/>
                  </a:cubicBezTo>
                  <a:cubicBezTo>
                    <a:pt x="7584" y="9424"/>
                    <a:pt x="7584" y="9515"/>
                    <a:pt x="7584" y="9607"/>
                  </a:cubicBezTo>
                  <a:cubicBezTo>
                    <a:pt x="7584" y="9699"/>
                    <a:pt x="7584" y="9791"/>
                    <a:pt x="7584" y="9883"/>
                  </a:cubicBezTo>
                  <a:close/>
                  <a:moveTo>
                    <a:pt x="7584" y="8842"/>
                  </a:moveTo>
                  <a:cubicBezTo>
                    <a:pt x="7299" y="8852"/>
                    <a:pt x="7014" y="8862"/>
                    <a:pt x="6728" y="8872"/>
                  </a:cubicBezTo>
                  <a:cubicBezTo>
                    <a:pt x="6443" y="8882"/>
                    <a:pt x="6158" y="8893"/>
                    <a:pt x="5873" y="8903"/>
                  </a:cubicBezTo>
                  <a:cubicBezTo>
                    <a:pt x="5873" y="8810"/>
                    <a:pt x="5873" y="8724"/>
                    <a:pt x="5873" y="8639"/>
                  </a:cubicBezTo>
                  <a:cubicBezTo>
                    <a:pt x="5873" y="8555"/>
                    <a:pt x="5873" y="8473"/>
                    <a:pt x="5873" y="8389"/>
                  </a:cubicBezTo>
                  <a:cubicBezTo>
                    <a:pt x="6159" y="8370"/>
                    <a:pt x="6441" y="8355"/>
                    <a:pt x="6728" y="8342"/>
                  </a:cubicBezTo>
                  <a:cubicBezTo>
                    <a:pt x="7012" y="8329"/>
                    <a:pt x="7298" y="8319"/>
                    <a:pt x="7584" y="8311"/>
                  </a:cubicBezTo>
                  <a:cubicBezTo>
                    <a:pt x="7584" y="8403"/>
                    <a:pt x="7584" y="8490"/>
                    <a:pt x="7584" y="8576"/>
                  </a:cubicBezTo>
                  <a:cubicBezTo>
                    <a:pt x="7584" y="8663"/>
                    <a:pt x="7584" y="8749"/>
                    <a:pt x="7584" y="8842"/>
                  </a:cubicBezTo>
                  <a:close/>
                  <a:moveTo>
                    <a:pt x="7584" y="7821"/>
                  </a:moveTo>
                  <a:cubicBezTo>
                    <a:pt x="7299" y="7830"/>
                    <a:pt x="7013" y="7839"/>
                    <a:pt x="6728" y="7850"/>
                  </a:cubicBezTo>
                  <a:cubicBezTo>
                    <a:pt x="6443" y="7860"/>
                    <a:pt x="6158" y="7870"/>
                    <a:pt x="5873" y="7882"/>
                  </a:cubicBezTo>
                  <a:cubicBezTo>
                    <a:pt x="5873" y="7790"/>
                    <a:pt x="5873" y="7704"/>
                    <a:pt x="5873" y="7619"/>
                  </a:cubicBezTo>
                  <a:cubicBezTo>
                    <a:pt x="5873" y="7535"/>
                    <a:pt x="5873" y="7453"/>
                    <a:pt x="5873" y="7370"/>
                  </a:cubicBezTo>
                  <a:cubicBezTo>
                    <a:pt x="6159" y="7350"/>
                    <a:pt x="6444" y="7335"/>
                    <a:pt x="6728" y="7320"/>
                  </a:cubicBezTo>
                  <a:cubicBezTo>
                    <a:pt x="7013" y="7304"/>
                    <a:pt x="7298" y="7288"/>
                    <a:pt x="7584" y="7268"/>
                  </a:cubicBezTo>
                  <a:cubicBezTo>
                    <a:pt x="7584" y="7360"/>
                    <a:pt x="7584" y="7452"/>
                    <a:pt x="7584" y="7544"/>
                  </a:cubicBezTo>
                  <a:cubicBezTo>
                    <a:pt x="7584" y="7636"/>
                    <a:pt x="7584" y="7728"/>
                    <a:pt x="7584" y="7821"/>
                  </a:cubicBezTo>
                  <a:close/>
                  <a:moveTo>
                    <a:pt x="7584" y="6778"/>
                  </a:moveTo>
                  <a:cubicBezTo>
                    <a:pt x="7298" y="6789"/>
                    <a:pt x="7013" y="6804"/>
                    <a:pt x="6728" y="6819"/>
                  </a:cubicBezTo>
                  <a:cubicBezTo>
                    <a:pt x="6444" y="6834"/>
                    <a:pt x="6159" y="6850"/>
                    <a:pt x="5873" y="6860"/>
                  </a:cubicBezTo>
                  <a:cubicBezTo>
                    <a:pt x="5873" y="6769"/>
                    <a:pt x="5873" y="6682"/>
                    <a:pt x="5873" y="6597"/>
                  </a:cubicBezTo>
                  <a:cubicBezTo>
                    <a:pt x="5873" y="6513"/>
                    <a:pt x="5873" y="6431"/>
                    <a:pt x="5873" y="6349"/>
                  </a:cubicBezTo>
                  <a:cubicBezTo>
                    <a:pt x="6159" y="6329"/>
                    <a:pt x="6444" y="6314"/>
                    <a:pt x="6728" y="6299"/>
                  </a:cubicBezTo>
                  <a:cubicBezTo>
                    <a:pt x="7013" y="6283"/>
                    <a:pt x="7298" y="6268"/>
                    <a:pt x="7584" y="6249"/>
                  </a:cubicBezTo>
                  <a:cubicBezTo>
                    <a:pt x="7584" y="6340"/>
                    <a:pt x="7584" y="6427"/>
                    <a:pt x="7584" y="6513"/>
                  </a:cubicBezTo>
                  <a:cubicBezTo>
                    <a:pt x="7584" y="6600"/>
                    <a:pt x="7584" y="6686"/>
                    <a:pt x="7584" y="6778"/>
                  </a:cubicBezTo>
                  <a:close/>
                  <a:moveTo>
                    <a:pt x="7584" y="5759"/>
                  </a:moveTo>
                  <a:cubicBezTo>
                    <a:pt x="7298" y="5769"/>
                    <a:pt x="7013" y="5779"/>
                    <a:pt x="6728" y="5792"/>
                  </a:cubicBezTo>
                  <a:cubicBezTo>
                    <a:pt x="6444" y="5804"/>
                    <a:pt x="6159" y="5820"/>
                    <a:pt x="5873" y="5841"/>
                  </a:cubicBezTo>
                  <a:cubicBezTo>
                    <a:pt x="5873" y="5749"/>
                    <a:pt x="5873" y="5661"/>
                    <a:pt x="5873" y="5576"/>
                  </a:cubicBezTo>
                  <a:cubicBezTo>
                    <a:pt x="5873" y="5491"/>
                    <a:pt x="5873" y="5409"/>
                    <a:pt x="5873" y="5328"/>
                  </a:cubicBezTo>
                  <a:cubicBezTo>
                    <a:pt x="6159" y="5308"/>
                    <a:pt x="6444" y="5287"/>
                    <a:pt x="6728" y="5269"/>
                  </a:cubicBezTo>
                  <a:cubicBezTo>
                    <a:pt x="7013" y="5251"/>
                    <a:pt x="7298" y="5236"/>
                    <a:pt x="7584" y="5227"/>
                  </a:cubicBezTo>
                  <a:cubicBezTo>
                    <a:pt x="7584" y="5309"/>
                    <a:pt x="7584" y="5396"/>
                    <a:pt x="7584" y="5485"/>
                  </a:cubicBezTo>
                  <a:cubicBezTo>
                    <a:pt x="7584" y="5574"/>
                    <a:pt x="7584" y="5666"/>
                    <a:pt x="7584" y="5759"/>
                  </a:cubicBezTo>
                  <a:close/>
                  <a:moveTo>
                    <a:pt x="5873" y="4816"/>
                  </a:moveTo>
                  <a:cubicBezTo>
                    <a:pt x="5873" y="4727"/>
                    <a:pt x="5873" y="4640"/>
                    <a:pt x="5873" y="4556"/>
                  </a:cubicBezTo>
                  <a:cubicBezTo>
                    <a:pt x="5873" y="4471"/>
                    <a:pt x="5873" y="4389"/>
                    <a:pt x="5873" y="4308"/>
                  </a:cubicBezTo>
                  <a:cubicBezTo>
                    <a:pt x="6158" y="4288"/>
                    <a:pt x="6443" y="4268"/>
                    <a:pt x="6728" y="4247"/>
                  </a:cubicBezTo>
                  <a:cubicBezTo>
                    <a:pt x="7014" y="4227"/>
                    <a:pt x="7299" y="4206"/>
                    <a:pt x="7584" y="4185"/>
                  </a:cubicBezTo>
                  <a:cubicBezTo>
                    <a:pt x="7584" y="4277"/>
                    <a:pt x="7584" y="4369"/>
                    <a:pt x="7584" y="4458"/>
                  </a:cubicBezTo>
                  <a:cubicBezTo>
                    <a:pt x="7584" y="4548"/>
                    <a:pt x="7584" y="4634"/>
                    <a:pt x="7584" y="4716"/>
                  </a:cubicBezTo>
                  <a:cubicBezTo>
                    <a:pt x="7298" y="4737"/>
                    <a:pt x="7013" y="4753"/>
                    <a:pt x="6728" y="4767"/>
                  </a:cubicBezTo>
                  <a:cubicBezTo>
                    <a:pt x="6444" y="4782"/>
                    <a:pt x="6159" y="4796"/>
                    <a:pt x="5873" y="4816"/>
                  </a:cubicBezTo>
                  <a:close/>
                  <a:moveTo>
                    <a:pt x="7584" y="3695"/>
                  </a:moveTo>
                  <a:cubicBezTo>
                    <a:pt x="7298" y="3705"/>
                    <a:pt x="7012" y="3721"/>
                    <a:pt x="6728" y="3738"/>
                  </a:cubicBezTo>
                  <a:cubicBezTo>
                    <a:pt x="6441" y="3756"/>
                    <a:pt x="6159" y="3776"/>
                    <a:pt x="5873" y="3797"/>
                  </a:cubicBezTo>
                  <a:cubicBezTo>
                    <a:pt x="5873" y="3706"/>
                    <a:pt x="5873" y="3620"/>
                    <a:pt x="5873" y="3535"/>
                  </a:cubicBezTo>
                  <a:cubicBezTo>
                    <a:pt x="5873" y="3451"/>
                    <a:pt x="5873" y="3369"/>
                    <a:pt x="5873" y="3287"/>
                  </a:cubicBezTo>
                  <a:cubicBezTo>
                    <a:pt x="6158" y="3267"/>
                    <a:pt x="6443" y="3247"/>
                    <a:pt x="6728" y="3226"/>
                  </a:cubicBezTo>
                  <a:cubicBezTo>
                    <a:pt x="7014" y="3206"/>
                    <a:pt x="7299" y="3186"/>
                    <a:pt x="7584" y="3165"/>
                  </a:cubicBezTo>
                  <a:cubicBezTo>
                    <a:pt x="7584" y="3246"/>
                    <a:pt x="7584" y="3333"/>
                    <a:pt x="7584" y="3422"/>
                  </a:cubicBezTo>
                  <a:cubicBezTo>
                    <a:pt x="7584" y="3511"/>
                    <a:pt x="7584" y="3604"/>
                    <a:pt x="7584" y="3695"/>
                  </a:cubicBezTo>
                  <a:close/>
                  <a:moveTo>
                    <a:pt x="5873" y="2266"/>
                  </a:moveTo>
                  <a:cubicBezTo>
                    <a:pt x="6728" y="2194"/>
                    <a:pt x="7156" y="2158"/>
                    <a:pt x="7370" y="2140"/>
                  </a:cubicBezTo>
                  <a:cubicBezTo>
                    <a:pt x="7584" y="2123"/>
                    <a:pt x="7584" y="2123"/>
                    <a:pt x="7584" y="2123"/>
                  </a:cubicBezTo>
                  <a:cubicBezTo>
                    <a:pt x="7584" y="2388"/>
                    <a:pt x="7584" y="2521"/>
                    <a:pt x="7584" y="2587"/>
                  </a:cubicBezTo>
                  <a:cubicBezTo>
                    <a:pt x="7584" y="2654"/>
                    <a:pt x="7584" y="2654"/>
                    <a:pt x="7584" y="2654"/>
                  </a:cubicBezTo>
                  <a:cubicBezTo>
                    <a:pt x="6728" y="2715"/>
                    <a:pt x="6300" y="2745"/>
                    <a:pt x="6087" y="2760"/>
                  </a:cubicBezTo>
                  <a:cubicBezTo>
                    <a:pt x="5873" y="2776"/>
                    <a:pt x="5873" y="2776"/>
                    <a:pt x="5873" y="2776"/>
                  </a:cubicBezTo>
                  <a:lnTo>
                    <a:pt x="5873" y="2266"/>
                  </a:lnTo>
                  <a:close/>
                  <a:moveTo>
                    <a:pt x="4404" y="20088"/>
                  </a:moveTo>
                  <a:cubicBezTo>
                    <a:pt x="3670" y="20058"/>
                    <a:pt x="3303" y="20043"/>
                    <a:pt x="3120" y="20035"/>
                  </a:cubicBezTo>
                  <a:cubicBezTo>
                    <a:pt x="2936" y="20027"/>
                    <a:pt x="2936" y="20027"/>
                    <a:pt x="2936" y="20027"/>
                  </a:cubicBezTo>
                  <a:cubicBezTo>
                    <a:pt x="2936" y="19793"/>
                    <a:pt x="2936" y="19676"/>
                    <a:pt x="2936" y="19618"/>
                  </a:cubicBezTo>
                  <a:cubicBezTo>
                    <a:pt x="2936" y="19559"/>
                    <a:pt x="2936" y="19559"/>
                    <a:pt x="2936" y="19559"/>
                  </a:cubicBezTo>
                  <a:cubicBezTo>
                    <a:pt x="3670" y="19570"/>
                    <a:pt x="4037" y="19575"/>
                    <a:pt x="4221" y="19578"/>
                  </a:cubicBezTo>
                  <a:cubicBezTo>
                    <a:pt x="4404" y="19581"/>
                    <a:pt x="4404" y="19581"/>
                    <a:pt x="4404" y="19581"/>
                  </a:cubicBezTo>
                  <a:lnTo>
                    <a:pt x="4404" y="20088"/>
                  </a:lnTo>
                  <a:close/>
                  <a:moveTo>
                    <a:pt x="4404" y="19067"/>
                  </a:moveTo>
                  <a:cubicBezTo>
                    <a:pt x="4161" y="19067"/>
                    <a:pt x="3916" y="19062"/>
                    <a:pt x="3673" y="19056"/>
                  </a:cubicBezTo>
                  <a:cubicBezTo>
                    <a:pt x="3426" y="19049"/>
                    <a:pt x="3183" y="19039"/>
                    <a:pt x="2936" y="19028"/>
                  </a:cubicBezTo>
                  <a:cubicBezTo>
                    <a:pt x="2936" y="18947"/>
                    <a:pt x="2936" y="18865"/>
                    <a:pt x="2936" y="18786"/>
                  </a:cubicBezTo>
                  <a:cubicBezTo>
                    <a:pt x="2936" y="18706"/>
                    <a:pt x="2936" y="18629"/>
                    <a:pt x="2936" y="18560"/>
                  </a:cubicBezTo>
                  <a:cubicBezTo>
                    <a:pt x="3183" y="18560"/>
                    <a:pt x="3428" y="18559"/>
                    <a:pt x="3673" y="18562"/>
                  </a:cubicBezTo>
                  <a:cubicBezTo>
                    <a:pt x="3918" y="18565"/>
                    <a:pt x="4161" y="18568"/>
                    <a:pt x="4404" y="18577"/>
                  </a:cubicBezTo>
                  <a:cubicBezTo>
                    <a:pt x="4404" y="18659"/>
                    <a:pt x="4404" y="18742"/>
                    <a:pt x="4404" y="18824"/>
                  </a:cubicBezTo>
                  <a:cubicBezTo>
                    <a:pt x="4404" y="18905"/>
                    <a:pt x="4404" y="18986"/>
                    <a:pt x="4404" y="19067"/>
                  </a:cubicBezTo>
                  <a:close/>
                  <a:moveTo>
                    <a:pt x="4318" y="18070"/>
                  </a:moveTo>
                  <a:cubicBezTo>
                    <a:pt x="4118" y="18059"/>
                    <a:pt x="3896" y="18053"/>
                    <a:pt x="3662" y="18048"/>
                  </a:cubicBezTo>
                  <a:cubicBezTo>
                    <a:pt x="3429" y="18043"/>
                    <a:pt x="3183" y="18038"/>
                    <a:pt x="2936" y="18028"/>
                  </a:cubicBezTo>
                  <a:cubicBezTo>
                    <a:pt x="2936" y="17946"/>
                    <a:pt x="2936" y="17865"/>
                    <a:pt x="2936" y="17783"/>
                  </a:cubicBezTo>
                  <a:cubicBezTo>
                    <a:pt x="2936" y="17701"/>
                    <a:pt x="2936" y="17620"/>
                    <a:pt x="2936" y="17538"/>
                  </a:cubicBezTo>
                  <a:cubicBezTo>
                    <a:pt x="3183" y="17547"/>
                    <a:pt x="3429" y="17552"/>
                    <a:pt x="3662" y="17554"/>
                  </a:cubicBezTo>
                  <a:cubicBezTo>
                    <a:pt x="3896" y="17556"/>
                    <a:pt x="4118" y="17556"/>
                    <a:pt x="4318" y="17556"/>
                  </a:cubicBezTo>
                  <a:cubicBezTo>
                    <a:pt x="4318" y="17640"/>
                    <a:pt x="4318" y="17727"/>
                    <a:pt x="4318" y="17814"/>
                  </a:cubicBezTo>
                  <a:cubicBezTo>
                    <a:pt x="4318" y="17901"/>
                    <a:pt x="4318" y="17988"/>
                    <a:pt x="4318" y="18070"/>
                  </a:cubicBezTo>
                  <a:close/>
                  <a:moveTo>
                    <a:pt x="4318" y="17049"/>
                  </a:moveTo>
                  <a:cubicBezTo>
                    <a:pt x="4075" y="17049"/>
                    <a:pt x="3853" y="17043"/>
                    <a:pt x="3630" y="17038"/>
                  </a:cubicBezTo>
                  <a:cubicBezTo>
                    <a:pt x="3407" y="17032"/>
                    <a:pt x="3183" y="17027"/>
                    <a:pt x="2936" y="17027"/>
                  </a:cubicBezTo>
                  <a:cubicBezTo>
                    <a:pt x="2936" y="16945"/>
                    <a:pt x="2936" y="16864"/>
                    <a:pt x="2936" y="16783"/>
                  </a:cubicBezTo>
                  <a:cubicBezTo>
                    <a:pt x="2936" y="16701"/>
                    <a:pt x="2936" y="16619"/>
                    <a:pt x="2936" y="16537"/>
                  </a:cubicBezTo>
                  <a:cubicBezTo>
                    <a:pt x="3183" y="16537"/>
                    <a:pt x="3407" y="16542"/>
                    <a:pt x="3630" y="16548"/>
                  </a:cubicBezTo>
                  <a:cubicBezTo>
                    <a:pt x="3853" y="16553"/>
                    <a:pt x="4075" y="16559"/>
                    <a:pt x="4318" y="16559"/>
                  </a:cubicBezTo>
                  <a:cubicBezTo>
                    <a:pt x="4318" y="16640"/>
                    <a:pt x="4318" y="16721"/>
                    <a:pt x="4318" y="16802"/>
                  </a:cubicBezTo>
                  <a:cubicBezTo>
                    <a:pt x="4318" y="16884"/>
                    <a:pt x="4318" y="16966"/>
                    <a:pt x="4318" y="17049"/>
                  </a:cubicBezTo>
                  <a:close/>
                  <a:moveTo>
                    <a:pt x="4318" y="16045"/>
                  </a:moveTo>
                  <a:cubicBezTo>
                    <a:pt x="4075" y="16036"/>
                    <a:pt x="3831" y="16032"/>
                    <a:pt x="3598" y="16030"/>
                  </a:cubicBezTo>
                  <a:cubicBezTo>
                    <a:pt x="3364" y="16027"/>
                    <a:pt x="3140" y="16027"/>
                    <a:pt x="2936" y="16027"/>
                  </a:cubicBezTo>
                  <a:cubicBezTo>
                    <a:pt x="2936" y="15945"/>
                    <a:pt x="2936" y="15864"/>
                    <a:pt x="2936" y="15782"/>
                  </a:cubicBezTo>
                  <a:cubicBezTo>
                    <a:pt x="2936" y="15700"/>
                    <a:pt x="2936" y="15619"/>
                    <a:pt x="2936" y="15537"/>
                  </a:cubicBezTo>
                  <a:cubicBezTo>
                    <a:pt x="3140" y="15537"/>
                    <a:pt x="3364" y="15537"/>
                    <a:pt x="3598" y="15537"/>
                  </a:cubicBezTo>
                  <a:cubicBezTo>
                    <a:pt x="3831" y="15537"/>
                    <a:pt x="4078" y="15537"/>
                    <a:pt x="4318" y="15537"/>
                  </a:cubicBezTo>
                  <a:cubicBezTo>
                    <a:pt x="4318" y="15620"/>
                    <a:pt x="4318" y="15700"/>
                    <a:pt x="4318" y="15784"/>
                  </a:cubicBezTo>
                  <a:cubicBezTo>
                    <a:pt x="4318" y="15867"/>
                    <a:pt x="4318" y="15954"/>
                    <a:pt x="4318" y="16045"/>
                  </a:cubicBezTo>
                  <a:close/>
                  <a:moveTo>
                    <a:pt x="4318" y="15026"/>
                  </a:moveTo>
                  <a:cubicBezTo>
                    <a:pt x="4075" y="15026"/>
                    <a:pt x="3832" y="15026"/>
                    <a:pt x="3589" y="15026"/>
                  </a:cubicBezTo>
                  <a:cubicBezTo>
                    <a:pt x="3348" y="15026"/>
                    <a:pt x="3106" y="15026"/>
                    <a:pt x="2865" y="15026"/>
                  </a:cubicBezTo>
                  <a:cubicBezTo>
                    <a:pt x="2865" y="14944"/>
                    <a:pt x="2865" y="14863"/>
                    <a:pt x="2865" y="14782"/>
                  </a:cubicBezTo>
                  <a:cubicBezTo>
                    <a:pt x="2865" y="14700"/>
                    <a:pt x="2865" y="14618"/>
                    <a:pt x="2865" y="14536"/>
                  </a:cubicBezTo>
                  <a:cubicBezTo>
                    <a:pt x="3105" y="14536"/>
                    <a:pt x="3348" y="14537"/>
                    <a:pt x="3589" y="14533"/>
                  </a:cubicBezTo>
                  <a:cubicBezTo>
                    <a:pt x="3833" y="14530"/>
                    <a:pt x="4075" y="14526"/>
                    <a:pt x="4318" y="14516"/>
                  </a:cubicBezTo>
                  <a:cubicBezTo>
                    <a:pt x="4318" y="14609"/>
                    <a:pt x="4318" y="14695"/>
                    <a:pt x="4318" y="14779"/>
                  </a:cubicBezTo>
                  <a:cubicBezTo>
                    <a:pt x="4318" y="14863"/>
                    <a:pt x="4318" y="14944"/>
                    <a:pt x="4318" y="15026"/>
                  </a:cubicBezTo>
                  <a:close/>
                  <a:moveTo>
                    <a:pt x="4318" y="14005"/>
                  </a:moveTo>
                  <a:cubicBezTo>
                    <a:pt x="4075" y="14015"/>
                    <a:pt x="3833" y="14020"/>
                    <a:pt x="3589" y="14024"/>
                  </a:cubicBezTo>
                  <a:cubicBezTo>
                    <a:pt x="3348" y="14027"/>
                    <a:pt x="3105" y="14026"/>
                    <a:pt x="2865" y="14026"/>
                  </a:cubicBezTo>
                  <a:cubicBezTo>
                    <a:pt x="2865" y="13946"/>
                    <a:pt x="2865" y="13863"/>
                    <a:pt x="2865" y="13781"/>
                  </a:cubicBezTo>
                  <a:cubicBezTo>
                    <a:pt x="2865" y="13700"/>
                    <a:pt x="2865" y="13617"/>
                    <a:pt x="2865" y="13536"/>
                  </a:cubicBezTo>
                  <a:cubicBezTo>
                    <a:pt x="3105" y="13536"/>
                    <a:pt x="3346" y="13531"/>
                    <a:pt x="3589" y="13526"/>
                  </a:cubicBezTo>
                  <a:cubicBezTo>
                    <a:pt x="3831" y="13520"/>
                    <a:pt x="4075" y="13515"/>
                    <a:pt x="4318" y="13515"/>
                  </a:cubicBezTo>
                  <a:cubicBezTo>
                    <a:pt x="4318" y="13597"/>
                    <a:pt x="4318" y="13679"/>
                    <a:pt x="4318" y="13761"/>
                  </a:cubicBezTo>
                  <a:cubicBezTo>
                    <a:pt x="4318" y="13842"/>
                    <a:pt x="4318" y="13924"/>
                    <a:pt x="4318" y="14005"/>
                  </a:cubicBezTo>
                  <a:close/>
                  <a:moveTo>
                    <a:pt x="4318" y="13005"/>
                  </a:moveTo>
                  <a:cubicBezTo>
                    <a:pt x="4075" y="13005"/>
                    <a:pt x="3832" y="13005"/>
                    <a:pt x="3589" y="13005"/>
                  </a:cubicBezTo>
                  <a:cubicBezTo>
                    <a:pt x="3348" y="13005"/>
                    <a:pt x="3106" y="13005"/>
                    <a:pt x="2865" y="13005"/>
                  </a:cubicBezTo>
                  <a:cubicBezTo>
                    <a:pt x="2865" y="12933"/>
                    <a:pt x="2865" y="12857"/>
                    <a:pt x="2865" y="12778"/>
                  </a:cubicBezTo>
                  <a:cubicBezTo>
                    <a:pt x="2865" y="12700"/>
                    <a:pt x="2865" y="12619"/>
                    <a:pt x="2865" y="12537"/>
                  </a:cubicBezTo>
                  <a:cubicBezTo>
                    <a:pt x="3105" y="12526"/>
                    <a:pt x="3346" y="12521"/>
                    <a:pt x="3589" y="12515"/>
                  </a:cubicBezTo>
                  <a:cubicBezTo>
                    <a:pt x="3831" y="12510"/>
                    <a:pt x="4075" y="12504"/>
                    <a:pt x="4318" y="12494"/>
                  </a:cubicBezTo>
                  <a:cubicBezTo>
                    <a:pt x="4318" y="12586"/>
                    <a:pt x="4318" y="12674"/>
                    <a:pt x="4318" y="12758"/>
                  </a:cubicBezTo>
                  <a:cubicBezTo>
                    <a:pt x="4318" y="12843"/>
                    <a:pt x="4318" y="12924"/>
                    <a:pt x="4318" y="13005"/>
                  </a:cubicBezTo>
                  <a:close/>
                  <a:moveTo>
                    <a:pt x="4318" y="11986"/>
                  </a:moveTo>
                  <a:cubicBezTo>
                    <a:pt x="4075" y="11995"/>
                    <a:pt x="3832" y="11998"/>
                    <a:pt x="3589" y="12001"/>
                  </a:cubicBezTo>
                  <a:cubicBezTo>
                    <a:pt x="3348" y="12004"/>
                    <a:pt x="3105" y="12004"/>
                    <a:pt x="2865" y="12004"/>
                  </a:cubicBezTo>
                  <a:cubicBezTo>
                    <a:pt x="2865" y="11922"/>
                    <a:pt x="2865" y="11846"/>
                    <a:pt x="2865" y="11770"/>
                  </a:cubicBezTo>
                  <a:cubicBezTo>
                    <a:pt x="2865" y="11694"/>
                    <a:pt x="2865" y="11618"/>
                    <a:pt x="2865" y="11535"/>
                  </a:cubicBezTo>
                  <a:cubicBezTo>
                    <a:pt x="3105" y="11525"/>
                    <a:pt x="3346" y="11513"/>
                    <a:pt x="3589" y="11507"/>
                  </a:cubicBezTo>
                  <a:cubicBezTo>
                    <a:pt x="3831" y="11500"/>
                    <a:pt x="4075" y="11494"/>
                    <a:pt x="4318" y="11494"/>
                  </a:cubicBezTo>
                  <a:cubicBezTo>
                    <a:pt x="4318" y="11576"/>
                    <a:pt x="4318" y="11657"/>
                    <a:pt x="4318" y="11739"/>
                  </a:cubicBezTo>
                  <a:cubicBezTo>
                    <a:pt x="4318" y="11821"/>
                    <a:pt x="4318" y="11902"/>
                    <a:pt x="4318" y="11986"/>
                  </a:cubicBezTo>
                  <a:close/>
                  <a:moveTo>
                    <a:pt x="4318" y="10982"/>
                  </a:moveTo>
                  <a:cubicBezTo>
                    <a:pt x="4075" y="10982"/>
                    <a:pt x="3831" y="10988"/>
                    <a:pt x="3589" y="10993"/>
                  </a:cubicBezTo>
                  <a:cubicBezTo>
                    <a:pt x="3346" y="10999"/>
                    <a:pt x="3105" y="11004"/>
                    <a:pt x="2865" y="11004"/>
                  </a:cubicBezTo>
                  <a:cubicBezTo>
                    <a:pt x="2865" y="10923"/>
                    <a:pt x="2865" y="10841"/>
                    <a:pt x="2865" y="10762"/>
                  </a:cubicBezTo>
                  <a:cubicBezTo>
                    <a:pt x="2865" y="10682"/>
                    <a:pt x="2865" y="10606"/>
                    <a:pt x="2865" y="10536"/>
                  </a:cubicBezTo>
                  <a:cubicBezTo>
                    <a:pt x="3106" y="10525"/>
                    <a:pt x="3347" y="10514"/>
                    <a:pt x="3589" y="10504"/>
                  </a:cubicBezTo>
                  <a:cubicBezTo>
                    <a:pt x="3831" y="10494"/>
                    <a:pt x="4075" y="10484"/>
                    <a:pt x="4318" y="10475"/>
                  </a:cubicBezTo>
                  <a:cubicBezTo>
                    <a:pt x="4318" y="10556"/>
                    <a:pt x="4318" y="10642"/>
                    <a:pt x="4318" y="10729"/>
                  </a:cubicBezTo>
                  <a:cubicBezTo>
                    <a:pt x="4318" y="10815"/>
                    <a:pt x="4318" y="10902"/>
                    <a:pt x="4318" y="10982"/>
                  </a:cubicBezTo>
                  <a:close/>
                  <a:moveTo>
                    <a:pt x="4247" y="9963"/>
                  </a:moveTo>
                  <a:cubicBezTo>
                    <a:pt x="4004" y="9974"/>
                    <a:pt x="3778" y="9980"/>
                    <a:pt x="3553" y="9985"/>
                  </a:cubicBezTo>
                  <a:cubicBezTo>
                    <a:pt x="3329" y="9990"/>
                    <a:pt x="3105" y="9996"/>
                    <a:pt x="2865" y="10007"/>
                  </a:cubicBezTo>
                  <a:cubicBezTo>
                    <a:pt x="2865" y="9923"/>
                    <a:pt x="2865" y="9842"/>
                    <a:pt x="2865" y="9759"/>
                  </a:cubicBezTo>
                  <a:cubicBezTo>
                    <a:pt x="2865" y="9678"/>
                    <a:pt x="2865" y="9596"/>
                    <a:pt x="2865" y="9515"/>
                  </a:cubicBezTo>
                  <a:cubicBezTo>
                    <a:pt x="3105" y="9515"/>
                    <a:pt x="3329" y="9509"/>
                    <a:pt x="3553" y="9501"/>
                  </a:cubicBezTo>
                  <a:cubicBezTo>
                    <a:pt x="3778" y="9493"/>
                    <a:pt x="4004" y="9482"/>
                    <a:pt x="4247" y="9471"/>
                  </a:cubicBezTo>
                  <a:cubicBezTo>
                    <a:pt x="4247" y="9555"/>
                    <a:pt x="4247" y="9636"/>
                    <a:pt x="4247" y="9719"/>
                  </a:cubicBezTo>
                  <a:cubicBezTo>
                    <a:pt x="4247" y="9800"/>
                    <a:pt x="4247" y="9882"/>
                    <a:pt x="4247" y="9963"/>
                  </a:cubicBezTo>
                  <a:close/>
                  <a:moveTo>
                    <a:pt x="4247" y="8964"/>
                  </a:moveTo>
                  <a:cubicBezTo>
                    <a:pt x="4005" y="8964"/>
                    <a:pt x="3758" y="8968"/>
                    <a:pt x="3524" y="8975"/>
                  </a:cubicBezTo>
                  <a:cubicBezTo>
                    <a:pt x="3289" y="8982"/>
                    <a:pt x="3066" y="8992"/>
                    <a:pt x="2865" y="9003"/>
                  </a:cubicBezTo>
                  <a:cubicBezTo>
                    <a:pt x="2865" y="8922"/>
                    <a:pt x="2865" y="8841"/>
                    <a:pt x="2865" y="8760"/>
                  </a:cubicBezTo>
                  <a:cubicBezTo>
                    <a:pt x="2865" y="8677"/>
                    <a:pt x="2865" y="8595"/>
                    <a:pt x="2865" y="8513"/>
                  </a:cubicBezTo>
                  <a:cubicBezTo>
                    <a:pt x="3066" y="8504"/>
                    <a:pt x="3289" y="8494"/>
                    <a:pt x="3524" y="8484"/>
                  </a:cubicBezTo>
                  <a:cubicBezTo>
                    <a:pt x="3758" y="8474"/>
                    <a:pt x="4006" y="8463"/>
                    <a:pt x="4247" y="8452"/>
                  </a:cubicBezTo>
                  <a:cubicBezTo>
                    <a:pt x="4247" y="8535"/>
                    <a:pt x="4247" y="8621"/>
                    <a:pt x="4247" y="8708"/>
                  </a:cubicBezTo>
                  <a:cubicBezTo>
                    <a:pt x="4247" y="8795"/>
                    <a:pt x="4247" y="8881"/>
                    <a:pt x="4247" y="8964"/>
                  </a:cubicBezTo>
                  <a:close/>
                  <a:moveTo>
                    <a:pt x="4247" y="7943"/>
                  </a:moveTo>
                  <a:cubicBezTo>
                    <a:pt x="4002" y="7952"/>
                    <a:pt x="3758" y="7961"/>
                    <a:pt x="3513" y="7972"/>
                  </a:cubicBezTo>
                  <a:cubicBezTo>
                    <a:pt x="3268" y="7982"/>
                    <a:pt x="3023" y="7992"/>
                    <a:pt x="2779" y="8004"/>
                  </a:cubicBezTo>
                  <a:cubicBezTo>
                    <a:pt x="2779" y="7922"/>
                    <a:pt x="2779" y="7840"/>
                    <a:pt x="2779" y="7758"/>
                  </a:cubicBezTo>
                  <a:cubicBezTo>
                    <a:pt x="2779" y="7676"/>
                    <a:pt x="2779" y="7595"/>
                    <a:pt x="2779" y="7514"/>
                  </a:cubicBezTo>
                  <a:cubicBezTo>
                    <a:pt x="3024" y="7503"/>
                    <a:pt x="3268" y="7493"/>
                    <a:pt x="3513" y="7483"/>
                  </a:cubicBezTo>
                  <a:cubicBezTo>
                    <a:pt x="3758" y="7473"/>
                    <a:pt x="4003" y="7463"/>
                    <a:pt x="4247" y="7453"/>
                  </a:cubicBezTo>
                  <a:cubicBezTo>
                    <a:pt x="4247" y="7533"/>
                    <a:pt x="4247" y="7616"/>
                    <a:pt x="4247" y="7698"/>
                  </a:cubicBezTo>
                  <a:cubicBezTo>
                    <a:pt x="4247" y="7779"/>
                    <a:pt x="4247" y="7862"/>
                    <a:pt x="4247" y="7943"/>
                  </a:cubicBezTo>
                  <a:close/>
                  <a:moveTo>
                    <a:pt x="4247" y="6941"/>
                  </a:moveTo>
                  <a:cubicBezTo>
                    <a:pt x="4003" y="6952"/>
                    <a:pt x="3758" y="6963"/>
                    <a:pt x="3513" y="6973"/>
                  </a:cubicBezTo>
                  <a:cubicBezTo>
                    <a:pt x="3269" y="6983"/>
                    <a:pt x="3024" y="6993"/>
                    <a:pt x="2779" y="7002"/>
                  </a:cubicBezTo>
                  <a:cubicBezTo>
                    <a:pt x="2779" y="6921"/>
                    <a:pt x="2779" y="6839"/>
                    <a:pt x="2779" y="6758"/>
                  </a:cubicBezTo>
                  <a:cubicBezTo>
                    <a:pt x="2779" y="6676"/>
                    <a:pt x="2779" y="6594"/>
                    <a:pt x="2779" y="6512"/>
                  </a:cubicBezTo>
                  <a:cubicBezTo>
                    <a:pt x="3022" y="6502"/>
                    <a:pt x="3268" y="6487"/>
                    <a:pt x="3513" y="6471"/>
                  </a:cubicBezTo>
                  <a:cubicBezTo>
                    <a:pt x="3758" y="6456"/>
                    <a:pt x="4004" y="6440"/>
                    <a:pt x="4247" y="6431"/>
                  </a:cubicBezTo>
                  <a:cubicBezTo>
                    <a:pt x="4247" y="6514"/>
                    <a:pt x="4247" y="6594"/>
                    <a:pt x="4247" y="6678"/>
                  </a:cubicBezTo>
                  <a:cubicBezTo>
                    <a:pt x="4247" y="6762"/>
                    <a:pt x="4247" y="6849"/>
                    <a:pt x="4247" y="6941"/>
                  </a:cubicBezTo>
                  <a:close/>
                  <a:moveTo>
                    <a:pt x="4247" y="5920"/>
                  </a:moveTo>
                  <a:cubicBezTo>
                    <a:pt x="4004" y="5931"/>
                    <a:pt x="3758" y="5941"/>
                    <a:pt x="3513" y="5953"/>
                  </a:cubicBezTo>
                  <a:cubicBezTo>
                    <a:pt x="3268" y="5966"/>
                    <a:pt x="3022" y="5981"/>
                    <a:pt x="2779" y="6003"/>
                  </a:cubicBezTo>
                  <a:cubicBezTo>
                    <a:pt x="2779" y="5922"/>
                    <a:pt x="2779" y="5839"/>
                    <a:pt x="2779" y="5758"/>
                  </a:cubicBezTo>
                  <a:cubicBezTo>
                    <a:pt x="2779" y="5676"/>
                    <a:pt x="2779" y="5593"/>
                    <a:pt x="2779" y="5513"/>
                  </a:cubicBezTo>
                  <a:cubicBezTo>
                    <a:pt x="3022" y="5493"/>
                    <a:pt x="3266" y="5479"/>
                    <a:pt x="3513" y="5465"/>
                  </a:cubicBezTo>
                  <a:cubicBezTo>
                    <a:pt x="3756" y="5451"/>
                    <a:pt x="4004" y="5441"/>
                    <a:pt x="4247" y="5430"/>
                  </a:cubicBezTo>
                  <a:cubicBezTo>
                    <a:pt x="4247" y="5512"/>
                    <a:pt x="4247" y="5594"/>
                    <a:pt x="4247" y="5676"/>
                  </a:cubicBezTo>
                  <a:cubicBezTo>
                    <a:pt x="4247" y="5758"/>
                    <a:pt x="4247" y="5839"/>
                    <a:pt x="4247" y="5920"/>
                  </a:cubicBezTo>
                  <a:close/>
                  <a:moveTo>
                    <a:pt x="4247" y="4920"/>
                  </a:moveTo>
                  <a:cubicBezTo>
                    <a:pt x="4002" y="4930"/>
                    <a:pt x="3758" y="4940"/>
                    <a:pt x="3513" y="4950"/>
                  </a:cubicBezTo>
                  <a:cubicBezTo>
                    <a:pt x="3268" y="4960"/>
                    <a:pt x="3024" y="4971"/>
                    <a:pt x="2779" y="4981"/>
                  </a:cubicBezTo>
                  <a:cubicBezTo>
                    <a:pt x="2779" y="4910"/>
                    <a:pt x="2779" y="4833"/>
                    <a:pt x="2779" y="4755"/>
                  </a:cubicBezTo>
                  <a:cubicBezTo>
                    <a:pt x="2779" y="4676"/>
                    <a:pt x="2779" y="4595"/>
                    <a:pt x="2779" y="4513"/>
                  </a:cubicBezTo>
                  <a:cubicBezTo>
                    <a:pt x="3022" y="4491"/>
                    <a:pt x="3268" y="4476"/>
                    <a:pt x="3513" y="4461"/>
                  </a:cubicBezTo>
                  <a:cubicBezTo>
                    <a:pt x="3758" y="4446"/>
                    <a:pt x="4004" y="4430"/>
                    <a:pt x="4247" y="4409"/>
                  </a:cubicBezTo>
                  <a:cubicBezTo>
                    <a:pt x="4247" y="4490"/>
                    <a:pt x="4247" y="4573"/>
                    <a:pt x="4247" y="4657"/>
                  </a:cubicBezTo>
                  <a:cubicBezTo>
                    <a:pt x="4247" y="4742"/>
                    <a:pt x="4247" y="4829"/>
                    <a:pt x="4247" y="4920"/>
                  </a:cubicBezTo>
                  <a:close/>
                  <a:moveTo>
                    <a:pt x="4247" y="3901"/>
                  </a:moveTo>
                  <a:cubicBezTo>
                    <a:pt x="4004" y="3910"/>
                    <a:pt x="3758" y="3925"/>
                    <a:pt x="3513" y="3941"/>
                  </a:cubicBezTo>
                  <a:cubicBezTo>
                    <a:pt x="3268" y="3956"/>
                    <a:pt x="3022" y="3971"/>
                    <a:pt x="2779" y="3980"/>
                  </a:cubicBezTo>
                  <a:cubicBezTo>
                    <a:pt x="2779" y="3899"/>
                    <a:pt x="2779" y="3822"/>
                    <a:pt x="2779" y="3746"/>
                  </a:cubicBezTo>
                  <a:cubicBezTo>
                    <a:pt x="2779" y="3669"/>
                    <a:pt x="2779" y="3592"/>
                    <a:pt x="2779" y="3512"/>
                  </a:cubicBezTo>
                  <a:cubicBezTo>
                    <a:pt x="3024" y="3491"/>
                    <a:pt x="3269" y="3471"/>
                    <a:pt x="3513" y="3450"/>
                  </a:cubicBezTo>
                  <a:cubicBezTo>
                    <a:pt x="3758" y="3430"/>
                    <a:pt x="4003" y="3409"/>
                    <a:pt x="4247" y="3388"/>
                  </a:cubicBezTo>
                  <a:cubicBezTo>
                    <a:pt x="4247" y="3480"/>
                    <a:pt x="4247" y="3567"/>
                    <a:pt x="4247" y="3651"/>
                  </a:cubicBezTo>
                  <a:cubicBezTo>
                    <a:pt x="4247" y="3735"/>
                    <a:pt x="4247" y="3818"/>
                    <a:pt x="4247" y="3901"/>
                  </a:cubicBezTo>
                  <a:close/>
                  <a:moveTo>
                    <a:pt x="2779" y="2512"/>
                  </a:moveTo>
                  <a:cubicBezTo>
                    <a:pt x="3470" y="2451"/>
                    <a:pt x="3815" y="2421"/>
                    <a:pt x="3988" y="2405"/>
                  </a:cubicBezTo>
                  <a:cubicBezTo>
                    <a:pt x="4161" y="2390"/>
                    <a:pt x="4161" y="2390"/>
                    <a:pt x="4161" y="2390"/>
                  </a:cubicBezTo>
                  <a:cubicBezTo>
                    <a:pt x="4161" y="2635"/>
                    <a:pt x="4161" y="2758"/>
                    <a:pt x="4161" y="2819"/>
                  </a:cubicBezTo>
                  <a:cubicBezTo>
                    <a:pt x="4161" y="2880"/>
                    <a:pt x="4161" y="2880"/>
                    <a:pt x="4161" y="2880"/>
                  </a:cubicBezTo>
                  <a:cubicBezTo>
                    <a:pt x="3470" y="2930"/>
                    <a:pt x="3124" y="2955"/>
                    <a:pt x="2952" y="2968"/>
                  </a:cubicBezTo>
                  <a:cubicBezTo>
                    <a:pt x="2779" y="2980"/>
                    <a:pt x="2779" y="2980"/>
                    <a:pt x="2779" y="2980"/>
                  </a:cubicBezTo>
                  <a:lnTo>
                    <a:pt x="2779" y="25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6788" tIns="26788" rIns="26788" bIns="26788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5789" name="AutoShape 13"/>
          <p:cNvSpPr>
            <a:spLocks/>
          </p:cNvSpPr>
          <p:nvPr/>
        </p:nvSpPr>
        <p:spPr bwMode="auto">
          <a:xfrm>
            <a:off x="4334921" y="5685667"/>
            <a:ext cx="4371400" cy="566725"/>
          </a:xfrm>
          <a:custGeom>
            <a:avLst/>
            <a:gdLst>
              <a:gd name="T0" fmla="*/ 4144963 w 21600"/>
              <a:gd name="T1" fmla="*/ 537369 h 21600"/>
              <a:gd name="T2" fmla="*/ 4144963 w 21600"/>
              <a:gd name="T3" fmla="*/ 537369 h 21600"/>
              <a:gd name="T4" fmla="*/ 4144963 w 21600"/>
              <a:gd name="T5" fmla="*/ 537369 h 21600"/>
              <a:gd name="T6" fmla="*/ 4144963 w 21600"/>
              <a:gd name="T7" fmla="*/ 5373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3869"/>
                </a:moveTo>
                <a:lnTo>
                  <a:pt x="12465" y="21600"/>
                </a:lnTo>
                <a:lnTo>
                  <a:pt x="21599" y="106"/>
                </a:lnTo>
                <a:lnTo>
                  <a:pt x="19397" y="0"/>
                </a:lnTo>
                <a:lnTo>
                  <a:pt x="17107" y="4523"/>
                </a:lnTo>
                <a:lnTo>
                  <a:pt x="15275" y="2508"/>
                </a:lnTo>
                <a:lnTo>
                  <a:pt x="13411" y="6634"/>
                </a:lnTo>
                <a:lnTo>
                  <a:pt x="12191" y="5375"/>
                </a:lnTo>
                <a:lnTo>
                  <a:pt x="10432" y="8848"/>
                </a:lnTo>
                <a:lnTo>
                  <a:pt x="7073" y="4620"/>
                </a:lnTo>
                <a:lnTo>
                  <a:pt x="4693" y="7390"/>
                </a:lnTo>
                <a:lnTo>
                  <a:pt x="2927" y="3869"/>
                </a:lnTo>
                <a:lnTo>
                  <a:pt x="0" y="3869"/>
                </a:lnTo>
              </a:path>
            </a:pathLst>
          </a:custGeom>
          <a:solidFill>
            <a:srgbClr val="BFBFBF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4108" tIns="24108" rIns="24108" bIns="2410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790" name="AutoShape 14"/>
          <p:cNvSpPr>
            <a:spLocks/>
          </p:cNvSpPr>
          <p:nvPr/>
        </p:nvSpPr>
        <p:spPr bwMode="auto">
          <a:xfrm>
            <a:off x="8600008" y="2060970"/>
            <a:ext cx="1285751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5791" name="AutoShape 15"/>
          <p:cNvSpPr>
            <a:spLocks/>
          </p:cNvSpPr>
          <p:nvPr/>
        </p:nvSpPr>
        <p:spPr bwMode="auto">
          <a:xfrm>
            <a:off x="8600007" y="2386607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5792" name="AutoShape 16"/>
          <p:cNvSpPr>
            <a:spLocks/>
          </p:cNvSpPr>
          <p:nvPr/>
        </p:nvSpPr>
        <p:spPr bwMode="auto">
          <a:xfrm>
            <a:off x="8600008" y="4251694"/>
            <a:ext cx="1285751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5793" name="AutoShape 17"/>
          <p:cNvSpPr>
            <a:spLocks/>
          </p:cNvSpPr>
          <p:nvPr/>
        </p:nvSpPr>
        <p:spPr bwMode="auto">
          <a:xfrm>
            <a:off x="8600007" y="4578167"/>
            <a:ext cx="2648623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5794" name="AutoShape 18"/>
          <p:cNvSpPr>
            <a:spLocks/>
          </p:cNvSpPr>
          <p:nvPr/>
        </p:nvSpPr>
        <p:spPr bwMode="auto">
          <a:xfrm>
            <a:off x="3126966" y="2060970"/>
            <a:ext cx="1314267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5795" name="AutoShape 19"/>
          <p:cNvSpPr>
            <a:spLocks/>
          </p:cNvSpPr>
          <p:nvPr/>
        </p:nvSpPr>
        <p:spPr bwMode="auto">
          <a:xfrm>
            <a:off x="1792611" y="2386607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5796" name="AutoShape 20"/>
          <p:cNvSpPr>
            <a:spLocks/>
          </p:cNvSpPr>
          <p:nvPr/>
        </p:nvSpPr>
        <p:spPr bwMode="auto">
          <a:xfrm>
            <a:off x="3126966" y="4251694"/>
            <a:ext cx="1314267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5797" name="AutoShape 21"/>
          <p:cNvSpPr>
            <a:spLocks/>
          </p:cNvSpPr>
          <p:nvPr/>
        </p:nvSpPr>
        <p:spPr bwMode="auto">
          <a:xfrm>
            <a:off x="1792611" y="4578167"/>
            <a:ext cx="2648623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4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900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75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5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5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75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75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90" grpId="0"/>
      <p:bldP spid="75791" grpId="0"/>
      <p:bldP spid="75792" grpId="0"/>
      <p:bldP spid="75793" grpId="0"/>
      <p:bldP spid="75794" grpId="0"/>
      <p:bldP spid="75795" grpId="0"/>
      <p:bldP spid="75796" grpId="0"/>
      <p:bldP spid="7579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5" name="Group 5"/>
          <p:cNvGrpSpPr>
            <a:grpSpLocks/>
          </p:cNvGrpSpPr>
          <p:nvPr/>
        </p:nvGrpSpPr>
        <p:grpSpPr bwMode="auto">
          <a:xfrm>
            <a:off x="4151593" y="3068854"/>
            <a:ext cx="4553891" cy="2523894"/>
            <a:chOff x="-1" y="0"/>
            <a:chExt cx="8636001" cy="4786180"/>
          </a:xfrm>
        </p:grpSpPr>
        <p:grpSp>
          <p:nvGrpSpPr>
            <p:cNvPr id="76816" name="Group 6"/>
            <p:cNvGrpSpPr>
              <a:grpSpLocks/>
            </p:cNvGrpSpPr>
            <p:nvPr/>
          </p:nvGrpSpPr>
          <p:grpSpPr bwMode="auto">
            <a:xfrm>
              <a:off x="4609926" y="2588592"/>
              <a:ext cx="2204712" cy="2197587"/>
              <a:chOff x="0" y="0"/>
              <a:chExt cx="2204711" cy="2197587"/>
            </a:xfrm>
          </p:grpSpPr>
          <p:sp>
            <p:nvSpPr>
              <p:cNvPr id="76807" name="AutoShape 7"/>
              <p:cNvSpPr>
                <a:spLocks/>
              </p:cNvSpPr>
              <p:nvPr/>
            </p:nvSpPr>
            <p:spPr bwMode="auto">
              <a:xfrm>
                <a:off x="0" y="-1"/>
                <a:ext cx="2204711" cy="2197588"/>
              </a:xfrm>
              <a:custGeom>
                <a:avLst/>
                <a:gdLst>
                  <a:gd name="T0" fmla="*/ 1102356 w 19334"/>
                  <a:gd name="T1" fmla="*/ 1225168 h 19372"/>
                  <a:gd name="T2" fmla="*/ 1102356 w 19334"/>
                  <a:gd name="T3" fmla="*/ 1225168 h 19372"/>
                  <a:gd name="T4" fmla="*/ 1102356 w 19334"/>
                  <a:gd name="T5" fmla="*/ 1225168 h 19372"/>
                  <a:gd name="T6" fmla="*/ 1102356 w 19334"/>
                  <a:gd name="T7" fmla="*/ 1225168 h 193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334" h="19372">
                    <a:moveTo>
                      <a:pt x="2401" y="3287"/>
                    </a:moveTo>
                    <a:cubicBezTo>
                      <a:pt x="5867" y="-709"/>
                      <a:pt x="11989" y="-1114"/>
                      <a:pt x="16031" y="2360"/>
                    </a:cubicBezTo>
                    <a:cubicBezTo>
                      <a:pt x="20016" y="5892"/>
                      <a:pt x="20479" y="12031"/>
                      <a:pt x="16956" y="16084"/>
                    </a:cubicBezTo>
                    <a:cubicBezTo>
                      <a:pt x="13433" y="20080"/>
                      <a:pt x="7311" y="20486"/>
                      <a:pt x="3268" y="17011"/>
                    </a:cubicBezTo>
                    <a:cubicBezTo>
                      <a:pt x="-717" y="13479"/>
                      <a:pt x="-1121" y="7340"/>
                      <a:pt x="2401" y="3287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08" name="AutoShape 8"/>
              <p:cNvSpPr>
                <a:spLocks/>
              </p:cNvSpPr>
              <p:nvPr/>
            </p:nvSpPr>
            <p:spPr bwMode="auto">
              <a:xfrm>
                <a:off x="212265" y="214202"/>
                <a:ext cx="1780181" cy="1782221"/>
              </a:xfrm>
              <a:custGeom>
                <a:avLst/>
                <a:gdLst>
                  <a:gd name="T0" fmla="*/ 890091 w 19364"/>
                  <a:gd name="T1" fmla="*/ 996066 h 19324"/>
                  <a:gd name="T2" fmla="*/ 890091 w 19364"/>
                  <a:gd name="T3" fmla="*/ 996066 h 19324"/>
                  <a:gd name="T4" fmla="*/ 890091 w 19364"/>
                  <a:gd name="T5" fmla="*/ 996066 h 19324"/>
                  <a:gd name="T6" fmla="*/ 890091 w 19364"/>
                  <a:gd name="T7" fmla="*/ 996066 h 193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364" h="19324">
                    <a:moveTo>
                      <a:pt x="16059" y="2426"/>
                    </a:moveTo>
                    <a:cubicBezTo>
                      <a:pt x="20064" y="5919"/>
                      <a:pt x="20494" y="11978"/>
                      <a:pt x="16989" y="16042"/>
                    </a:cubicBezTo>
                    <a:cubicBezTo>
                      <a:pt x="13413" y="20034"/>
                      <a:pt x="7333" y="20462"/>
                      <a:pt x="3328" y="16897"/>
                    </a:cubicBezTo>
                    <a:cubicBezTo>
                      <a:pt x="-749" y="13404"/>
                      <a:pt x="-1106" y="7345"/>
                      <a:pt x="2398" y="3281"/>
                    </a:cubicBezTo>
                    <a:cubicBezTo>
                      <a:pt x="5903" y="-711"/>
                      <a:pt x="12054" y="-1138"/>
                      <a:pt x="16059" y="2426"/>
                    </a:cubicBezTo>
                    <a:moveTo>
                      <a:pt x="4329" y="15757"/>
                    </a:moveTo>
                    <a:cubicBezTo>
                      <a:pt x="7691" y="18751"/>
                      <a:pt x="12841" y="18394"/>
                      <a:pt x="15773" y="15044"/>
                    </a:cubicBezTo>
                    <a:cubicBezTo>
                      <a:pt x="18777" y="11622"/>
                      <a:pt x="18419" y="6489"/>
                      <a:pt x="15058" y="3566"/>
                    </a:cubicBezTo>
                    <a:cubicBezTo>
                      <a:pt x="11625" y="572"/>
                      <a:pt x="6475" y="929"/>
                      <a:pt x="3543" y="4351"/>
                    </a:cubicBezTo>
                    <a:cubicBezTo>
                      <a:pt x="539" y="7701"/>
                      <a:pt x="896" y="12834"/>
                      <a:pt x="4329" y="15757"/>
                    </a:cubicBezTo>
                  </a:path>
                </a:pathLst>
              </a:custGeom>
              <a:solidFill>
                <a:srgbClr val="000000">
                  <a:alpha val="10196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09" name="AutoShape 9"/>
              <p:cNvSpPr>
                <a:spLocks/>
              </p:cNvSpPr>
              <p:nvPr/>
            </p:nvSpPr>
            <p:spPr bwMode="auto">
              <a:xfrm>
                <a:off x="677039" y="662964"/>
                <a:ext cx="847232" cy="892095"/>
              </a:xfrm>
              <a:custGeom>
                <a:avLst/>
                <a:gdLst>
                  <a:gd name="T0" fmla="*/ 423596 w 21457"/>
                  <a:gd name="T1" fmla="*/ 446048 h 21472"/>
                  <a:gd name="T2" fmla="*/ 423596 w 21457"/>
                  <a:gd name="T3" fmla="*/ 446048 h 21472"/>
                  <a:gd name="T4" fmla="*/ 423596 w 21457"/>
                  <a:gd name="T5" fmla="*/ 446048 h 21472"/>
                  <a:gd name="T6" fmla="*/ 423596 w 21457"/>
                  <a:gd name="T7" fmla="*/ 446048 h 214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457" h="21472">
                    <a:moveTo>
                      <a:pt x="2511" y="10090"/>
                    </a:moveTo>
                    <a:cubicBezTo>
                      <a:pt x="6865" y="13716"/>
                      <a:pt x="6865" y="13716"/>
                      <a:pt x="6865" y="13716"/>
                    </a:cubicBezTo>
                    <a:cubicBezTo>
                      <a:pt x="6195" y="14347"/>
                      <a:pt x="6195" y="14347"/>
                      <a:pt x="6195" y="14347"/>
                    </a:cubicBezTo>
                    <a:cubicBezTo>
                      <a:pt x="5525" y="15135"/>
                      <a:pt x="5190" y="15608"/>
                      <a:pt x="5023" y="15924"/>
                    </a:cubicBezTo>
                    <a:cubicBezTo>
                      <a:pt x="5023" y="16239"/>
                      <a:pt x="5023" y="16554"/>
                      <a:pt x="5358" y="16870"/>
                    </a:cubicBezTo>
                    <a:cubicBezTo>
                      <a:pt x="5693" y="17027"/>
                      <a:pt x="6027" y="17185"/>
                      <a:pt x="6362" y="17027"/>
                    </a:cubicBezTo>
                    <a:cubicBezTo>
                      <a:pt x="6697" y="17027"/>
                      <a:pt x="7032" y="16712"/>
                      <a:pt x="7367" y="16397"/>
                    </a:cubicBezTo>
                    <a:cubicBezTo>
                      <a:pt x="7869" y="15766"/>
                      <a:pt x="8204" y="15135"/>
                      <a:pt x="8204" y="14662"/>
                    </a:cubicBezTo>
                    <a:cubicBezTo>
                      <a:pt x="8204" y="14189"/>
                      <a:pt x="7869" y="12928"/>
                      <a:pt x="7199" y="11194"/>
                    </a:cubicBezTo>
                    <a:cubicBezTo>
                      <a:pt x="6697" y="9617"/>
                      <a:pt x="6362" y="8513"/>
                      <a:pt x="6195" y="7883"/>
                    </a:cubicBezTo>
                    <a:cubicBezTo>
                      <a:pt x="6195" y="7094"/>
                      <a:pt x="6362" y="6306"/>
                      <a:pt x="6530" y="5518"/>
                    </a:cubicBezTo>
                    <a:cubicBezTo>
                      <a:pt x="6865" y="4729"/>
                      <a:pt x="7367" y="3783"/>
                      <a:pt x="8372" y="2837"/>
                    </a:cubicBezTo>
                    <a:cubicBezTo>
                      <a:pt x="9711" y="1418"/>
                      <a:pt x="11218" y="472"/>
                      <a:pt x="12725" y="315"/>
                    </a:cubicBezTo>
                    <a:cubicBezTo>
                      <a:pt x="14232" y="157"/>
                      <a:pt x="15906" y="472"/>
                      <a:pt x="17581" y="1576"/>
                    </a:cubicBezTo>
                    <a:cubicBezTo>
                      <a:pt x="18920" y="0"/>
                      <a:pt x="18920" y="0"/>
                      <a:pt x="18920" y="0"/>
                    </a:cubicBezTo>
                    <a:cubicBezTo>
                      <a:pt x="21097" y="1576"/>
                      <a:pt x="21097" y="1576"/>
                      <a:pt x="21097" y="1576"/>
                    </a:cubicBezTo>
                    <a:cubicBezTo>
                      <a:pt x="19590" y="3310"/>
                      <a:pt x="19590" y="3310"/>
                      <a:pt x="19590" y="3310"/>
                    </a:cubicBezTo>
                    <a:cubicBezTo>
                      <a:pt x="20595" y="4414"/>
                      <a:pt x="21265" y="5675"/>
                      <a:pt x="21432" y="7094"/>
                    </a:cubicBezTo>
                    <a:cubicBezTo>
                      <a:pt x="21599" y="8513"/>
                      <a:pt x="20930" y="10248"/>
                      <a:pt x="19088" y="12140"/>
                    </a:cubicBezTo>
                    <a:cubicBezTo>
                      <a:pt x="18418" y="12928"/>
                      <a:pt x="18418" y="12928"/>
                      <a:pt x="18418" y="12928"/>
                    </a:cubicBezTo>
                    <a:cubicBezTo>
                      <a:pt x="13897" y="9302"/>
                      <a:pt x="13897" y="9302"/>
                      <a:pt x="13897" y="9302"/>
                    </a:cubicBezTo>
                    <a:cubicBezTo>
                      <a:pt x="14902" y="8198"/>
                      <a:pt x="14902" y="8198"/>
                      <a:pt x="14902" y="8198"/>
                    </a:cubicBezTo>
                    <a:cubicBezTo>
                      <a:pt x="15906" y="7094"/>
                      <a:pt x="16576" y="6306"/>
                      <a:pt x="16744" y="5991"/>
                    </a:cubicBezTo>
                    <a:cubicBezTo>
                      <a:pt x="16911" y="5675"/>
                      <a:pt x="16744" y="5360"/>
                      <a:pt x="16409" y="5045"/>
                    </a:cubicBezTo>
                    <a:cubicBezTo>
                      <a:pt x="16074" y="4887"/>
                      <a:pt x="15739" y="4729"/>
                      <a:pt x="15572" y="4887"/>
                    </a:cubicBezTo>
                    <a:cubicBezTo>
                      <a:pt x="15237" y="4887"/>
                      <a:pt x="14902" y="5045"/>
                      <a:pt x="14567" y="5518"/>
                    </a:cubicBezTo>
                    <a:cubicBezTo>
                      <a:pt x="13562" y="6464"/>
                      <a:pt x="13060" y="7094"/>
                      <a:pt x="12893" y="7725"/>
                    </a:cubicBezTo>
                    <a:cubicBezTo>
                      <a:pt x="12558" y="8198"/>
                      <a:pt x="12725" y="8986"/>
                      <a:pt x="13060" y="10090"/>
                    </a:cubicBezTo>
                    <a:cubicBezTo>
                      <a:pt x="13730" y="11982"/>
                      <a:pt x="14065" y="13401"/>
                      <a:pt x="14232" y="14189"/>
                    </a:cubicBezTo>
                    <a:cubicBezTo>
                      <a:pt x="14232" y="14978"/>
                      <a:pt x="14232" y="15766"/>
                      <a:pt x="13897" y="16712"/>
                    </a:cubicBezTo>
                    <a:cubicBezTo>
                      <a:pt x="13730" y="17658"/>
                      <a:pt x="13227" y="18604"/>
                      <a:pt x="12390" y="19550"/>
                    </a:cubicBezTo>
                    <a:cubicBezTo>
                      <a:pt x="11218" y="20811"/>
                      <a:pt x="9879" y="21442"/>
                      <a:pt x="8539" y="21442"/>
                    </a:cubicBezTo>
                    <a:cubicBezTo>
                      <a:pt x="7199" y="21599"/>
                      <a:pt x="5525" y="21127"/>
                      <a:pt x="4018" y="20023"/>
                    </a:cubicBezTo>
                    <a:cubicBezTo>
                      <a:pt x="2679" y="21284"/>
                      <a:pt x="2679" y="21284"/>
                      <a:pt x="2679" y="21284"/>
                    </a:cubicBezTo>
                    <a:cubicBezTo>
                      <a:pt x="669" y="19708"/>
                      <a:pt x="669" y="19708"/>
                      <a:pt x="669" y="19708"/>
                    </a:cubicBezTo>
                    <a:cubicBezTo>
                      <a:pt x="1841" y="18289"/>
                      <a:pt x="1841" y="18289"/>
                      <a:pt x="1841" y="18289"/>
                    </a:cubicBezTo>
                    <a:cubicBezTo>
                      <a:pt x="669" y="17027"/>
                      <a:pt x="167" y="15766"/>
                      <a:pt x="0" y="14505"/>
                    </a:cubicBezTo>
                    <a:cubicBezTo>
                      <a:pt x="0" y="13243"/>
                      <a:pt x="669" y="12140"/>
                      <a:pt x="1674" y="10878"/>
                    </a:cubicBezTo>
                    <a:cubicBezTo>
                      <a:pt x="1841" y="10721"/>
                      <a:pt x="2176" y="10405"/>
                      <a:pt x="2511" y="10090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17" name="Group 10"/>
            <p:cNvGrpSpPr>
              <a:grpSpLocks/>
            </p:cNvGrpSpPr>
            <p:nvPr/>
          </p:nvGrpSpPr>
          <p:grpSpPr bwMode="auto">
            <a:xfrm>
              <a:off x="6300171" y="3340769"/>
              <a:ext cx="2335829" cy="1329016"/>
              <a:chOff x="-1" y="0"/>
              <a:chExt cx="2335830" cy="1329016"/>
            </a:xfrm>
          </p:grpSpPr>
          <p:sp>
            <p:nvSpPr>
              <p:cNvPr id="76811" name="AutoShape 11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12" name="AutoShape 12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13" name="AutoShape 13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14" name="AutoShape 14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15" name="AutoShape 15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18" name="Group 16"/>
            <p:cNvGrpSpPr>
              <a:grpSpLocks/>
            </p:cNvGrpSpPr>
            <p:nvPr/>
          </p:nvGrpSpPr>
          <p:grpSpPr bwMode="auto">
            <a:xfrm>
              <a:off x="6091901" y="2887786"/>
              <a:ext cx="2335830" cy="1329016"/>
              <a:chOff x="-1" y="0"/>
              <a:chExt cx="2335830" cy="1329016"/>
            </a:xfrm>
          </p:grpSpPr>
          <p:sp>
            <p:nvSpPr>
              <p:cNvPr id="2" name="AutoShape 17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" name="AutoShape 18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" name="AutoShape 19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" name="AutoShape 20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" name="AutoShape 21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19" name="Group 22"/>
            <p:cNvGrpSpPr>
              <a:grpSpLocks/>
            </p:cNvGrpSpPr>
            <p:nvPr/>
          </p:nvGrpSpPr>
          <p:grpSpPr bwMode="auto">
            <a:xfrm>
              <a:off x="3045950" y="3340769"/>
              <a:ext cx="2335830" cy="1329016"/>
              <a:chOff x="-1" y="0"/>
              <a:chExt cx="2335830" cy="1329016"/>
            </a:xfrm>
          </p:grpSpPr>
          <p:sp>
            <p:nvSpPr>
              <p:cNvPr id="7" name="AutoShape 23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AutoShape 24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AutoShape 25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AutoShape 26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27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0" name="Group 28"/>
            <p:cNvGrpSpPr>
              <a:grpSpLocks/>
            </p:cNvGrpSpPr>
            <p:nvPr/>
          </p:nvGrpSpPr>
          <p:grpSpPr bwMode="auto">
            <a:xfrm>
              <a:off x="3045950" y="2887786"/>
              <a:ext cx="2335830" cy="1329016"/>
              <a:chOff x="-1" y="0"/>
              <a:chExt cx="2335830" cy="1329016"/>
            </a:xfrm>
          </p:grpSpPr>
          <p:sp>
            <p:nvSpPr>
              <p:cNvPr id="12" name="AutoShape 29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30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31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32" name="AutoShape 32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33" name="AutoShape 33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1" name="Group 34"/>
            <p:cNvGrpSpPr>
              <a:grpSpLocks/>
            </p:cNvGrpSpPr>
            <p:nvPr/>
          </p:nvGrpSpPr>
          <p:grpSpPr bwMode="auto">
            <a:xfrm>
              <a:off x="3045950" y="2390537"/>
              <a:ext cx="2335830" cy="1329016"/>
              <a:chOff x="-1" y="0"/>
              <a:chExt cx="2335830" cy="1329016"/>
            </a:xfrm>
          </p:grpSpPr>
          <p:sp>
            <p:nvSpPr>
              <p:cNvPr id="76835" name="AutoShape 35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36" name="AutoShape 36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37" name="AutoShape 37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38" name="AutoShape 38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39" name="AutoShape 39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2" name="Group 40"/>
            <p:cNvGrpSpPr>
              <a:grpSpLocks/>
            </p:cNvGrpSpPr>
            <p:nvPr/>
          </p:nvGrpSpPr>
          <p:grpSpPr bwMode="auto">
            <a:xfrm>
              <a:off x="2837680" y="1937554"/>
              <a:ext cx="2335830" cy="1329016"/>
              <a:chOff x="-1" y="0"/>
              <a:chExt cx="2335830" cy="1329016"/>
            </a:xfrm>
          </p:grpSpPr>
          <p:sp>
            <p:nvSpPr>
              <p:cNvPr id="76841" name="AutoShape 41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42" name="AutoShape 42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43" name="AutoShape 43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44" name="AutoShape 44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45" name="AutoShape 45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3" name="Group 46"/>
            <p:cNvGrpSpPr>
              <a:grpSpLocks/>
            </p:cNvGrpSpPr>
            <p:nvPr/>
          </p:nvGrpSpPr>
          <p:grpSpPr bwMode="auto">
            <a:xfrm>
              <a:off x="3045950" y="1403215"/>
              <a:ext cx="2335830" cy="1329016"/>
              <a:chOff x="-1" y="0"/>
              <a:chExt cx="2335830" cy="1329016"/>
            </a:xfrm>
          </p:grpSpPr>
          <p:sp>
            <p:nvSpPr>
              <p:cNvPr id="76847" name="AutoShape 47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48" name="AutoShape 48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49" name="AutoShape 49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50" name="AutoShape 50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51" name="AutoShape 51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4" name="Group 52"/>
            <p:cNvGrpSpPr>
              <a:grpSpLocks/>
            </p:cNvGrpSpPr>
            <p:nvPr/>
          </p:nvGrpSpPr>
          <p:grpSpPr bwMode="auto">
            <a:xfrm>
              <a:off x="3202153" y="950232"/>
              <a:ext cx="2335829" cy="1329016"/>
              <a:chOff x="-1" y="0"/>
              <a:chExt cx="2335830" cy="1329016"/>
            </a:xfrm>
          </p:grpSpPr>
          <p:sp>
            <p:nvSpPr>
              <p:cNvPr id="76853" name="AutoShape 53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54" name="AutoShape 54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55" name="AutoShape 55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56" name="AutoShape 56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57" name="AutoShape 57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5" name="Group 58"/>
            <p:cNvGrpSpPr>
              <a:grpSpLocks/>
            </p:cNvGrpSpPr>
            <p:nvPr/>
          </p:nvGrpSpPr>
          <p:grpSpPr bwMode="auto">
            <a:xfrm>
              <a:off x="3045950" y="452983"/>
              <a:ext cx="2335830" cy="1329016"/>
              <a:chOff x="-1" y="0"/>
              <a:chExt cx="2335830" cy="1329016"/>
            </a:xfrm>
          </p:grpSpPr>
          <p:sp>
            <p:nvSpPr>
              <p:cNvPr id="76859" name="AutoShape 59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60" name="AutoShape 60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61" name="AutoShape 61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62" name="AutoShape 62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63" name="AutoShape 63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6" name="Group 64"/>
            <p:cNvGrpSpPr>
              <a:grpSpLocks/>
            </p:cNvGrpSpPr>
            <p:nvPr/>
          </p:nvGrpSpPr>
          <p:grpSpPr bwMode="auto">
            <a:xfrm>
              <a:off x="3045950" y="0"/>
              <a:ext cx="2335830" cy="1329016"/>
              <a:chOff x="-1" y="0"/>
              <a:chExt cx="2335830" cy="1329016"/>
            </a:xfrm>
          </p:grpSpPr>
          <p:sp>
            <p:nvSpPr>
              <p:cNvPr id="76865" name="AutoShape 65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66" name="AutoShape 66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67" name="AutoShape 67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68" name="AutoShape 68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69" name="AutoShape 69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7" name="Group 70"/>
            <p:cNvGrpSpPr>
              <a:grpSpLocks/>
            </p:cNvGrpSpPr>
            <p:nvPr/>
          </p:nvGrpSpPr>
          <p:grpSpPr bwMode="auto">
            <a:xfrm>
              <a:off x="208269" y="3340769"/>
              <a:ext cx="2335830" cy="1329016"/>
              <a:chOff x="-1" y="0"/>
              <a:chExt cx="2335830" cy="1329016"/>
            </a:xfrm>
          </p:grpSpPr>
          <p:sp>
            <p:nvSpPr>
              <p:cNvPr id="76871" name="AutoShape 71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72" name="AutoShape 72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73" name="AutoShape 73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74" name="AutoShape 74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75" name="AutoShape 75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8" name="Group 76"/>
            <p:cNvGrpSpPr>
              <a:grpSpLocks/>
            </p:cNvGrpSpPr>
            <p:nvPr/>
          </p:nvGrpSpPr>
          <p:grpSpPr bwMode="auto">
            <a:xfrm>
              <a:off x="-1" y="2887786"/>
              <a:ext cx="2335830" cy="1329016"/>
              <a:chOff x="-1" y="0"/>
              <a:chExt cx="2335830" cy="1329016"/>
            </a:xfrm>
          </p:grpSpPr>
          <p:sp>
            <p:nvSpPr>
              <p:cNvPr id="76877" name="AutoShape 77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78" name="AutoShape 78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79" name="AutoShape 79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80" name="AutoShape 80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81" name="AutoShape 81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29" name="Group 82"/>
            <p:cNvGrpSpPr>
              <a:grpSpLocks/>
            </p:cNvGrpSpPr>
            <p:nvPr/>
          </p:nvGrpSpPr>
          <p:grpSpPr bwMode="auto">
            <a:xfrm>
              <a:off x="208269" y="2390537"/>
              <a:ext cx="2335830" cy="1329016"/>
              <a:chOff x="-1" y="0"/>
              <a:chExt cx="2335830" cy="1329016"/>
            </a:xfrm>
          </p:grpSpPr>
          <p:sp>
            <p:nvSpPr>
              <p:cNvPr id="76883" name="AutoShape 83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84" name="AutoShape 84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85" name="AutoShape 85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86" name="AutoShape 86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87" name="AutoShape 87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30" name="Group 88"/>
            <p:cNvGrpSpPr>
              <a:grpSpLocks/>
            </p:cNvGrpSpPr>
            <p:nvPr/>
          </p:nvGrpSpPr>
          <p:grpSpPr bwMode="auto">
            <a:xfrm>
              <a:off x="319615" y="1937554"/>
              <a:ext cx="2335829" cy="1329016"/>
              <a:chOff x="-1" y="0"/>
              <a:chExt cx="2335830" cy="1329016"/>
            </a:xfrm>
          </p:grpSpPr>
          <p:sp>
            <p:nvSpPr>
              <p:cNvPr id="76889" name="AutoShape 89"/>
              <p:cNvSpPr>
                <a:spLocks/>
              </p:cNvSpPr>
              <p:nvPr/>
            </p:nvSpPr>
            <p:spPr bwMode="auto">
              <a:xfrm>
                <a:off x="0" y="266114"/>
                <a:ext cx="2335829" cy="1062902"/>
              </a:xfrm>
              <a:custGeom>
                <a:avLst/>
                <a:gdLst>
                  <a:gd name="T0" fmla="*/ 1167855 w 19679"/>
                  <a:gd name="T1" fmla="*/ 583330 h 19679"/>
                  <a:gd name="T2" fmla="*/ 1167855 w 19679"/>
                  <a:gd name="T3" fmla="*/ 583330 h 19679"/>
                  <a:gd name="T4" fmla="*/ 1167855 w 19679"/>
                  <a:gd name="T5" fmla="*/ 583330 h 19679"/>
                  <a:gd name="T6" fmla="*/ 1167855 w 19679"/>
                  <a:gd name="T7" fmla="*/ 58333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BB9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90" name="AutoShape 90"/>
              <p:cNvSpPr>
                <a:spLocks/>
              </p:cNvSpPr>
              <p:nvPr/>
            </p:nvSpPr>
            <p:spPr bwMode="auto">
              <a:xfrm>
                <a:off x="0" y="0"/>
                <a:ext cx="2335829" cy="1056531"/>
              </a:xfrm>
              <a:custGeom>
                <a:avLst/>
                <a:gdLst>
                  <a:gd name="T0" fmla="*/ 1167855 w 19679"/>
                  <a:gd name="T1" fmla="*/ 579833 h 19679"/>
                  <a:gd name="T2" fmla="*/ 1167855 w 19679"/>
                  <a:gd name="T3" fmla="*/ 579833 h 19679"/>
                  <a:gd name="T4" fmla="*/ 1167855 w 19679"/>
                  <a:gd name="T5" fmla="*/ 579833 h 19679"/>
                  <a:gd name="T6" fmla="*/ 1167855 w 19679"/>
                  <a:gd name="T7" fmla="*/ 579833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91" name="AutoShape 91"/>
              <p:cNvSpPr>
                <a:spLocks/>
              </p:cNvSpPr>
              <p:nvPr/>
            </p:nvSpPr>
            <p:spPr bwMode="auto">
              <a:xfrm>
                <a:off x="190940" y="76376"/>
                <a:ext cx="1953951" cy="827404"/>
              </a:xfrm>
              <a:custGeom>
                <a:avLst/>
                <a:gdLst>
                  <a:gd name="T0" fmla="*/ 976976 w 21600"/>
                  <a:gd name="T1" fmla="*/ 413702 h 21600"/>
                  <a:gd name="T2" fmla="*/ 976976 w 21600"/>
                  <a:gd name="T3" fmla="*/ 413702 h 21600"/>
                  <a:gd name="T4" fmla="*/ 976976 w 21600"/>
                  <a:gd name="T5" fmla="*/ 413702 h 21600"/>
                  <a:gd name="T6" fmla="*/ 976976 w 21600"/>
                  <a:gd name="T7" fmla="*/ 41370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63" y="21599"/>
                    </a:moveTo>
                    <a:cubicBezTo>
                      <a:pt x="10763" y="21599"/>
                      <a:pt x="10763" y="21599"/>
                      <a:pt x="10763" y="21599"/>
                    </a:cubicBezTo>
                    <a:cubicBezTo>
                      <a:pt x="5599" y="21599"/>
                      <a:pt x="0" y="17828"/>
                      <a:pt x="0" y="10800"/>
                    </a:cubicBezTo>
                    <a:cubicBezTo>
                      <a:pt x="0" y="3771"/>
                      <a:pt x="5599" y="0"/>
                      <a:pt x="10763" y="0"/>
                    </a:cubicBezTo>
                    <a:cubicBezTo>
                      <a:pt x="15999" y="0"/>
                      <a:pt x="21599" y="3771"/>
                      <a:pt x="21599" y="10800"/>
                    </a:cubicBezTo>
                    <a:cubicBezTo>
                      <a:pt x="21599" y="17828"/>
                      <a:pt x="15999" y="21599"/>
                      <a:pt x="10763" y="21599"/>
                    </a:cubicBezTo>
                    <a:moveTo>
                      <a:pt x="10763" y="2914"/>
                    </a:moveTo>
                    <a:cubicBezTo>
                      <a:pt x="5163" y="2914"/>
                      <a:pt x="1309" y="7028"/>
                      <a:pt x="1309" y="10800"/>
                    </a:cubicBezTo>
                    <a:cubicBezTo>
                      <a:pt x="1309" y="14399"/>
                      <a:pt x="5163" y="18514"/>
                      <a:pt x="10763" y="18514"/>
                    </a:cubicBezTo>
                    <a:cubicBezTo>
                      <a:pt x="16363" y="18514"/>
                      <a:pt x="20290" y="14399"/>
                      <a:pt x="20290" y="10800"/>
                    </a:cubicBezTo>
                    <a:cubicBezTo>
                      <a:pt x="20290" y="7028"/>
                      <a:pt x="16363" y="2914"/>
                      <a:pt x="10763" y="2914"/>
                    </a:cubicBezTo>
                  </a:path>
                </a:pathLst>
              </a:custGeom>
              <a:solidFill>
                <a:srgbClr val="000000">
                  <a:alpha val="745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92" name="AutoShape 92"/>
              <p:cNvSpPr>
                <a:spLocks/>
              </p:cNvSpPr>
              <p:nvPr/>
            </p:nvSpPr>
            <p:spPr bwMode="auto">
              <a:xfrm>
                <a:off x="0" y="547359"/>
                <a:ext cx="2335829" cy="725569"/>
              </a:xfrm>
              <a:custGeom>
                <a:avLst/>
                <a:gdLst>
                  <a:gd name="T0" fmla="*/ 1167915 w 21600"/>
                  <a:gd name="T1" fmla="*/ 362785 h 21600"/>
                  <a:gd name="T2" fmla="*/ 1167915 w 21600"/>
                  <a:gd name="T3" fmla="*/ 362785 h 21600"/>
                  <a:gd name="T4" fmla="*/ 1167915 w 21600"/>
                  <a:gd name="T5" fmla="*/ 362785 h 21600"/>
                  <a:gd name="T6" fmla="*/ 1167915 w 21600"/>
                  <a:gd name="T7" fmla="*/ 362785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52" y="6872"/>
                    </a:moveTo>
                    <a:cubicBezTo>
                      <a:pt x="19044" y="7854"/>
                      <a:pt x="18375" y="8836"/>
                      <a:pt x="17645" y="9818"/>
                    </a:cubicBezTo>
                    <a:cubicBezTo>
                      <a:pt x="17036" y="10407"/>
                      <a:pt x="16367" y="11192"/>
                      <a:pt x="15698" y="11585"/>
                    </a:cubicBezTo>
                    <a:cubicBezTo>
                      <a:pt x="15089" y="12174"/>
                      <a:pt x="14420" y="12370"/>
                      <a:pt x="13750" y="12763"/>
                    </a:cubicBezTo>
                    <a:cubicBezTo>
                      <a:pt x="13081" y="12960"/>
                      <a:pt x="12412" y="13156"/>
                      <a:pt x="11743" y="13352"/>
                    </a:cubicBezTo>
                    <a:cubicBezTo>
                      <a:pt x="11438" y="13352"/>
                      <a:pt x="11134" y="13352"/>
                      <a:pt x="10769" y="13352"/>
                    </a:cubicBezTo>
                    <a:cubicBezTo>
                      <a:pt x="10465" y="13352"/>
                      <a:pt x="10100" y="13352"/>
                      <a:pt x="9796" y="13352"/>
                    </a:cubicBezTo>
                    <a:cubicBezTo>
                      <a:pt x="9126" y="13156"/>
                      <a:pt x="8457" y="12960"/>
                      <a:pt x="7849" y="12763"/>
                    </a:cubicBezTo>
                    <a:cubicBezTo>
                      <a:pt x="7118" y="12370"/>
                      <a:pt x="6449" y="11978"/>
                      <a:pt x="5841" y="11585"/>
                    </a:cubicBezTo>
                    <a:cubicBezTo>
                      <a:pt x="5171" y="10996"/>
                      <a:pt x="4502" y="10407"/>
                      <a:pt x="3894" y="9818"/>
                    </a:cubicBezTo>
                    <a:cubicBezTo>
                      <a:pt x="3163" y="8836"/>
                      <a:pt x="2494" y="7854"/>
                      <a:pt x="1947" y="6676"/>
                    </a:cubicBezTo>
                    <a:cubicBezTo>
                      <a:pt x="973" y="4712"/>
                      <a:pt x="243" y="2356"/>
                      <a:pt x="0" y="0"/>
                    </a:cubicBezTo>
                    <a:cubicBezTo>
                      <a:pt x="0" y="8443"/>
                      <a:pt x="0" y="8443"/>
                      <a:pt x="0" y="8443"/>
                    </a:cubicBezTo>
                    <a:cubicBezTo>
                      <a:pt x="304" y="10800"/>
                      <a:pt x="973" y="12960"/>
                      <a:pt x="1947" y="14923"/>
                    </a:cubicBezTo>
                    <a:cubicBezTo>
                      <a:pt x="2494" y="15905"/>
                      <a:pt x="3163" y="17083"/>
                      <a:pt x="3894" y="17869"/>
                    </a:cubicBezTo>
                    <a:cubicBezTo>
                      <a:pt x="4502" y="18654"/>
                      <a:pt x="5171" y="19243"/>
                      <a:pt x="5841" y="19832"/>
                    </a:cubicBezTo>
                    <a:cubicBezTo>
                      <a:pt x="6449" y="20421"/>
                      <a:pt x="7118" y="20814"/>
                      <a:pt x="7849" y="21010"/>
                    </a:cubicBezTo>
                    <a:cubicBezTo>
                      <a:pt x="8457" y="21207"/>
                      <a:pt x="9126" y="21403"/>
                      <a:pt x="9796" y="21600"/>
                    </a:cubicBezTo>
                    <a:cubicBezTo>
                      <a:pt x="10100" y="21600"/>
                      <a:pt x="10465" y="21600"/>
                      <a:pt x="10769" y="21600"/>
                    </a:cubicBezTo>
                    <a:cubicBezTo>
                      <a:pt x="11134" y="21600"/>
                      <a:pt x="11438" y="21600"/>
                      <a:pt x="11743" y="21600"/>
                    </a:cubicBezTo>
                    <a:cubicBezTo>
                      <a:pt x="12412" y="21403"/>
                      <a:pt x="13081" y="21403"/>
                      <a:pt x="13750" y="21010"/>
                    </a:cubicBezTo>
                    <a:cubicBezTo>
                      <a:pt x="14420" y="20814"/>
                      <a:pt x="15089" y="20421"/>
                      <a:pt x="15698" y="19832"/>
                    </a:cubicBezTo>
                    <a:cubicBezTo>
                      <a:pt x="16367" y="19440"/>
                      <a:pt x="17036" y="18654"/>
                      <a:pt x="17645" y="18065"/>
                    </a:cubicBezTo>
                    <a:cubicBezTo>
                      <a:pt x="18375" y="17083"/>
                      <a:pt x="19044" y="16101"/>
                      <a:pt x="19652" y="14923"/>
                    </a:cubicBezTo>
                    <a:cubicBezTo>
                      <a:pt x="20565" y="12960"/>
                      <a:pt x="21295" y="10800"/>
                      <a:pt x="21599" y="8443"/>
                    </a:cubicBezTo>
                    <a:cubicBezTo>
                      <a:pt x="21599" y="0"/>
                      <a:pt x="21599" y="0"/>
                      <a:pt x="21599" y="0"/>
                    </a:cubicBezTo>
                    <a:cubicBezTo>
                      <a:pt x="21295" y="2552"/>
                      <a:pt x="20626" y="4909"/>
                      <a:pt x="19652" y="6872"/>
                    </a:cubicBezTo>
                  </a:path>
                </a:pathLst>
              </a:custGeom>
              <a:solidFill>
                <a:srgbClr val="E2B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93" name="AutoShape 93"/>
              <p:cNvSpPr>
                <a:spLocks/>
              </p:cNvSpPr>
              <p:nvPr/>
            </p:nvSpPr>
            <p:spPr bwMode="auto">
              <a:xfrm>
                <a:off x="620890" y="354891"/>
                <a:ext cx="1094049" cy="270374"/>
              </a:xfrm>
              <a:custGeom>
                <a:avLst/>
                <a:gdLst>
                  <a:gd name="T0" fmla="*/ 547025 w 21600"/>
                  <a:gd name="T1" fmla="*/ 137129 h 21233"/>
                  <a:gd name="T2" fmla="*/ 547025 w 21600"/>
                  <a:gd name="T3" fmla="*/ 137129 h 21233"/>
                  <a:gd name="T4" fmla="*/ 547025 w 21600"/>
                  <a:gd name="T5" fmla="*/ 137129 h 21233"/>
                  <a:gd name="T6" fmla="*/ 547025 w 21600"/>
                  <a:gd name="T7" fmla="*/ 137129 h 2123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233">
                    <a:moveTo>
                      <a:pt x="7048" y="443"/>
                    </a:moveTo>
                    <a:cubicBezTo>
                      <a:pt x="6876" y="8875"/>
                      <a:pt x="6876" y="8875"/>
                      <a:pt x="6876" y="8875"/>
                    </a:cubicBezTo>
                    <a:cubicBezTo>
                      <a:pt x="6146" y="8727"/>
                      <a:pt x="6146" y="8727"/>
                      <a:pt x="6146" y="8727"/>
                    </a:cubicBezTo>
                    <a:cubicBezTo>
                      <a:pt x="5315" y="8730"/>
                      <a:pt x="4849" y="8808"/>
                      <a:pt x="4566" y="8923"/>
                    </a:cubicBezTo>
                    <a:cubicBezTo>
                      <a:pt x="4365" y="9228"/>
                      <a:pt x="4164" y="9532"/>
                      <a:pt x="4127" y="10216"/>
                    </a:cubicBezTo>
                    <a:cubicBezTo>
                      <a:pt x="4191" y="10748"/>
                      <a:pt x="4255" y="11279"/>
                      <a:pt x="4520" y="11506"/>
                    </a:cubicBezTo>
                    <a:cubicBezTo>
                      <a:pt x="4685" y="11885"/>
                      <a:pt x="5050" y="11959"/>
                      <a:pt x="5416" y="12034"/>
                    </a:cubicBezTo>
                    <a:cubicBezTo>
                      <a:pt x="6064" y="11993"/>
                      <a:pt x="6630" y="11763"/>
                      <a:pt x="6931" y="11306"/>
                    </a:cubicBezTo>
                    <a:cubicBezTo>
                      <a:pt x="7233" y="10849"/>
                      <a:pt x="7872" y="9251"/>
                      <a:pt x="8648" y="6817"/>
                    </a:cubicBezTo>
                    <a:cubicBezTo>
                      <a:pt x="9405" y="4725"/>
                      <a:pt x="9944" y="3279"/>
                      <a:pt x="10264" y="2481"/>
                    </a:cubicBezTo>
                    <a:cubicBezTo>
                      <a:pt x="10766" y="1719"/>
                      <a:pt x="11350" y="1147"/>
                      <a:pt x="11935" y="574"/>
                    </a:cubicBezTo>
                    <a:cubicBezTo>
                      <a:pt x="12601" y="192"/>
                      <a:pt x="13451" y="-153"/>
                      <a:pt x="14547" y="70"/>
                    </a:cubicBezTo>
                    <a:cubicBezTo>
                      <a:pt x="16108" y="215"/>
                      <a:pt x="17451" y="1007"/>
                      <a:pt x="18292" y="2561"/>
                    </a:cubicBezTo>
                    <a:cubicBezTo>
                      <a:pt x="19132" y="4114"/>
                      <a:pt x="19754" y="6315"/>
                      <a:pt x="19873" y="9277"/>
                    </a:cubicBezTo>
                    <a:cubicBezTo>
                      <a:pt x="21535" y="9270"/>
                      <a:pt x="21535" y="9270"/>
                      <a:pt x="21535" y="9270"/>
                    </a:cubicBezTo>
                    <a:cubicBezTo>
                      <a:pt x="21599" y="13257"/>
                      <a:pt x="21599" y="13257"/>
                      <a:pt x="21599" y="13257"/>
                    </a:cubicBezTo>
                    <a:cubicBezTo>
                      <a:pt x="19755" y="13227"/>
                      <a:pt x="19755" y="13227"/>
                      <a:pt x="19755" y="13227"/>
                    </a:cubicBezTo>
                    <a:cubicBezTo>
                      <a:pt x="19545" y="15431"/>
                      <a:pt x="19070" y="17408"/>
                      <a:pt x="18249" y="18968"/>
                    </a:cubicBezTo>
                    <a:cubicBezTo>
                      <a:pt x="17427" y="20529"/>
                      <a:pt x="15993" y="21447"/>
                      <a:pt x="13883" y="21189"/>
                    </a:cubicBezTo>
                    <a:cubicBezTo>
                      <a:pt x="13052" y="21193"/>
                      <a:pt x="13052" y="21193"/>
                      <a:pt x="13052" y="21193"/>
                    </a:cubicBezTo>
                    <a:cubicBezTo>
                      <a:pt x="13142" y="12571"/>
                      <a:pt x="13142" y="12571"/>
                      <a:pt x="13142" y="12571"/>
                    </a:cubicBezTo>
                    <a:cubicBezTo>
                      <a:pt x="14339" y="12642"/>
                      <a:pt x="14339" y="12642"/>
                      <a:pt x="14339" y="12642"/>
                    </a:cubicBezTo>
                    <a:cubicBezTo>
                      <a:pt x="15535" y="12713"/>
                      <a:pt x="16366" y="12710"/>
                      <a:pt x="16649" y="12594"/>
                    </a:cubicBezTo>
                    <a:cubicBezTo>
                      <a:pt x="16932" y="12479"/>
                      <a:pt x="17051" y="11985"/>
                      <a:pt x="17087" y="11301"/>
                    </a:cubicBezTo>
                    <a:cubicBezTo>
                      <a:pt x="17023" y="10770"/>
                      <a:pt x="16959" y="10238"/>
                      <a:pt x="16777" y="10201"/>
                    </a:cubicBezTo>
                    <a:cubicBezTo>
                      <a:pt x="16612" y="9822"/>
                      <a:pt x="16347" y="9595"/>
                      <a:pt x="15882" y="9673"/>
                    </a:cubicBezTo>
                    <a:cubicBezTo>
                      <a:pt x="14786" y="9450"/>
                      <a:pt x="14137" y="9491"/>
                      <a:pt x="13653" y="9910"/>
                    </a:cubicBezTo>
                    <a:cubicBezTo>
                      <a:pt x="13187" y="9988"/>
                      <a:pt x="12767" y="10940"/>
                      <a:pt x="12229" y="12385"/>
                    </a:cubicBezTo>
                    <a:cubicBezTo>
                      <a:pt x="11352" y="14971"/>
                      <a:pt x="10613" y="16722"/>
                      <a:pt x="10193" y="17673"/>
                    </a:cubicBezTo>
                    <a:cubicBezTo>
                      <a:pt x="9691" y="18435"/>
                      <a:pt x="9189" y="19196"/>
                      <a:pt x="8422" y="19731"/>
                    </a:cubicBezTo>
                    <a:cubicBezTo>
                      <a:pt x="7737" y="20456"/>
                      <a:pt x="6887" y="20801"/>
                      <a:pt x="5874" y="20767"/>
                    </a:cubicBezTo>
                    <a:cubicBezTo>
                      <a:pt x="4494" y="20659"/>
                      <a:pt x="3435" y="19752"/>
                      <a:pt x="2777" y="18236"/>
                    </a:cubicBezTo>
                    <a:cubicBezTo>
                      <a:pt x="2019" y="16872"/>
                      <a:pt x="1498" y="14519"/>
                      <a:pt x="1461" y="11747"/>
                    </a:cubicBezTo>
                    <a:cubicBezTo>
                      <a:pt x="0" y="11449"/>
                      <a:pt x="0" y="11449"/>
                      <a:pt x="0" y="11449"/>
                    </a:cubicBezTo>
                    <a:cubicBezTo>
                      <a:pt x="17" y="7651"/>
                      <a:pt x="17" y="7651"/>
                      <a:pt x="17" y="7651"/>
                    </a:cubicBezTo>
                    <a:cubicBezTo>
                      <a:pt x="1497" y="7607"/>
                      <a:pt x="1497" y="7607"/>
                      <a:pt x="1497" y="7607"/>
                    </a:cubicBezTo>
                    <a:cubicBezTo>
                      <a:pt x="1725" y="5061"/>
                      <a:pt x="2281" y="3274"/>
                      <a:pt x="3003" y="1865"/>
                    </a:cubicBezTo>
                    <a:cubicBezTo>
                      <a:pt x="3806" y="647"/>
                      <a:pt x="4838" y="338"/>
                      <a:pt x="6135" y="257"/>
                    </a:cubicBezTo>
                    <a:cubicBezTo>
                      <a:pt x="6318" y="294"/>
                      <a:pt x="6683" y="369"/>
                      <a:pt x="7048" y="443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831" name="Group 94"/>
            <p:cNvGrpSpPr>
              <a:grpSpLocks/>
            </p:cNvGrpSpPr>
            <p:nvPr/>
          </p:nvGrpSpPr>
          <p:grpSpPr bwMode="auto">
            <a:xfrm>
              <a:off x="1233473" y="2588593"/>
              <a:ext cx="2204712" cy="2197587"/>
              <a:chOff x="0" y="0"/>
              <a:chExt cx="2204711" cy="2197587"/>
            </a:xfrm>
          </p:grpSpPr>
          <p:sp>
            <p:nvSpPr>
              <p:cNvPr id="76895" name="AutoShape 95"/>
              <p:cNvSpPr>
                <a:spLocks/>
              </p:cNvSpPr>
              <p:nvPr/>
            </p:nvSpPr>
            <p:spPr bwMode="auto">
              <a:xfrm>
                <a:off x="0" y="-1"/>
                <a:ext cx="2204711" cy="2197588"/>
              </a:xfrm>
              <a:custGeom>
                <a:avLst/>
                <a:gdLst>
                  <a:gd name="T0" fmla="*/ 1102356 w 19334"/>
                  <a:gd name="T1" fmla="*/ 1225168 h 19372"/>
                  <a:gd name="T2" fmla="*/ 1102356 w 19334"/>
                  <a:gd name="T3" fmla="*/ 1225168 h 19372"/>
                  <a:gd name="T4" fmla="*/ 1102356 w 19334"/>
                  <a:gd name="T5" fmla="*/ 1225168 h 19372"/>
                  <a:gd name="T6" fmla="*/ 1102356 w 19334"/>
                  <a:gd name="T7" fmla="*/ 1225168 h 193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334" h="19372">
                    <a:moveTo>
                      <a:pt x="2401" y="3287"/>
                    </a:moveTo>
                    <a:cubicBezTo>
                      <a:pt x="5867" y="-709"/>
                      <a:pt x="11989" y="-1114"/>
                      <a:pt x="16031" y="2360"/>
                    </a:cubicBezTo>
                    <a:cubicBezTo>
                      <a:pt x="20016" y="5892"/>
                      <a:pt x="20479" y="12031"/>
                      <a:pt x="16956" y="16084"/>
                    </a:cubicBezTo>
                    <a:cubicBezTo>
                      <a:pt x="13433" y="20080"/>
                      <a:pt x="7311" y="20486"/>
                      <a:pt x="3268" y="17011"/>
                    </a:cubicBezTo>
                    <a:cubicBezTo>
                      <a:pt x="-717" y="13479"/>
                      <a:pt x="-1121" y="7340"/>
                      <a:pt x="2401" y="3287"/>
                    </a:cubicBezTo>
                  </a:path>
                </a:pathLst>
              </a:custGeom>
              <a:solidFill>
                <a:srgbClr val="F6C5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96" name="AutoShape 96"/>
              <p:cNvSpPr>
                <a:spLocks/>
              </p:cNvSpPr>
              <p:nvPr/>
            </p:nvSpPr>
            <p:spPr bwMode="auto">
              <a:xfrm>
                <a:off x="212265" y="214202"/>
                <a:ext cx="1780181" cy="1782221"/>
              </a:xfrm>
              <a:custGeom>
                <a:avLst/>
                <a:gdLst>
                  <a:gd name="T0" fmla="*/ 890091 w 19364"/>
                  <a:gd name="T1" fmla="*/ 996066 h 19324"/>
                  <a:gd name="T2" fmla="*/ 890091 w 19364"/>
                  <a:gd name="T3" fmla="*/ 996066 h 19324"/>
                  <a:gd name="T4" fmla="*/ 890091 w 19364"/>
                  <a:gd name="T5" fmla="*/ 996066 h 19324"/>
                  <a:gd name="T6" fmla="*/ 890091 w 19364"/>
                  <a:gd name="T7" fmla="*/ 996066 h 193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364" h="19324">
                    <a:moveTo>
                      <a:pt x="16059" y="2426"/>
                    </a:moveTo>
                    <a:cubicBezTo>
                      <a:pt x="20064" y="5919"/>
                      <a:pt x="20494" y="11978"/>
                      <a:pt x="16989" y="16042"/>
                    </a:cubicBezTo>
                    <a:cubicBezTo>
                      <a:pt x="13413" y="20034"/>
                      <a:pt x="7333" y="20462"/>
                      <a:pt x="3328" y="16897"/>
                    </a:cubicBezTo>
                    <a:cubicBezTo>
                      <a:pt x="-749" y="13404"/>
                      <a:pt x="-1106" y="7345"/>
                      <a:pt x="2398" y="3281"/>
                    </a:cubicBezTo>
                    <a:cubicBezTo>
                      <a:pt x="5903" y="-711"/>
                      <a:pt x="12054" y="-1138"/>
                      <a:pt x="16059" y="2426"/>
                    </a:cubicBezTo>
                    <a:moveTo>
                      <a:pt x="4329" y="15757"/>
                    </a:moveTo>
                    <a:cubicBezTo>
                      <a:pt x="7691" y="18751"/>
                      <a:pt x="12841" y="18394"/>
                      <a:pt x="15773" y="15044"/>
                    </a:cubicBezTo>
                    <a:cubicBezTo>
                      <a:pt x="18777" y="11622"/>
                      <a:pt x="18419" y="6489"/>
                      <a:pt x="15058" y="3566"/>
                    </a:cubicBezTo>
                    <a:cubicBezTo>
                      <a:pt x="11625" y="572"/>
                      <a:pt x="6475" y="929"/>
                      <a:pt x="3543" y="4351"/>
                    </a:cubicBezTo>
                    <a:cubicBezTo>
                      <a:pt x="539" y="7701"/>
                      <a:pt x="896" y="12834"/>
                      <a:pt x="4329" y="15757"/>
                    </a:cubicBezTo>
                  </a:path>
                </a:pathLst>
              </a:custGeom>
              <a:solidFill>
                <a:srgbClr val="000000">
                  <a:alpha val="10196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897" name="AutoShape 97"/>
              <p:cNvSpPr>
                <a:spLocks/>
              </p:cNvSpPr>
              <p:nvPr/>
            </p:nvSpPr>
            <p:spPr bwMode="auto">
              <a:xfrm>
                <a:off x="677039" y="662964"/>
                <a:ext cx="847232" cy="892095"/>
              </a:xfrm>
              <a:custGeom>
                <a:avLst/>
                <a:gdLst>
                  <a:gd name="T0" fmla="*/ 423596 w 21457"/>
                  <a:gd name="T1" fmla="*/ 446048 h 21472"/>
                  <a:gd name="T2" fmla="*/ 423596 w 21457"/>
                  <a:gd name="T3" fmla="*/ 446048 h 21472"/>
                  <a:gd name="T4" fmla="*/ 423596 w 21457"/>
                  <a:gd name="T5" fmla="*/ 446048 h 21472"/>
                  <a:gd name="T6" fmla="*/ 423596 w 21457"/>
                  <a:gd name="T7" fmla="*/ 446048 h 214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457" h="21472">
                    <a:moveTo>
                      <a:pt x="2511" y="10090"/>
                    </a:moveTo>
                    <a:cubicBezTo>
                      <a:pt x="6865" y="13716"/>
                      <a:pt x="6865" y="13716"/>
                      <a:pt x="6865" y="13716"/>
                    </a:cubicBezTo>
                    <a:cubicBezTo>
                      <a:pt x="6195" y="14347"/>
                      <a:pt x="6195" y="14347"/>
                      <a:pt x="6195" y="14347"/>
                    </a:cubicBezTo>
                    <a:cubicBezTo>
                      <a:pt x="5525" y="15135"/>
                      <a:pt x="5190" y="15608"/>
                      <a:pt x="5023" y="15924"/>
                    </a:cubicBezTo>
                    <a:cubicBezTo>
                      <a:pt x="5023" y="16239"/>
                      <a:pt x="5023" y="16554"/>
                      <a:pt x="5358" y="16870"/>
                    </a:cubicBezTo>
                    <a:cubicBezTo>
                      <a:pt x="5693" y="17027"/>
                      <a:pt x="6027" y="17185"/>
                      <a:pt x="6362" y="17027"/>
                    </a:cubicBezTo>
                    <a:cubicBezTo>
                      <a:pt x="6697" y="17027"/>
                      <a:pt x="7032" y="16712"/>
                      <a:pt x="7367" y="16397"/>
                    </a:cubicBezTo>
                    <a:cubicBezTo>
                      <a:pt x="7869" y="15766"/>
                      <a:pt x="8204" y="15135"/>
                      <a:pt x="8204" y="14662"/>
                    </a:cubicBezTo>
                    <a:cubicBezTo>
                      <a:pt x="8204" y="14189"/>
                      <a:pt x="7869" y="12928"/>
                      <a:pt x="7199" y="11194"/>
                    </a:cubicBezTo>
                    <a:cubicBezTo>
                      <a:pt x="6697" y="9617"/>
                      <a:pt x="6362" y="8513"/>
                      <a:pt x="6195" y="7883"/>
                    </a:cubicBezTo>
                    <a:cubicBezTo>
                      <a:pt x="6195" y="7094"/>
                      <a:pt x="6362" y="6306"/>
                      <a:pt x="6530" y="5518"/>
                    </a:cubicBezTo>
                    <a:cubicBezTo>
                      <a:pt x="6865" y="4729"/>
                      <a:pt x="7367" y="3783"/>
                      <a:pt x="8372" y="2837"/>
                    </a:cubicBezTo>
                    <a:cubicBezTo>
                      <a:pt x="9711" y="1418"/>
                      <a:pt x="11218" y="472"/>
                      <a:pt x="12725" y="315"/>
                    </a:cubicBezTo>
                    <a:cubicBezTo>
                      <a:pt x="14232" y="157"/>
                      <a:pt x="15906" y="472"/>
                      <a:pt x="17581" y="1576"/>
                    </a:cubicBezTo>
                    <a:cubicBezTo>
                      <a:pt x="18920" y="0"/>
                      <a:pt x="18920" y="0"/>
                      <a:pt x="18920" y="0"/>
                    </a:cubicBezTo>
                    <a:cubicBezTo>
                      <a:pt x="21097" y="1576"/>
                      <a:pt x="21097" y="1576"/>
                      <a:pt x="21097" y="1576"/>
                    </a:cubicBezTo>
                    <a:cubicBezTo>
                      <a:pt x="19590" y="3310"/>
                      <a:pt x="19590" y="3310"/>
                      <a:pt x="19590" y="3310"/>
                    </a:cubicBezTo>
                    <a:cubicBezTo>
                      <a:pt x="20595" y="4414"/>
                      <a:pt x="21265" y="5675"/>
                      <a:pt x="21432" y="7094"/>
                    </a:cubicBezTo>
                    <a:cubicBezTo>
                      <a:pt x="21599" y="8513"/>
                      <a:pt x="20930" y="10248"/>
                      <a:pt x="19088" y="12140"/>
                    </a:cubicBezTo>
                    <a:cubicBezTo>
                      <a:pt x="18418" y="12928"/>
                      <a:pt x="18418" y="12928"/>
                      <a:pt x="18418" y="12928"/>
                    </a:cubicBezTo>
                    <a:cubicBezTo>
                      <a:pt x="13897" y="9302"/>
                      <a:pt x="13897" y="9302"/>
                      <a:pt x="13897" y="9302"/>
                    </a:cubicBezTo>
                    <a:cubicBezTo>
                      <a:pt x="14902" y="8198"/>
                      <a:pt x="14902" y="8198"/>
                      <a:pt x="14902" y="8198"/>
                    </a:cubicBezTo>
                    <a:cubicBezTo>
                      <a:pt x="15906" y="7094"/>
                      <a:pt x="16576" y="6306"/>
                      <a:pt x="16744" y="5991"/>
                    </a:cubicBezTo>
                    <a:cubicBezTo>
                      <a:pt x="16911" y="5675"/>
                      <a:pt x="16744" y="5360"/>
                      <a:pt x="16409" y="5045"/>
                    </a:cubicBezTo>
                    <a:cubicBezTo>
                      <a:pt x="16074" y="4887"/>
                      <a:pt x="15739" y="4729"/>
                      <a:pt x="15572" y="4887"/>
                    </a:cubicBezTo>
                    <a:cubicBezTo>
                      <a:pt x="15237" y="4887"/>
                      <a:pt x="14902" y="5045"/>
                      <a:pt x="14567" y="5518"/>
                    </a:cubicBezTo>
                    <a:cubicBezTo>
                      <a:pt x="13562" y="6464"/>
                      <a:pt x="13060" y="7094"/>
                      <a:pt x="12893" y="7725"/>
                    </a:cubicBezTo>
                    <a:cubicBezTo>
                      <a:pt x="12558" y="8198"/>
                      <a:pt x="12725" y="8986"/>
                      <a:pt x="13060" y="10090"/>
                    </a:cubicBezTo>
                    <a:cubicBezTo>
                      <a:pt x="13730" y="11982"/>
                      <a:pt x="14065" y="13401"/>
                      <a:pt x="14232" y="14189"/>
                    </a:cubicBezTo>
                    <a:cubicBezTo>
                      <a:pt x="14232" y="14978"/>
                      <a:pt x="14232" y="15766"/>
                      <a:pt x="13897" y="16712"/>
                    </a:cubicBezTo>
                    <a:cubicBezTo>
                      <a:pt x="13730" y="17658"/>
                      <a:pt x="13227" y="18604"/>
                      <a:pt x="12390" y="19550"/>
                    </a:cubicBezTo>
                    <a:cubicBezTo>
                      <a:pt x="11218" y="20811"/>
                      <a:pt x="9879" y="21442"/>
                      <a:pt x="8539" y="21442"/>
                    </a:cubicBezTo>
                    <a:cubicBezTo>
                      <a:pt x="7199" y="21599"/>
                      <a:pt x="5525" y="21127"/>
                      <a:pt x="4018" y="20023"/>
                    </a:cubicBezTo>
                    <a:cubicBezTo>
                      <a:pt x="2679" y="21284"/>
                      <a:pt x="2679" y="21284"/>
                      <a:pt x="2679" y="21284"/>
                    </a:cubicBezTo>
                    <a:cubicBezTo>
                      <a:pt x="669" y="19708"/>
                      <a:pt x="669" y="19708"/>
                      <a:pt x="669" y="19708"/>
                    </a:cubicBezTo>
                    <a:cubicBezTo>
                      <a:pt x="1841" y="18289"/>
                      <a:pt x="1841" y="18289"/>
                      <a:pt x="1841" y="18289"/>
                    </a:cubicBezTo>
                    <a:cubicBezTo>
                      <a:pt x="669" y="17027"/>
                      <a:pt x="167" y="15766"/>
                      <a:pt x="0" y="14505"/>
                    </a:cubicBezTo>
                    <a:cubicBezTo>
                      <a:pt x="0" y="13243"/>
                      <a:pt x="669" y="12140"/>
                      <a:pt x="1674" y="10878"/>
                    </a:cubicBezTo>
                    <a:cubicBezTo>
                      <a:pt x="1841" y="10721"/>
                      <a:pt x="2176" y="10405"/>
                      <a:pt x="2511" y="10090"/>
                    </a:cubicBezTo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48217" tIns="48217" rIns="48217" bIns="48217"/>
              <a:lstStyle/>
              <a:p>
                <a:endParaRPr lang="id-ID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6898" name="AutoShape 98"/>
          <p:cNvSpPr>
            <a:spLocks/>
          </p:cNvSpPr>
          <p:nvPr/>
        </p:nvSpPr>
        <p:spPr bwMode="auto">
          <a:xfrm rot="16200000">
            <a:off x="2090622" y="2984305"/>
            <a:ext cx="933380" cy="1643252"/>
          </a:xfrm>
          <a:prstGeom prst="rightArrow">
            <a:avLst>
              <a:gd name="adj1" fmla="val 64417"/>
              <a:gd name="adj2" fmla="val 53338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6899" name="AutoShape 99"/>
          <p:cNvSpPr>
            <a:spLocks/>
          </p:cNvSpPr>
          <p:nvPr/>
        </p:nvSpPr>
        <p:spPr bwMode="auto">
          <a:xfrm>
            <a:off x="1770426" y="2150926"/>
            <a:ext cx="1573772" cy="2929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Pop up Duotone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6900" name="AutoShape 100"/>
          <p:cNvSpPr>
            <a:spLocks/>
          </p:cNvSpPr>
          <p:nvPr/>
        </p:nvSpPr>
        <p:spPr bwMode="auto">
          <a:xfrm>
            <a:off x="1513852" y="4410745"/>
            <a:ext cx="2086921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6901" name="AutoShape 101"/>
          <p:cNvSpPr>
            <a:spLocks/>
          </p:cNvSpPr>
          <p:nvPr/>
        </p:nvSpPr>
        <p:spPr bwMode="auto">
          <a:xfrm rot="16200000" flipH="1">
            <a:off x="9833911" y="2984305"/>
            <a:ext cx="933380" cy="1643252"/>
          </a:xfrm>
          <a:prstGeom prst="rightArrow">
            <a:avLst>
              <a:gd name="adj1" fmla="val 64417"/>
              <a:gd name="adj2" fmla="val 53338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6902" name="AutoShape 102"/>
          <p:cNvSpPr>
            <a:spLocks/>
          </p:cNvSpPr>
          <p:nvPr/>
        </p:nvSpPr>
        <p:spPr bwMode="auto">
          <a:xfrm>
            <a:off x="9624633" y="2150926"/>
            <a:ext cx="1351937" cy="2929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Eurosport</a:t>
            </a: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Bet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6903" name="AutoShape 103"/>
          <p:cNvSpPr>
            <a:spLocks/>
          </p:cNvSpPr>
          <p:nvPr/>
        </p:nvSpPr>
        <p:spPr bwMode="auto">
          <a:xfrm>
            <a:off x="9257141" y="4410745"/>
            <a:ext cx="2086921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6904" name="AutoShape 104"/>
          <p:cNvSpPr>
            <a:spLocks/>
          </p:cNvSpPr>
          <p:nvPr/>
        </p:nvSpPr>
        <p:spPr bwMode="auto">
          <a:xfrm>
            <a:off x="2073880" y="2558215"/>
            <a:ext cx="966865" cy="6763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36%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6905" name="AutoShape 105"/>
          <p:cNvSpPr>
            <a:spLocks/>
          </p:cNvSpPr>
          <p:nvPr/>
        </p:nvSpPr>
        <p:spPr bwMode="auto">
          <a:xfrm>
            <a:off x="9817169" y="2558215"/>
            <a:ext cx="966865" cy="6763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3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64%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6906" name="AutoShape 106"/>
          <p:cNvSpPr>
            <a:spLocks/>
          </p:cNvSpPr>
          <p:nvPr/>
        </p:nvSpPr>
        <p:spPr bwMode="auto">
          <a:xfrm>
            <a:off x="2039977" y="5284690"/>
            <a:ext cx="1034671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+32,800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6907" name="AutoShape 107"/>
          <p:cNvSpPr>
            <a:spLocks/>
          </p:cNvSpPr>
          <p:nvPr/>
        </p:nvSpPr>
        <p:spPr bwMode="auto">
          <a:xfrm>
            <a:off x="9768616" y="5284690"/>
            <a:ext cx="106397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-70,520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083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98" grpId="0" animBg="1"/>
      <p:bldP spid="76899" grpId="0"/>
      <p:bldP spid="76900" grpId="0"/>
      <p:bldP spid="76901" grpId="0" animBg="1"/>
      <p:bldP spid="76902" grpId="0"/>
      <p:bldP spid="76903" grpId="0"/>
      <p:bldP spid="76904" grpId="0"/>
      <p:bldP spid="76905" grpId="0"/>
      <p:bldP spid="76906" grpId="0"/>
      <p:bldP spid="7690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1" name="Group 5"/>
          <p:cNvGraphicFramePr>
            <a:graphicFrameLocks noGrp="1"/>
          </p:cNvGraphicFramePr>
          <p:nvPr/>
        </p:nvGraphicFramePr>
        <p:xfrm>
          <a:off x="1505481" y="1839136"/>
          <a:ext cx="10177613" cy="4580676"/>
        </p:xfrm>
        <a:graphic>
          <a:graphicData uri="http://schemas.openxmlformats.org/drawingml/2006/table">
            <a:tbl>
              <a:tblPr/>
              <a:tblGrid>
                <a:gridCol w="1608930"/>
                <a:gridCol w="610255"/>
                <a:gridCol w="610255"/>
                <a:gridCol w="610255"/>
                <a:gridCol w="610255"/>
                <a:gridCol w="610255"/>
                <a:gridCol w="610255"/>
                <a:gridCol w="610255"/>
                <a:gridCol w="610255"/>
                <a:gridCol w="610255"/>
                <a:gridCol w="610255"/>
                <a:gridCol w="610255"/>
                <a:gridCol w="610255"/>
                <a:gridCol w="610255"/>
                <a:gridCol w="635368"/>
              </a:tblGrid>
              <a:tr h="508964"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cap="flat"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M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W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F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M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W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T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F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85F"/>
                    </a:solidFill>
                  </a:tcPr>
                </a:tc>
              </a:tr>
              <a:tr h="50896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77776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First Task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cap="flat"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96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777776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Second Task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cap="flat"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96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777776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Third Task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cap="flat"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96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777776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Fourth Task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cap="flat"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96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777776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Fifth Task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cap="flat"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96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777776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Sixth Task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cap="flat"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96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777776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Seventh Task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cap="flat"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96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777776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Lato Regular" charset="0"/>
                          <a:sym typeface="Arial" panose="020B0604020202020204" pitchFamily="34" charset="0"/>
                        </a:rPr>
                        <a:t>Eighth Task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cap="flat">
                      <a:noFill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721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64290" marR="64290" marT="64290" marB="64290" anchor="ctr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091" name="AutoShape 435"/>
          <p:cNvSpPr>
            <a:spLocks/>
          </p:cNvSpPr>
          <p:nvPr/>
        </p:nvSpPr>
        <p:spPr bwMode="auto">
          <a:xfrm>
            <a:off x="3232444" y="2441857"/>
            <a:ext cx="2374050" cy="2377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1092" name="AutoShape 436"/>
          <p:cNvSpPr>
            <a:spLocks/>
          </p:cNvSpPr>
          <p:nvPr/>
        </p:nvSpPr>
        <p:spPr bwMode="auto">
          <a:xfrm>
            <a:off x="5695228" y="2951658"/>
            <a:ext cx="1923684" cy="23774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7E79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1093" name="AutoShape 437"/>
          <p:cNvSpPr>
            <a:spLocks/>
          </p:cNvSpPr>
          <p:nvPr/>
        </p:nvSpPr>
        <p:spPr bwMode="auto">
          <a:xfrm>
            <a:off x="3299413" y="3461459"/>
            <a:ext cx="2693827" cy="23774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1094" name="AutoShape 438"/>
          <p:cNvSpPr>
            <a:spLocks/>
          </p:cNvSpPr>
          <p:nvPr/>
        </p:nvSpPr>
        <p:spPr bwMode="auto">
          <a:xfrm>
            <a:off x="4838862" y="3956193"/>
            <a:ext cx="3119080" cy="23774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1095" name="AutoShape 439"/>
          <p:cNvSpPr>
            <a:spLocks/>
          </p:cNvSpPr>
          <p:nvPr/>
        </p:nvSpPr>
        <p:spPr bwMode="auto">
          <a:xfrm>
            <a:off x="6419330" y="4481062"/>
            <a:ext cx="3612140" cy="238577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1096" name="AutoShape 440"/>
          <p:cNvSpPr>
            <a:spLocks/>
          </p:cNvSpPr>
          <p:nvPr/>
        </p:nvSpPr>
        <p:spPr bwMode="auto">
          <a:xfrm>
            <a:off x="9165895" y="4991701"/>
            <a:ext cx="2482038" cy="23774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1097" name="AutoShape 441"/>
          <p:cNvSpPr>
            <a:spLocks/>
          </p:cNvSpPr>
          <p:nvPr/>
        </p:nvSpPr>
        <p:spPr bwMode="auto">
          <a:xfrm>
            <a:off x="6381660" y="5501502"/>
            <a:ext cx="3649809" cy="2377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1098" name="AutoShape 442"/>
          <p:cNvSpPr>
            <a:spLocks/>
          </p:cNvSpPr>
          <p:nvPr/>
        </p:nvSpPr>
        <p:spPr bwMode="auto">
          <a:xfrm>
            <a:off x="10407332" y="6011303"/>
            <a:ext cx="1330172" cy="23774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1099" name="AutoShape 443"/>
          <p:cNvSpPr>
            <a:spLocks/>
          </p:cNvSpPr>
          <p:nvPr/>
        </p:nvSpPr>
        <p:spPr bwMode="auto">
          <a:xfrm>
            <a:off x="3508691" y="6011303"/>
            <a:ext cx="1330171" cy="23774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1100" name="AutoShape 444"/>
          <p:cNvSpPr>
            <a:spLocks/>
          </p:cNvSpPr>
          <p:nvPr/>
        </p:nvSpPr>
        <p:spPr bwMode="auto">
          <a:xfrm>
            <a:off x="9444654" y="2951658"/>
            <a:ext cx="1924521" cy="23774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>
              <a:defRPr/>
            </a:pPr>
            <a:endParaRPr lang="en-US" dirty="0">
              <a:solidFill>
                <a:srgbClr val="FFD300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868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1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1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91" grpId="0" animBg="1" autoUpdateAnimBg="0"/>
      <p:bldP spid="71092" grpId="0" animBg="1" autoUpdateAnimBg="0"/>
      <p:bldP spid="71093" grpId="0" animBg="1" autoUpdateAnimBg="0"/>
      <p:bldP spid="71094" grpId="0" animBg="1" autoUpdateAnimBg="0"/>
      <p:bldP spid="71095" grpId="0" animBg="1" autoUpdateAnimBg="0"/>
      <p:bldP spid="71096" grpId="0" animBg="1" autoUpdateAnimBg="0"/>
      <p:bldP spid="71097" grpId="0" animBg="1" autoUpdateAnimBg="0"/>
      <p:bldP spid="71098" grpId="0" animBg="1" autoUpdateAnimBg="0"/>
      <p:bldP spid="71099" grpId="0" animBg="1" autoUpdateAnimBg="0"/>
      <p:bldP spid="71100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/>
          <p:cNvSpPr>
            <a:spLocks/>
          </p:cNvSpPr>
          <p:nvPr/>
        </p:nvSpPr>
        <p:spPr bwMode="auto">
          <a:xfrm>
            <a:off x="706" y="5732780"/>
            <a:ext cx="12857339" cy="131024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706" y="6134196"/>
            <a:ext cx="12857339" cy="1098256"/>
          </a:xfrm>
          <a:custGeom>
            <a:avLst/>
            <a:gdLst>
              <a:gd name="T0" fmla="*/ 5699 w 5699"/>
              <a:gd name="T1" fmla="*/ 0 h 487"/>
              <a:gd name="T2" fmla="*/ 5699 w 5699"/>
              <a:gd name="T3" fmla="*/ 487 h 487"/>
              <a:gd name="T4" fmla="*/ 0 w 5699"/>
              <a:gd name="T5" fmla="*/ 487 h 487"/>
              <a:gd name="T6" fmla="*/ 0 w 5699"/>
              <a:gd name="T7" fmla="*/ 360 h 487"/>
              <a:gd name="T8" fmla="*/ 375 w 5699"/>
              <a:gd name="T9" fmla="*/ 381 h 487"/>
              <a:gd name="T10" fmla="*/ 738 w 5699"/>
              <a:gd name="T11" fmla="*/ 398 h 487"/>
              <a:gd name="T12" fmla="*/ 1095 w 5699"/>
              <a:gd name="T13" fmla="*/ 410 h 487"/>
              <a:gd name="T14" fmla="*/ 1445 w 5699"/>
              <a:gd name="T15" fmla="*/ 419 h 487"/>
              <a:gd name="T16" fmla="*/ 1787 w 5699"/>
              <a:gd name="T17" fmla="*/ 423 h 487"/>
              <a:gd name="T18" fmla="*/ 2119 w 5699"/>
              <a:gd name="T19" fmla="*/ 421 h 487"/>
              <a:gd name="T20" fmla="*/ 2443 w 5699"/>
              <a:gd name="T21" fmla="*/ 416 h 487"/>
              <a:gd name="T22" fmla="*/ 2760 w 5699"/>
              <a:gd name="T23" fmla="*/ 405 h 487"/>
              <a:gd name="T24" fmla="*/ 3068 w 5699"/>
              <a:gd name="T25" fmla="*/ 391 h 487"/>
              <a:gd name="T26" fmla="*/ 3368 w 5699"/>
              <a:gd name="T27" fmla="*/ 372 h 487"/>
              <a:gd name="T28" fmla="*/ 3658 w 5699"/>
              <a:gd name="T29" fmla="*/ 348 h 487"/>
              <a:gd name="T30" fmla="*/ 3942 w 5699"/>
              <a:gd name="T31" fmla="*/ 320 h 487"/>
              <a:gd name="T32" fmla="*/ 4217 w 5699"/>
              <a:gd name="T33" fmla="*/ 289 h 487"/>
              <a:gd name="T34" fmla="*/ 4485 w 5699"/>
              <a:gd name="T35" fmla="*/ 250 h 487"/>
              <a:gd name="T36" fmla="*/ 4745 w 5699"/>
              <a:gd name="T37" fmla="*/ 210 h 487"/>
              <a:gd name="T38" fmla="*/ 4996 w 5699"/>
              <a:gd name="T39" fmla="*/ 163 h 487"/>
              <a:gd name="T40" fmla="*/ 5238 w 5699"/>
              <a:gd name="T41" fmla="*/ 113 h 487"/>
              <a:gd name="T42" fmla="*/ 5473 w 5699"/>
              <a:gd name="T43" fmla="*/ 59 h 487"/>
              <a:gd name="T44" fmla="*/ 5699 w 5699"/>
              <a:gd name="T4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99" h="487">
                <a:moveTo>
                  <a:pt x="5699" y="0"/>
                </a:moveTo>
                <a:lnTo>
                  <a:pt x="5699" y="487"/>
                </a:lnTo>
                <a:lnTo>
                  <a:pt x="0" y="487"/>
                </a:lnTo>
                <a:lnTo>
                  <a:pt x="0" y="360"/>
                </a:lnTo>
                <a:lnTo>
                  <a:pt x="375" y="381"/>
                </a:lnTo>
                <a:lnTo>
                  <a:pt x="738" y="398"/>
                </a:lnTo>
                <a:lnTo>
                  <a:pt x="1095" y="410"/>
                </a:lnTo>
                <a:lnTo>
                  <a:pt x="1445" y="419"/>
                </a:lnTo>
                <a:lnTo>
                  <a:pt x="1787" y="423"/>
                </a:lnTo>
                <a:lnTo>
                  <a:pt x="2119" y="421"/>
                </a:lnTo>
                <a:lnTo>
                  <a:pt x="2443" y="416"/>
                </a:lnTo>
                <a:lnTo>
                  <a:pt x="2760" y="405"/>
                </a:lnTo>
                <a:lnTo>
                  <a:pt x="3068" y="391"/>
                </a:lnTo>
                <a:lnTo>
                  <a:pt x="3368" y="372"/>
                </a:lnTo>
                <a:lnTo>
                  <a:pt x="3658" y="348"/>
                </a:lnTo>
                <a:lnTo>
                  <a:pt x="3942" y="320"/>
                </a:lnTo>
                <a:lnTo>
                  <a:pt x="4217" y="289"/>
                </a:lnTo>
                <a:lnTo>
                  <a:pt x="4485" y="250"/>
                </a:lnTo>
                <a:lnTo>
                  <a:pt x="4745" y="210"/>
                </a:lnTo>
                <a:lnTo>
                  <a:pt x="4996" y="163"/>
                </a:lnTo>
                <a:lnTo>
                  <a:pt x="5238" y="113"/>
                </a:lnTo>
                <a:lnTo>
                  <a:pt x="5473" y="59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706" y="201"/>
            <a:ext cx="12857339" cy="2701664"/>
          </a:xfrm>
          <a:custGeom>
            <a:avLst/>
            <a:gdLst>
              <a:gd name="T0" fmla="*/ 0 w 5699"/>
              <a:gd name="T1" fmla="*/ 0 h 1198"/>
              <a:gd name="T2" fmla="*/ 5699 w 5699"/>
              <a:gd name="T3" fmla="*/ 0 h 1198"/>
              <a:gd name="T4" fmla="*/ 5699 w 5699"/>
              <a:gd name="T5" fmla="*/ 410 h 1198"/>
              <a:gd name="T6" fmla="*/ 5344 w 5699"/>
              <a:gd name="T7" fmla="*/ 399 h 1198"/>
              <a:gd name="T8" fmla="*/ 4995 w 5699"/>
              <a:gd name="T9" fmla="*/ 394 h 1198"/>
              <a:gd name="T10" fmla="*/ 4656 w 5699"/>
              <a:gd name="T11" fmla="*/ 394 h 1198"/>
              <a:gd name="T12" fmla="*/ 4323 w 5699"/>
              <a:gd name="T13" fmla="*/ 399 h 1198"/>
              <a:gd name="T14" fmla="*/ 3998 w 5699"/>
              <a:gd name="T15" fmla="*/ 410 h 1198"/>
              <a:gd name="T16" fmla="*/ 3679 w 5699"/>
              <a:gd name="T17" fmla="*/ 425 h 1198"/>
              <a:gd name="T18" fmla="*/ 3367 w 5699"/>
              <a:gd name="T19" fmla="*/ 446 h 1198"/>
              <a:gd name="T20" fmla="*/ 3064 w 5699"/>
              <a:gd name="T21" fmla="*/ 474 h 1198"/>
              <a:gd name="T22" fmla="*/ 2768 w 5699"/>
              <a:gd name="T23" fmla="*/ 505 h 1198"/>
              <a:gd name="T24" fmla="*/ 2481 w 5699"/>
              <a:gd name="T25" fmla="*/ 542 h 1198"/>
              <a:gd name="T26" fmla="*/ 2199 w 5699"/>
              <a:gd name="T27" fmla="*/ 584 h 1198"/>
              <a:gd name="T28" fmla="*/ 1926 w 5699"/>
              <a:gd name="T29" fmla="*/ 631 h 1198"/>
              <a:gd name="T30" fmla="*/ 1659 w 5699"/>
              <a:gd name="T31" fmla="*/ 683 h 1198"/>
              <a:gd name="T32" fmla="*/ 1400 w 5699"/>
              <a:gd name="T33" fmla="*/ 742 h 1198"/>
              <a:gd name="T34" fmla="*/ 1147 w 5699"/>
              <a:gd name="T35" fmla="*/ 805 h 1198"/>
              <a:gd name="T36" fmla="*/ 904 w 5699"/>
              <a:gd name="T37" fmla="*/ 873 h 1198"/>
              <a:gd name="T38" fmla="*/ 667 w 5699"/>
              <a:gd name="T39" fmla="*/ 946 h 1198"/>
              <a:gd name="T40" fmla="*/ 437 w 5699"/>
              <a:gd name="T41" fmla="*/ 1024 h 1198"/>
              <a:gd name="T42" fmla="*/ 214 w 5699"/>
              <a:gd name="T43" fmla="*/ 1109 h 1198"/>
              <a:gd name="T44" fmla="*/ 0 w 5699"/>
              <a:gd name="T45" fmla="*/ 1198 h 1198"/>
              <a:gd name="T46" fmla="*/ 0 w 5699"/>
              <a:gd name="T47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99" h="1198">
                <a:moveTo>
                  <a:pt x="0" y="0"/>
                </a:moveTo>
                <a:lnTo>
                  <a:pt x="5699" y="0"/>
                </a:lnTo>
                <a:lnTo>
                  <a:pt x="5699" y="410"/>
                </a:lnTo>
                <a:lnTo>
                  <a:pt x="5344" y="399"/>
                </a:lnTo>
                <a:lnTo>
                  <a:pt x="4995" y="394"/>
                </a:lnTo>
                <a:lnTo>
                  <a:pt x="4656" y="394"/>
                </a:lnTo>
                <a:lnTo>
                  <a:pt x="4323" y="399"/>
                </a:lnTo>
                <a:lnTo>
                  <a:pt x="3998" y="410"/>
                </a:lnTo>
                <a:lnTo>
                  <a:pt x="3679" y="425"/>
                </a:lnTo>
                <a:lnTo>
                  <a:pt x="3367" y="446"/>
                </a:lnTo>
                <a:lnTo>
                  <a:pt x="3064" y="474"/>
                </a:lnTo>
                <a:lnTo>
                  <a:pt x="2768" y="505"/>
                </a:lnTo>
                <a:lnTo>
                  <a:pt x="2481" y="542"/>
                </a:lnTo>
                <a:lnTo>
                  <a:pt x="2199" y="584"/>
                </a:lnTo>
                <a:lnTo>
                  <a:pt x="1926" y="631"/>
                </a:lnTo>
                <a:lnTo>
                  <a:pt x="1659" y="683"/>
                </a:lnTo>
                <a:lnTo>
                  <a:pt x="1400" y="742"/>
                </a:lnTo>
                <a:lnTo>
                  <a:pt x="1147" y="805"/>
                </a:lnTo>
                <a:lnTo>
                  <a:pt x="904" y="873"/>
                </a:lnTo>
                <a:lnTo>
                  <a:pt x="667" y="946"/>
                </a:lnTo>
                <a:lnTo>
                  <a:pt x="437" y="1024"/>
                </a:lnTo>
                <a:lnTo>
                  <a:pt x="214" y="1109"/>
                </a:lnTo>
                <a:lnTo>
                  <a:pt x="0" y="11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706" y="936084"/>
            <a:ext cx="12857339" cy="2320545"/>
          </a:xfrm>
          <a:custGeom>
            <a:avLst/>
            <a:gdLst>
              <a:gd name="T0" fmla="*/ 4995 w 5699"/>
              <a:gd name="T1" fmla="*/ 0 h 1029"/>
              <a:gd name="T2" fmla="*/ 5344 w 5699"/>
              <a:gd name="T3" fmla="*/ 3 h 1029"/>
              <a:gd name="T4" fmla="*/ 5699 w 5699"/>
              <a:gd name="T5" fmla="*/ 12 h 1029"/>
              <a:gd name="T6" fmla="*/ 5699 w 5699"/>
              <a:gd name="T7" fmla="*/ 43 h 1029"/>
              <a:gd name="T8" fmla="*/ 5324 w 5699"/>
              <a:gd name="T9" fmla="*/ 45 h 1029"/>
              <a:gd name="T10" fmla="*/ 4959 w 5699"/>
              <a:gd name="T11" fmla="*/ 52 h 1029"/>
              <a:gd name="T12" fmla="*/ 4602 w 5699"/>
              <a:gd name="T13" fmla="*/ 66 h 1029"/>
              <a:gd name="T14" fmla="*/ 4254 w 5699"/>
              <a:gd name="T15" fmla="*/ 85 h 1029"/>
              <a:gd name="T16" fmla="*/ 3912 w 5699"/>
              <a:gd name="T17" fmla="*/ 109 h 1029"/>
              <a:gd name="T18" fmla="*/ 3580 w 5699"/>
              <a:gd name="T19" fmla="*/ 139 h 1029"/>
              <a:gd name="T20" fmla="*/ 3256 w 5699"/>
              <a:gd name="T21" fmla="*/ 174 h 1029"/>
              <a:gd name="T22" fmla="*/ 2939 w 5699"/>
              <a:gd name="T23" fmla="*/ 214 h 1029"/>
              <a:gd name="T24" fmla="*/ 2631 w 5699"/>
              <a:gd name="T25" fmla="*/ 261 h 1029"/>
              <a:gd name="T26" fmla="*/ 2331 w 5699"/>
              <a:gd name="T27" fmla="*/ 313 h 1029"/>
              <a:gd name="T28" fmla="*/ 2039 w 5699"/>
              <a:gd name="T29" fmla="*/ 371 h 1029"/>
              <a:gd name="T30" fmla="*/ 1757 w 5699"/>
              <a:gd name="T31" fmla="*/ 433 h 1029"/>
              <a:gd name="T32" fmla="*/ 1480 w 5699"/>
              <a:gd name="T33" fmla="*/ 501 h 1029"/>
              <a:gd name="T34" fmla="*/ 1214 w 5699"/>
              <a:gd name="T35" fmla="*/ 576 h 1029"/>
              <a:gd name="T36" fmla="*/ 954 w 5699"/>
              <a:gd name="T37" fmla="*/ 654 h 1029"/>
              <a:gd name="T38" fmla="*/ 703 w 5699"/>
              <a:gd name="T39" fmla="*/ 740 h 1029"/>
              <a:gd name="T40" fmla="*/ 461 w 5699"/>
              <a:gd name="T41" fmla="*/ 830 h 1029"/>
              <a:gd name="T42" fmla="*/ 226 w 5699"/>
              <a:gd name="T43" fmla="*/ 926 h 1029"/>
              <a:gd name="T44" fmla="*/ 0 w 5699"/>
              <a:gd name="T45" fmla="*/ 1029 h 1029"/>
              <a:gd name="T46" fmla="*/ 0 w 5699"/>
              <a:gd name="T47" fmla="*/ 832 h 1029"/>
              <a:gd name="T48" fmla="*/ 214 w 5699"/>
              <a:gd name="T49" fmla="*/ 741 h 1029"/>
              <a:gd name="T50" fmla="*/ 437 w 5699"/>
              <a:gd name="T51" fmla="*/ 656 h 1029"/>
              <a:gd name="T52" fmla="*/ 667 w 5699"/>
              <a:gd name="T53" fmla="*/ 576 h 1029"/>
              <a:gd name="T54" fmla="*/ 904 w 5699"/>
              <a:gd name="T55" fmla="*/ 501 h 1029"/>
              <a:gd name="T56" fmla="*/ 1147 w 5699"/>
              <a:gd name="T57" fmla="*/ 432 h 1029"/>
              <a:gd name="T58" fmla="*/ 1400 w 5699"/>
              <a:gd name="T59" fmla="*/ 367 h 1029"/>
              <a:gd name="T60" fmla="*/ 1659 w 5699"/>
              <a:gd name="T61" fmla="*/ 308 h 1029"/>
              <a:gd name="T62" fmla="*/ 1926 w 5699"/>
              <a:gd name="T63" fmla="*/ 254 h 1029"/>
              <a:gd name="T64" fmla="*/ 2199 w 5699"/>
              <a:gd name="T65" fmla="*/ 205 h 1029"/>
              <a:gd name="T66" fmla="*/ 2481 w 5699"/>
              <a:gd name="T67" fmla="*/ 162 h 1029"/>
              <a:gd name="T68" fmla="*/ 2768 w 5699"/>
              <a:gd name="T69" fmla="*/ 123 h 1029"/>
              <a:gd name="T70" fmla="*/ 3064 w 5699"/>
              <a:gd name="T71" fmla="*/ 90 h 1029"/>
              <a:gd name="T72" fmla="*/ 3367 w 5699"/>
              <a:gd name="T73" fmla="*/ 62 h 1029"/>
              <a:gd name="T74" fmla="*/ 3679 w 5699"/>
              <a:gd name="T75" fmla="*/ 40 h 1029"/>
              <a:gd name="T76" fmla="*/ 3998 w 5699"/>
              <a:gd name="T77" fmla="*/ 21 h 1029"/>
              <a:gd name="T78" fmla="*/ 4323 w 5699"/>
              <a:gd name="T79" fmla="*/ 8 h 1029"/>
              <a:gd name="T80" fmla="*/ 4656 w 5699"/>
              <a:gd name="T81" fmla="*/ 2 h 1029"/>
              <a:gd name="T82" fmla="*/ 4995 w 5699"/>
              <a:gd name="T83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99" h="1029">
                <a:moveTo>
                  <a:pt x="4995" y="0"/>
                </a:moveTo>
                <a:lnTo>
                  <a:pt x="5344" y="3"/>
                </a:lnTo>
                <a:lnTo>
                  <a:pt x="5699" y="12"/>
                </a:lnTo>
                <a:lnTo>
                  <a:pt x="5699" y="43"/>
                </a:lnTo>
                <a:lnTo>
                  <a:pt x="5324" y="45"/>
                </a:lnTo>
                <a:lnTo>
                  <a:pt x="4959" y="52"/>
                </a:lnTo>
                <a:lnTo>
                  <a:pt x="4602" y="66"/>
                </a:lnTo>
                <a:lnTo>
                  <a:pt x="4254" y="85"/>
                </a:lnTo>
                <a:lnTo>
                  <a:pt x="3912" y="109"/>
                </a:lnTo>
                <a:lnTo>
                  <a:pt x="3580" y="139"/>
                </a:lnTo>
                <a:lnTo>
                  <a:pt x="3256" y="174"/>
                </a:lnTo>
                <a:lnTo>
                  <a:pt x="2939" y="214"/>
                </a:lnTo>
                <a:lnTo>
                  <a:pt x="2631" y="261"/>
                </a:lnTo>
                <a:lnTo>
                  <a:pt x="2331" y="313"/>
                </a:lnTo>
                <a:lnTo>
                  <a:pt x="2039" y="371"/>
                </a:lnTo>
                <a:lnTo>
                  <a:pt x="1757" y="433"/>
                </a:lnTo>
                <a:lnTo>
                  <a:pt x="1480" y="501"/>
                </a:lnTo>
                <a:lnTo>
                  <a:pt x="1214" y="576"/>
                </a:lnTo>
                <a:lnTo>
                  <a:pt x="954" y="654"/>
                </a:lnTo>
                <a:lnTo>
                  <a:pt x="703" y="740"/>
                </a:lnTo>
                <a:lnTo>
                  <a:pt x="461" y="830"/>
                </a:lnTo>
                <a:lnTo>
                  <a:pt x="226" y="926"/>
                </a:lnTo>
                <a:lnTo>
                  <a:pt x="0" y="1029"/>
                </a:lnTo>
                <a:lnTo>
                  <a:pt x="0" y="832"/>
                </a:lnTo>
                <a:lnTo>
                  <a:pt x="214" y="741"/>
                </a:lnTo>
                <a:lnTo>
                  <a:pt x="437" y="656"/>
                </a:lnTo>
                <a:lnTo>
                  <a:pt x="667" y="576"/>
                </a:lnTo>
                <a:lnTo>
                  <a:pt x="904" y="501"/>
                </a:lnTo>
                <a:lnTo>
                  <a:pt x="1147" y="432"/>
                </a:lnTo>
                <a:lnTo>
                  <a:pt x="1400" y="367"/>
                </a:lnTo>
                <a:lnTo>
                  <a:pt x="1659" y="308"/>
                </a:lnTo>
                <a:lnTo>
                  <a:pt x="1926" y="254"/>
                </a:lnTo>
                <a:lnTo>
                  <a:pt x="2199" y="205"/>
                </a:lnTo>
                <a:lnTo>
                  <a:pt x="2481" y="162"/>
                </a:lnTo>
                <a:lnTo>
                  <a:pt x="2768" y="123"/>
                </a:lnTo>
                <a:lnTo>
                  <a:pt x="3064" y="90"/>
                </a:lnTo>
                <a:lnTo>
                  <a:pt x="3367" y="62"/>
                </a:lnTo>
                <a:lnTo>
                  <a:pt x="3679" y="40"/>
                </a:lnTo>
                <a:lnTo>
                  <a:pt x="3998" y="21"/>
                </a:lnTo>
                <a:lnTo>
                  <a:pt x="4323" y="8"/>
                </a:lnTo>
                <a:lnTo>
                  <a:pt x="4656" y="2"/>
                </a:lnTo>
                <a:lnTo>
                  <a:pt x="49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453122" y="4597535"/>
            <a:ext cx="7952506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b="1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068161" y="5984982"/>
            <a:ext cx="1849298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923803" y="5984982"/>
            <a:ext cx="1972548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188075" y="4352187"/>
            <a:ext cx="6482601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95" y="353460"/>
            <a:ext cx="3410275" cy="94063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749" y="2038351"/>
            <a:ext cx="2421254" cy="220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87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9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5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10" grpId="0"/>
      <p:bldP spid="10" grpId="1"/>
      <p:bldP spid="11" grpId="0" animBg="1"/>
      <p:bldP spid="12" grpId="0" animBg="1"/>
      <p:bldP spid="13" grpId="0"/>
      <p:bldP spid="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12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9079" y="3493264"/>
            <a:ext cx="4380599" cy="9698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2" tIns="36355" rIns="72712" bIns="36355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222" y="2215050"/>
            <a:ext cx="1020311" cy="10203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611" y="3624127"/>
            <a:ext cx="2535534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23" y="46467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66" y="46467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23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66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06" y="5732780"/>
            <a:ext cx="12857339" cy="131024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706" y="6134196"/>
            <a:ext cx="12857339" cy="1098256"/>
          </a:xfrm>
          <a:custGeom>
            <a:avLst/>
            <a:gdLst>
              <a:gd name="T0" fmla="*/ 5699 w 5699"/>
              <a:gd name="T1" fmla="*/ 0 h 487"/>
              <a:gd name="T2" fmla="*/ 5699 w 5699"/>
              <a:gd name="T3" fmla="*/ 487 h 487"/>
              <a:gd name="T4" fmla="*/ 0 w 5699"/>
              <a:gd name="T5" fmla="*/ 487 h 487"/>
              <a:gd name="T6" fmla="*/ 0 w 5699"/>
              <a:gd name="T7" fmla="*/ 360 h 487"/>
              <a:gd name="T8" fmla="*/ 375 w 5699"/>
              <a:gd name="T9" fmla="*/ 381 h 487"/>
              <a:gd name="T10" fmla="*/ 738 w 5699"/>
              <a:gd name="T11" fmla="*/ 398 h 487"/>
              <a:gd name="T12" fmla="*/ 1095 w 5699"/>
              <a:gd name="T13" fmla="*/ 410 h 487"/>
              <a:gd name="T14" fmla="*/ 1445 w 5699"/>
              <a:gd name="T15" fmla="*/ 419 h 487"/>
              <a:gd name="T16" fmla="*/ 1787 w 5699"/>
              <a:gd name="T17" fmla="*/ 423 h 487"/>
              <a:gd name="T18" fmla="*/ 2119 w 5699"/>
              <a:gd name="T19" fmla="*/ 421 h 487"/>
              <a:gd name="T20" fmla="*/ 2443 w 5699"/>
              <a:gd name="T21" fmla="*/ 416 h 487"/>
              <a:gd name="T22" fmla="*/ 2760 w 5699"/>
              <a:gd name="T23" fmla="*/ 405 h 487"/>
              <a:gd name="T24" fmla="*/ 3068 w 5699"/>
              <a:gd name="T25" fmla="*/ 391 h 487"/>
              <a:gd name="T26" fmla="*/ 3368 w 5699"/>
              <a:gd name="T27" fmla="*/ 372 h 487"/>
              <a:gd name="T28" fmla="*/ 3658 w 5699"/>
              <a:gd name="T29" fmla="*/ 348 h 487"/>
              <a:gd name="T30" fmla="*/ 3942 w 5699"/>
              <a:gd name="T31" fmla="*/ 320 h 487"/>
              <a:gd name="T32" fmla="*/ 4217 w 5699"/>
              <a:gd name="T33" fmla="*/ 289 h 487"/>
              <a:gd name="T34" fmla="*/ 4485 w 5699"/>
              <a:gd name="T35" fmla="*/ 250 h 487"/>
              <a:gd name="T36" fmla="*/ 4745 w 5699"/>
              <a:gd name="T37" fmla="*/ 210 h 487"/>
              <a:gd name="T38" fmla="*/ 4996 w 5699"/>
              <a:gd name="T39" fmla="*/ 163 h 487"/>
              <a:gd name="T40" fmla="*/ 5238 w 5699"/>
              <a:gd name="T41" fmla="*/ 113 h 487"/>
              <a:gd name="T42" fmla="*/ 5473 w 5699"/>
              <a:gd name="T43" fmla="*/ 59 h 487"/>
              <a:gd name="T44" fmla="*/ 5699 w 5699"/>
              <a:gd name="T4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99" h="487">
                <a:moveTo>
                  <a:pt x="5699" y="0"/>
                </a:moveTo>
                <a:lnTo>
                  <a:pt x="5699" y="487"/>
                </a:lnTo>
                <a:lnTo>
                  <a:pt x="0" y="487"/>
                </a:lnTo>
                <a:lnTo>
                  <a:pt x="0" y="360"/>
                </a:lnTo>
                <a:lnTo>
                  <a:pt x="375" y="381"/>
                </a:lnTo>
                <a:lnTo>
                  <a:pt x="738" y="398"/>
                </a:lnTo>
                <a:lnTo>
                  <a:pt x="1095" y="410"/>
                </a:lnTo>
                <a:lnTo>
                  <a:pt x="1445" y="419"/>
                </a:lnTo>
                <a:lnTo>
                  <a:pt x="1787" y="423"/>
                </a:lnTo>
                <a:lnTo>
                  <a:pt x="2119" y="421"/>
                </a:lnTo>
                <a:lnTo>
                  <a:pt x="2443" y="416"/>
                </a:lnTo>
                <a:lnTo>
                  <a:pt x="2760" y="405"/>
                </a:lnTo>
                <a:lnTo>
                  <a:pt x="3068" y="391"/>
                </a:lnTo>
                <a:lnTo>
                  <a:pt x="3368" y="372"/>
                </a:lnTo>
                <a:lnTo>
                  <a:pt x="3658" y="348"/>
                </a:lnTo>
                <a:lnTo>
                  <a:pt x="3942" y="320"/>
                </a:lnTo>
                <a:lnTo>
                  <a:pt x="4217" y="289"/>
                </a:lnTo>
                <a:lnTo>
                  <a:pt x="4485" y="250"/>
                </a:lnTo>
                <a:lnTo>
                  <a:pt x="4745" y="210"/>
                </a:lnTo>
                <a:lnTo>
                  <a:pt x="4996" y="163"/>
                </a:lnTo>
                <a:lnTo>
                  <a:pt x="5238" y="113"/>
                </a:lnTo>
                <a:lnTo>
                  <a:pt x="5473" y="59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706" y="201"/>
            <a:ext cx="12857339" cy="2701664"/>
          </a:xfrm>
          <a:custGeom>
            <a:avLst/>
            <a:gdLst>
              <a:gd name="T0" fmla="*/ 0 w 5699"/>
              <a:gd name="T1" fmla="*/ 0 h 1198"/>
              <a:gd name="T2" fmla="*/ 5699 w 5699"/>
              <a:gd name="T3" fmla="*/ 0 h 1198"/>
              <a:gd name="T4" fmla="*/ 5699 w 5699"/>
              <a:gd name="T5" fmla="*/ 410 h 1198"/>
              <a:gd name="T6" fmla="*/ 5344 w 5699"/>
              <a:gd name="T7" fmla="*/ 399 h 1198"/>
              <a:gd name="T8" fmla="*/ 4995 w 5699"/>
              <a:gd name="T9" fmla="*/ 394 h 1198"/>
              <a:gd name="T10" fmla="*/ 4656 w 5699"/>
              <a:gd name="T11" fmla="*/ 394 h 1198"/>
              <a:gd name="T12" fmla="*/ 4323 w 5699"/>
              <a:gd name="T13" fmla="*/ 399 h 1198"/>
              <a:gd name="T14" fmla="*/ 3998 w 5699"/>
              <a:gd name="T15" fmla="*/ 410 h 1198"/>
              <a:gd name="T16" fmla="*/ 3679 w 5699"/>
              <a:gd name="T17" fmla="*/ 425 h 1198"/>
              <a:gd name="T18" fmla="*/ 3367 w 5699"/>
              <a:gd name="T19" fmla="*/ 446 h 1198"/>
              <a:gd name="T20" fmla="*/ 3064 w 5699"/>
              <a:gd name="T21" fmla="*/ 474 h 1198"/>
              <a:gd name="T22" fmla="*/ 2768 w 5699"/>
              <a:gd name="T23" fmla="*/ 505 h 1198"/>
              <a:gd name="T24" fmla="*/ 2481 w 5699"/>
              <a:gd name="T25" fmla="*/ 542 h 1198"/>
              <a:gd name="T26" fmla="*/ 2199 w 5699"/>
              <a:gd name="T27" fmla="*/ 584 h 1198"/>
              <a:gd name="T28" fmla="*/ 1926 w 5699"/>
              <a:gd name="T29" fmla="*/ 631 h 1198"/>
              <a:gd name="T30" fmla="*/ 1659 w 5699"/>
              <a:gd name="T31" fmla="*/ 683 h 1198"/>
              <a:gd name="T32" fmla="*/ 1400 w 5699"/>
              <a:gd name="T33" fmla="*/ 742 h 1198"/>
              <a:gd name="T34" fmla="*/ 1147 w 5699"/>
              <a:gd name="T35" fmla="*/ 805 h 1198"/>
              <a:gd name="T36" fmla="*/ 904 w 5699"/>
              <a:gd name="T37" fmla="*/ 873 h 1198"/>
              <a:gd name="T38" fmla="*/ 667 w 5699"/>
              <a:gd name="T39" fmla="*/ 946 h 1198"/>
              <a:gd name="T40" fmla="*/ 437 w 5699"/>
              <a:gd name="T41" fmla="*/ 1024 h 1198"/>
              <a:gd name="T42" fmla="*/ 214 w 5699"/>
              <a:gd name="T43" fmla="*/ 1109 h 1198"/>
              <a:gd name="T44" fmla="*/ 0 w 5699"/>
              <a:gd name="T45" fmla="*/ 1198 h 1198"/>
              <a:gd name="T46" fmla="*/ 0 w 5699"/>
              <a:gd name="T47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99" h="1198">
                <a:moveTo>
                  <a:pt x="0" y="0"/>
                </a:moveTo>
                <a:lnTo>
                  <a:pt x="5699" y="0"/>
                </a:lnTo>
                <a:lnTo>
                  <a:pt x="5699" y="410"/>
                </a:lnTo>
                <a:lnTo>
                  <a:pt x="5344" y="399"/>
                </a:lnTo>
                <a:lnTo>
                  <a:pt x="4995" y="394"/>
                </a:lnTo>
                <a:lnTo>
                  <a:pt x="4656" y="394"/>
                </a:lnTo>
                <a:lnTo>
                  <a:pt x="4323" y="399"/>
                </a:lnTo>
                <a:lnTo>
                  <a:pt x="3998" y="410"/>
                </a:lnTo>
                <a:lnTo>
                  <a:pt x="3679" y="425"/>
                </a:lnTo>
                <a:lnTo>
                  <a:pt x="3367" y="446"/>
                </a:lnTo>
                <a:lnTo>
                  <a:pt x="3064" y="474"/>
                </a:lnTo>
                <a:lnTo>
                  <a:pt x="2768" y="505"/>
                </a:lnTo>
                <a:lnTo>
                  <a:pt x="2481" y="542"/>
                </a:lnTo>
                <a:lnTo>
                  <a:pt x="2199" y="584"/>
                </a:lnTo>
                <a:lnTo>
                  <a:pt x="1926" y="631"/>
                </a:lnTo>
                <a:lnTo>
                  <a:pt x="1659" y="683"/>
                </a:lnTo>
                <a:lnTo>
                  <a:pt x="1400" y="742"/>
                </a:lnTo>
                <a:lnTo>
                  <a:pt x="1147" y="805"/>
                </a:lnTo>
                <a:lnTo>
                  <a:pt x="904" y="873"/>
                </a:lnTo>
                <a:lnTo>
                  <a:pt x="667" y="946"/>
                </a:lnTo>
                <a:lnTo>
                  <a:pt x="437" y="1024"/>
                </a:lnTo>
                <a:lnTo>
                  <a:pt x="214" y="1109"/>
                </a:lnTo>
                <a:lnTo>
                  <a:pt x="0" y="11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706" y="936084"/>
            <a:ext cx="12857339" cy="2320545"/>
          </a:xfrm>
          <a:custGeom>
            <a:avLst/>
            <a:gdLst>
              <a:gd name="T0" fmla="*/ 4995 w 5699"/>
              <a:gd name="T1" fmla="*/ 0 h 1029"/>
              <a:gd name="T2" fmla="*/ 5344 w 5699"/>
              <a:gd name="T3" fmla="*/ 3 h 1029"/>
              <a:gd name="T4" fmla="*/ 5699 w 5699"/>
              <a:gd name="T5" fmla="*/ 12 h 1029"/>
              <a:gd name="T6" fmla="*/ 5699 w 5699"/>
              <a:gd name="T7" fmla="*/ 43 h 1029"/>
              <a:gd name="T8" fmla="*/ 5324 w 5699"/>
              <a:gd name="T9" fmla="*/ 45 h 1029"/>
              <a:gd name="T10" fmla="*/ 4959 w 5699"/>
              <a:gd name="T11" fmla="*/ 52 h 1029"/>
              <a:gd name="T12" fmla="*/ 4602 w 5699"/>
              <a:gd name="T13" fmla="*/ 66 h 1029"/>
              <a:gd name="T14" fmla="*/ 4254 w 5699"/>
              <a:gd name="T15" fmla="*/ 85 h 1029"/>
              <a:gd name="T16" fmla="*/ 3912 w 5699"/>
              <a:gd name="T17" fmla="*/ 109 h 1029"/>
              <a:gd name="T18" fmla="*/ 3580 w 5699"/>
              <a:gd name="T19" fmla="*/ 139 h 1029"/>
              <a:gd name="T20" fmla="*/ 3256 w 5699"/>
              <a:gd name="T21" fmla="*/ 174 h 1029"/>
              <a:gd name="T22" fmla="*/ 2939 w 5699"/>
              <a:gd name="T23" fmla="*/ 214 h 1029"/>
              <a:gd name="T24" fmla="*/ 2631 w 5699"/>
              <a:gd name="T25" fmla="*/ 261 h 1029"/>
              <a:gd name="T26" fmla="*/ 2331 w 5699"/>
              <a:gd name="T27" fmla="*/ 313 h 1029"/>
              <a:gd name="T28" fmla="*/ 2039 w 5699"/>
              <a:gd name="T29" fmla="*/ 371 h 1029"/>
              <a:gd name="T30" fmla="*/ 1757 w 5699"/>
              <a:gd name="T31" fmla="*/ 433 h 1029"/>
              <a:gd name="T32" fmla="*/ 1480 w 5699"/>
              <a:gd name="T33" fmla="*/ 501 h 1029"/>
              <a:gd name="T34" fmla="*/ 1214 w 5699"/>
              <a:gd name="T35" fmla="*/ 576 h 1029"/>
              <a:gd name="T36" fmla="*/ 954 w 5699"/>
              <a:gd name="T37" fmla="*/ 654 h 1029"/>
              <a:gd name="T38" fmla="*/ 703 w 5699"/>
              <a:gd name="T39" fmla="*/ 740 h 1029"/>
              <a:gd name="T40" fmla="*/ 461 w 5699"/>
              <a:gd name="T41" fmla="*/ 830 h 1029"/>
              <a:gd name="T42" fmla="*/ 226 w 5699"/>
              <a:gd name="T43" fmla="*/ 926 h 1029"/>
              <a:gd name="T44" fmla="*/ 0 w 5699"/>
              <a:gd name="T45" fmla="*/ 1029 h 1029"/>
              <a:gd name="T46" fmla="*/ 0 w 5699"/>
              <a:gd name="T47" fmla="*/ 832 h 1029"/>
              <a:gd name="T48" fmla="*/ 214 w 5699"/>
              <a:gd name="T49" fmla="*/ 741 h 1029"/>
              <a:gd name="T50" fmla="*/ 437 w 5699"/>
              <a:gd name="T51" fmla="*/ 656 h 1029"/>
              <a:gd name="T52" fmla="*/ 667 w 5699"/>
              <a:gd name="T53" fmla="*/ 576 h 1029"/>
              <a:gd name="T54" fmla="*/ 904 w 5699"/>
              <a:gd name="T55" fmla="*/ 501 h 1029"/>
              <a:gd name="T56" fmla="*/ 1147 w 5699"/>
              <a:gd name="T57" fmla="*/ 432 h 1029"/>
              <a:gd name="T58" fmla="*/ 1400 w 5699"/>
              <a:gd name="T59" fmla="*/ 367 h 1029"/>
              <a:gd name="T60" fmla="*/ 1659 w 5699"/>
              <a:gd name="T61" fmla="*/ 308 h 1029"/>
              <a:gd name="T62" fmla="*/ 1926 w 5699"/>
              <a:gd name="T63" fmla="*/ 254 h 1029"/>
              <a:gd name="T64" fmla="*/ 2199 w 5699"/>
              <a:gd name="T65" fmla="*/ 205 h 1029"/>
              <a:gd name="T66" fmla="*/ 2481 w 5699"/>
              <a:gd name="T67" fmla="*/ 162 h 1029"/>
              <a:gd name="T68" fmla="*/ 2768 w 5699"/>
              <a:gd name="T69" fmla="*/ 123 h 1029"/>
              <a:gd name="T70" fmla="*/ 3064 w 5699"/>
              <a:gd name="T71" fmla="*/ 90 h 1029"/>
              <a:gd name="T72" fmla="*/ 3367 w 5699"/>
              <a:gd name="T73" fmla="*/ 62 h 1029"/>
              <a:gd name="T74" fmla="*/ 3679 w 5699"/>
              <a:gd name="T75" fmla="*/ 40 h 1029"/>
              <a:gd name="T76" fmla="*/ 3998 w 5699"/>
              <a:gd name="T77" fmla="*/ 21 h 1029"/>
              <a:gd name="T78" fmla="*/ 4323 w 5699"/>
              <a:gd name="T79" fmla="*/ 8 h 1029"/>
              <a:gd name="T80" fmla="*/ 4656 w 5699"/>
              <a:gd name="T81" fmla="*/ 2 h 1029"/>
              <a:gd name="T82" fmla="*/ 4995 w 5699"/>
              <a:gd name="T83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99" h="1029">
                <a:moveTo>
                  <a:pt x="4995" y="0"/>
                </a:moveTo>
                <a:lnTo>
                  <a:pt x="5344" y="3"/>
                </a:lnTo>
                <a:lnTo>
                  <a:pt x="5699" y="12"/>
                </a:lnTo>
                <a:lnTo>
                  <a:pt x="5699" y="43"/>
                </a:lnTo>
                <a:lnTo>
                  <a:pt x="5324" y="45"/>
                </a:lnTo>
                <a:lnTo>
                  <a:pt x="4959" y="52"/>
                </a:lnTo>
                <a:lnTo>
                  <a:pt x="4602" y="66"/>
                </a:lnTo>
                <a:lnTo>
                  <a:pt x="4254" y="85"/>
                </a:lnTo>
                <a:lnTo>
                  <a:pt x="3912" y="109"/>
                </a:lnTo>
                <a:lnTo>
                  <a:pt x="3580" y="139"/>
                </a:lnTo>
                <a:lnTo>
                  <a:pt x="3256" y="174"/>
                </a:lnTo>
                <a:lnTo>
                  <a:pt x="2939" y="214"/>
                </a:lnTo>
                <a:lnTo>
                  <a:pt x="2631" y="261"/>
                </a:lnTo>
                <a:lnTo>
                  <a:pt x="2331" y="313"/>
                </a:lnTo>
                <a:lnTo>
                  <a:pt x="2039" y="371"/>
                </a:lnTo>
                <a:lnTo>
                  <a:pt x="1757" y="433"/>
                </a:lnTo>
                <a:lnTo>
                  <a:pt x="1480" y="501"/>
                </a:lnTo>
                <a:lnTo>
                  <a:pt x="1214" y="576"/>
                </a:lnTo>
                <a:lnTo>
                  <a:pt x="954" y="654"/>
                </a:lnTo>
                <a:lnTo>
                  <a:pt x="703" y="740"/>
                </a:lnTo>
                <a:lnTo>
                  <a:pt x="461" y="830"/>
                </a:lnTo>
                <a:lnTo>
                  <a:pt x="226" y="926"/>
                </a:lnTo>
                <a:lnTo>
                  <a:pt x="0" y="1029"/>
                </a:lnTo>
                <a:lnTo>
                  <a:pt x="0" y="832"/>
                </a:lnTo>
                <a:lnTo>
                  <a:pt x="214" y="741"/>
                </a:lnTo>
                <a:lnTo>
                  <a:pt x="437" y="656"/>
                </a:lnTo>
                <a:lnTo>
                  <a:pt x="667" y="576"/>
                </a:lnTo>
                <a:lnTo>
                  <a:pt x="904" y="501"/>
                </a:lnTo>
                <a:lnTo>
                  <a:pt x="1147" y="432"/>
                </a:lnTo>
                <a:lnTo>
                  <a:pt x="1400" y="367"/>
                </a:lnTo>
                <a:lnTo>
                  <a:pt x="1659" y="308"/>
                </a:lnTo>
                <a:lnTo>
                  <a:pt x="1926" y="254"/>
                </a:lnTo>
                <a:lnTo>
                  <a:pt x="2199" y="205"/>
                </a:lnTo>
                <a:lnTo>
                  <a:pt x="2481" y="162"/>
                </a:lnTo>
                <a:lnTo>
                  <a:pt x="2768" y="123"/>
                </a:lnTo>
                <a:lnTo>
                  <a:pt x="3064" y="90"/>
                </a:lnTo>
                <a:lnTo>
                  <a:pt x="3367" y="62"/>
                </a:lnTo>
                <a:lnTo>
                  <a:pt x="3679" y="40"/>
                </a:lnTo>
                <a:lnTo>
                  <a:pt x="3998" y="21"/>
                </a:lnTo>
                <a:lnTo>
                  <a:pt x="4323" y="8"/>
                </a:lnTo>
                <a:lnTo>
                  <a:pt x="4656" y="2"/>
                </a:lnTo>
                <a:lnTo>
                  <a:pt x="49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0937918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AutoShape 5"/>
          <p:cNvSpPr>
            <a:spLocks/>
          </p:cNvSpPr>
          <p:nvPr/>
        </p:nvSpPr>
        <p:spPr bwMode="auto">
          <a:xfrm>
            <a:off x="5104227" y="2080225"/>
            <a:ext cx="589848" cy="2092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Four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42" name="AutoShape 6"/>
          <p:cNvSpPr>
            <a:spLocks/>
          </p:cNvSpPr>
          <p:nvPr/>
        </p:nvSpPr>
        <p:spPr bwMode="auto">
          <a:xfrm>
            <a:off x="5104227" y="2370702"/>
            <a:ext cx="2649460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43" name="AutoShape 7"/>
          <p:cNvSpPr>
            <a:spLocks/>
          </p:cNvSpPr>
          <p:nvPr/>
        </p:nvSpPr>
        <p:spPr bwMode="auto">
          <a:xfrm>
            <a:off x="9078836" y="2775865"/>
            <a:ext cx="734915" cy="2092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Three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44" name="AutoShape 8"/>
          <p:cNvSpPr>
            <a:spLocks/>
          </p:cNvSpPr>
          <p:nvPr/>
        </p:nvSpPr>
        <p:spPr bwMode="auto">
          <a:xfrm>
            <a:off x="9078836" y="3067179"/>
            <a:ext cx="2648623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45" name="AutoShape 9"/>
          <p:cNvSpPr>
            <a:spLocks/>
          </p:cNvSpPr>
          <p:nvPr/>
        </p:nvSpPr>
        <p:spPr bwMode="auto">
          <a:xfrm>
            <a:off x="5104227" y="3720127"/>
            <a:ext cx="589848" cy="24697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Two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46" name="AutoShape 10"/>
          <p:cNvSpPr>
            <a:spLocks/>
          </p:cNvSpPr>
          <p:nvPr/>
        </p:nvSpPr>
        <p:spPr bwMode="auto">
          <a:xfrm>
            <a:off x="5104227" y="4010605"/>
            <a:ext cx="2649460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47" name="AutoShape 11"/>
          <p:cNvSpPr>
            <a:spLocks/>
          </p:cNvSpPr>
          <p:nvPr/>
        </p:nvSpPr>
        <p:spPr bwMode="auto">
          <a:xfrm>
            <a:off x="9078836" y="4591562"/>
            <a:ext cx="517314" cy="2092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One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48" name="AutoShape 12"/>
          <p:cNvSpPr>
            <a:spLocks/>
          </p:cNvSpPr>
          <p:nvPr/>
        </p:nvSpPr>
        <p:spPr bwMode="auto">
          <a:xfrm>
            <a:off x="9078836" y="4882876"/>
            <a:ext cx="2648623" cy="7282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look. can you see that we who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49" name="Line 13"/>
          <p:cNvSpPr>
            <a:spLocks noChangeShapeType="1"/>
          </p:cNvSpPr>
          <p:nvPr/>
        </p:nvSpPr>
        <p:spPr bwMode="auto">
          <a:xfrm flipV="1">
            <a:off x="2478205" y="2559052"/>
            <a:ext cx="1968051" cy="0"/>
          </a:xfrm>
          <a:prstGeom prst="line">
            <a:avLst/>
          </a:prstGeom>
          <a:noFill/>
          <a:ln w="25400" cap="flat" cmpd="sng">
            <a:solidFill>
              <a:srgbClr val="53585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6697">
              <a:lnSpc>
                <a:spcPct val="110000"/>
              </a:lnSpc>
              <a:defRPr/>
            </a:pPr>
            <a:endParaRPr lang="en-US" sz="1266" dirty="0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50" name="Line 14"/>
          <p:cNvSpPr>
            <a:spLocks noChangeShapeType="1"/>
          </p:cNvSpPr>
          <p:nvPr/>
        </p:nvSpPr>
        <p:spPr bwMode="auto">
          <a:xfrm>
            <a:off x="2924386" y="3306593"/>
            <a:ext cx="5350822" cy="0"/>
          </a:xfrm>
          <a:prstGeom prst="line">
            <a:avLst/>
          </a:prstGeom>
          <a:noFill/>
          <a:ln w="25400" cap="flat" cmpd="sng">
            <a:solidFill>
              <a:srgbClr val="53585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6697">
              <a:lnSpc>
                <a:spcPct val="110000"/>
              </a:lnSpc>
              <a:defRPr/>
            </a:pPr>
            <a:endParaRPr lang="en-US" sz="1266" dirty="0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51" name="Line 15"/>
          <p:cNvSpPr>
            <a:spLocks noChangeShapeType="1"/>
          </p:cNvSpPr>
          <p:nvPr/>
        </p:nvSpPr>
        <p:spPr bwMode="auto">
          <a:xfrm>
            <a:off x="3196448" y="4104362"/>
            <a:ext cx="1144333" cy="0"/>
          </a:xfrm>
          <a:prstGeom prst="line">
            <a:avLst/>
          </a:prstGeom>
          <a:noFill/>
          <a:ln w="25400" cap="flat" cmpd="sng">
            <a:solidFill>
              <a:srgbClr val="53585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6697">
              <a:lnSpc>
                <a:spcPct val="110000"/>
              </a:lnSpc>
              <a:defRPr/>
            </a:pPr>
            <a:endParaRPr lang="en-US" sz="1266" dirty="0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52" name="Line 16"/>
          <p:cNvSpPr>
            <a:spLocks noChangeShapeType="1"/>
          </p:cNvSpPr>
          <p:nvPr/>
        </p:nvSpPr>
        <p:spPr bwMode="auto">
          <a:xfrm>
            <a:off x="3531293" y="5045276"/>
            <a:ext cx="4743915" cy="0"/>
          </a:xfrm>
          <a:prstGeom prst="line">
            <a:avLst/>
          </a:prstGeom>
          <a:noFill/>
          <a:ln w="25400" cap="flat" cmpd="sng">
            <a:solidFill>
              <a:srgbClr val="53585F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6697">
              <a:lnSpc>
                <a:spcPct val="110000"/>
              </a:lnSpc>
              <a:defRPr/>
            </a:pPr>
            <a:endParaRPr lang="en-US" sz="1266" dirty="0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53" name="AutoShape 17"/>
          <p:cNvSpPr>
            <a:spLocks/>
          </p:cNvSpPr>
          <p:nvPr/>
        </p:nvSpPr>
        <p:spPr bwMode="auto">
          <a:xfrm>
            <a:off x="4444582" y="2381585"/>
            <a:ext cx="550820" cy="3674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54" name="AutoShape 18"/>
          <p:cNvSpPr>
            <a:spLocks/>
          </p:cNvSpPr>
          <p:nvPr/>
        </p:nvSpPr>
        <p:spPr bwMode="auto">
          <a:xfrm>
            <a:off x="8401612" y="3134986"/>
            <a:ext cx="549983" cy="3674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55" name="AutoShape 19"/>
          <p:cNvSpPr>
            <a:spLocks/>
          </p:cNvSpPr>
          <p:nvPr/>
        </p:nvSpPr>
        <p:spPr bwMode="auto">
          <a:xfrm>
            <a:off x="8401612" y="4855251"/>
            <a:ext cx="549983" cy="3674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56" name="AutoShape 20"/>
          <p:cNvSpPr>
            <a:spLocks/>
          </p:cNvSpPr>
          <p:nvPr/>
        </p:nvSpPr>
        <p:spPr bwMode="auto">
          <a:xfrm>
            <a:off x="4444582" y="3927731"/>
            <a:ext cx="550820" cy="3674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5557" name="AutoShape 21"/>
          <p:cNvSpPr>
            <a:spLocks/>
          </p:cNvSpPr>
          <p:nvPr/>
        </p:nvSpPr>
        <p:spPr bwMode="auto">
          <a:xfrm>
            <a:off x="809841" y="4954030"/>
            <a:ext cx="3530940" cy="786886"/>
          </a:xfrm>
          <a:custGeom>
            <a:avLst/>
            <a:gdLst>
              <a:gd name="T0" fmla="*/ 3348038 w 21600"/>
              <a:gd name="T1" fmla="*/ 746125 h 21600"/>
              <a:gd name="T2" fmla="*/ 3348038 w 21600"/>
              <a:gd name="T3" fmla="*/ 746125 h 21600"/>
              <a:gd name="T4" fmla="*/ 3348038 w 21600"/>
              <a:gd name="T5" fmla="*/ 746125 h 21600"/>
              <a:gd name="T6" fmla="*/ 3348038 w 21600"/>
              <a:gd name="T7" fmla="*/ 7461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10800" y="21599"/>
                </a:lnTo>
                <a:lnTo>
                  <a:pt x="21600" y="10800"/>
                </a:lnTo>
                <a:lnTo>
                  <a:pt x="10800" y="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58" name="AutoShape 22"/>
          <p:cNvSpPr>
            <a:spLocks/>
          </p:cNvSpPr>
          <p:nvPr/>
        </p:nvSpPr>
        <p:spPr bwMode="auto">
          <a:xfrm>
            <a:off x="809841" y="4756472"/>
            <a:ext cx="3530940" cy="591001"/>
          </a:xfrm>
          <a:custGeom>
            <a:avLst/>
            <a:gdLst>
              <a:gd name="T0" fmla="*/ 3348038 w 21600"/>
              <a:gd name="T1" fmla="*/ 560388 h 21600"/>
              <a:gd name="T2" fmla="*/ 3348038 w 21600"/>
              <a:gd name="T3" fmla="*/ 560388 h 21600"/>
              <a:gd name="T4" fmla="*/ 3348038 w 21600"/>
              <a:gd name="T5" fmla="*/ 560388 h 21600"/>
              <a:gd name="T6" fmla="*/ 3348038 w 21600"/>
              <a:gd name="T7" fmla="*/ 5603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59" name="AutoShape 23"/>
          <p:cNvSpPr>
            <a:spLocks/>
          </p:cNvSpPr>
          <p:nvPr/>
        </p:nvSpPr>
        <p:spPr bwMode="auto">
          <a:xfrm>
            <a:off x="809841" y="4363029"/>
            <a:ext cx="3530940" cy="787723"/>
          </a:xfrm>
          <a:custGeom>
            <a:avLst/>
            <a:gdLst>
              <a:gd name="T0" fmla="*/ 3348038 w 21600"/>
              <a:gd name="T1" fmla="*/ 746919 h 21600"/>
              <a:gd name="T2" fmla="*/ 3348038 w 21600"/>
              <a:gd name="T3" fmla="*/ 746919 h 21600"/>
              <a:gd name="T4" fmla="*/ 3348038 w 21600"/>
              <a:gd name="T5" fmla="*/ 746919 h 21600"/>
              <a:gd name="T6" fmla="*/ 3348038 w 21600"/>
              <a:gd name="T7" fmla="*/ 746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10800" y="21599"/>
                </a:lnTo>
                <a:lnTo>
                  <a:pt x="21600" y="10800"/>
                </a:lnTo>
                <a:lnTo>
                  <a:pt x="10800" y="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60" name="AutoShape 24"/>
          <p:cNvSpPr>
            <a:spLocks/>
          </p:cNvSpPr>
          <p:nvPr/>
        </p:nvSpPr>
        <p:spPr bwMode="auto">
          <a:xfrm>
            <a:off x="809841" y="4008094"/>
            <a:ext cx="3006907" cy="670527"/>
          </a:xfrm>
          <a:custGeom>
            <a:avLst/>
            <a:gdLst>
              <a:gd name="T0" fmla="*/ 2851150 w 21600"/>
              <a:gd name="T1" fmla="*/ 635794 h 21600"/>
              <a:gd name="T2" fmla="*/ 2851150 w 21600"/>
              <a:gd name="T3" fmla="*/ 635794 h 21600"/>
              <a:gd name="T4" fmla="*/ 2851150 w 21600"/>
              <a:gd name="T5" fmla="*/ 635794 h 21600"/>
              <a:gd name="T6" fmla="*/ 2851150 w 21600"/>
              <a:gd name="T7" fmla="*/ 6357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10800" y="21599"/>
                </a:lnTo>
                <a:lnTo>
                  <a:pt x="21599" y="10800"/>
                </a:lnTo>
                <a:lnTo>
                  <a:pt x="10800" y="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61" name="AutoShape 25"/>
          <p:cNvSpPr>
            <a:spLocks/>
          </p:cNvSpPr>
          <p:nvPr/>
        </p:nvSpPr>
        <p:spPr bwMode="auto">
          <a:xfrm>
            <a:off x="809841" y="3840671"/>
            <a:ext cx="3006907" cy="502267"/>
          </a:xfrm>
          <a:custGeom>
            <a:avLst/>
            <a:gdLst>
              <a:gd name="T0" fmla="*/ 2851150 w 21600"/>
              <a:gd name="T1" fmla="*/ 476250 h 21600"/>
              <a:gd name="T2" fmla="*/ 2851150 w 21600"/>
              <a:gd name="T3" fmla="*/ 476250 h 21600"/>
              <a:gd name="T4" fmla="*/ 2851150 w 21600"/>
              <a:gd name="T5" fmla="*/ 476250 h 21600"/>
              <a:gd name="T6" fmla="*/ 2851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62" name="AutoShape 26"/>
          <p:cNvSpPr>
            <a:spLocks/>
          </p:cNvSpPr>
          <p:nvPr/>
        </p:nvSpPr>
        <p:spPr bwMode="auto">
          <a:xfrm>
            <a:off x="809841" y="3504989"/>
            <a:ext cx="3006907" cy="670527"/>
          </a:xfrm>
          <a:custGeom>
            <a:avLst/>
            <a:gdLst>
              <a:gd name="T0" fmla="*/ 2851150 w 21600"/>
              <a:gd name="T1" fmla="*/ 635794 h 21600"/>
              <a:gd name="T2" fmla="*/ 2851150 w 21600"/>
              <a:gd name="T3" fmla="*/ 635794 h 21600"/>
              <a:gd name="T4" fmla="*/ 2851150 w 21600"/>
              <a:gd name="T5" fmla="*/ 635794 h 21600"/>
              <a:gd name="T6" fmla="*/ 2851150 w 21600"/>
              <a:gd name="T7" fmla="*/ 6357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10800" y="21599"/>
                </a:lnTo>
                <a:lnTo>
                  <a:pt x="21599" y="10800"/>
                </a:lnTo>
                <a:lnTo>
                  <a:pt x="10800" y="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63" name="AutoShape 27"/>
          <p:cNvSpPr>
            <a:spLocks/>
          </p:cNvSpPr>
          <p:nvPr/>
        </p:nvSpPr>
        <p:spPr bwMode="auto">
          <a:xfrm>
            <a:off x="809841" y="3184375"/>
            <a:ext cx="2622672" cy="585142"/>
          </a:xfrm>
          <a:custGeom>
            <a:avLst/>
            <a:gdLst>
              <a:gd name="T0" fmla="*/ 2486819 w 21600"/>
              <a:gd name="T1" fmla="*/ 554832 h 21600"/>
              <a:gd name="T2" fmla="*/ 2486819 w 21600"/>
              <a:gd name="T3" fmla="*/ 554832 h 21600"/>
              <a:gd name="T4" fmla="*/ 2486819 w 21600"/>
              <a:gd name="T5" fmla="*/ 554832 h 21600"/>
              <a:gd name="T6" fmla="*/ 2486819 w 21600"/>
              <a:gd name="T7" fmla="*/ 5548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10800" y="21599"/>
                </a:lnTo>
                <a:lnTo>
                  <a:pt x="21600" y="10800"/>
                </a:lnTo>
                <a:lnTo>
                  <a:pt x="10800" y="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64" name="AutoShape 28"/>
          <p:cNvSpPr>
            <a:spLocks/>
          </p:cNvSpPr>
          <p:nvPr/>
        </p:nvSpPr>
        <p:spPr bwMode="auto">
          <a:xfrm>
            <a:off x="809841" y="3038717"/>
            <a:ext cx="2622672" cy="438647"/>
          </a:xfrm>
          <a:custGeom>
            <a:avLst/>
            <a:gdLst>
              <a:gd name="T0" fmla="*/ 2486819 w 21600"/>
              <a:gd name="T1" fmla="*/ 415925 h 21600"/>
              <a:gd name="T2" fmla="*/ 2486819 w 21600"/>
              <a:gd name="T3" fmla="*/ 415925 h 21600"/>
              <a:gd name="T4" fmla="*/ 2486819 w 21600"/>
              <a:gd name="T5" fmla="*/ 415925 h 21600"/>
              <a:gd name="T6" fmla="*/ 2486819 w 21600"/>
              <a:gd name="T7" fmla="*/ 4159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65" name="AutoShape 29"/>
          <p:cNvSpPr>
            <a:spLocks/>
          </p:cNvSpPr>
          <p:nvPr/>
        </p:nvSpPr>
        <p:spPr bwMode="auto">
          <a:xfrm>
            <a:off x="809841" y="2745728"/>
            <a:ext cx="2622672" cy="585142"/>
          </a:xfrm>
          <a:custGeom>
            <a:avLst/>
            <a:gdLst>
              <a:gd name="T0" fmla="*/ 2486819 w 21600"/>
              <a:gd name="T1" fmla="*/ 554832 h 21600"/>
              <a:gd name="T2" fmla="*/ 2486819 w 21600"/>
              <a:gd name="T3" fmla="*/ 554832 h 21600"/>
              <a:gd name="T4" fmla="*/ 2486819 w 21600"/>
              <a:gd name="T5" fmla="*/ 554832 h 21600"/>
              <a:gd name="T6" fmla="*/ 2486819 w 21600"/>
              <a:gd name="T7" fmla="*/ 5548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10800" y="21599"/>
                </a:lnTo>
                <a:lnTo>
                  <a:pt x="21600" y="10800"/>
                </a:lnTo>
                <a:lnTo>
                  <a:pt x="10800" y="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66" name="AutoShape 30"/>
          <p:cNvSpPr>
            <a:spLocks/>
          </p:cNvSpPr>
          <p:nvPr/>
        </p:nvSpPr>
        <p:spPr bwMode="auto">
          <a:xfrm>
            <a:off x="809841" y="2517197"/>
            <a:ext cx="2098640" cy="467945"/>
          </a:xfrm>
          <a:custGeom>
            <a:avLst/>
            <a:gdLst>
              <a:gd name="T0" fmla="*/ 1989931 w 21600"/>
              <a:gd name="T1" fmla="*/ 443706 h 21600"/>
              <a:gd name="T2" fmla="*/ 1989931 w 21600"/>
              <a:gd name="T3" fmla="*/ 443706 h 21600"/>
              <a:gd name="T4" fmla="*/ 1989931 w 21600"/>
              <a:gd name="T5" fmla="*/ 443706 h 21600"/>
              <a:gd name="T6" fmla="*/ 1989931 w 21600"/>
              <a:gd name="T7" fmla="*/ 443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10800" y="21599"/>
                </a:lnTo>
                <a:lnTo>
                  <a:pt x="21600" y="10800"/>
                </a:lnTo>
                <a:lnTo>
                  <a:pt x="10800" y="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67" name="AutoShape 31"/>
          <p:cNvSpPr>
            <a:spLocks/>
          </p:cNvSpPr>
          <p:nvPr/>
        </p:nvSpPr>
        <p:spPr bwMode="auto">
          <a:xfrm>
            <a:off x="809841" y="2400838"/>
            <a:ext cx="2098640" cy="350750"/>
          </a:xfrm>
          <a:custGeom>
            <a:avLst/>
            <a:gdLst>
              <a:gd name="T0" fmla="*/ 1989931 w 21600"/>
              <a:gd name="T1" fmla="*/ 332582 h 21600"/>
              <a:gd name="T2" fmla="*/ 1989931 w 21600"/>
              <a:gd name="T3" fmla="*/ 332582 h 21600"/>
              <a:gd name="T4" fmla="*/ 1989931 w 21600"/>
              <a:gd name="T5" fmla="*/ 332582 h 21600"/>
              <a:gd name="T6" fmla="*/ 1989931 w 21600"/>
              <a:gd name="T7" fmla="*/ 3325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568" name="AutoShape 32"/>
          <p:cNvSpPr>
            <a:spLocks/>
          </p:cNvSpPr>
          <p:nvPr/>
        </p:nvSpPr>
        <p:spPr bwMode="auto">
          <a:xfrm>
            <a:off x="809841" y="2166447"/>
            <a:ext cx="2098640" cy="467946"/>
          </a:xfrm>
          <a:custGeom>
            <a:avLst/>
            <a:gdLst>
              <a:gd name="T0" fmla="*/ 1989931 w 21600"/>
              <a:gd name="T1" fmla="*/ 443707 h 21600"/>
              <a:gd name="T2" fmla="*/ 1989931 w 21600"/>
              <a:gd name="T3" fmla="*/ 443707 h 21600"/>
              <a:gd name="T4" fmla="*/ 1989931 w 21600"/>
              <a:gd name="T5" fmla="*/ 443707 h 21600"/>
              <a:gd name="T6" fmla="*/ 1989931 w 21600"/>
              <a:gd name="T7" fmla="*/ 443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lnTo>
                  <a:pt x="10800" y="21599"/>
                </a:lnTo>
                <a:lnTo>
                  <a:pt x="21600" y="10800"/>
                </a:lnTo>
                <a:lnTo>
                  <a:pt x="10800" y="0"/>
                </a:lnTo>
                <a:lnTo>
                  <a:pt x="0" y="108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680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utoUpdateAnimBg="0"/>
      <p:bldP spid="65542" grpId="0" autoUpdateAnimBg="0"/>
      <p:bldP spid="65543" grpId="0" autoUpdateAnimBg="0"/>
      <p:bldP spid="65544" grpId="0" autoUpdateAnimBg="0"/>
      <p:bldP spid="65545" grpId="0" autoUpdateAnimBg="0"/>
      <p:bldP spid="65546" grpId="0" autoUpdateAnimBg="0"/>
      <p:bldP spid="65547" grpId="0" autoUpdateAnimBg="0"/>
      <p:bldP spid="65548" grpId="0" autoUpdateAnimBg="0"/>
      <p:bldP spid="65553" grpId="0" autoUpdateAnimBg="0"/>
      <p:bldP spid="65554" grpId="0" autoUpdateAnimBg="0"/>
      <p:bldP spid="65555" grpId="0" autoUpdateAnimBg="0"/>
      <p:bldP spid="6555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AutoShape 5"/>
          <p:cNvSpPr>
            <a:spLocks/>
          </p:cNvSpPr>
          <p:nvPr/>
        </p:nvSpPr>
        <p:spPr bwMode="auto">
          <a:xfrm rot="5400000">
            <a:off x="3608725" y="3626789"/>
            <a:ext cx="3636416" cy="913289"/>
          </a:xfrm>
          <a:custGeom>
            <a:avLst/>
            <a:gdLst>
              <a:gd name="T0" fmla="*/ 3448050 w 21600"/>
              <a:gd name="T1" fmla="*/ 865981 h 21600"/>
              <a:gd name="T2" fmla="*/ 3448050 w 21600"/>
              <a:gd name="T3" fmla="*/ 865981 h 21600"/>
              <a:gd name="T4" fmla="*/ 3448050 w 21600"/>
              <a:gd name="T5" fmla="*/ 865981 h 21600"/>
              <a:gd name="T6" fmla="*/ 3448050 w 21600"/>
              <a:gd name="T7" fmla="*/ 8659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07"/>
                </a:moveTo>
                <a:lnTo>
                  <a:pt x="5402" y="0"/>
                </a:lnTo>
                <a:lnTo>
                  <a:pt x="16260" y="0"/>
                </a:lnTo>
                <a:lnTo>
                  <a:pt x="21599" y="21600"/>
                </a:lnTo>
                <a:lnTo>
                  <a:pt x="0" y="2150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566" name="AutoShape 6"/>
          <p:cNvSpPr>
            <a:spLocks/>
          </p:cNvSpPr>
          <p:nvPr/>
        </p:nvSpPr>
        <p:spPr bwMode="auto">
          <a:xfrm rot="5400000">
            <a:off x="3074648" y="4014372"/>
            <a:ext cx="3664040" cy="133938"/>
          </a:xfrm>
          <a:custGeom>
            <a:avLst/>
            <a:gdLst>
              <a:gd name="T0" fmla="*/ 3474244 w 21600"/>
              <a:gd name="T1" fmla="*/ 127000 h 21600"/>
              <a:gd name="T2" fmla="*/ 3474244 w 21600"/>
              <a:gd name="T3" fmla="*/ 127000 h 21600"/>
              <a:gd name="T4" fmla="*/ 3474244 w 21600"/>
              <a:gd name="T5" fmla="*/ 127000 h 21600"/>
              <a:gd name="T6" fmla="*/ 3474244 w 21600"/>
              <a:gd name="T7" fmla="*/ 127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567" name="AutoShape 7"/>
          <p:cNvSpPr>
            <a:spLocks/>
          </p:cNvSpPr>
          <p:nvPr/>
        </p:nvSpPr>
        <p:spPr bwMode="auto">
          <a:xfrm rot="5400000">
            <a:off x="4331990" y="3626789"/>
            <a:ext cx="3636416" cy="913289"/>
          </a:xfrm>
          <a:custGeom>
            <a:avLst/>
            <a:gdLst>
              <a:gd name="T0" fmla="*/ 3448050 w 21600"/>
              <a:gd name="T1" fmla="*/ 865981 h 21600"/>
              <a:gd name="T2" fmla="*/ 3448050 w 21600"/>
              <a:gd name="T3" fmla="*/ 865981 h 21600"/>
              <a:gd name="T4" fmla="*/ 3448050 w 21600"/>
              <a:gd name="T5" fmla="*/ 865981 h 21600"/>
              <a:gd name="T6" fmla="*/ 3448050 w 21600"/>
              <a:gd name="T7" fmla="*/ 8659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07"/>
                </a:moveTo>
                <a:lnTo>
                  <a:pt x="5402" y="0"/>
                </a:lnTo>
                <a:lnTo>
                  <a:pt x="16260" y="0"/>
                </a:lnTo>
                <a:lnTo>
                  <a:pt x="21599" y="21600"/>
                </a:lnTo>
                <a:lnTo>
                  <a:pt x="0" y="215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568" name="AutoShape 8"/>
          <p:cNvSpPr>
            <a:spLocks/>
          </p:cNvSpPr>
          <p:nvPr/>
        </p:nvSpPr>
        <p:spPr bwMode="auto">
          <a:xfrm rot="5400000">
            <a:off x="3797913" y="4014372"/>
            <a:ext cx="3664040" cy="133938"/>
          </a:xfrm>
          <a:custGeom>
            <a:avLst/>
            <a:gdLst>
              <a:gd name="T0" fmla="*/ 3474244 w 21600"/>
              <a:gd name="T1" fmla="*/ 127000 h 21600"/>
              <a:gd name="T2" fmla="*/ 3474244 w 21600"/>
              <a:gd name="T3" fmla="*/ 127000 h 21600"/>
              <a:gd name="T4" fmla="*/ 3474244 w 21600"/>
              <a:gd name="T5" fmla="*/ 127000 h 21600"/>
              <a:gd name="T6" fmla="*/ 3474244 w 21600"/>
              <a:gd name="T7" fmla="*/ 127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569" name="AutoShape 9"/>
          <p:cNvSpPr>
            <a:spLocks/>
          </p:cNvSpPr>
          <p:nvPr/>
        </p:nvSpPr>
        <p:spPr bwMode="auto">
          <a:xfrm rot="5400000">
            <a:off x="5020934" y="3626789"/>
            <a:ext cx="3636416" cy="913290"/>
          </a:xfrm>
          <a:custGeom>
            <a:avLst/>
            <a:gdLst>
              <a:gd name="T0" fmla="*/ 3448050 w 21600"/>
              <a:gd name="T1" fmla="*/ 865982 h 21600"/>
              <a:gd name="T2" fmla="*/ 3448050 w 21600"/>
              <a:gd name="T3" fmla="*/ 865982 h 21600"/>
              <a:gd name="T4" fmla="*/ 3448050 w 21600"/>
              <a:gd name="T5" fmla="*/ 865982 h 21600"/>
              <a:gd name="T6" fmla="*/ 3448050 w 21600"/>
              <a:gd name="T7" fmla="*/ 8659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07"/>
                </a:moveTo>
                <a:lnTo>
                  <a:pt x="5402" y="0"/>
                </a:lnTo>
                <a:lnTo>
                  <a:pt x="16260" y="0"/>
                </a:lnTo>
                <a:lnTo>
                  <a:pt x="21599" y="21600"/>
                </a:lnTo>
                <a:lnTo>
                  <a:pt x="0" y="2150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570" name="AutoShape 10"/>
          <p:cNvSpPr>
            <a:spLocks/>
          </p:cNvSpPr>
          <p:nvPr/>
        </p:nvSpPr>
        <p:spPr bwMode="auto">
          <a:xfrm rot="5400000">
            <a:off x="4487694" y="4014372"/>
            <a:ext cx="3664040" cy="133938"/>
          </a:xfrm>
          <a:custGeom>
            <a:avLst/>
            <a:gdLst>
              <a:gd name="T0" fmla="*/ 3474244 w 21600"/>
              <a:gd name="T1" fmla="*/ 127000 h 21600"/>
              <a:gd name="T2" fmla="*/ 3474244 w 21600"/>
              <a:gd name="T3" fmla="*/ 127000 h 21600"/>
              <a:gd name="T4" fmla="*/ 3474244 w 21600"/>
              <a:gd name="T5" fmla="*/ 127000 h 21600"/>
              <a:gd name="T6" fmla="*/ 3474244 w 21600"/>
              <a:gd name="T7" fmla="*/ 127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571" name="AutoShape 11"/>
          <p:cNvSpPr>
            <a:spLocks/>
          </p:cNvSpPr>
          <p:nvPr/>
        </p:nvSpPr>
        <p:spPr bwMode="auto">
          <a:xfrm rot="5400000">
            <a:off x="5743361" y="3626789"/>
            <a:ext cx="3636416" cy="913289"/>
          </a:xfrm>
          <a:custGeom>
            <a:avLst/>
            <a:gdLst>
              <a:gd name="T0" fmla="*/ 3448050 w 21600"/>
              <a:gd name="T1" fmla="*/ 865981 h 21600"/>
              <a:gd name="T2" fmla="*/ 3448050 w 21600"/>
              <a:gd name="T3" fmla="*/ 865981 h 21600"/>
              <a:gd name="T4" fmla="*/ 3448050 w 21600"/>
              <a:gd name="T5" fmla="*/ 865981 h 21600"/>
              <a:gd name="T6" fmla="*/ 3448050 w 21600"/>
              <a:gd name="T7" fmla="*/ 8659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07"/>
                </a:moveTo>
                <a:lnTo>
                  <a:pt x="5402" y="0"/>
                </a:lnTo>
                <a:lnTo>
                  <a:pt x="16260" y="0"/>
                </a:lnTo>
                <a:lnTo>
                  <a:pt x="21599" y="21600"/>
                </a:lnTo>
                <a:lnTo>
                  <a:pt x="0" y="2150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572" name="AutoShape 12"/>
          <p:cNvSpPr>
            <a:spLocks/>
          </p:cNvSpPr>
          <p:nvPr/>
        </p:nvSpPr>
        <p:spPr bwMode="auto">
          <a:xfrm rot="5400000">
            <a:off x="5209703" y="4013954"/>
            <a:ext cx="3664040" cy="134775"/>
          </a:xfrm>
          <a:custGeom>
            <a:avLst/>
            <a:gdLst>
              <a:gd name="T0" fmla="*/ 3474244 w 21600"/>
              <a:gd name="T1" fmla="*/ 127794 h 21600"/>
              <a:gd name="T2" fmla="*/ 3474244 w 21600"/>
              <a:gd name="T3" fmla="*/ 127794 h 21600"/>
              <a:gd name="T4" fmla="*/ 3474244 w 21600"/>
              <a:gd name="T5" fmla="*/ 127794 h 21600"/>
              <a:gd name="T6" fmla="*/ 3474244 w 21600"/>
              <a:gd name="T7" fmla="*/ 1277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573" name="AutoShape 13"/>
          <p:cNvSpPr>
            <a:spLocks/>
          </p:cNvSpPr>
          <p:nvPr/>
        </p:nvSpPr>
        <p:spPr bwMode="auto">
          <a:xfrm>
            <a:off x="9287275" y="2312942"/>
            <a:ext cx="808459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Three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6574" name="AutoShape 14"/>
          <p:cNvSpPr>
            <a:spLocks/>
          </p:cNvSpPr>
          <p:nvPr/>
        </p:nvSpPr>
        <p:spPr bwMode="auto">
          <a:xfrm>
            <a:off x="9287276" y="2638578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6575" name="AutoShape 15"/>
          <p:cNvSpPr>
            <a:spLocks/>
          </p:cNvSpPr>
          <p:nvPr/>
        </p:nvSpPr>
        <p:spPr bwMode="auto">
          <a:xfrm>
            <a:off x="9287275" y="4503664"/>
            <a:ext cx="670491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Four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6576" name="AutoShape 16"/>
          <p:cNvSpPr>
            <a:spLocks/>
          </p:cNvSpPr>
          <p:nvPr/>
        </p:nvSpPr>
        <p:spPr bwMode="auto">
          <a:xfrm>
            <a:off x="9287276" y="4830138"/>
            <a:ext cx="2648623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6577" name="AutoShape 17"/>
          <p:cNvSpPr>
            <a:spLocks/>
          </p:cNvSpPr>
          <p:nvPr/>
        </p:nvSpPr>
        <p:spPr bwMode="auto">
          <a:xfrm>
            <a:off x="3261023" y="2312942"/>
            <a:ext cx="537309" cy="2770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One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6578" name="AutoShape 18"/>
          <p:cNvSpPr>
            <a:spLocks/>
          </p:cNvSpPr>
          <p:nvPr/>
        </p:nvSpPr>
        <p:spPr bwMode="auto">
          <a:xfrm>
            <a:off x="1149709" y="2638578"/>
            <a:ext cx="264862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6579" name="AutoShape 19"/>
          <p:cNvSpPr>
            <a:spLocks/>
          </p:cNvSpPr>
          <p:nvPr/>
        </p:nvSpPr>
        <p:spPr bwMode="auto">
          <a:xfrm>
            <a:off x="3204557" y="4503664"/>
            <a:ext cx="593775" cy="2770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Two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6580" name="AutoShape 20"/>
          <p:cNvSpPr>
            <a:spLocks/>
          </p:cNvSpPr>
          <p:nvPr/>
        </p:nvSpPr>
        <p:spPr bwMode="auto">
          <a:xfrm>
            <a:off x="1149709" y="4830138"/>
            <a:ext cx="2648623" cy="7132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6581" name="AutoShape 21"/>
          <p:cNvSpPr>
            <a:spLocks/>
          </p:cNvSpPr>
          <p:nvPr/>
        </p:nvSpPr>
        <p:spPr bwMode="auto">
          <a:xfrm>
            <a:off x="3964916" y="2770842"/>
            <a:ext cx="1228881" cy="662156"/>
          </a:xfrm>
          <a:custGeom>
            <a:avLst/>
            <a:gdLst>
              <a:gd name="T0" fmla="*/ 1165225 w 21600"/>
              <a:gd name="T1" fmla="*/ 898159 h 17774"/>
              <a:gd name="T2" fmla="*/ 1165225 w 21600"/>
              <a:gd name="T3" fmla="*/ 898159 h 17774"/>
              <a:gd name="T4" fmla="*/ 1165225 w 21600"/>
              <a:gd name="T5" fmla="*/ 898159 h 17774"/>
              <a:gd name="T6" fmla="*/ 1165225 w 21600"/>
              <a:gd name="T7" fmla="*/ 898159 h 17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774">
                <a:moveTo>
                  <a:pt x="21600" y="17774"/>
                </a:moveTo>
                <a:cubicBezTo>
                  <a:pt x="19352" y="1127"/>
                  <a:pt x="12152" y="-3826"/>
                  <a:pt x="0" y="2912"/>
                </a:cubicBezTo>
              </a:path>
            </a:pathLst>
          </a:custGeom>
          <a:noFill/>
          <a:ln w="25400" cap="flat" cmpd="sng">
            <a:solidFill>
              <a:srgbClr val="53585F"/>
            </a:solidFill>
            <a:prstDash val="lgDash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6582" name="Group 22"/>
          <p:cNvGrpSpPr>
            <a:grpSpLocks/>
          </p:cNvGrpSpPr>
          <p:nvPr/>
        </p:nvGrpSpPr>
        <p:grpSpPr bwMode="auto">
          <a:xfrm>
            <a:off x="5067394" y="3430486"/>
            <a:ext cx="301360" cy="301360"/>
            <a:chOff x="0" y="0"/>
            <a:chExt cx="571501" cy="571501"/>
          </a:xfrm>
        </p:grpSpPr>
        <p:sp>
          <p:nvSpPr>
            <p:cNvPr id="66583" name="AutoShape 23"/>
            <p:cNvSpPr>
              <a:spLocks/>
            </p:cNvSpPr>
            <p:nvPr/>
          </p:nvSpPr>
          <p:spPr bwMode="auto">
            <a:xfrm>
              <a:off x="0" y="0"/>
              <a:ext cx="571501" cy="571501"/>
            </a:xfrm>
            <a:custGeom>
              <a:avLst/>
              <a:gdLst>
                <a:gd name="T0" fmla="*/ 285736 w 19679"/>
                <a:gd name="T1" fmla="*/ 313645 h 19679"/>
                <a:gd name="T2" fmla="*/ 285736 w 19679"/>
                <a:gd name="T3" fmla="*/ 313645 h 19679"/>
                <a:gd name="T4" fmla="*/ 285736 w 19679"/>
                <a:gd name="T5" fmla="*/ 313645 h 19679"/>
                <a:gd name="T6" fmla="*/ 285736 w 19679"/>
                <a:gd name="T7" fmla="*/ 31364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>
                <a:alpha val="3960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" name="AutoShape 24"/>
            <p:cNvSpPr>
              <a:spLocks/>
            </p:cNvSpPr>
            <p:nvPr/>
          </p:nvSpPr>
          <p:spPr bwMode="auto">
            <a:xfrm>
              <a:off x="109666" y="109666"/>
              <a:ext cx="352168" cy="352168"/>
            </a:xfrm>
            <a:custGeom>
              <a:avLst/>
              <a:gdLst>
                <a:gd name="T0" fmla="*/ 176075 w 19679"/>
                <a:gd name="T1" fmla="*/ 193273 h 19679"/>
                <a:gd name="T2" fmla="*/ 176075 w 19679"/>
                <a:gd name="T3" fmla="*/ 193273 h 19679"/>
                <a:gd name="T4" fmla="*/ 176075 w 19679"/>
                <a:gd name="T5" fmla="*/ 193273 h 19679"/>
                <a:gd name="T6" fmla="*/ 176075 w 19679"/>
                <a:gd name="T7" fmla="*/ 19327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6585" name="AutoShape 25"/>
          <p:cNvSpPr>
            <a:spLocks/>
          </p:cNvSpPr>
          <p:nvPr/>
        </p:nvSpPr>
        <p:spPr bwMode="auto">
          <a:xfrm>
            <a:off x="3964917" y="4882876"/>
            <a:ext cx="1862575" cy="400140"/>
          </a:xfrm>
          <a:custGeom>
            <a:avLst/>
            <a:gdLst>
              <a:gd name="T0" fmla="*/ 1766094 w 21600"/>
              <a:gd name="T1" fmla="*/ 379413 h 16434"/>
              <a:gd name="T2" fmla="*/ 1766094 w 21600"/>
              <a:gd name="T3" fmla="*/ 379413 h 16434"/>
              <a:gd name="T4" fmla="*/ 1766094 w 21600"/>
              <a:gd name="T5" fmla="*/ 379413 h 16434"/>
              <a:gd name="T6" fmla="*/ 1766094 w 21600"/>
              <a:gd name="T7" fmla="*/ 379413 h 1643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434">
                <a:moveTo>
                  <a:pt x="21599" y="6913"/>
                </a:moveTo>
                <a:cubicBezTo>
                  <a:pt x="14930" y="21600"/>
                  <a:pt x="7730" y="19295"/>
                  <a:pt x="0" y="0"/>
                </a:cubicBezTo>
              </a:path>
            </a:pathLst>
          </a:custGeom>
          <a:noFill/>
          <a:ln w="25400" cap="flat" cmpd="sng">
            <a:solidFill>
              <a:srgbClr val="53585F"/>
            </a:solidFill>
            <a:prstDash val="lgDash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6584" name="Group 26"/>
          <p:cNvGrpSpPr>
            <a:grpSpLocks/>
          </p:cNvGrpSpPr>
          <p:nvPr/>
        </p:nvGrpSpPr>
        <p:grpSpPr bwMode="auto">
          <a:xfrm>
            <a:off x="5801541" y="4815907"/>
            <a:ext cx="301360" cy="301360"/>
            <a:chOff x="0" y="0"/>
            <a:chExt cx="571501" cy="571501"/>
          </a:xfrm>
        </p:grpSpPr>
        <p:sp>
          <p:nvSpPr>
            <p:cNvPr id="66587" name="AutoShape 27"/>
            <p:cNvSpPr>
              <a:spLocks/>
            </p:cNvSpPr>
            <p:nvPr/>
          </p:nvSpPr>
          <p:spPr bwMode="auto">
            <a:xfrm>
              <a:off x="0" y="0"/>
              <a:ext cx="571501" cy="571501"/>
            </a:xfrm>
            <a:custGeom>
              <a:avLst/>
              <a:gdLst>
                <a:gd name="T0" fmla="*/ 285736 w 19679"/>
                <a:gd name="T1" fmla="*/ 313645 h 19679"/>
                <a:gd name="T2" fmla="*/ 285736 w 19679"/>
                <a:gd name="T3" fmla="*/ 313645 h 19679"/>
                <a:gd name="T4" fmla="*/ 285736 w 19679"/>
                <a:gd name="T5" fmla="*/ 313645 h 19679"/>
                <a:gd name="T6" fmla="*/ 285736 w 19679"/>
                <a:gd name="T7" fmla="*/ 31364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>
                <a:alpha val="3960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" name="AutoShape 28"/>
            <p:cNvSpPr>
              <a:spLocks/>
            </p:cNvSpPr>
            <p:nvPr/>
          </p:nvSpPr>
          <p:spPr bwMode="auto">
            <a:xfrm>
              <a:off x="109666" y="109666"/>
              <a:ext cx="352168" cy="352168"/>
            </a:xfrm>
            <a:custGeom>
              <a:avLst/>
              <a:gdLst>
                <a:gd name="T0" fmla="*/ 176075 w 19679"/>
                <a:gd name="T1" fmla="*/ 193273 h 19679"/>
                <a:gd name="T2" fmla="*/ 176075 w 19679"/>
                <a:gd name="T3" fmla="*/ 193273 h 19679"/>
                <a:gd name="T4" fmla="*/ 176075 w 19679"/>
                <a:gd name="T5" fmla="*/ 193273 h 19679"/>
                <a:gd name="T6" fmla="*/ 176075 w 19679"/>
                <a:gd name="T7" fmla="*/ 19327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6589" name="AutoShape 29"/>
          <p:cNvSpPr>
            <a:spLocks/>
          </p:cNvSpPr>
          <p:nvPr/>
        </p:nvSpPr>
        <p:spPr bwMode="auto">
          <a:xfrm>
            <a:off x="7611378" y="2590025"/>
            <a:ext cx="1370353" cy="794420"/>
          </a:xfrm>
          <a:custGeom>
            <a:avLst/>
            <a:gdLst>
              <a:gd name="T0" fmla="*/ 1299369 w 21600"/>
              <a:gd name="T1" fmla="*/ 753269 h 17988"/>
              <a:gd name="T2" fmla="*/ 1299369 w 21600"/>
              <a:gd name="T3" fmla="*/ 753269 h 17988"/>
              <a:gd name="T4" fmla="*/ 1299369 w 21600"/>
              <a:gd name="T5" fmla="*/ 753269 h 17988"/>
              <a:gd name="T6" fmla="*/ 1299369 w 21600"/>
              <a:gd name="T7" fmla="*/ 753269 h 1798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988">
                <a:moveTo>
                  <a:pt x="0" y="15532"/>
                </a:moveTo>
                <a:cubicBezTo>
                  <a:pt x="9780" y="21599"/>
                  <a:pt x="16980" y="16422"/>
                  <a:pt x="21599" y="0"/>
                </a:cubicBezTo>
              </a:path>
            </a:pathLst>
          </a:custGeom>
          <a:noFill/>
          <a:ln w="25400" cap="flat" cmpd="sng">
            <a:solidFill>
              <a:srgbClr val="53585F"/>
            </a:solidFill>
            <a:prstDash val="lgDash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6586" name="Group 30"/>
          <p:cNvGrpSpPr>
            <a:grpSpLocks/>
          </p:cNvGrpSpPr>
          <p:nvPr/>
        </p:nvGrpSpPr>
        <p:grpSpPr bwMode="auto">
          <a:xfrm>
            <a:off x="7325085" y="3059646"/>
            <a:ext cx="301360" cy="301360"/>
            <a:chOff x="0" y="0"/>
            <a:chExt cx="571501" cy="571501"/>
          </a:xfrm>
        </p:grpSpPr>
        <p:sp>
          <p:nvSpPr>
            <p:cNvPr id="66591" name="AutoShape 31"/>
            <p:cNvSpPr>
              <a:spLocks/>
            </p:cNvSpPr>
            <p:nvPr/>
          </p:nvSpPr>
          <p:spPr bwMode="auto">
            <a:xfrm>
              <a:off x="0" y="0"/>
              <a:ext cx="571501" cy="571501"/>
            </a:xfrm>
            <a:custGeom>
              <a:avLst/>
              <a:gdLst>
                <a:gd name="T0" fmla="*/ 285736 w 19679"/>
                <a:gd name="T1" fmla="*/ 313645 h 19679"/>
                <a:gd name="T2" fmla="*/ 285736 w 19679"/>
                <a:gd name="T3" fmla="*/ 313645 h 19679"/>
                <a:gd name="T4" fmla="*/ 285736 w 19679"/>
                <a:gd name="T5" fmla="*/ 313645 h 19679"/>
                <a:gd name="T6" fmla="*/ 285736 w 19679"/>
                <a:gd name="T7" fmla="*/ 31364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>
                <a:alpha val="3960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592" name="AutoShape 32"/>
            <p:cNvSpPr>
              <a:spLocks/>
            </p:cNvSpPr>
            <p:nvPr/>
          </p:nvSpPr>
          <p:spPr bwMode="auto">
            <a:xfrm>
              <a:off x="109666" y="109666"/>
              <a:ext cx="352168" cy="352168"/>
            </a:xfrm>
            <a:custGeom>
              <a:avLst/>
              <a:gdLst>
                <a:gd name="T0" fmla="*/ 176075 w 19679"/>
                <a:gd name="T1" fmla="*/ 193273 h 19679"/>
                <a:gd name="T2" fmla="*/ 176075 w 19679"/>
                <a:gd name="T3" fmla="*/ 193273 h 19679"/>
                <a:gd name="T4" fmla="*/ 176075 w 19679"/>
                <a:gd name="T5" fmla="*/ 193273 h 19679"/>
                <a:gd name="T6" fmla="*/ 176075 w 19679"/>
                <a:gd name="T7" fmla="*/ 19327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6593" name="AutoShape 33"/>
          <p:cNvSpPr>
            <a:spLocks/>
          </p:cNvSpPr>
          <p:nvPr/>
        </p:nvSpPr>
        <p:spPr bwMode="auto">
          <a:xfrm>
            <a:off x="6791008" y="4385632"/>
            <a:ext cx="2190723" cy="537426"/>
          </a:xfrm>
          <a:custGeom>
            <a:avLst/>
            <a:gdLst>
              <a:gd name="T0" fmla="*/ 2077244 w 21600"/>
              <a:gd name="T1" fmla="*/ 509557 h 16569"/>
              <a:gd name="T2" fmla="*/ 2077244 w 21600"/>
              <a:gd name="T3" fmla="*/ 509557 h 16569"/>
              <a:gd name="T4" fmla="*/ 2077244 w 21600"/>
              <a:gd name="T5" fmla="*/ 509557 h 16569"/>
              <a:gd name="T6" fmla="*/ 2077244 w 21600"/>
              <a:gd name="T7" fmla="*/ 509557 h 1656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6569">
                <a:moveTo>
                  <a:pt x="0" y="0"/>
                </a:moveTo>
                <a:cubicBezTo>
                  <a:pt x="5788" y="18793"/>
                  <a:pt x="12988" y="21599"/>
                  <a:pt x="21599" y="8418"/>
                </a:cubicBezTo>
              </a:path>
            </a:pathLst>
          </a:custGeom>
          <a:noFill/>
          <a:ln w="25400" cap="flat" cmpd="sng">
            <a:solidFill>
              <a:srgbClr val="53585F"/>
            </a:solidFill>
            <a:prstDash val="lgDash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6588" name="Group 34"/>
          <p:cNvGrpSpPr>
            <a:grpSpLocks/>
          </p:cNvGrpSpPr>
          <p:nvPr/>
        </p:nvGrpSpPr>
        <p:grpSpPr bwMode="auto">
          <a:xfrm>
            <a:off x="6539037" y="4123615"/>
            <a:ext cx="301360" cy="301360"/>
            <a:chOff x="0" y="0"/>
            <a:chExt cx="571501" cy="571501"/>
          </a:xfrm>
        </p:grpSpPr>
        <p:sp>
          <p:nvSpPr>
            <p:cNvPr id="66595" name="AutoShape 35"/>
            <p:cNvSpPr>
              <a:spLocks/>
            </p:cNvSpPr>
            <p:nvPr/>
          </p:nvSpPr>
          <p:spPr bwMode="auto">
            <a:xfrm>
              <a:off x="0" y="0"/>
              <a:ext cx="571501" cy="571501"/>
            </a:xfrm>
            <a:custGeom>
              <a:avLst/>
              <a:gdLst>
                <a:gd name="T0" fmla="*/ 285736 w 19679"/>
                <a:gd name="T1" fmla="*/ 313645 h 19679"/>
                <a:gd name="T2" fmla="*/ 285736 w 19679"/>
                <a:gd name="T3" fmla="*/ 313645 h 19679"/>
                <a:gd name="T4" fmla="*/ 285736 w 19679"/>
                <a:gd name="T5" fmla="*/ 313645 h 19679"/>
                <a:gd name="T6" fmla="*/ 285736 w 19679"/>
                <a:gd name="T7" fmla="*/ 31364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>
                <a:alpha val="39607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596" name="AutoShape 36"/>
            <p:cNvSpPr>
              <a:spLocks/>
            </p:cNvSpPr>
            <p:nvPr/>
          </p:nvSpPr>
          <p:spPr bwMode="auto">
            <a:xfrm>
              <a:off x="109666" y="109666"/>
              <a:ext cx="352168" cy="352168"/>
            </a:xfrm>
            <a:custGeom>
              <a:avLst/>
              <a:gdLst>
                <a:gd name="T0" fmla="*/ 176075 w 19679"/>
                <a:gd name="T1" fmla="*/ 193273 h 19679"/>
                <a:gd name="T2" fmla="*/ 176075 w 19679"/>
                <a:gd name="T3" fmla="*/ 193273 h 19679"/>
                <a:gd name="T4" fmla="*/ 176075 w 19679"/>
                <a:gd name="T5" fmla="*/ 193273 h 19679"/>
                <a:gd name="T6" fmla="*/ 176075 w 19679"/>
                <a:gd name="T7" fmla="*/ 19327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id-ID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979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6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6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6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6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6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6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6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6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6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66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6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3" grpId="0"/>
      <p:bldP spid="66574" grpId="0"/>
      <p:bldP spid="66575" grpId="0"/>
      <p:bldP spid="66576" grpId="0"/>
      <p:bldP spid="66577" grpId="0"/>
      <p:bldP spid="66578" grpId="0"/>
      <p:bldP spid="66579" grpId="0"/>
      <p:bldP spid="66580" grpId="0"/>
      <p:bldP spid="66581" grpId="0" animBg="1"/>
      <p:bldP spid="66585" grpId="0" animBg="1"/>
      <p:bldP spid="66589" grpId="0" animBg="1"/>
      <p:bldP spid="6659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AutoShape 5"/>
          <p:cNvSpPr>
            <a:spLocks/>
          </p:cNvSpPr>
          <p:nvPr/>
        </p:nvSpPr>
        <p:spPr bwMode="auto">
          <a:xfrm>
            <a:off x="7021213" y="1986468"/>
            <a:ext cx="4791631" cy="41855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We Are Focus in Good Things 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8614" name="AutoShape 6"/>
          <p:cNvSpPr>
            <a:spLocks/>
          </p:cNvSpPr>
          <p:nvPr/>
        </p:nvSpPr>
        <p:spPr bwMode="auto">
          <a:xfrm>
            <a:off x="7021213" y="2590025"/>
            <a:ext cx="4891247" cy="36531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l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 text.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ontract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 text.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ontract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 text.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ontract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random. It has roots in a lot kind simple of piece of classical.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 exceed the economic 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615" name="AutoShape 7"/>
          <p:cNvSpPr>
            <a:spLocks/>
          </p:cNvSpPr>
          <p:nvPr/>
        </p:nvSpPr>
        <p:spPr bwMode="auto">
          <a:xfrm>
            <a:off x="3595750" y="5359193"/>
            <a:ext cx="2667040" cy="1129265"/>
          </a:xfrm>
          <a:custGeom>
            <a:avLst/>
            <a:gdLst>
              <a:gd name="T0" fmla="*/ 2528888 w 21600"/>
              <a:gd name="T1" fmla="*/ 1070769 h 21600"/>
              <a:gd name="T2" fmla="*/ 2528888 w 21600"/>
              <a:gd name="T3" fmla="*/ 1070769 h 21600"/>
              <a:gd name="T4" fmla="*/ 2528888 w 21600"/>
              <a:gd name="T5" fmla="*/ 1070769 h 21600"/>
              <a:gd name="T6" fmla="*/ 2528888 w 21600"/>
              <a:gd name="T7" fmla="*/ 10707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616" name="AutoShape 8"/>
          <p:cNvSpPr>
            <a:spLocks/>
          </p:cNvSpPr>
          <p:nvPr/>
        </p:nvSpPr>
        <p:spPr bwMode="auto">
          <a:xfrm>
            <a:off x="3930595" y="5714966"/>
            <a:ext cx="1997350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Web Elements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8617" name="AutoShape 9"/>
          <p:cNvSpPr>
            <a:spLocks/>
          </p:cNvSpPr>
          <p:nvPr/>
        </p:nvSpPr>
        <p:spPr bwMode="auto">
          <a:xfrm>
            <a:off x="872624" y="5359193"/>
            <a:ext cx="2667040" cy="1129265"/>
          </a:xfrm>
          <a:custGeom>
            <a:avLst/>
            <a:gdLst>
              <a:gd name="T0" fmla="*/ 2528888 w 21600"/>
              <a:gd name="T1" fmla="*/ 1070769 h 21600"/>
              <a:gd name="T2" fmla="*/ 2528888 w 21600"/>
              <a:gd name="T3" fmla="*/ 1070769 h 21600"/>
              <a:gd name="T4" fmla="*/ 2528888 w 21600"/>
              <a:gd name="T5" fmla="*/ 1070769 h 21600"/>
              <a:gd name="T6" fmla="*/ 2528888 w 21600"/>
              <a:gd name="T7" fmla="*/ 10707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618" name="AutoShape 10"/>
          <p:cNvSpPr>
            <a:spLocks/>
          </p:cNvSpPr>
          <p:nvPr/>
        </p:nvSpPr>
        <p:spPr bwMode="auto">
          <a:xfrm>
            <a:off x="1381588" y="5714966"/>
            <a:ext cx="1649111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Infographic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8619" name="AutoShape 11"/>
          <p:cNvSpPr>
            <a:spLocks/>
          </p:cNvSpPr>
          <p:nvPr/>
        </p:nvSpPr>
        <p:spPr bwMode="auto">
          <a:xfrm>
            <a:off x="872624" y="4173005"/>
            <a:ext cx="2667040" cy="1128427"/>
          </a:xfrm>
          <a:custGeom>
            <a:avLst/>
            <a:gdLst>
              <a:gd name="T0" fmla="*/ 2528888 w 21600"/>
              <a:gd name="T1" fmla="*/ 1069975 h 21600"/>
              <a:gd name="T2" fmla="*/ 2528888 w 21600"/>
              <a:gd name="T3" fmla="*/ 1069975 h 21600"/>
              <a:gd name="T4" fmla="*/ 2528888 w 21600"/>
              <a:gd name="T5" fmla="*/ 1069975 h 21600"/>
              <a:gd name="T6" fmla="*/ 2528888 w 21600"/>
              <a:gd name="T7" fmla="*/ 10699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620" name="AutoShape 12"/>
          <p:cNvSpPr>
            <a:spLocks/>
          </p:cNvSpPr>
          <p:nvPr/>
        </p:nvSpPr>
        <p:spPr bwMode="auto">
          <a:xfrm>
            <a:off x="1389123" y="4528778"/>
            <a:ext cx="1634880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Typogrhapy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68621" name="AutoShape 13"/>
          <p:cNvSpPr>
            <a:spLocks/>
          </p:cNvSpPr>
          <p:nvPr/>
        </p:nvSpPr>
        <p:spPr bwMode="auto">
          <a:xfrm>
            <a:off x="3595750" y="4173005"/>
            <a:ext cx="2667040" cy="1128427"/>
          </a:xfrm>
          <a:custGeom>
            <a:avLst/>
            <a:gdLst>
              <a:gd name="T0" fmla="*/ 2528888 w 21600"/>
              <a:gd name="T1" fmla="*/ 1069975 h 21600"/>
              <a:gd name="T2" fmla="*/ 2528888 w 21600"/>
              <a:gd name="T3" fmla="*/ 1069975 h 21600"/>
              <a:gd name="T4" fmla="*/ 2528888 w 21600"/>
              <a:gd name="T5" fmla="*/ 1069975 h 21600"/>
              <a:gd name="T6" fmla="*/ 2528888 w 21600"/>
              <a:gd name="T7" fmla="*/ 10699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622" name="AutoShape 14"/>
          <p:cNvSpPr>
            <a:spLocks/>
          </p:cNvSpPr>
          <p:nvPr/>
        </p:nvSpPr>
        <p:spPr bwMode="auto">
          <a:xfrm>
            <a:off x="3923898" y="4528778"/>
            <a:ext cx="2010744" cy="4177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Graphic Design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矩形 1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218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 autoUpdateAnimBg="0"/>
      <p:bldP spid="686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3" name="AutoShape 5"/>
          <p:cNvSpPr>
            <a:spLocks/>
          </p:cNvSpPr>
          <p:nvPr/>
        </p:nvSpPr>
        <p:spPr bwMode="auto">
          <a:xfrm>
            <a:off x="6429375" y="2369028"/>
            <a:ext cx="1680085" cy="1671713"/>
          </a:xfrm>
          <a:custGeom>
            <a:avLst/>
            <a:gdLst>
              <a:gd name="T0" fmla="*/ 1593057 w 21600"/>
              <a:gd name="T1" fmla="*/ 1585119 h 21600"/>
              <a:gd name="T2" fmla="*/ 1593057 w 21600"/>
              <a:gd name="T3" fmla="*/ 1585119 h 21600"/>
              <a:gd name="T4" fmla="*/ 1593057 w 21600"/>
              <a:gd name="T5" fmla="*/ 1585119 h 21600"/>
              <a:gd name="T6" fmla="*/ 1593057 w 21600"/>
              <a:gd name="T7" fmla="*/ 15851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cubicBezTo>
                  <a:pt x="21599" y="20711"/>
                  <a:pt x="20750" y="20122"/>
                  <a:pt x="19783" y="19795"/>
                </a:cubicBezTo>
                <a:cubicBezTo>
                  <a:pt x="18844" y="19477"/>
                  <a:pt x="17761" y="19214"/>
                  <a:pt x="17487" y="18271"/>
                </a:cubicBezTo>
                <a:cubicBezTo>
                  <a:pt x="17463" y="18188"/>
                  <a:pt x="17447" y="18103"/>
                  <a:pt x="17442" y="18017"/>
                </a:cubicBezTo>
                <a:cubicBezTo>
                  <a:pt x="17392" y="17095"/>
                  <a:pt x="18327" y="16578"/>
                  <a:pt x="19074" y="16018"/>
                </a:cubicBezTo>
                <a:cubicBezTo>
                  <a:pt x="20045" y="15289"/>
                  <a:pt x="20622" y="14151"/>
                  <a:pt x="20009" y="13288"/>
                </a:cubicBezTo>
                <a:cubicBezTo>
                  <a:pt x="19549" y="12641"/>
                  <a:pt x="18637" y="12623"/>
                  <a:pt x="17767" y="12669"/>
                </a:cubicBezTo>
                <a:cubicBezTo>
                  <a:pt x="16688" y="12725"/>
                  <a:pt x="15510" y="12662"/>
                  <a:pt x="14941" y="11771"/>
                </a:cubicBezTo>
                <a:cubicBezTo>
                  <a:pt x="14373" y="10882"/>
                  <a:pt x="14809" y="9787"/>
                  <a:pt x="15256" y="8808"/>
                </a:cubicBezTo>
                <a:cubicBezTo>
                  <a:pt x="15703" y="7830"/>
                  <a:pt x="15987" y="6734"/>
                  <a:pt x="15283" y="6090"/>
                </a:cubicBezTo>
                <a:cubicBezTo>
                  <a:pt x="14617" y="5481"/>
                  <a:pt x="13613" y="5800"/>
                  <a:pt x="12722" y="6261"/>
                </a:cubicBezTo>
                <a:cubicBezTo>
                  <a:pt x="11818" y="6728"/>
                  <a:pt x="10795" y="7197"/>
                  <a:pt x="9967" y="6650"/>
                </a:cubicBezTo>
                <a:cubicBezTo>
                  <a:pt x="9139" y="6102"/>
                  <a:pt x="9153" y="4968"/>
                  <a:pt x="9288" y="3947"/>
                </a:cubicBezTo>
                <a:cubicBezTo>
                  <a:pt x="9430" y="2876"/>
                  <a:pt x="9434" y="1728"/>
                  <a:pt x="8564" y="1307"/>
                </a:cubicBezTo>
                <a:cubicBezTo>
                  <a:pt x="7652" y="867"/>
                  <a:pt x="6726" y="1669"/>
                  <a:pt x="5988" y="2561"/>
                </a:cubicBezTo>
                <a:cubicBezTo>
                  <a:pt x="5326" y="3363"/>
                  <a:pt x="4506" y="4155"/>
                  <a:pt x="3526" y="3932"/>
                </a:cubicBezTo>
                <a:cubicBezTo>
                  <a:pt x="2555" y="3711"/>
                  <a:pt x="2171" y="2649"/>
                  <a:pt x="1786" y="1711"/>
                </a:cubicBezTo>
                <a:cubicBezTo>
                  <a:pt x="1420" y="818"/>
                  <a:pt x="857" y="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854" name="AutoShape 6"/>
          <p:cNvSpPr>
            <a:spLocks/>
          </p:cNvSpPr>
          <p:nvPr/>
        </p:nvSpPr>
        <p:spPr bwMode="auto">
          <a:xfrm flipH="1">
            <a:off x="4748454" y="2369028"/>
            <a:ext cx="1680921" cy="1671713"/>
          </a:xfrm>
          <a:custGeom>
            <a:avLst/>
            <a:gdLst>
              <a:gd name="T0" fmla="*/ 1593850 w 21600"/>
              <a:gd name="T1" fmla="*/ 1585119 h 21600"/>
              <a:gd name="T2" fmla="*/ 1593850 w 21600"/>
              <a:gd name="T3" fmla="*/ 1585119 h 21600"/>
              <a:gd name="T4" fmla="*/ 1593850 w 21600"/>
              <a:gd name="T5" fmla="*/ 1585119 h 21600"/>
              <a:gd name="T6" fmla="*/ 1593850 w 21600"/>
              <a:gd name="T7" fmla="*/ 15851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cubicBezTo>
                  <a:pt x="21599" y="20711"/>
                  <a:pt x="20750" y="20122"/>
                  <a:pt x="19783" y="19795"/>
                </a:cubicBezTo>
                <a:cubicBezTo>
                  <a:pt x="18844" y="19477"/>
                  <a:pt x="17761" y="19214"/>
                  <a:pt x="17487" y="18271"/>
                </a:cubicBezTo>
                <a:cubicBezTo>
                  <a:pt x="17463" y="18188"/>
                  <a:pt x="17447" y="18103"/>
                  <a:pt x="17442" y="18017"/>
                </a:cubicBezTo>
                <a:cubicBezTo>
                  <a:pt x="17392" y="17095"/>
                  <a:pt x="18327" y="16578"/>
                  <a:pt x="19074" y="16018"/>
                </a:cubicBezTo>
                <a:cubicBezTo>
                  <a:pt x="20045" y="15289"/>
                  <a:pt x="20622" y="14151"/>
                  <a:pt x="20009" y="13288"/>
                </a:cubicBezTo>
                <a:cubicBezTo>
                  <a:pt x="19549" y="12641"/>
                  <a:pt x="18637" y="12623"/>
                  <a:pt x="17767" y="12669"/>
                </a:cubicBezTo>
                <a:cubicBezTo>
                  <a:pt x="16688" y="12725"/>
                  <a:pt x="15510" y="12662"/>
                  <a:pt x="14941" y="11771"/>
                </a:cubicBezTo>
                <a:cubicBezTo>
                  <a:pt x="14373" y="10882"/>
                  <a:pt x="14809" y="9787"/>
                  <a:pt x="15256" y="8808"/>
                </a:cubicBezTo>
                <a:cubicBezTo>
                  <a:pt x="15703" y="7830"/>
                  <a:pt x="15987" y="6734"/>
                  <a:pt x="15283" y="6090"/>
                </a:cubicBezTo>
                <a:cubicBezTo>
                  <a:pt x="14617" y="5481"/>
                  <a:pt x="13613" y="5800"/>
                  <a:pt x="12722" y="6261"/>
                </a:cubicBezTo>
                <a:cubicBezTo>
                  <a:pt x="11818" y="6728"/>
                  <a:pt x="10795" y="7197"/>
                  <a:pt x="9967" y="6650"/>
                </a:cubicBezTo>
                <a:cubicBezTo>
                  <a:pt x="9139" y="6102"/>
                  <a:pt x="9153" y="4968"/>
                  <a:pt x="9288" y="3947"/>
                </a:cubicBezTo>
                <a:cubicBezTo>
                  <a:pt x="9430" y="2876"/>
                  <a:pt x="9434" y="1728"/>
                  <a:pt x="8564" y="1307"/>
                </a:cubicBezTo>
                <a:cubicBezTo>
                  <a:pt x="7652" y="867"/>
                  <a:pt x="6726" y="1669"/>
                  <a:pt x="5988" y="2561"/>
                </a:cubicBezTo>
                <a:cubicBezTo>
                  <a:pt x="5326" y="3363"/>
                  <a:pt x="4506" y="4155"/>
                  <a:pt x="3526" y="3932"/>
                </a:cubicBezTo>
                <a:cubicBezTo>
                  <a:pt x="2555" y="3711"/>
                  <a:pt x="2171" y="2649"/>
                  <a:pt x="1786" y="1711"/>
                </a:cubicBezTo>
                <a:cubicBezTo>
                  <a:pt x="1420" y="818"/>
                  <a:pt x="857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855" name="AutoShape 7"/>
          <p:cNvSpPr>
            <a:spLocks/>
          </p:cNvSpPr>
          <p:nvPr/>
        </p:nvSpPr>
        <p:spPr bwMode="auto">
          <a:xfrm rot="10800000" flipH="1">
            <a:off x="6429375" y="4040742"/>
            <a:ext cx="1680085" cy="1672550"/>
          </a:xfrm>
          <a:custGeom>
            <a:avLst/>
            <a:gdLst>
              <a:gd name="T0" fmla="*/ 1593057 w 21600"/>
              <a:gd name="T1" fmla="*/ 1585913 h 21600"/>
              <a:gd name="T2" fmla="*/ 1593057 w 21600"/>
              <a:gd name="T3" fmla="*/ 1585913 h 21600"/>
              <a:gd name="T4" fmla="*/ 1593057 w 21600"/>
              <a:gd name="T5" fmla="*/ 1585913 h 21600"/>
              <a:gd name="T6" fmla="*/ 1593057 w 21600"/>
              <a:gd name="T7" fmla="*/ 1585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cubicBezTo>
                  <a:pt x="21599" y="20711"/>
                  <a:pt x="20750" y="20122"/>
                  <a:pt x="19783" y="19795"/>
                </a:cubicBezTo>
                <a:cubicBezTo>
                  <a:pt x="18844" y="19477"/>
                  <a:pt x="17761" y="19214"/>
                  <a:pt x="17487" y="18271"/>
                </a:cubicBezTo>
                <a:cubicBezTo>
                  <a:pt x="17463" y="18188"/>
                  <a:pt x="17447" y="18103"/>
                  <a:pt x="17442" y="18017"/>
                </a:cubicBezTo>
                <a:cubicBezTo>
                  <a:pt x="17392" y="17095"/>
                  <a:pt x="18327" y="16578"/>
                  <a:pt x="19074" y="16018"/>
                </a:cubicBezTo>
                <a:cubicBezTo>
                  <a:pt x="20045" y="15289"/>
                  <a:pt x="20622" y="14151"/>
                  <a:pt x="20009" y="13288"/>
                </a:cubicBezTo>
                <a:cubicBezTo>
                  <a:pt x="19549" y="12641"/>
                  <a:pt x="18637" y="12623"/>
                  <a:pt x="17767" y="12669"/>
                </a:cubicBezTo>
                <a:cubicBezTo>
                  <a:pt x="16688" y="12725"/>
                  <a:pt x="15510" y="12662"/>
                  <a:pt x="14941" y="11771"/>
                </a:cubicBezTo>
                <a:cubicBezTo>
                  <a:pt x="14373" y="10882"/>
                  <a:pt x="14809" y="9787"/>
                  <a:pt x="15256" y="8808"/>
                </a:cubicBezTo>
                <a:cubicBezTo>
                  <a:pt x="15703" y="7830"/>
                  <a:pt x="15987" y="6734"/>
                  <a:pt x="15283" y="6090"/>
                </a:cubicBezTo>
                <a:cubicBezTo>
                  <a:pt x="14617" y="5481"/>
                  <a:pt x="13613" y="5800"/>
                  <a:pt x="12722" y="6261"/>
                </a:cubicBezTo>
                <a:cubicBezTo>
                  <a:pt x="11818" y="6728"/>
                  <a:pt x="10795" y="7197"/>
                  <a:pt x="9967" y="6650"/>
                </a:cubicBezTo>
                <a:cubicBezTo>
                  <a:pt x="9139" y="6102"/>
                  <a:pt x="9153" y="4968"/>
                  <a:pt x="9288" y="3947"/>
                </a:cubicBezTo>
                <a:cubicBezTo>
                  <a:pt x="9430" y="2876"/>
                  <a:pt x="9434" y="1728"/>
                  <a:pt x="8564" y="1307"/>
                </a:cubicBezTo>
                <a:cubicBezTo>
                  <a:pt x="7652" y="867"/>
                  <a:pt x="6726" y="1669"/>
                  <a:pt x="5988" y="2561"/>
                </a:cubicBezTo>
                <a:cubicBezTo>
                  <a:pt x="5326" y="3363"/>
                  <a:pt x="4506" y="4155"/>
                  <a:pt x="3526" y="3932"/>
                </a:cubicBezTo>
                <a:cubicBezTo>
                  <a:pt x="2555" y="3711"/>
                  <a:pt x="2171" y="2649"/>
                  <a:pt x="1786" y="1711"/>
                </a:cubicBezTo>
                <a:cubicBezTo>
                  <a:pt x="1420" y="818"/>
                  <a:pt x="857" y="0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856" name="AutoShape 8"/>
          <p:cNvSpPr>
            <a:spLocks/>
          </p:cNvSpPr>
          <p:nvPr/>
        </p:nvSpPr>
        <p:spPr bwMode="auto">
          <a:xfrm rot="10800000">
            <a:off x="4748454" y="4040742"/>
            <a:ext cx="1680085" cy="1672550"/>
          </a:xfrm>
          <a:custGeom>
            <a:avLst/>
            <a:gdLst>
              <a:gd name="T0" fmla="*/ 1593057 w 21600"/>
              <a:gd name="T1" fmla="*/ 1585913 h 21600"/>
              <a:gd name="T2" fmla="*/ 1593057 w 21600"/>
              <a:gd name="T3" fmla="*/ 1585913 h 21600"/>
              <a:gd name="T4" fmla="*/ 1593057 w 21600"/>
              <a:gd name="T5" fmla="*/ 1585913 h 21600"/>
              <a:gd name="T6" fmla="*/ 1593057 w 21600"/>
              <a:gd name="T7" fmla="*/ 15859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lnTo>
                  <a:pt x="21599" y="21599"/>
                </a:lnTo>
                <a:cubicBezTo>
                  <a:pt x="21599" y="20711"/>
                  <a:pt x="20750" y="20122"/>
                  <a:pt x="19783" y="19795"/>
                </a:cubicBezTo>
                <a:cubicBezTo>
                  <a:pt x="18844" y="19477"/>
                  <a:pt x="17761" y="19214"/>
                  <a:pt x="17487" y="18271"/>
                </a:cubicBezTo>
                <a:cubicBezTo>
                  <a:pt x="17463" y="18188"/>
                  <a:pt x="17447" y="18103"/>
                  <a:pt x="17442" y="18017"/>
                </a:cubicBezTo>
                <a:cubicBezTo>
                  <a:pt x="17392" y="17095"/>
                  <a:pt x="18327" y="16578"/>
                  <a:pt x="19074" y="16018"/>
                </a:cubicBezTo>
                <a:cubicBezTo>
                  <a:pt x="20045" y="15289"/>
                  <a:pt x="20622" y="14151"/>
                  <a:pt x="20009" y="13288"/>
                </a:cubicBezTo>
                <a:cubicBezTo>
                  <a:pt x="19549" y="12641"/>
                  <a:pt x="18637" y="12623"/>
                  <a:pt x="17767" y="12669"/>
                </a:cubicBezTo>
                <a:cubicBezTo>
                  <a:pt x="16688" y="12725"/>
                  <a:pt x="15510" y="12662"/>
                  <a:pt x="14941" y="11771"/>
                </a:cubicBezTo>
                <a:cubicBezTo>
                  <a:pt x="14373" y="10882"/>
                  <a:pt x="14809" y="9787"/>
                  <a:pt x="15256" y="8808"/>
                </a:cubicBezTo>
                <a:cubicBezTo>
                  <a:pt x="15703" y="7830"/>
                  <a:pt x="15987" y="6734"/>
                  <a:pt x="15283" y="6090"/>
                </a:cubicBezTo>
                <a:cubicBezTo>
                  <a:pt x="14617" y="5481"/>
                  <a:pt x="13613" y="5800"/>
                  <a:pt x="12722" y="6261"/>
                </a:cubicBezTo>
                <a:cubicBezTo>
                  <a:pt x="11818" y="6728"/>
                  <a:pt x="10795" y="7197"/>
                  <a:pt x="9967" y="6650"/>
                </a:cubicBezTo>
                <a:cubicBezTo>
                  <a:pt x="9139" y="6102"/>
                  <a:pt x="9153" y="4968"/>
                  <a:pt x="9288" y="3947"/>
                </a:cubicBezTo>
                <a:cubicBezTo>
                  <a:pt x="9430" y="2876"/>
                  <a:pt x="9434" y="1728"/>
                  <a:pt x="8564" y="1307"/>
                </a:cubicBezTo>
                <a:cubicBezTo>
                  <a:pt x="7652" y="867"/>
                  <a:pt x="6726" y="1669"/>
                  <a:pt x="5988" y="2561"/>
                </a:cubicBezTo>
                <a:cubicBezTo>
                  <a:pt x="5326" y="3363"/>
                  <a:pt x="4506" y="4155"/>
                  <a:pt x="3526" y="3932"/>
                </a:cubicBezTo>
                <a:cubicBezTo>
                  <a:pt x="2555" y="3711"/>
                  <a:pt x="2171" y="2649"/>
                  <a:pt x="1786" y="1711"/>
                </a:cubicBezTo>
                <a:cubicBezTo>
                  <a:pt x="1420" y="818"/>
                  <a:pt x="857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857" name="AutoShape 9"/>
          <p:cNvSpPr>
            <a:spLocks/>
          </p:cNvSpPr>
          <p:nvPr/>
        </p:nvSpPr>
        <p:spPr bwMode="auto">
          <a:xfrm>
            <a:off x="5328573" y="2940776"/>
            <a:ext cx="2200768" cy="2200768"/>
          </a:xfrm>
          <a:custGeom>
            <a:avLst/>
            <a:gdLst>
              <a:gd name="T0" fmla="*/ 2086662 w 19679"/>
              <a:gd name="T1" fmla="*/ 2086667 h 20595"/>
              <a:gd name="T2" fmla="*/ 2086662 w 19679"/>
              <a:gd name="T3" fmla="*/ 2086667 h 20595"/>
              <a:gd name="T4" fmla="*/ 2086662 w 19679"/>
              <a:gd name="T5" fmla="*/ 2086667 h 20595"/>
              <a:gd name="T6" fmla="*/ 2086662 w 19679"/>
              <a:gd name="T7" fmla="*/ 2086667 h 205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20595">
                <a:moveTo>
                  <a:pt x="9839" y="0"/>
                </a:moveTo>
                <a:cubicBezTo>
                  <a:pt x="7320" y="0"/>
                  <a:pt x="4802" y="1007"/>
                  <a:pt x="2881" y="3017"/>
                </a:cubicBezTo>
                <a:cubicBezTo>
                  <a:pt x="-961" y="7039"/>
                  <a:pt x="-961" y="13556"/>
                  <a:pt x="2881" y="17578"/>
                </a:cubicBezTo>
                <a:cubicBezTo>
                  <a:pt x="6724" y="21599"/>
                  <a:pt x="12953" y="21600"/>
                  <a:pt x="16796" y="17578"/>
                </a:cubicBezTo>
                <a:cubicBezTo>
                  <a:pt x="20638" y="13556"/>
                  <a:pt x="20638" y="7039"/>
                  <a:pt x="16796" y="3017"/>
                </a:cubicBezTo>
                <a:cubicBezTo>
                  <a:pt x="14875" y="1007"/>
                  <a:pt x="12357" y="0"/>
                  <a:pt x="9839" y="0"/>
                </a:cubicBezTo>
                <a:close/>
                <a:moveTo>
                  <a:pt x="9839" y="1521"/>
                </a:moveTo>
                <a:cubicBezTo>
                  <a:pt x="11985" y="1521"/>
                  <a:pt x="14132" y="2378"/>
                  <a:pt x="15769" y="4092"/>
                </a:cubicBezTo>
                <a:cubicBezTo>
                  <a:pt x="19044" y="7519"/>
                  <a:pt x="19044" y="13076"/>
                  <a:pt x="15769" y="16503"/>
                </a:cubicBezTo>
                <a:cubicBezTo>
                  <a:pt x="12494" y="19931"/>
                  <a:pt x="7183" y="19931"/>
                  <a:pt x="3908" y="16503"/>
                </a:cubicBezTo>
                <a:cubicBezTo>
                  <a:pt x="633" y="13076"/>
                  <a:pt x="633" y="7519"/>
                  <a:pt x="3908" y="4092"/>
                </a:cubicBezTo>
                <a:cubicBezTo>
                  <a:pt x="5545" y="2378"/>
                  <a:pt x="7692" y="1521"/>
                  <a:pt x="9839" y="15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858" name="AutoShape 10"/>
          <p:cNvSpPr>
            <a:spLocks/>
          </p:cNvSpPr>
          <p:nvPr/>
        </p:nvSpPr>
        <p:spPr bwMode="auto">
          <a:xfrm>
            <a:off x="5828329" y="3440532"/>
            <a:ext cx="1201256" cy="1201256"/>
          </a:xfrm>
          <a:custGeom>
            <a:avLst/>
            <a:gdLst>
              <a:gd name="T0" fmla="*/ 1138974 w 19679"/>
              <a:gd name="T1" fmla="*/ 1250220 h 19679"/>
              <a:gd name="T2" fmla="*/ 1138974 w 19679"/>
              <a:gd name="T3" fmla="*/ 1250220 h 19679"/>
              <a:gd name="T4" fmla="*/ 1138974 w 19679"/>
              <a:gd name="T5" fmla="*/ 1250220 h 19679"/>
              <a:gd name="T6" fmla="*/ 1138974 w 19679"/>
              <a:gd name="T7" fmla="*/ 1250220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859" name="AutoShape 11"/>
          <p:cNvSpPr>
            <a:spLocks/>
          </p:cNvSpPr>
          <p:nvPr/>
        </p:nvSpPr>
        <p:spPr bwMode="auto">
          <a:xfrm>
            <a:off x="8507925" y="2369028"/>
            <a:ext cx="1282456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8860" name="AutoShape 12"/>
          <p:cNvSpPr>
            <a:spLocks/>
          </p:cNvSpPr>
          <p:nvPr/>
        </p:nvSpPr>
        <p:spPr bwMode="auto">
          <a:xfrm>
            <a:off x="8507925" y="2694665"/>
            <a:ext cx="264946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8861" name="AutoShape 13"/>
          <p:cNvSpPr>
            <a:spLocks/>
          </p:cNvSpPr>
          <p:nvPr/>
        </p:nvSpPr>
        <p:spPr bwMode="auto">
          <a:xfrm>
            <a:off x="8507925" y="4559751"/>
            <a:ext cx="1282456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8862" name="AutoShape 14"/>
          <p:cNvSpPr>
            <a:spLocks/>
          </p:cNvSpPr>
          <p:nvPr/>
        </p:nvSpPr>
        <p:spPr bwMode="auto">
          <a:xfrm>
            <a:off x="8507925" y="4885387"/>
            <a:ext cx="264946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8863" name="AutoShape 15"/>
          <p:cNvSpPr>
            <a:spLocks/>
          </p:cNvSpPr>
          <p:nvPr/>
        </p:nvSpPr>
        <p:spPr bwMode="auto">
          <a:xfrm>
            <a:off x="3068369" y="2369028"/>
            <a:ext cx="1281619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8864" name="AutoShape 16"/>
          <p:cNvSpPr>
            <a:spLocks/>
          </p:cNvSpPr>
          <p:nvPr/>
        </p:nvSpPr>
        <p:spPr bwMode="auto">
          <a:xfrm>
            <a:off x="1700528" y="2694665"/>
            <a:ext cx="264946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8865" name="AutoShape 17"/>
          <p:cNvSpPr>
            <a:spLocks/>
          </p:cNvSpPr>
          <p:nvPr/>
        </p:nvSpPr>
        <p:spPr bwMode="auto">
          <a:xfrm>
            <a:off x="3068369" y="4559751"/>
            <a:ext cx="1281619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78866" name="AutoShape 18"/>
          <p:cNvSpPr>
            <a:spLocks/>
          </p:cNvSpPr>
          <p:nvPr/>
        </p:nvSpPr>
        <p:spPr bwMode="auto">
          <a:xfrm>
            <a:off x="1700528" y="4885387"/>
            <a:ext cx="2649460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577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8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8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9" grpId="0"/>
      <p:bldP spid="78860" grpId="0"/>
      <p:bldP spid="78861" grpId="0"/>
      <p:bldP spid="78862" grpId="0"/>
      <p:bldP spid="78863" grpId="0"/>
      <p:bldP spid="78864" grpId="0"/>
      <p:bldP spid="78865" grpId="0"/>
      <p:bldP spid="788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AutoShape 5"/>
          <p:cNvSpPr>
            <a:spLocks/>
          </p:cNvSpPr>
          <p:nvPr/>
        </p:nvSpPr>
        <p:spPr bwMode="auto">
          <a:xfrm>
            <a:off x="2207819" y="3333381"/>
            <a:ext cx="1069829" cy="1350262"/>
          </a:xfrm>
          <a:custGeom>
            <a:avLst/>
            <a:gdLst>
              <a:gd name="T0" fmla="*/ 1014413 w 21600"/>
              <a:gd name="T1" fmla="*/ 1280319 h 21600"/>
              <a:gd name="T2" fmla="*/ 1014413 w 21600"/>
              <a:gd name="T3" fmla="*/ 1280319 h 21600"/>
              <a:gd name="T4" fmla="*/ 1014413 w 21600"/>
              <a:gd name="T5" fmla="*/ 1280319 h 21600"/>
              <a:gd name="T6" fmla="*/ 1014413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7414"/>
                </a:lnTo>
                <a:lnTo>
                  <a:pt x="21599" y="21599"/>
                </a:lnTo>
                <a:lnTo>
                  <a:pt x="0" y="145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26" name="AutoShape 6"/>
          <p:cNvSpPr>
            <a:spLocks/>
          </p:cNvSpPr>
          <p:nvPr/>
        </p:nvSpPr>
        <p:spPr bwMode="auto">
          <a:xfrm>
            <a:off x="1701365" y="3333381"/>
            <a:ext cx="506453" cy="1350262"/>
          </a:xfrm>
          <a:custGeom>
            <a:avLst/>
            <a:gdLst>
              <a:gd name="T0" fmla="*/ 480219 w 21600"/>
              <a:gd name="T1" fmla="*/ 1280319 h 21600"/>
              <a:gd name="T2" fmla="*/ 480219 w 21600"/>
              <a:gd name="T3" fmla="*/ 1280319 h 21600"/>
              <a:gd name="T4" fmla="*/ 480219 w 21600"/>
              <a:gd name="T5" fmla="*/ 1280319 h 21600"/>
              <a:gd name="T6" fmla="*/ 480219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7057"/>
                </a:moveTo>
                <a:lnTo>
                  <a:pt x="21600" y="0"/>
                </a:lnTo>
                <a:lnTo>
                  <a:pt x="21600" y="14542"/>
                </a:lnTo>
                <a:lnTo>
                  <a:pt x="0" y="21599"/>
                </a:lnTo>
                <a:lnTo>
                  <a:pt x="0" y="70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27" name="AutoShape 7"/>
          <p:cNvSpPr>
            <a:spLocks/>
          </p:cNvSpPr>
          <p:nvPr/>
        </p:nvSpPr>
        <p:spPr bwMode="auto">
          <a:xfrm>
            <a:off x="3784938" y="3333381"/>
            <a:ext cx="1068992" cy="1350262"/>
          </a:xfrm>
          <a:custGeom>
            <a:avLst/>
            <a:gdLst>
              <a:gd name="T0" fmla="*/ 1013619 w 21600"/>
              <a:gd name="T1" fmla="*/ 1280319 h 21600"/>
              <a:gd name="T2" fmla="*/ 1013619 w 21600"/>
              <a:gd name="T3" fmla="*/ 1280319 h 21600"/>
              <a:gd name="T4" fmla="*/ 1013619 w 21600"/>
              <a:gd name="T5" fmla="*/ 1280319 h 21600"/>
              <a:gd name="T6" fmla="*/ 1013619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7414"/>
                </a:lnTo>
                <a:lnTo>
                  <a:pt x="21599" y="21599"/>
                </a:lnTo>
                <a:lnTo>
                  <a:pt x="0" y="145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28" name="AutoShape 8"/>
          <p:cNvSpPr>
            <a:spLocks/>
          </p:cNvSpPr>
          <p:nvPr/>
        </p:nvSpPr>
        <p:spPr bwMode="auto">
          <a:xfrm>
            <a:off x="3277648" y="3333381"/>
            <a:ext cx="507290" cy="1350262"/>
          </a:xfrm>
          <a:custGeom>
            <a:avLst/>
            <a:gdLst>
              <a:gd name="T0" fmla="*/ 481013 w 21600"/>
              <a:gd name="T1" fmla="*/ 1280319 h 21600"/>
              <a:gd name="T2" fmla="*/ 481013 w 21600"/>
              <a:gd name="T3" fmla="*/ 1280319 h 21600"/>
              <a:gd name="T4" fmla="*/ 481013 w 21600"/>
              <a:gd name="T5" fmla="*/ 1280319 h 21600"/>
              <a:gd name="T6" fmla="*/ 481013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7057"/>
                </a:moveTo>
                <a:lnTo>
                  <a:pt x="21600" y="0"/>
                </a:lnTo>
                <a:lnTo>
                  <a:pt x="21600" y="14542"/>
                </a:lnTo>
                <a:lnTo>
                  <a:pt x="0" y="21599"/>
                </a:lnTo>
                <a:lnTo>
                  <a:pt x="0" y="705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29" name="AutoShape 9"/>
          <p:cNvSpPr>
            <a:spLocks/>
          </p:cNvSpPr>
          <p:nvPr/>
        </p:nvSpPr>
        <p:spPr bwMode="auto">
          <a:xfrm>
            <a:off x="5361220" y="3333381"/>
            <a:ext cx="1068993" cy="1350262"/>
          </a:xfrm>
          <a:custGeom>
            <a:avLst/>
            <a:gdLst>
              <a:gd name="T0" fmla="*/ 1013619 w 21600"/>
              <a:gd name="T1" fmla="*/ 1280319 h 21600"/>
              <a:gd name="T2" fmla="*/ 1013619 w 21600"/>
              <a:gd name="T3" fmla="*/ 1280319 h 21600"/>
              <a:gd name="T4" fmla="*/ 1013619 w 21600"/>
              <a:gd name="T5" fmla="*/ 1280319 h 21600"/>
              <a:gd name="T6" fmla="*/ 1013619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7414"/>
                </a:lnTo>
                <a:lnTo>
                  <a:pt x="21599" y="21599"/>
                </a:lnTo>
                <a:lnTo>
                  <a:pt x="0" y="145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30" name="AutoShape 10"/>
          <p:cNvSpPr>
            <a:spLocks/>
          </p:cNvSpPr>
          <p:nvPr/>
        </p:nvSpPr>
        <p:spPr bwMode="auto">
          <a:xfrm>
            <a:off x="4853930" y="3333381"/>
            <a:ext cx="507290" cy="1350262"/>
          </a:xfrm>
          <a:custGeom>
            <a:avLst/>
            <a:gdLst>
              <a:gd name="T0" fmla="*/ 481013 w 21600"/>
              <a:gd name="T1" fmla="*/ 1280319 h 21600"/>
              <a:gd name="T2" fmla="*/ 481013 w 21600"/>
              <a:gd name="T3" fmla="*/ 1280319 h 21600"/>
              <a:gd name="T4" fmla="*/ 481013 w 21600"/>
              <a:gd name="T5" fmla="*/ 1280319 h 21600"/>
              <a:gd name="T6" fmla="*/ 481013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7057"/>
                </a:moveTo>
                <a:lnTo>
                  <a:pt x="21600" y="0"/>
                </a:lnTo>
                <a:lnTo>
                  <a:pt x="21600" y="14542"/>
                </a:lnTo>
                <a:lnTo>
                  <a:pt x="0" y="21599"/>
                </a:lnTo>
                <a:lnTo>
                  <a:pt x="0" y="705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31" name="AutoShape 11"/>
          <p:cNvSpPr>
            <a:spLocks/>
          </p:cNvSpPr>
          <p:nvPr/>
        </p:nvSpPr>
        <p:spPr bwMode="auto">
          <a:xfrm>
            <a:off x="6937503" y="3333381"/>
            <a:ext cx="1069829" cy="1350262"/>
          </a:xfrm>
          <a:custGeom>
            <a:avLst/>
            <a:gdLst>
              <a:gd name="T0" fmla="*/ 1014413 w 21600"/>
              <a:gd name="T1" fmla="*/ 1280319 h 21600"/>
              <a:gd name="T2" fmla="*/ 1014413 w 21600"/>
              <a:gd name="T3" fmla="*/ 1280319 h 21600"/>
              <a:gd name="T4" fmla="*/ 1014413 w 21600"/>
              <a:gd name="T5" fmla="*/ 1280319 h 21600"/>
              <a:gd name="T6" fmla="*/ 1014413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7414"/>
                </a:lnTo>
                <a:lnTo>
                  <a:pt x="21599" y="21599"/>
                </a:lnTo>
                <a:lnTo>
                  <a:pt x="0" y="145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32" name="AutoShape 12"/>
          <p:cNvSpPr>
            <a:spLocks/>
          </p:cNvSpPr>
          <p:nvPr/>
        </p:nvSpPr>
        <p:spPr bwMode="auto">
          <a:xfrm>
            <a:off x="6430213" y="3333381"/>
            <a:ext cx="507290" cy="1350262"/>
          </a:xfrm>
          <a:custGeom>
            <a:avLst/>
            <a:gdLst>
              <a:gd name="T0" fmla="*/ 481013 w 21600"/>
              <a:gd name="T1" fmla="*/ 1280319 h 21600"/>
              <a:gd name="T2" fmla="*/ 481013 w 21600"/>
              <a:gd name="T3" fmla="*/ 1280319 h 21600"/>
              <a:gd name="T4" fmla="*/ 481013 w 21600"/>
              <a:gd name="T5" fmla="*/ 1280319 h 21600"/>
              <a:gd name="T6" fmla="*/ 481013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7057"/>
                </a:moveTo>
                <a:lnTo>
                  <a:pt x="21600" y="0"/>
                </a:lnTo>
                <a:lnTo>
                  <a:pt x="21600" y="14542"/>
                </a:lnTo>
                <a:lnTo>
                  <a:pt x="0" y="21599"/>
                </a:lnTo>
                <a:lnTo>
                  <a:pt x="0" y="70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33" name="AutoShape 13"/>
          <p:cNvSpPr>
            <a:spLocks/>
          </p:cNvSpPr>
          <p:nvPr/>
        </p:nvSpPr>
        <p:spPr bwMode="auto">
          <a:xfrm>
            <a:off x="8510437" y="3333381"/>
            <a:ext cx="1069829" cy="1350262"/>
          </a:xfrm>
          <a:custGeom>
            <a:avLst/>
            <a:gdLst>
              <a:gd name="T0" fmla="*/ 1014413 w 21600"/>
              <a:gd name="T1" fmla="*/ 1280319 h 21600"/>
              <a:gd name="T2" fmla="*/ 1014413 w 21600"/>
              <a:gd name="T3" fmla="*/ 1280319 h 21600"/>
              <a:gd name="T4" fmla="*/ 1014413 w 21600"/>
              <a:gd name="T5" fmla="*/ 1280319 h 21600"/>
              <a:gd name="T6" fmla="*/ 1014413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7414"/>
                </a:lnTo>
                <a:lnTo>
                  <a:pt x="21599" y="21599"/>
                </a:lnTo>
                <a:lnTo>
                  <a:pt x="0" y="145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34" name="AutoShape 14"/>
          <p:cNvSpPr>
            <a:spLocks/>
          </p:cNvSpPr>
          <p:nvPr/>
        </p:nvSpPr>
        <p:spPr bwMode="auto">
          <a:xfrm>
            <a:off x="8003984" y="3333381"/>
            <a:ext cx="506453" cy="1350262"/>
          </a:xfrm>
          <a:custGeom>
            <a:avLst/>
            <a:gdLst>
              <a:gd name="T0" fmla="*/ 480219 w 21600"/>
              <a:gd name="T1" fmla="*/ 1280319 h 21600"/>
              <a:gd name="T2" fmla="*/ 480219 w 21600"/>
              <a:gd name="T3" fmla="*/ 1280319 h 21600"/>
              <a:gd name="T4" fmla="*/ 480219 w 21600"/>
              <a:gd name="T5" fmla="*/ 1280319 h 21600"/>
              <a:gd name="T6" fmla="*/ 480219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7057"/>
                </a:moveTo>
                <a:lnTo>
                  <a:pt x="21600" y="0"/>
                </a:lnTo>
                <a:lnTo>
                  <a:pt x="21600" y="14542"/>
                </a:lnTo>
                <a:lnTo>
                  <a:pt x="0" y="21599"/>
                </a:lnTo>
                <a:lnTo>
                  <a:pt x="0" y="705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35" name="AutoShape 15"/>
          <p:cNvSpPr>
            <a:spLocks/>
          </p:cNvSpPr>
          <p:nvPr/>
        </p:nvSpPr>
        <p:spPr bwMode="auto">
          <a:xfrm>
            <a:off x="10086719" y="3333381"/>
            <a:ext cx="1069829" cy="1350262"/>
          </a:xfrm>
          <a:custGeom>
            <a:avLst/>
            <a:gdLst>
              <a:gd name="T0" fmla="*/ 1014413 w 21600"/>
              <a:gd name="T1" fmla="*/ 1280319 h 21600"/>
              <a:gd name="T2" fmla="*/ 1014413 w 21600"/>
              <a:gd name="T3" fmla="*/ 1280319 h 21600"/>
              <a:gd name="T4" fmla="*/ 1014413 w 21600"/>
              <a:gd name="T5" fmla="*/ 1280319 h 21600"/>
              <a:gd name="T6" fmla="*/ 1014413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7414"/>
                </a:lnTo>
                <a:lnTo>
                  <a:pt x="21599" y="21599"/>
                </a:lnTo>
                <a:lnTo>
                  <a:pt x="0" y="145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36" name="AutoShape 16"/>
          <p:cNvSpPr>
            <a:spLocks/>
          </p:cNvSpPr>
          <p:nvPr/>
        </p:nvSpPr>
        <p:spPr bwMode="auto">
          <a:xfrm>
            <a:off x="9580266" y="3333381"/>
            <a:ext cx="506453" cy="1350262"/>
          </a:xfrm>
          <a:custGeom>
            <a:avLst/>
            <a:gdLst>
              <a:gd name="T0" fmla="*/ 480219 w 21600"/>
              <a:gd name="T1" fmla="*/ 1280319 h 21600"/>
              <a:gd name="T2" fmla="*/ 480219 w 21600"/>
              <a:gd name="T3" fmla="*/ 1280319 h 21600"/>
              <a:gd name="T4" fmla="*/ 480219 w 21600"/>
              <a:gd name="T5" fmla="*/ 1280319 h 21600"/>
              <a:gd name="T6" fmla="*/ 480219 w 21600"/>
              <a:gd name="T7" fmla="*/ 12803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7057"/>
                </a:moveTo>
                <a:lnTo>
                  <a:pt x="21600" y="0"/>
                </a:lnTo>
                <a:lnTo>
                  <a:pt x="21600" y="14542"/>
                </a:lnTo>
                <a:lnTo>
                  <a:pt x="0" y="21599"/>
                </a:lnTo>
                <a:lnTo>
                  <a:pt x="0" y="705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37" name="AutoShape 17"/>
          <p:cNvSpPr>
            <a:spLocks/>
          </p:cNvSpPr>
          <p:nvPr/>
        </p:nvSpPr>
        <p:spPr bwMode="auto">
          <a:xfrm>
            <a:off x="1611795" y="2004047"/>
            <a:ext cx="1178654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38" name="AutoShape 18"/>
          <p:cNvSpPr>
            <a:spLocks/>
          </p:cNvSpPr>
          <p:nvPr/>
        </p:nvSpPr>
        <p:spPr bwMode="auto">
          <a:xfrm>
            <a:off x="1611795" y="2307081"/>
            <a:ext cx="1973911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39" name="AutoShape 19"/>
          <p:cNvSpPr>
            <a:spLocks/>
          </p:cNvSpPr>
          <p:nvPr/>
        </p:nvSpPr>
        <p:spPr bwMode="auto">
          <a:xfrm>
            <a:off x="3675277" y="4995886"/>
            <a:ext cx="1178654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0" name="AutoShape 20"/>
          <p:cNvSpPr>
            <a:spLocks/>
          </p:cNvSpPr>
          <p:nvPr/>
        </p:nvSpPr>
        <p:spPr bwMode="auto">
          <a:xfrm>
            <a:off x="2880019" y="5298921"/>
            <a:ext cx="1973911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1" name="AutoShape 21"/>
          <p:cNvSpPr>
            <a:spLocks/>
          </p:cNvSpPr>
          <p:nvPr/>
        </p:nvSpPr>
        <p:spPr bwMode="auto">
          <a:xfrm>
            <a:off x="4764290" y="2004047"/>
            <a:ext cx="1179560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2" name="AutoShape 22"/>
          <p:cNvSpPr>
            <a:spLocks/>
          </p:cNvSpPr>
          <p:nvPr/>
        </p:nvSpPr>
        <p:spPr bwMode="auto">
          <a:xfrm>
            <a:off x="4764290" y="2307081"/>
            <a:ext cx="1973911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3" name="AutoShape 23"/>
          <p:cNvSpPr>
            <a:spLocks/>
          </p:cNvSpPr>
          <p:nvPr/>
        </p:nvSpPr>
        <p:spPr bwMode="auto">
          <a:xfrm>
            <a:off x="6826098" y="4995886"/>
            <a:ext cx="1179560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4" name="AutoShape 24"/>
          <p:cNvSpPr>
            <a:spLocks/>
          </p:cNvSpPr>
          <p:nvPr/>
        </p:nvSpPr>
        <p:spPr bwMode="auto">
          <a:xfrm>
            <a:off x="6031747" y="5298921"/>
            <a:ext cx="1973911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5" name="AutoShape 25"/>
          <p:cNvSpPr>
            <a:spLocks/>
          </p:cNvSpPr>
          <p:nvPr/>
        </p:nvSpPr>
        <p:spPr bwMode="auto">
          <a:xfrm>
            <a:off x="7916088" y="2004047"/>
            <a:ext cx="1178654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l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6" name="AutoShape 26"/>
          <p:cNvSpPr>
            <a:spLocks/>
          </p:cNvSpPr>
          <p:nvPr/>
        </p:nvSpPr>
        <p:spPr bwMode="auto">
          <a:xfrm>
            <a:off x="7916088" y="2307081"/>
            <a:ext cx="1973911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7" name="AutoShape 27"/>
          <p:cNvSpPr>
            <a:spLocks/>
          </p:cNvSpPr>
          <p:nvPr/>
        </p:nvSpPr>
        <p:spPr bwMode="auto">
          <a:xfrm>
            <a:off x="9977895" y="4995886"/>
            <a:ext cx="1178654" cy="3030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r">
              <a:defRPr/>
            </a:pPr>
            <a:r>
              <a:rPr lang="en-US" sz="14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Photography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8" name="AutoShape 28"/>
          <p:cNvSpPr>
            <a:spLocks/>
          </p:cNvSpPr>
          <p:nvPr/>
        </p:nvSpPr>
        <p:spPr bwMode="auto">
          <a:xfrm>
            <a:off x="9182638" y="5298921"/>
            <a:ext cx="1973911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even slightly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49" name="AutoShape 29"/>
          <p:cNvSpPr>
            <a:spLocks/>
          </p:cNvSpPr>
          <p:nvPr/>
        </p:nvSpPr>
        <p:spPr bwMode="auto">
          <a:xfrm>
            <a:off x="2509179" y="3809699"/>
            <a:ext cx="358284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50" name="AutoShape 30"/>
          <p:cNvSpPr>
            <a:spLocks/>
          </p:cNvSpPr>
          <p:nvPr/>
        </p:nvSpPr>
        <p:spPr bwMode="auto">
          <a:xfrm>
            <a:off x="4139873" y="3809699"/>
            <a:ext cx="359121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51" name="AutoShape 31"/>
          <p:cNvSpPr>
            <a:spLocks/>
          </p:cNvSpPr>
          <p:nvPr/>
        </p:nvSpPr>
        <p:spPr bwMode="auto">
          <a:xfrm>
            <a:off x="5672626" y="3809699"/>
            <a:ext cx="359121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52" name="AutoShape 32"/>
          <p:cNvSpPr>
            <a:spLocks/>
          </p:cNvSpPr>
          <p:nvPr/>
        </p:nvSpPr>
        <p:spPr bwMode="auto">
          <a:xfrm>
            <a:off x="7281555" y="3809699"/>
            <a:ext cx="358284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53" name="AutoShape 33"/>
          <p:cNvSpPr>
            <a:spLocks/>
          </p:cNvSpPr>
          <p:nvPr/>
        </p:nvSpPr>
        <p:spPr bwMode="auto">
          <a:xfrm>
            <a:off x="8824353" y="3809699"/>
            <a:ext cx="358284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05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81954" name="AutoShape 34"/>
          <p:cNvSpPr>
            <a:spLocks/>
          </p:cNvSpPr>
          <p:nvPr/>
        </p:nvSpPr>
        <p:spPr bwMode="auto">
          <a:xfrm>
            <a:off x="10432446" y="3809699"/>
            <a:ext cx="359121" cy="396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06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837790" y="362214"/>
            <a:ext cx="1020603" cy="5866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2973" y="266550"/>
            <a:ext cx="3785478" cy="52826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72973" y="7311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358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8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8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8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81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81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8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81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81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8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81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 animBg="1"/>
      <p:bldP spid="81926" grpId="0" animBg="1"/>
      <p:bldP spid="81927" grpId="0" animBg="1"/>
      <p:bldP spid="81928" grpId="0" animBg="1"/>
      <p:bldP spid="81929" grpId="0" animBg="1"/>
      <p:bldP spid="81930" grpId="0" animBg="1"/>
      <p:bldP spid="81931" grpId="0" animBg="1"/>
      <p:bldP spid="81932" grpId="0" animBg="1"/>
      <p:bldP spid="81933" grpId="0" animBg="1"/>
      <p:bldP spid="81934" grpId="0" animBg="1"/>
      <p:bldP spid="81935" grpId="0" animBg="1"/>
      <p:bldP spid="81936" grpId="0" animBg="1"/>
      <p:bldP spid="81937" grpId="0"/>
      <p:bldP spid="81938" grpId="0"/>
      <p:bldP spid="81939" grpId="0"/>
      <p:bldP spid="81940" grpId="0"/>
      <p:bldP spid="81941" grpId="0"/>
      <p:bldP spid="81942" grpId="0"/>
      <p:bldP spid="81943" grpId="0"/>
      <p:bldP spid="81944" grpId="0"/>
      <p:bldP spid="81945" grpId="0"/>
      <p:bldP spid="81946" grpId="0"/>
      <p:bldP spid="81947" grpId="0"/>
      <p:bldP spid="819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9079" y="3493264"/>
            <a:ext cx="4380599" cy="96986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2" tIns="36355" rIns="72712" bIns="36355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222" y="2215050"/>
            <a:ext cx="1020311" cy="10203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611" y="3624127"/>
            <a:ext cx="2535534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23" y="46467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66" y="46467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23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66" y="491634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06" y="5732780"/>
            <a:ext cx="12857339" cy="131024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706" y="6134196"/>
            <a:ext cx="12857339" cy="1098256"/>
          </a:xfrm>
          <a:custGeom>
            <a:avLst/>
            <a:gdLst>
              <a:gd name="T0" fmla="*/ 5699 w 5699"/>
              <a:gd name="T1" fmla="*/ 0 h 487"/>
              <a:gd name="T2" fmla="*/ 5699 w 5699"/>
              <a:gd name="T3" fmla="*/ 487 h 487"/>
              <a:gd name="T4" fmla="*/ 0 w 5699"/>
              <a:gd name="T5" fmla="*/ 487 h 487"/>
              <a:gd name="T6" fmla="*/ 0 w 5699"/>
              <a:gd name="T7" fmla="*/ 360 h 487"/>
              <a:gd name="T8" fmla="*/ 375 w 5699"/>
              <a:gd name="T9" fmla="*/ 381 h 487"/>
              <a:gd name="T10" fmla="*/ 738 w 5699"/>
              <a:gd name="T11" fmla="*/ 398 h 487"/>
              <a:gd name="T12" fmla="*/ 1095 w 5699"/>
              <a:gd name="T13" fmla="*/ 410 h 487"/>
              <a:gd name="T14" fmla="*/ 1445 w 5699"/>
              <a:gd name="T15" fmla="*/ 419 h 487"/>
              <a:gd name="T16" fmla="*/ 1787 w 5699"/>
              <a:gd name="T17" fmla="*/ 423 h 487"/>
              <a:gd name="T18" fmla="*/ 2119 w 5699"/>
              <a:gd name="T19" fmla="*/ 421 h 487"/>
              <a:gd name="T20" fmla="*/ 2443 w 5699"/>
              <a:gd name="T21" fmla="*/ 416 h 487"/>
              <a:gd name="T22" fmla="*/ 2760 w 5699"/>
              <a:gd name="T23" fmla="*/ 405 h 487"/>
              <a:gd name="T24" fmla="*/ 3068 w 5699"/>
              <a:gd name="T25" fmla="*/ 391 h 487"/>
              <a:gd name="T26" fmla="*/ 3368 w 5699"/>
              <a:gd name="T27" fmla="*/ 372 h 487"/>
              <a:gd name="T28" fmla="*/ 3658 w 5699"/>
              <a:gd name="T29" fmla="*/ 348 h 487"/>
              <a:gd name="T30" fmla="*/ 3942 w 5699"/>
              <a:gd name="T31" fmla="*/ 320 h 487"/>
              <a:gd name="T32" fmla="*/ 4217 w 5699"/>
              <a:gd name="T33" fmla="*/ 289 h 487"/>
              <a:gd name="T34" fmla="*/ 4485 w 5699"/>
              <a:gd name="T35" fmla="*/ 250 h 487"/>
              <a:gd name="T36" fmla="*/ 4745 w 5699"/>
              <a:gd name="T37" fmla="*/ 210 h 487"/>
              <a:gd name="T38" fmla="*/ 4996 w 5699"/>
              <a:gd name="T39" fmla="*/ 163 h 487"/>
              <a:gd name="T40" fmla="*/ 5238 w 5699"/>
              <a:gd name="T41" fmla="*/ 113 h 487"/>
              <a:gd name="T42" fmla="*/ 5473 w 5699"/>
              <a:gd name="T43" fmla="*/ 59 h 487"/>
              <a:gd name="T44" fmla="*/ 5699 w 5699"/>
              <a:gd name="T45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99" h="487">
                <a:moveTo>
                  <a:pt x="5699" y="0"/>
                </a:moveTo>
                <a:lnTo>
                  <a:pt x="5699" y="487"/>
                </a:lnTo>
                <a:lnTo>
                  <a:pt x="0" y="487"/>
                </a:lnTo>
                <a:lnTo>
                  <a:pt x="0" y="360"/>
                </a:lnTo>
                <a:lnTo>
                  <a:pt x="375" y="381"/>
                </a:lnTo>
                <a:lnTo>
                  <a:pt x="738" y="398"/>
                </a:lnTo>
                <a:lnTo>
                  <a:pt x="1095" y="410"/>
                </a:lnTo>
                <a:lnTo>
                  <a:pt x="1445" y="419"/>
                </a:lnTo>
                <a:lnTo>
                  <a:pt x="1787" y="423"/>
                </a:lnTo>
                <a:lnTo>
                  <a:pt x="2119" y="421"/>
                </a:lnTo>
                <a:lnTo>
                  <a:pt x="2443" y="416"/>
                </a:lnTo>
                <a:lnTo>
                  <a:pt x="2760" y="405"/>
                </a:lnTo>
                <a:lnTo>
                  <a:pt x="3068" y="391"/>
                </a:lnTo>
                <a:lnTo>
                  <a:pt x="3368" y="372"/>
                </a:lnTo>
                <a:lnTo>
                  <a:pt x="3658" y="348"/>
                </a:lnTo>
                <a:lnTo>
                  <a:pt x="3942" y="320"/>
                </a:lnTo>
                <a:lnTo>
                  <a:pt x="4217" y="289"/>
                </a:lnTo>
                <a:lnTo>
                  <a:pt x="4485" y="250"/>
                </a:lnTo>
                <a:lnTo>
                  <a:pt x="4745" y="210"/>
                </a:lnTo>
                <a:lnTo>
                  <a:pt x="4996" y="163"/>
                </a:lnTo>
                <a:lnTo>
                  <a:pt x="5238" y="113"/>
                </a:lnTo>
                <a:lnTo>
                  <a:pt x="5473" y="59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706" y="201"/>
            <a:ext cx="12857339" cy="2701664"/>
          </a:xfrm>
          <a:custGeom>
            <a:avLst/>
            <a:gdLst>
              <a:gd name="T0" fmla="*/ 0 w 5699"/>
              <a:gd name="T1" fmla="*/ 0 h 1198"/>
              <a:gd name="T2" fmla="*/ 5699 w 5699"/>
              <a:gd name="T3" fmla="*/ 0 h 1198"/>
              <a:gd name="T4" fmla="*/ 5699 w 5699"/>
              <a:gd name="T5" fmla="*/ 410 h 1198"/>
              <a:gd name="T6" fmla="*/ 5344 w 5699"/>
              <a:gd name="T7" fmla="*/ 399 h 1198"/>
              <a:gd name="T8" fmla="*/ 4995 w 5699"/>
              <a:gd name="T9" fmla="*/ 394 h 1198"/>
              <a:gd name="T10" fmla="*/ 4656 w 5699"/>
              <a:gd name="T11" fmla="*/ 394 h 1198"/>
              <a:gd name="T12" fmla="*/ 4323 w 5699"/>
              <a:gd name="T13" fmla="*/ 399 h 1198"/>
              <a:gd name="T14" fmla="*/ 3998 w 5699"/>
              <a:gd name="T15" fmla="*/ 410 h 1198"/>
              <a:gd name="T16" fmla="*/ 3679 w 5699"/>
              <a:gd name="T17" fmla="*/ 425 h 1198"/>
              <a:gd name="T18" fmla="*/ 3367 w 5699"/>
              <a:gd name="T19" fmla="*/ 446 h 1198"/>
              <a:gd name="T20" fmla="*/ 3064 w 5699"/>
              <a:gd name="T21" fmla="*/ 474 h 1198"/>
              <a:gd name="T22" fmla="*/ 2768 w 5699"/>
              <a:gd name="T23" fmla="*/ 505 h 1198"/>
              <a:gd name="T24" fmla="*/ 2481 w 5699"/>
              <a:gd name="T25" fmla="*/ 542 h 1198"/>
              <a:gd name="T26" fmla="*/ 2199 w 5699"/>
              <a:gd name="T27" fmla="*/ 584 h 1198"/>
              <a:gd name="T28" fmla="*/ 1926 w 5699"/>
              <a:gd name="T29" fmla="*/ 631 h 1198"/>
              <a:gd name="T30" fmla="*/ 1659 w 5699"/>
              <a:gd name="T31" fmla="*/ 683 h 1198"/>
              <a:gd name="T32" fmla="*/ 1400 w 5699"/>
              <a:gd name="T33" fmla="*/ 742 h 1198"/>
              <a:gd name="T34" fmla="*/ 1147 w 5699"/>
              <a:gd name="T35" fmla="*/ 805 h 1198"/>
              <a:gd name="T36" fmla="*/ 904 w 5699"/>
              <a:gd name="T37" fmla="*/ 873 h 1198"/>
              <a:gd name="T38" fmla="*/ 667 w 5699"/>
              <a:gd name="T39" fmla="*/ 946 h 1198"/>
              <a:gd name="T40" fmla="*/ 437 w 5699"/>
              <a:gd name="T41" fmla="*/ 1024 h 1198"/>
              <a:gd name="T42" fmla="*/ 214 w 5699"/>
              <a:gd name="T43" fmla="*/ 1109 h 1198"/>
              <a:gd name="T44" fmla="*/ 0 w 5699"/>
              <a:gd name="T45" fmla="*/ 1198 h 1198"/>
              <a:gd name="T46" fmla="*/ 0 w 5699"/>
              <a:gd name="T47" fmla="*/ 0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99" h="1198">
                <a:moveTo>
                  <a:pt x="0" y="0"/>
                </a:moveTo>
                <a:lnTo>
                  <a:pt x="5699" y="0"/>
                </a:lnTo>
                <a:lnTo>
                  <a:pt x="5699" y="410"/>
                </a:lnTo>
                <a:lnTo>
                  <a:pt x="5344" y="399"/>
                </a:lnTo>
                <a:lnTo>
                  <a:pt x="4995" y="394"/>
                </a:lnTo>
                <a:lnTo>
                  <a:pt x="4656" y="394"/>
                </a:lnTo>
                <a:lnTo>
                  <a:pt x="4323" y="399"/>
                </a:lnTo>
                <a:lnTo>
                  <a:pt x="3998" y="410"/>
                </a:lnTo>
                <a:lnTo>
                  <a:pt x="3679" y="425"/>
                </a:lnTo>
                <a:lnTo>
                  <a:pt x="3367" y="446"/>
                </a:lnTo>
                <a:lnTo>
                  <a:pt x="3064" y="474"/>
                </a:lnTo>
                <a:lnTo>
                  <a:pt x="2768" y="505"/>
                </a:lnTo>
                <a:lnTo>
                  <a:pt x="2481" y="542"/>
                </a:lnTo>
                <a:lnTo>
                  <a:pt x="2199" y="584"/>
                </a:lnTo>
                <a:lnTo>
                  <a:pt x="1926" y="631"/>
                </a:lnTo>
                <a:lnTo>
                  <a:pt x="1659" y="683"/>
                </a:lnTo>
                <a:lnTo>
                  <a:pt x="1400" y="742"/>
                </a:lnTo>
                <a:lnTo>
                  <a:pt x="1147" y="805"/>
                </a:lnTo>
                <a:lnTo>
                  <a:pt x="904" y="873"/>
                </a:lnTo>
                <a:lnTo>
                  <a:pt x="667" y="946"/>
                </a:lnTo>
                <a:lnTo>
                  <a:pt x="437" y="1024"/>
                </a:lnTo>
                <a:lnTo>
                  <a:pt x="214" y="1109"/>
                </a:lnTo>
                <a:lnTo>
                  <a:pt x="0" y="11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706" y="936084"/>
            <a:ext cx="12857339" cy="2320545"/>
          </a:xfrm>
          <a:custGeom>
            <a:avLst/>
            <a:gdLst>
              <a:gd name="T0" fmla="*/ 4995 w 5699"/>
              <a:gd name="T1" fmla="*/ 0 h 1029"/>
              <a:gd name="T2" fmla="*/ 5344 w 5699"/>
              <a:gd name="T3" fmla="*/ 3 h 1029"/>
              <a:gd name="T4" fmla="*/ 5699 w 5699"/>
              <a:gd name="T5" fmla="*/ 12 h 1029"/>
              <a:gd name="T6" fmla="*/ 5699 w 5699"/>
              <a:gd name="T7" fmla="*/ 43 h 1029"/>
              <a:gd name="T8" fmla="*/ 5324 w 5699"/>
              <a:gd name="T9" fmla="*/ 45 h 1029"/>
              <a:gd name="T10" fmla="*/ 4959 w 5699"/>
              <a:gd name="T11" fmla="*/ 52 h 1029"/>
              <a:gd name="T12" fmla="*/ 4602 w 5699"/>
              <a:gd name="T13" fmla="*/ 66 h 1029"/>
              <a:gd name="T14" fmla="*/ 4254 w 5699"/>
              <a:gd name="T15" fmla="*/ 85 h 1029"/>
              <a:gd name="T16" fmla="*/ 3912 w 5699"/>
              <a:gd name="T17" fmla="*/ 109 h 1029"/>
              <a:gd name="T18" fmla="*/ 3580 w 5699"/>
              <a:gd name="T19" fmla="*/ 139 h 1029"/>
              <a:gd name="T20" fmla="*/ 3256 w 5699"/>
              <a:gd name="T21" fmla="*/ 174 h 1029"/>
              <a:gd name="T22" fmla="*/ 2939 w 5699"/>
              <a:gd name="T23" fmla="*/ 214 h 1029"/>
              <a:gd name="T24" fmla="*/ 2631 w 5699"/>
              <a:gd name="T25" fmla="*/ 261 h 1029"/>
              <a:gd name="T26" fmla="*/ 2331 w 5699"/>
              <a:gd name="T27" fmla="*/ 313 h 1029"/>
              <a:gd name="T28" fmla="*/ 2039 w 5699"/>
              <a:gd name="T29" fmla="*/ 371 h 1029"/>
              <a:gd name="T30" fmla="*/ 1757 w 5699"/>
              <a:gd name="T31" fmla="*/ 433 h 1029"/>
              <a:gd name="T32" fmla="*/ 1480 w 5699"/>
              <a:gd name="T33" fmla="*/ 501 h 1029"/>
              <a:gd name="T34" fmla="*/ 1214 w 5699"/>
              <a:gd name="T35" fmla="*/ 576 h 1029"/>
              <a:gd name="T36" fmla="*/ 954 w 5699"/>
              <a:gd name="T37" fmla="*/ 654 h 1029"/>
              <a:gd name="T38" fmla="*/ 703 w 5699"/>
              <a:gd name="T39" fmla="*/ 740 h 1029"/>
              <a:gd name="T40" fmla="*/ 461 w 5699"/>
              <a:gd name="T41" fmla="*/ 830 h 1029"/>
              <a:gd name="T42" fmla="*/ 226 w 5699"/>
              <a:gd name="T43" fmla="*/ 926 h 1029"/>
              <a:gd name="T44" fmla="*/ 0 w 5699"/>
              <a:gd name="T45" fmla="*/ 1029 h 1029"/>
              <a:gd name="T46" fmla="*/ 0 w 5699"/>
              <a:gd name="T47" fmla="*/ 832 h 1029"/>
              <a:gd name="T48" fmla="*/ 214 w 5699"/>
              <a:gd name="T49" fmla="*/ 741 h 1029"/>
              <a:gd name="T50" fmla="*/ 437 w 5699"/>
              <a:gd name="T51" fmla="*/ 656 h 1029"/>
              <a:gd name="T52" fmla="*/ 667 w 5699"/>
              <a:gd name="T53" fmla="*/ 576 h 1029"/>
              <a:gd name="T54" fmla="*/ 904 w 5699"/>
              <a:gd name="T55" fmla="*/ 501 h 1029"/>
              <a:gd name="T56" fmla="*/ 1147 w 5699"/>
              <a:gd name="T57" fmla="*/ 432 h 1029"/>
              <a:gd name="T58" fmla="*/ 1400 w 5699"/>
              <a:gd name="T59" fmla="*/ 367 h 1029"/>
              <a:gd name="T60" fmla="*/ 1659 w 5699"/>
              <a:gd name="T61" fmla="*/ 308 h 1029"/>
              <a:gd name="T62" fmla="*/ 1926 w 5699"/>
              <a:gd name="T63" fmla="*/ 254 h 1029"/>
              <a:gd name="T64" fmla="*/ 2199 w 5699"/>
              <a:gd name="T65" fmla="*/ 205 h 1029"/>
              <a:gd name="T66" fmla="*/ 2481 w 5699"/>
              <a:gd name="T67" fmla="*/ 162 h 1029"/>
              <a:gd name="T68" fmla="*/ 2768 w 5699"/>
              <a:gd name="T69" fmla="*/ 123 h 1029"/>
              <a:gd name="T70" fmla="*/ 3064 w 5699"/>
              <a:gd name="T71" fmla="*/ 90 h 1029"/>
              <a:gd name="T72" fmla="*/ 3367 w 5699"/>
              <a:gd name="T73" fmla="*/ 62 h 1029"/>
              <a:gd name="T74" fmla="*/ 3679 w 5699"/>
              <a:gd name="T75" fmla="*/ 40 h 1029"/>
              <a:gd name="T76" fmla="*/ 3998 w 5699"/>
              <a:gd name="T77" fmla="*/ 21 h 1029"/>
              <a:gd name="T78" fmla="*/ 4323 w 5699"/>
              <a:gd name="T79" fmla="*/ 8 h 1029"/>
              <a:gd name="T80" fmla="*/ 4656 w 5699"/>
              <a:gd name="T81" fmla="*/ 2 h 1029"/>
              <a:gd name="T82" fmla="*/ 4995 w 5699"/>
              <a:gd name="T83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99" h="1029">
                <a:moveTo>
                  <a:pt x="4995" y="0"/>
                </a:moveTo>
                <a:lnTo>
                  <a:pt x="5344" y="3"/>
                </a:lnTo>
                <a:lnTo>
                  <a:pt x="5699" y="12"/>
                </a:lnTo>
                <a:lnTo>
                  <a:pt x="5699" y="43"/>
                </a:lnTo>
                <a:lnTo>
                  <a:pt x="5324" y="45"/>
                </a:lnTo>
                <a:lnTo>
                  <a:pt x="4959" y="52"/>
                </a:lnTo>
                <a:lnTo>
                  <a:pt x="4602" y="66"/>
                </a:lnTo>
                <a:lnTo>
                  <a:pt x="4254" y="85"/>
                </a:lnTo>
                <a:lnTo>
                  <a:pt x="3912" y="109"/>
                </a:lnTo>
                <a:lnTo>
                  <a:pt x="3580" y="139"/>
                </a:lnTo>
                <a:lnTo>
                  <a:pt x="3256" y="174"/>
                </a:lnTo>
                <a:lnTo>
                  <a:pt x="2939" y="214"/>
                </a:lnTo>
                <a:lnTo>
                  <a:pt x="2631" y="261"/>
                </a:lnTo>
                <a:lnTo>
                  <a:pt x="2331" y="313"/>
                </a:lnTo>
                <a:lnTo>
                  <a:pt x="2039" y="371"/>
                </a:lnTo>
                <a:lnTo>
                  <a:pt x="1757" y="433"/>
                </a:lnTo>
                <a:lnTo>
                  <a:pt x="1480" y="501"/>
                </a:lnTo>
                <a:lnTo>
                  <a:pt x="1214" y="576"/>
                </a:lnTo>
                <a:lnTo>
                  <a:pt x="954" y="654"/>
                </a:lnTo>
                <a:lnTo>
                  <a:pt x="703" y="740"/>
                </a:lnTo>
                <a:lnTo>
                  <a:pt x="461" y="830"/>
                </a:lnTo>
                <a:lnTo>
                  <a:pt x="226" y="926"/>
                </a:lnTo>
                <a:lnTo>
                  <a:pt x="0" y="1029"/>
                </a:lnTo>
                <a:lnTo>
                  <a:pt x="0" y="832"/>
                </a:lnTo>
                <a:lnTo>
                  <a:pt x="214" y="741"/>
                </a:lnTo>
                <a:lnTo>
                  <a:pt x="437" y="656"/>
                </a:lnTo>
                <a:lnTo>
                  <a:pt x="667" y="576"/>
                </a:lnTo>
                <a:lnTo>
                  <a:pt x="904" y="501"/>
                </a:lnTo>
                <a:lnTo>
                  <a:pt x="1147" y="432"/>
                </a:lnTo>
                <a:lnTo>
                  <a:pt x="1400" y="367"/>
                </a:lnTo>
                <a:lnTo>
                  <a:pt x="1659" y="308"/>
                </a:lnTo>
                <a:lnTo>
                  <a:pt x="1926" y="254"/>
                </a:lnTo>
                <a:lnTo>
                  <a:pt x="2199" y="205"/>
                </a:lnTo>
                <a:lnTo>
                  <a:pt x="2481" y="162"/>
                </a:lnTo>
                <a:lnTo>
                  <a:pt x="2768" y="123"/>
                </a:lnTo>
                <a:lnTo>
                  <a:pt x="3064" y="90"/>
                </a:lnTo>
                <a:lnTo>
                  <a:pt x="3367" y="62"/>
                </a:lnTo>
                <a:lnTo>
                  <a:pt x="3679" y="40"/>
                </a:lnTo>
                <a:lnTo>
                  <a:pt x="3998" y="21"/>
                </a:lnTo>
                <a:lnTo>
                  <a:pt x="4323" y="8"/>
                </a:lnTo>
                <a:lnTo>
                  <a:pt x="4656" y="2"/>
                </a:lnTo>
                <a:lnTo>
                  <a:pt x="49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704170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120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中国烟草">
      <a:dk1>
        <a:sysClr val="windowText" lastClr="000000"/>
      </a:dk1>
      <a:lt1>
        <a:sysClr val="window" lastClr="FFFFFF"/>
      </a:lt1>
      <a:dk2>
        <a:srgbClr val="007457"/>
      </a:dk2>
      <a:lt2>
        <a:srgbClr val="E7E6E6"/>
      </a:lt2>
      <a:accent1>
        <a:srgbClr val="007457"/>
      </a:accent1>
      <a:accent2>
        <a:srgbClr val="7B7B7B"/>
      </a:accent2>
      <a:accent3>
        <a:srgbClr val="007457"/>
      </a:accent3>
      <a:accent4>
        <a:srgbClr val="7B7B7B"/>
      </a:accent4>
      <a:accent5>
        <a:srgbClr val="007457"/>
      </a:accent5>
      <a:accent6>
        <a:srgbClr val="7B7B7B"/>
      </a:accent6>
      <a:hlink>
        <a:srgbClr val="007457"/>
      </a:hlink>
      <a:folHlink>
        <a:srgbClr val="7B7B7B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2310</Words>
  <Application>Microsoft Office PowerPoint</Application>
  <PresentationFormat>自定义</PresentationFormat>
  <Paragraphs>469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中国烟草</dc:title>
  <dc:creator/>
  <cp:keywords>www.1ppt.com</cp:keywords>
  <cp:lastModifiedBy/>
  <cp:revision>1</cp:revision>
  <dcterms:created xsi:type="dcterms:W3CDTF">2017-02-22T14:27:43Z</dcterms:created>
  <dcterms:modified xsi:type="dcterms:W3CDTF">2019-05-27T08:57:23Z</dcterms:modified>
</cp:coreProperties>
</file>