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7" r:id="rId2"/>
  </p:sldMasterIdLst>
  <p:notesMasterIdLst>
    <p:notesMasterId r:id="rId31"/>
  </p:notesMasterIdLst>
  <p:sldIdLst>
    <p:sldId id="294" r:id="rId3"/>
    <p:sldId id="295" r:id="rId4"/>
    <p:sldId id="299" r:id="rId5"/>
    <p:sldId id="296" r:id="rId6"/>
    <p:sldId id="323" r:id="rId7"/>
    <p:sldId id="322" r:id="rId8"/>
    <p:sldId id="326" r:id="rId9"/>
    <p:sldId id="300" r:id="rId10"/>
    <p:sldId id="325" r:id="rId11"/>
    <p:sldId id="301" r:id="rId12"/>
    <p:sldId id="304" r:id="rId13"/>
    <p:sldId id="331" r:id="rId14"/>
    <p:sldId id="330" r:id="rId15"/>
    <p:sldId id="329" r:id="rId16"/>
    <p:sldId id="302" r:id="rId17"/>
    <p:sldId id="333" r:id="rId18"/>
    <p:sldId id="336" r:id="rId19"/>
    <p:sldId id="334" r:id="rId20"/>
    <p:sldId id="337" r:id="rId21"/>
    <p:sldId id="338" r:id="rId22"/>
    <p:sldId id="303" r:id="rId23"/>
    <p:sldId id="339" r:id="rId24"/>
    <p:sldId id="340" r:id="rId25"/>
    <p:sldId id="328" r:id="rId26"/>
    <p:sldId id="335" r:id="rId27"/>
    <p:sldId id="297" r:id="rId28"/>
    <p:sldId id="298" r:id="rId29"/>
    <p:sldId id="341" r:id="rId30"/>
  </p:sldIdLst>
  <p:sldSz cx="12190413" cy="6859588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D94"/>
    <a:srgbClr val="092D3B"/>
    <a:srgbClr val="FE9A08"/>
    <a:srgbClr val="CA032E"/>
    <a:srgbClr val="585858"/>
    <a:srgbClr val="0170C1"/>
    <a:srgbClr val="0660A2"/>
    <a:srgbClr val="0079A4"/>
    <a:srgbClr val="3598DB"/>
    <a:srgbClr val="1983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61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336" y="-1608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33"/>
          <c:y val="8.8007807086133955E-2"/>
          <c:w val="0.5386593257874015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BC-49F9-B3E4-08E47DFCB950}"/>
              </c:ext>
            </c:extLst>
          </c:dPt>
          <c:dPt>
            <c:idx val="1"/>
            <c:bubble3D val="0"/>
            <c:spPr>
              <a:solidFill>
                <a:srgbClr val="CA032E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9BC-49F9-B3E4-08E47DFCB950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9BC-49F9-B3E4-08E47DFCB950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9BC-49F9-B3E4-08E47DFCB950}"/>
              </c:ext>
            </c:extLst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9BC-49F9-B3E4-08E47DFCB9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33"/>
          <c:y val="8.8007807086133955E-2"/>
          <c:w val="0.5386593257874015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A0A-41DB-9DF2-2F47E7B4AB2A}"/>
              </c:ext>
            </c:extLst>
          </c:dPt>
          <c:dPt>
            <c:idx val="1"/>
            <c:bubble3D val="0"/>
            <c:spPr>
              <a:solidFill>
                <a:srgbClr val="FE9A08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A0A-41DB-9DF2-2F47E7B4AB2A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A0A-41DB-9DF2-2F47E7B4AB2A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A0A-41DB-9DF2-2F47E7B4AB2A}"/>
              </c:ext>
            </c:extLst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A0A-41DB-9DF2-2F47E7B4AB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33"/>
          <c:y val="8.8007807086133955E-2"/>
          <c:w val="0.5386593257874015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D4B-43C3-9C63-C6CDCD0C13AF}"/>
              </c:ext>
            </c:extLst>
          </c:dPt>
          <c:dPt>
            <c:idx val="1"/>
            <c:bubble3D val="0"/>
            <c:spPr>
              <a:solidFill>
                <a:srgbClr val="092D3B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D4B-43C3-9C63-C6CDCD0C13AF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D4B-43C3-9C63-C6CDCD0C13AF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D4B-43C3-9C63-C6CDCD0C13AF}"/>
              </c:ext>
            </c:extLst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D4B-43C3-9C63-C6CDCD0C13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348289862204733"/>
          <c:y val="8.8007807086133955E-2"/>
          <c:w val="0.5386593257874015"/>
          <c:h val="0.807988938977058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gradFill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FCF-4A04-8BE4-F80B756DCCEF}"/>
              </c:ext>
            </c:extLst>
          </c:dPt>
          <c:dPt>
            <c:idx val="1"/>
            <c:bubble3D val="0"/>
            <c:spPr>
              <a:solidFill>
                <a:srgbClr val="008D94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FCF-4A04-8BE4-F80B756DCCEF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FCF-4A04-8BE4-F80B756DCCEF}"/>
              </c:ext>
            </c:extLst>
          </c:dPt>
          <c:dPt>
            <c:idx val="3"/>
            <c:bubble3D val="0"/>
            <c:spPr>
              <a:gradFill>
                <a:gsLst>
                  <a:gs pos="100000">
                    <a:schemeClr val="bg1">
                      <a:lumMod val="9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FCF-4A04-8BE4-F80B756DCCEF}"/>
              </c:ext>
            </c:extLst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FCF-4A04-8BE4-F80B756DCC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 dirty="0">
            <a:ea typeface="微软雅黑" panose="020B0503020204020204" pitchFamily="34" charset="-122"/>
          </a:endParaRPr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 dirty="0">
            <a:ea typeface="微软雅黑" panose="020B0503020204020204" pitchFamily="34" charset="-122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 dirty="0">
            <a:ea typeface="微软雅黑" panose="020B0503020204020204" pitchFamily="34" charset="-122"/>
          </a:endParaRPr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 dirty="0">
            <a:ea typeface="微软雅黑" panose="020B0503020204020204" pitchFamily="34" charset="-122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 dirty="0">
            <a:ea typeface="微软雅黑" panose="020B0503020204020204" pitchFamily="34" charset="-122"/>
          </a:endParaRPr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 dirty="0">
            <a:ea typeface="微软雅黑" panose="020B0503020204020204" pitchFamily="34" charset="-122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0.31089</cdr:x>
      <cdr:y>0.19211</cdr:y>
    </cdr:from>
    <cdr:to>
      <cdr:x>0.65356</cdr:x>
      <cdr:y>0.79287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1382713" y="487362"/>
          <a:ext cx="1524000" cy="1524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0">
                <a:schemeClr val="bg1"/>
              </a:gs>
              <a:gs pos="100000">
                <a:schemeClr val="bg1">
                  <a:lumMod val="50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 dirty="0">
            <a:ea typeface="微软雅黑" panose="020B0503020204020204" pitchFamily="34" charset="-122"/>
          </a:endParaRPr>
        </a:p>
      </cdr:txBody>
    </cdr:sp>
  </cdr:relSizeAnchor>
  <cdr:relSizeAnchor xmlns:cdr="http://schemas.openxmlformats.org/drawingml/2006/chartDrawing">
    <cdr:from>
      <cdr:x>0.25128</cdr:x>
      <cdr:y>0.08573</cdr:y>
    </cdr:from>
    <cdr:to>
      <cdr:x>0.71459</cdr:x>
      <cdr:y>0.89987</cdr:y>
    </cdr:to>
    <cdr:sp macro="" textlink="">
      <cdr:nvSpPr>
        <cdr:cNvPr id="3" name="椭圆 2"/>
        <cdr:cNvSpPr/>
      </cdr:nvSpPr>
      <cdr:spPr>
        <a:xfrm xmlns:a="http://schemas.openxmlformats.org/drawingml/2006/main">
          <a:off x="1117600" y="217487"/>
          <a:ext cx="2060574" cy="206533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gradFill flip="none" rotWithShape="1">
            <a:gsLst>
              <a:gs pos="100000">
                <a:schemeClr val="bg1"/>
              </a:gs>
              <a:gs pos="0">
                <a:schemeClr val="bg1">
                  <a:lumMod val="65000"/>
                </a:schemeClr>
              </a:gs>
            </a:gsLst>
            <a:lin ang="2700000" scaled="1"/>
            <a:tileRect/>
          </a:gra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zh-CN" dirty="0">
            <a:ea typeface="微软雅黑" panose="020B0503020204020204" pitchFamily="34" charset="-122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7771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315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845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2494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409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99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0397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817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338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8807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491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83957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6" r:id="rId12"/>
    <p:sldLayoutId id="214748370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0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580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954" y="-46159"/>
            <a:ext cx="3167043" cy="3100066"/>
          </a:xfrm>
          <a:prstGeom prst="rect">
            <a:avLst/>
          </a:prstGeom>
        </p:spPr>
      </p:pic>
      <p:grpSp>
        <p:nvGrpSpPr>
          <p:cNvPr id="151" name="组合 150"/>
          <p:cNvGrpSpPr/>
          <p:nvPr/>
        </p:nvGrpSpPr>
        <p:grpSpPr>
          <a:xfrm>
            <a:off x="3113920" y="841715"/>
            <a:ext cx="1825412" cy="1829100"/>
            <a:chOff x="1835696" y="568841"/>
            <a:chExt cx="1755524" cy="1759073"/>
          </a:xfrm>
        </p:grpSpPr>
        <p:grpSp>
          <p:nvGrpSpPr>
            <p:cNvPr id="152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154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50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55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53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CA032E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7200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7278043" y="857588"/>
            <a:ext cx="1836284" cy="1839994"/>
            <a:chOff x="5525483" y="558248"/>
            <a:chExt cx="1765979" cy="1769549"/>
          </a:xfrm>
        </p:grpSpPr>
        <p:grpSp>
          <p:nvGrpSpPr>
            <p:cNvPr id="157" name="组合 79"/>
            <p:cNvGrpSpPr>
              <a:grpSpLocks/>
            </p:cNvGrpSpPr>
            <p:nvPr/>
          </p:nvGrpSpPr>
          <p:grpSpPr bwMode="auto">
            <a:xfrm>
              <a:off x="5525483" y="558248"/>
              <a:ext cx="1765979" cy="1769549"/>
              <a:chOff x="6379729" y="2488774"/>
              <a:chExt cx="2513016" cy="2513016"/>
            </a:xfrm>
          </p:grpSpPr>
          <p:sp>
            <p:nvSpPr>
              <p:cNvPr id="159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50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60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58" name="椭圆 80"/>
            <p:cNvSpPr/>
            <p:nvPr/>
          </p:nvSpPr>
          <p:spPr bwMode="auto">
            <a:xfrm>
              <a:off x="5784358" y="808189"/>
              <a:ext cx="1276187" cy="1278773"/>
            </a:xfrm>
            <a:prstGeom prst="ellipse">
              <a:avLst/>
            </a:prstGeom>
            <a:solidFill>
              <a:srgbClr val="008D94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0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X</a:t>
              </a:r>
              <a:endParaRPr lang="zh-CN" altLang="en-US" sz="80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4719783" y="1143844"/>
            <a:ext cx="1497704" cy="1500732"/>
            <a:chOff x="4408429" y="1419975"/>
            <a:chExt cx="1440362" cy="1443275"/>
          </a:xfrm>
        </p:grpSpPr>
        <p:grpSp>
          <p:nvGrpSpPr>
            <p:cNvPr id="162" name="组合 79"/>
            <p:cNvGrpSpPr>
              <a:grpSpLocks/>
            </p:cNvGrpSpPr>
            <p:nvPr/>
          </p:nvGrpSpPr>
          <p:grpSpPr bwMode="auto">
            <a:xfrm>
              <a:off x="4408429" y="1419975"/>
              <a:ext cx="1440362" cy="1443275"/>
              <a:chOff x="6379729" y="2488774"/>
              <a:chExt cx="2513016" cy="2513016"/>
            </a:xfrm>
          </p:grpSpPr>
          <p:sp>
            <p:nvSpPr>
              <p:cNvPr id="164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50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65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63" name="椭圆 80"/>
            <p:cNvSpPr/>
            <p:nvPr/>
          </p:nvSpPr>
          <p:spPr bwMode="auto">
            <a:xfrm>
              <a:off x="4619572" y="1623833"/>
              <a:ext cx="1040880" cy="1042988"/>
            </a:xfrm>
            <a:prstGeom prst="ellipse">
              <a:avLst/>
            </a:prstGeom>
            <a:solidFill>
              <a:srgbClr val="092D3B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6600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0</a:t>
              </a:r>
              <a:endParaRPr lang="zh-CN" altLang="en-US" sz="66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5958702" y="1542954"/>
            <a:ext cx="1700196" cy="1703632"/>
            <a:chOff x="3366696" y="411510"/>
            <a:chExt cx="1635101" cy="1638407"/>
          </a:xfrm>
        </p:grpSpPr>
        <p:grpSp>
          <p:nvGrpSpPr>
            <p:cNvPr id="167" name="组合 79"/>
            <p:cNvGrpSpPr>
              <a:grpSpLocks/>
            </p:cNvGrpSpPr>
            <p:nvPr/>
          </p:nvGrpSpPr>
          <p:grpSpPr bwMode="auto">
            <a:xfrm>
              <a:off x="3366696" y="411510"/>
              <a:ext cx="1635101" cy="1638407"/>
              <a:chOff x="6379729" y="2488774"/>
              <a:chExt cx="2513016" cy="2513016"/>
            </a:xfrm>
          </p:grpSpPr>
          <p:sp>
            <p:nvSpPr>
              <p:cNvPr id="169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50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70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68" name="椭圆 80"/>
            <p:cNvSpPr/>
            <p:nvPr/>
          </p:nvSpPr>
          <p:spPr bwMode="auto">
            <a:xfrm>
              <a:off x="3606386" y="642929"/>
              <a:ext cx="1181608" cy="1184002"/>
            </a:xfrm>
            <a:prstGeom prst="ellipse">
              <a:avLst/>
            </a:prstGeom>
            <a:solidFill>
              <a:srgbClr val="FE9A08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7200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X</a:t>
              </a: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2589601" y="2199352"/>
            <a:ext cx="391748" cy="392540"/>
            <a:chOff x="1835696" y="568841"/>
            <a:chExt cx="1755524" cy="1759073"/>
          </a:xfrm>
        </p:grpSpPr>
        <p:grpSp>
          <p:nvGrpSpPr>
            <p:cNvPr id="173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175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76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74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CA032E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3146851" y="2616580"/>
            <a:ext cx="391748" cy="392540"/>
            <a:chOff x="1835696" y="568841"/>
            <a:chExt cx="1755524" cy="1759073"/>
          </a:xfrm>
        </p:grpSpPr>
        <p:grpSp>
          <p:nvGrpSpPr>
            <p:cNvPr id="178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180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81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79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008D94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6352721" y="980712"/>
            <a:ext cx="391748" cy="392540"/>
            <a:chOff x="1835696" y="568841"/>
            <a:chExt cx="1755524" cy="1759073"/>
          </a:xfrm>
        </p:grpSpPr>
        <p:grpSp>
          <p:nvGrpSpPr>
            <p:cNvPr id="183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185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86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84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CA032E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6969578" y="685560"/>
            <a:ext cx="391748" cy="392540"/>
            <a:chOff x="1835696" y="568841"/>
            <a:chExt cx="1755524" cy="1759073"/>
          </a:xfrm>
        </p:grpSpPr>
        <p:grpSp>
          <p:nvGrpSpPr>
            <p:cNvPr id="188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190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91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89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008D94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2" name="组合 191"/>
          <p:cNvGrpSpPr/>
          <p:nvPr/>
        </p:nvGrpSpPr>
        <p:grpSpPr>
          <a:xfrm>
            <a:off x="8735769" y="2682243"/>
            <a:ext cx="391748" cy="392540"/>
            <a:chOff x="1835696" y="568841"/>
            <a:chExt cx="1755524" cy="1759073"/>
          </a:xfrm>
        </p:grpSpPr>
        <p:grpSp>
          <p:nvGrpSpPr>
            <p:cNvPr id="193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195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96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94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CA032E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9219200" y="2187987"/>
            <a:ext cx="391748" cy="392540"/>
            <a:chOff x="1835696" y="568841"/>
            <a:chExt cx="1755524" cy="1759073"/>
          </a:xfrm>
        </p:grpSpPr>
        <p:grpSp>
          <p:nvGrpSpPr>
            <p:cNvPr id="198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200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201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99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092D3B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2" name="组合 201"/>
          <p:cNvGrpSpPr/>
          <p:nvPr/>
        </p:nvGrpSpPr>
        <p:grpSpPr>
          <a:xfrm>
            <a:off x="4995107" y="2757462"/>
            <a:ext cx="391748" cy="392540"/>
            <a:chOff x="1835696" y="568841"/>
            <a:chExt cx="1755524" cy="1759073"/>
          </a:xfrm>
        </p:grpSpPr>
        <p:grpSp>
          <p:nvGrpSpPr>
            <p:cNvPr id="203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205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206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b="1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04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FE9A08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2316378" y="3418827"/>
            <a:ext cx="7566859" cy="1344265"/>
            <a:chOff x="903371" y="249943"/>
            <a:chExt cx="2831223" cy="679699"/>
          </a:xfrm>
        </p:grpSpPr>
        <p:sp>
          <p:nvSpPr>
            <p:cNvPr id="208" name="任意多边形 207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228600" dist="101600" dir="7680000" algn="tl" rotWithShape="0">
                <a:prstClr val="black">
                  <a:alpha val="7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09" name="任意多边形 208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rgbClr val="CA032E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10" name="TextBox 209"/>
          <p:cNvSpPr txBox="1"/>
          <p:nvPr/>
        </p:nvSpPr>
        <p:spPr>
          <a:xfrm>
            <a:off x="3311531" y="3755044"/>
            <a:ext cx="57054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新</a:t>
            </a:r>
            <a:r>
              <a:rPr lang="zh-CN" altLang="en-US" sz="40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年工作</a:t>
            </a:r>
            <a:r>
              <a:rPr lang="zh-CN" altLang="en-US" sz="40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r>
              <a:rPr lang="en-US" altLang="zh-CN" sz="40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40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zh-CN" altLang="en-US" sz="40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2" name="矩形 211"/>
          <p:cNvSpPr/>
          <p:nvPr/>
        </p:nvSpPr>
        <p:spPr>
          <a:xfrm>
            <a:off x="3543076" y="5644972"/>
            <a:ext cx="50971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人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20XX.02.03 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14" name="图片 2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157954" y="3869632"/>
            <a:ext cx="3092244" cy="302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306063"/>
      </p:ext>
    </p:extLst>
  </p:cSld>
  <p:clrMapOvr>
    <a:masterClrMapping/>
  </p:clrMapOvr>
  <p:transition spd="slow" advClick="0" advTm="1000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fill="hold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3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8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1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3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8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3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5" dur="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6" dur="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8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0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1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3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8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7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8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80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1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82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83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0" grpId="0"/>
          <p:bldP spid="2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3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8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3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8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3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8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3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8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7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8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80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1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82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83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0" grpId="0"/>
          <p:bldP spid="2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954" y="-46159"/>
            <a:ext cx="3167043" cy="310006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157954" y="3869632"/>
            <a:ext cx="3092244" cy="3026849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3162922" y="2746694"/>
            <a:ext cx="7566859" cy="1344265"/>
            <a:chOff x="903371" y="249943"/>
            <a:chExt cx="2831223" cy="679699"/>
          </a:xfrm>
        </p:grpSpPr>
        <p:sp>
          <p:nvSpPr>
            <p:cNvPr id="58" name="任意多边形 57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228600" dist="101600" dir="7680000" algn="tl" rotWithShape="0">
                <a:prstClr val="black">
                  <a:alpha val="7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9" name="任意多边形 58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rgbClr val="092D3B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795885" y="2972229"/>
            <a:ext cx="47243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工作完成情况</a:t>
            </a:r>
            <a:endParaRPr lang="zh-CN" altLang="en-US" sz="54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1525214" y="2211133"/>
            <a:ext cx="2466236" cy="2471218"/>
            <a:chOff x="1835696" y="568841"/>
            <a:chExt cx="1755524" cy="1759073"/>
          </a:xfrm>
        </p:grpSpPr>
        <p:grpSp>
          <p:nvGrpSpPr>
            <p:cNvPr id="62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64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50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65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3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092D3B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800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lang="zh-CN" altLang="en-US" sz="88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0026133"/>
      </p:ext>
    </p:extLst>
  </p:cSld>
  <p:clrMapOvr>
    <a:masterClrMapping/>
  </p:clrMapOvr>
  <p:transition spd="slow" advClick="0" advTm="1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50643" y="2145580"/>
            <a:ext cx="9317010" cy="3746082"/>
            <a:chOff x="1179302" y="1695451"/>
            <a:chExt cx="6902661" cy="2775347"/>
          </a:xfrm>
        </p:grpSpPr>
        <p:cxnSp>
          <p:nvCxnSpPr>
            <p:cNvPr id="28" name="肘形连接符 151"/>
            <p:cNvCxnSpPr>
              <a:cxnSpLocks noChangeShapeType="1"/>
            </p:cNvCxnSpPr>
            <p:nvPr/>
          </p:nvCxnSpPr>
          <p:spPr bwMode="auto">
            <a:xfrm>
              <a:off x="3197017" y="2108689"/>
              <a:ext cx="4333687" cy="472586"/>
            </a:xfrm>
            <a:prstGeom prst="bentConnector3">
              <a:avLst>
                <a:gd name="adj1" fmla="val 46218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肘形连接符 160"/>
            <p:cNvCxnSpPr>
              <a:cxnSpLocks noChangeShapeType="1"/>
            </p:cNvCxnSpPr>
            <p:nvPr/>
          </p:nvCxnSpPr>
          <p:spPr bwMode="auto">
            <a:xfrm>
              <a:off x="3197120" y="3515916"/>
              <a:ext cx="2483353" cy="281977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肘形连接符 154"/>
            <p:cNvCxnSpPr>
              <a:cxnSpLocks noChangeShapeType="1"/>
            </p:cNvCxnSpPr>
            <p:nvPr/>
          </p:nvCxnSpPr>
          <p:spPr bwMode="auto">
            <a:xfrm>
              <a:off x="3197056" y="2812555"/>
              <a:ext cx="3408532" cy="505718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直接连接符 68"/>
            <p:cNvSpPr>
              <a:spLocks noChangeShapeType="1"/>
            </p:cNvSpPr>
            <p:nvPr/>
          </p:nvSpPr>
          <p:spPr bwMode="auto">
            <a:xfrm flipH="1">
              <a:off x="2939716" y="4219576"/>
              <a:ext cx="1531081" cy="1"/>
            </a:xfrm>
            <a:prstGeom prst="lin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2646403" y="1850353"/>
              <a:ext cx="534177" cy="534177"/>
              <a:chOff x="2646403" y="1850353"/>
              <a:chExt cx="534177" cy="534177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2646403" y="1850353"/>
                <a:ext cx="534177" cy="534177"/>
                <a:chOff x="304800" y="673100"/>
                <a:chExt cx="4000500" cy="4000500"/>
              </a:xfrm>
              <a:effectLst>
                <a:outerShdw blurRad="317500" dist="1905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62" name="同心圆 61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tx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3" name="椭圆 62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9" name="组合 125"/>
              <p:cNvGrpSpPr>
                <a:grpSpLocks/>
              </p:cNvGrpSpPr>
              <p:nvPr/>
            </p:nvGrpSpPr>
            <p:grpSpPr bwMode="auto">
              <a:xfrm>
                <a:off x="2744763" y="1943249"/>
                <a:ext cx="337456" cy="325902"/>
                <a:chOff x="0" y="0"/>
                <a:chExt cx="583915" cy="496874"/>
              </a:xfrm>
              <a:solidFill>
                <a:srgbClr val="C00000"/>
              </a:solidFill>
            </p:grpSpPr>
            <p:sp>
              <p:nvSpPr>
                <p:cNvPr id="60" name="Freeform 159"/>
                <p:cNvSpPr>
                  <a:spLocks noChangeArrowheads="1"/>
                </p:cNvSpPr>
                <p:nvPr/>
              </p:nvSpPr>
              <p:spPr bwMode="auto">
                <a:xfrm>
                  <a:off x="61656" y="94297"/>
                  <a:ext cx="460603" cy="402577"/>
                </a:xfrm>
                <a:custGeom>
                  <a:avLst/>
                  <a:gdLst>
                    <a:gd name="T0" fmla="*/ 2109911457 w 54"/>
                    <a:gd name="T1" fmla="*/ 73363234 h 47"/>
                    <a:gd name="T2" fmla="*/ 1746128914 w 54"/>
                    <a:gd name="T3" fmla="*/ 73363234 h 47"/>
                    <a:gd name="T4" fmla="*/ 145507900 w 54"/>
                    <a:gd name="T5" fmla="*/ 1100508471 h 47"/>
                    <a:gd name="T6" fmla="*/ 0 w 54"/>
                    <a:gd name="T7" fmla="*/ 1467341772 h 47"/>
                    <a:gd name="T8" fmla="*/ 0 w 54"/>
                    <a:gd name="T9" fmla="*/ 2147483647 h 47"/>
                    <a:gd name="T10" fmla="*/ 218266114 w 54"/>
                    <a:gd name="T11" fmla="*/ 2147483647 h 47"/>
                    <a:gd name="T12" fmla="*/ 945822671 w 54"/>
                    <a:gd name="T13" fmla="*/ 2147483647 h 47"/>
                    <a:gd name="T14" fmla="*/ 1164088786 w 54"/>
                    <a:gd name="T15" fmla="*/ 2147483647 h 47"/>
                    <a:gd name="T16" fmla="*/ 1164088786 w 54"/>
                    <a:gd name="T17" fmla="*/ 1980918673 h 47"/>
                    <a:gd name="T18" fmla="*/ 1382354900 w 54"/>
                    <a:gd name="T19" fmla="*/ 1760811840 h 47"/>
                    <a:gd name="T20" fmla="*/ 2147483647 w 54"/>
                    <a:gd name="T21" fmla="*/ 1760811840 h 47"/>
                    <a:gd name="T22" fmla="*/ 2147483647 w 54"/>
                    <a:gd name="T23" fmla="*/ 1980918673 h 47"/>
                    <a:gd name="T24" fmla="*/ 2147483647 w 54"/>
                    <a:gd name="T25" fmla="*/ 2147483647 h 47"/>
                    <a:gd name="T26" fmla="*/ 2147483647 w 54"/>
                    <a:gd name="T27" fmla="*/ 2147483647 h 47"/>
                    <a:gd name="T28" fmla="*/ 2147483647 w 54"/>
                    <a:gd name="T29" fmla="*/ 2147483647 h 47"/>
                    <a:gd name="T30" fmla="*/ 2147483647 w 54"/>
                    <a:gd name="T31" fmla="*/ 2147483647 h 47"/>
                    <a:gd name="T32" fmla="*/ 2147483647 w 54"/>
                    <a:gd name="T33" fmla="*/ 1467341772 h 47"/>
                    <a:gd name="T34" fmla="*/ 2147483647 w 54"/>
                    <a:gd name="T35" fmla="*/ 1173871705 h 47"/>
                    <a:gd name="T36" fmla="*/ 2109911457 w 54"/>
                    <a:gd name="T37" fmla="*/ 73363234 h 47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54"/>
                    <a:gd name="T58" fmla="*/ 0 h 47"/>
                    <a:gd name="T59" fmla="*/ 54 w 54"/>
                    <a:gd name="T60" fmla="*/ 47 h 47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54" h="47">
                      <a:moveTo>
                        <a:pt x="29" y="1"/>
                      </a:moveTo>
                      <a:cubicBezTo>
                        <a:pt x="28" y="0"/>
                        <a:pt x="25" y="0"/>
                        <a:pt x="24" y="1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6"/>
                        <a:pt x="0" y="18"/>
                        <a:pt x="0" y="20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0" y="46"/>
                        <a:pt x="1" y="47"/>
                        <a:pt x="3" y="47"/>
                      </a:cubicBezTo>
                      <a:cubicBezTo>
                        <a:pt x="13" y="47"/>
                        <a:pt x="13" y="47"/>
                        <a:pt x="13" y="47"/>
                      </a:cubicBezTo>
                      <a:cubicBezTo>
                        <a:pt x="14" y="47"/>
                        <a:pt x="16" y="46"/>
                        <a:pt x="16" y="44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6" y="26"/>
                        <a:pt x="17" y="24"/>
                        <a:pt x="19" y="24"/>
                      </a:cubicBezTo>
                      <a:cubicBezTo>
                        <a:pt x="35" y="24"/>
                        <a:pt x="35" y="24"/>
                        <a:pt x="35" y="24"/>
                      </a:cubicBezTo>
                      <a:cubicBezTo>
                        <a:pt x="37" y="24"/>
                        <a:pt x="38" y="26"/>
                        <a:pt x="38" y="27"/>
                      </a:cubicBezTo>
                      <a:cubicBezTo>
                        <a:pt x="38" y="44"/>
                        <a:pt x="38" y="44"/>
                        <a:pt x="38" y="44"/>
                      </a:cubicBezTo>
                      <a:cubicBezTo>
                        <a:pt x="38" y="46"/>
                        <a:pt x="39" y="47"/>
                        <a:pt x="41" y="47"/>
                      </a:cubicBezTo>
                      <a:cubicBezTo>
                        <a:pt x="51" y="47"/>
                        <a:pt x="51" y="47"/>
                        <a:pt x="51" y="47"/>
                      </a:cubicBezTo>
                      <a:cubicBezTo>
                        <a:pt x="53" y="47"/>
                        <a:pt x="54" y="46"/>
                        <a:pt x="54" y="44"/>
                      </a:cubicBezTo>
                      <a:cubicBezTo>
                        <a:pt x="54" y="20"/>
                        <a:pt x="54" y="20"/>
                        <a:pt x="54" y="20"/>
                      </a:cubicBezTo>
                      <a:cubicBezTo>
                        <a:pt x="54" y="19"/>
                        <a:pt x="53" y="17"/>
                        <a:pt x="52" y="16"/>
                      </a:cubicBezTo>
                      <a:lnTo>
                        <a:pt x="29" y="1"/>
                      </a:ln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 w="9525" cmpd="sng">
                  <a:noFill/>
                  <a:bevel/>
                  <a:headEnd/>
                  <a:tailEnd/>
                </a:ln>
                <a:extLst/>
              </p:spPr>
              <p:txBody>
                <a:bodyPr lIns="121920" tIns="60960" rIns="121920" bIns="60960"/>
                <a:lstStyle/>
                <a:p>
                  <a:endParaRPr lang="zh-CN" altLang="en-US"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1" name="Freeform 16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83915" cy="224863"/>
                </a:xfrm>
                <a:custGeom>
                  <a:avLst/>
                  <a:gdLst>
                    <a:gd name="T0" fmla="*/ 2147483647 w 68"/>
                    <a:gd name="T1" fmla="*/ 1495961648 h 26"/>
                    <a:gd name="T2" fmla="*/ 2147483647 w 68"/>
                    <a:gd name="T3" fmla="*/ 1121971236 h 26"/>
                    <a:gd name="T4" fmla="*/ 2147483647 w 68"/>
                    <a:gd name="T5" fmla="*/ 747980824 h 26"/>
                    <a:gd name="T6" fmla="*/ 2147483647 w 68"/>
                    <a:gd name="T7" fmla="*/ 523584847 h 26"/>
                    <a:gd name="T8" fmla="*/ 2147483647 w 68"/>
                    <a:gd name="T9" fmla="*/ 523584847 h 26"/>
                    <a:gd name="T10" fmla="*/ 2147483647 w 68"/>
                    <a:gd name="T11" fmla="*/ 747980824 h 26"/>
                    <a:gd name="T12" fmla="*/ 2147483647 w 68"/>
                    <a:gd name="T13" fmla="*/ 747980824 h 26"/>
                    <a:gd name="T14" fmla="*/ 2147483647 w 68"/>
                    <a:gd name="T15" fmla="*/ 897575259 h 26"/>
                    <a:gd name="T16" fmla="*/ 2147483647 w 68"/>
                    <a:gd name="T17" fmla="*/ 74801542 h 26"/>
                    <a:gd name="T18" fmla="*/ 2147483647 w 68"/>
                    <a:gd name="T19" fmla="*/ 0 h 26"/>
                    <a:gd name="T20" fmla="*/ 2147483647 w 68"/>
                    <a:gd name="T21" fmla="*/ 74801542 h 26"/>
                    <a:gd name="T22" fmla="*/ 147472885 w 68"/>
                    <a:gd name="T23" fmla="*/ 1495961648 h 26"/>
                    <a:gd name="T24" fmla="*/ 73736443 w 68"/>
                    <a:gd name="T25" fmla="*/ 1795150518 h 26"/>
                    <a:gd name="T26" fmla="*/ 368682214 w 68"/>
                    <a:gd name="T27" fmla="*/ 1795150518 h 26"/>
                    <a:gd name="T28" fmla="*/ 2147483647 w 68"/>
                    <a:gd name="T29" fmla="*/ 523584847 h 26"/>
                    <a:gd name="T30" fmla="*/ 2147483647 w 68"/>
                    <a:gd name="T31" fmla="*/ 523584847 h 26"/>
                    <a:gd name="T32" fmla="*/ 2147483647 w 68"/>
                    <a:gd name="T33" fmla="*/ 1869943411 h 26"/>
                    <a:gd name="T34" fmla="*/ 2147483647 w 68"/>
                    <a:gd name="T35" fmla="*/ 1869943411 h 26"/>
                    <a:gd name="T36" fmla="*/ 2147483647 w 68"/>
                    <a:gd name="T37" fmla="*/ 1570754541 h 26"/>
                    <a:gd name="T38" fmla="*/ 2147483647 w 68"/>
                    <a:gd name="T39" fmla="*/ 1495961648 h 2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68"/>
                    <a:gd name="T61" fmla="*/ 0 h 26"/>
                    <a:gd name="T62" fmla="*/ 68 w 68"/>
                    <a:gd name="T63" fmla="*/ 26 h 2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68" h="26">
                      <a:moveTo>
                        <a:pt x="64" y="20"/>
                      </a:moveTo>
                      <a:cubicBezTo>
                        <a:pt x="62" y="19"/>
                        <a:pt x="61" y="17"/>
                        <a:pt x="61" y="15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61" y="8"/>
                        <a:pt x="60" y="7"/>
                        <a:pt x="58" y="7"/>
                      </a:cubicBezTo>
                      <a:cubicBezTo>
                        <a:pt x="57" y="7"/>
                        <a:pt x="57" y="7"/>
                        <a:pt x="57" y="7"/>
                      </a:cubicBezTo>
                      <a:cubicBezTo>
                        <a:pt x="56" y="7"/>
                        <a:pt x="54" y="8"/>
                        <a:pt x="54" y="10"/>
                      </a:cubicBezTo>
                      <a:cubicBezTo>
                        <a:pt x="54" y="10"/>
                        <a:pt x="54" y="10"/>
                        <a:pt x="54" y="10"/>
                      </a:cubicBezTo>
                      <a:cubicBezTo>
                        <a:pt x="54" y="12"/>
                        <a:pt x="53" y="13"/>
                        <a:pt x="52" y="12"/>
                      </a:cubicBezTo>
                      <a:cubicBezTo>
                        <a:pt x="36" y="1"/>
                        <a:pt x="36" y="1"/>
                        <a:pt x="36" y="1"/>
                      </a:cubicBezTo>
                      <a:cubicBezTo>
                        <a:pt x="35" y="1"/>
                        <a:pt x="33" y="0"/>
                        <a:pt x="33" y="0"/>
                      </a:cubicBezTo>
                      <a:cubicBezTo>
                        <a:pt x="33" y="0"/>
                        <a:pt x="32" y="1"/>
                        <a:pt x="30" y="1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1" y="21"/>
                        <a:pt x="0" y="23"/>
                        <a:pt x="1" y="24"/>
                      </a:cubicBezTo>
                      <a:cubicBezTo>
                        <a:pt x="2" y="25"/>
                        <a:pt x="3" y="25"/>
                        <a:pt x="5" y="24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2" y="6"/>
                        <a:pt x="34" y="6"/>
                        <a:pt x="36" y="7"/>
                      </a:cubicBezTo>
                      <a:cubicBezTo>
                        <a:pt x="63" y="25"/>
                        <a:pt x="63" y="25"/>
                        <a:pt x="63" y="25"/>
                      </a:cubicBezTo>
                      <a:cubicBezTo>
                        <a:pt x="64" y="26"/>
                        <a:pt x="66" y="26"/>
                        <a:pt x="67" y="25"/>
                      </a:cubicBezTo>
                      <a:cubicBezTo>
                        <a:pt x="68" y="24"/>
                        <a:pt x="67" y="22"/>
                        <a:pt x="66" y="21"/>
                      </a:cubicBezTo>
                      <a:lnTo>
                        <a:pt x="64" y="20"/>
                      </a:lnTo>
                      <a:close/>
                    </a:path>
                  </a:pathLst>
                </a:custGeom>
                <a:solidFill>
                  <a:schemeClr val="tx2">
                    <a:lumMod val="50000"/>
                  </a:schemeClr>
                </a:solidFill>
                <a:ln w="9525" cmpd="sng">
                  <a:noFill/>
                  <a:bevel/>
                  <a:headEnd/>
                  <a:tailEnd/>
                </a:ln>
                <a:extLst/>
              </p:spPr>
              <p:txBody>
                <a:bodyPr lIns="121920" tIns="60960" rIns="121920" bIns="60960"/>
                <a:lstStyle/>
                <a:p>
                  <a:endParaRPr lang="zh-CN" altLang="en-US"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64" name="组合 63"/>
            <p:cNvGrpSpPr/>
            <p:nvPr/>
          </p:nvGrpSpPr>
          <p:grpSpPr>
            <a:xfrm>
              <a:off x="2656009" y="3263716"/>
              <a:ext cx="534177" cy="534177"/>
              <a:chOff x="2656009" y="3263716"/>
              <a:chExt cx="534177" cy="534177"/>
            </a:xfrm>
          </p:grpSpPr>
          <p:grpSp>
            <p:nvGrpSpPr>
              <p:cNvPr id="65" name="组合 64"/>
              <p:cNvGrpSpPr/>
              <p:nvPr/>
            </p:nvGrpSpPr>
            <p:grpSpPr>
              <a:xfrm>
                <a:off x="2656009" y="3263716"/>
                <a:ext cx="534177" cy="534177"/>
                <a:chOff x="304800" y="673100"/>
                <a:chExt cx="4000500" cy="4000500"/>
              </a:xfrm>
              <a:effectLst>
                <a:outerShdw blurRad="317500" dist="1905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67" name="同心圆 66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tx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6" name="Freeform 277"/>
              <p:cNvSpPr>
                <a:spLocks noEditPoints="1" noChangeArrowheads="1"/>
              </p:cNvSpPr>
              <p:nvPr/>
            </p:nvSpPr>
            <p:spPr bwMode="auto">
              <a:xfrm>
                <a:off x="2772932" y="3323860"/>
                <a:ext cx="287993" cy="341712"/>
              </a:xfrm>
              <a:custGeom>
                <a:avLst/>
                <a:gdLst>
                  <a:gd name="T0" fmla="*/ 1763300750 w 72"/>
                  <a:gd name="T1" fmla="*/ 927075880 h 86"/>
                  <a:gd name="T2" fmla="*/ 1621097786 w 72"/>
                  <a:gd name="T3" fmla="*/ 927075880 h 86"/>
                  <a:gd name="T4" fmla="*/ 1621097786 w 72"/>
                  <a:gd name="T5" fmla="*/ 533772246 h 86"/>
                  <a:gd name="T6" fmla="*/ 1080731858 w 72"/>
                  <a:gd name="T7" fmla="*/ 0 h 86"/>
                  <a:gd name="T8" fmla="*/ 966969487 w 72"/>
                  <a:gd name="T9" fmla="*/ 0 h 86"/>
                  <a:gd name="T10" fmla="*/ 426603558 w 72"/>
                  <a:gd name="T11" fmla="*/ 533772246 h 86"/>
                  <a:gd name="T12" fmla="*/ 426603558 w 72"/>
                  <a:gd name="T13" fmla="*/ 927075880 h 86"/>
                  <a:gd name="T14" fmla="*/ 284400594 w 72"/>
                  <a:gd name="T15" fmla="*/ 927075880 h 86"/>
                  <a:gd name="T16" fmla="*/ 0 w 72"/>
                  <a:gd name="T17" fmla="*/ 1208007804 h 86"/>
                  <a:gd name="T18" fmla="*/ 0 w 72"/>
                  <a:gd name="T19" fmla="*/ 2135083684 h 86"/>
                  <a:gd name="T20" fmla="*/ 284400594 w 72"/>
                  <a:gd name="T21" fmla="*/ 2147483647 h 86"/>
                  <a:gd name="T22" fmla="*/ 1763300750 w 72"/>
                  <a:gd name="T23" fmla="*/ 2147483647 h 86"/>
                  <a:gd name="T24" fmla="*/ 2047701344 w 72"/>
                  <a:gd name="T25" fmla="*/ 2135083684 h 86"/>
                  <a:gd name="T26" fmla="*/ 2047701344 w 72"/>
                  <a:gd name="T27" fmla="*/ 1208007804 h 86"/>
                  <a:gd name="T28" fmla="*/ 1763300750 w 72"/>
                  <a:gd name="T29" fmla="*/ 927075880 h 86"/>
                  <a:gd name="T30" fmla="*/ 1194494228 w 72"/>
                  <a:gd name="T31" fmla="*/ 2147483647 h 86"/>
                  <a:gd name="T32" fmla="*/ 881647709 w 72"/>
                  <a:gd name="T33" fmla="*/ 2147483647 h 86"/>
                  <a:gd name="T34" fmla="*/ 910088301 w 72"/>
                  <a:gd name="T35" fmla="*/ 1797963255 h 86"/>
                  <a:gd name="T36" fmla="*/ 824766523 w 72"/>
                  <a:gd name="T37" fmla="*/ 1629408340 h 86"/>
                  <a:gd name="T38" fmla="*/ 1023850672 w 72"/>
                  <a:gd name="T39" fmla="*/ 1432751223 h 86"/>
                  <a:gd name="T40" fmla="*/ 1222934821 w 72"/>
                  <a:gd name="T41" fmla="*/ 1629408340 h 86"/>
                  <a:gd name="T42" fmla="*/ 1137613043 w 72"/>
                  <a:gd name="T43" fmla="*/ 1797963255 h 86"/>
                  <a:gd name="T44" fmla="*/ 1194494228 w 72"/>
                  <a:gd name="T45" fmla="*/ 2147483647 h 86"/>
                  <a:gd name="T46" fmla="*/ 1422013637 w 72"/>
                  <a:gd name="T47" fmla="*/ 927075880 h 86"/>
                  <a:gd name="T48" fmla="*/ 625687707 w 72"/>
                  <a:gd name="T49" fmla="*/ 927075880 h 86"/>
                  <a:gd name="T50" fmla="*/ 625687707 w 72"/>
                  <a:gd name="T51" fmla="*/ 533772246 h 86"/>
                  <a:gd name="T52" fmla="*/ 966969487 w 72"/>
                  <a:gd name="T53" fmla="*/ 196651817 h 86"/>
                  <a:gd name="T54" fmla="*/ 1080731858 w 72"/>
                  <a:gd name="T55" fmla="*/ 196651817 h 86"/>
                  <a:gd name="T56" fmla="*/ 1422013637 w 72"/>
                  <a:gd name="T57" fmla="*/ 533772246 h 86"/>
                  <a:gd name="T58" fmla="*/ 1422013637 w 72"/>
                  <a:gd name="T59" fmla="*/ 927075880 h 8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72"/>
                  <a:gd name="T91" fmla="*/ 0 h 86"/>
                  <a:gd name="T92" fmla="*/ 72 w 72"/>
                  <a:gd name="T93" fmla="*/ 86 h 8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72" h="86">
                    <a:moveTo>
                      <a:pt x="62" y="33"/>
                    </a:moveTo>
                    <a:cubicBezTo>
                      <a:pt x="57" y="33"/>
                      <a:pt x="57" y="33"/>
                      <a:pt x="57" y="33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9"/>
                      <a:pt x="49" y="0"/>
                      <a:pt x="3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4" y="0"/>
                      <a:pt x="15" y="9"/>
                      <a:pt x="15" y="19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5" y="33"/>
                      <a:pt x="0" y="37"/>
                      <a:pt x="0" y="43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81"/>
                      <a:pt x="5" y="86"/>
                      <a:pt x="10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8" y="86"/>
                      <a:pt x="72" y="81"/>
                      <a:pt x="72" y="76"/>
                    </a:cubicBezTo>
                    <a:cubicBezTo>
                      <a:pt x="72" y="43"/>
                      <a:pt x="72" y="43"/>
                      <a:pt x="72" y="43"/>
                    </a:cubicBezTo>
                    <a:cubicBezTo>
                      <a:pt x="72" y="37"/>
                      <a:pt x="68" y="33"/>
                      <a:pt x="62" y="33"/>
                    </a:cubicBezTo>
                    <a:close/>
                    <a:moveTo>
                      <a:pt x="42" y="78"/>
                    </a:moveTo>
                    <a:cubicBezTo>
                      <a:pt x="31" y="78"/>
                      <a:pt x="31" y="78"/>
                      <a:pt x="31" y="78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0" y="63"/>
                      <a:pt x="29" y="60"/>
                      <a:pt x="29" y="58"/>
                    </a:cubicBezTo>
                    <a:cubicBezTo>
                      <a:pt x="29" y="54"/>
                      <a:pt x="32" y="51"/>
                      <a:pt x="36" y="51"/>
                    </a:cubicBezTo>
                    <a:cubicBezTo>
                      <a:pt x="40" y="51"/>
                      <a:pt x="43" y="54"/>
                      <a:pt x="43" y="58"/>
                    </a:cubicBezTo>
                    <a:cubicBezTo>
                      <a:pt x="43" y="60"/>
                      <a:pt x="42" y="63"/>
                      <a:pt x="40" y="64"/>
                    </a:cubicBezTo>
                    <a:lnTo>
                      <a:pt x="42" y="78"/>
                    </a:lnTo>
                    <a:close/>
                    <a:moveTo>
                      <a:pt x="50" y="33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3"/>
                      <a:pt x="28" y="7"/>
                      <a:pt x="34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45" y="7"/>
                      <a:pt x="50" y="13"/>
                      <a:pt x="50" y="19"/>
                    </a:cubicBezTo>
                    <a:lnTo>
                      <a:pt x="50" y="33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 w="9525" cmpd="sng">
                <a:noFill/>
                <a:bevel/>
                <a:headEnd/>
                <a:tailEnd/>
              </a:ln>
              <a:extLst/>
            </p:spPr>
            <p:txBody>
              <a:bodyPr lIns="121920" tIns="60960" rIns="121920" bIns="60960"/>
              <a:lstStyle/>
              <a:p>
                <a:endParaRPr lang="zh-CN" altLang="en-US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2656009" y="2545271"/>
              <a:ext cx="534177" cy="534177"/>
              <a:chOff x="2656009" y="2545271"/>
              <a:chExt cx="534177" cy="534177"/>
            </a:xfrm>
          </p:grpSpPr>
          <p:grpSp>
            <p:nvGrpSpPr>
              <p:cNvPr id="70" name="组合 69"/>
              <p:cNvGrpSpPr/>
              <p:nvPr/>
            </p:nvGrpSpPr>
            <p:grpSpPr>
              <a:xfrm>
                <a:off x="2656009" y="2545271"/>
                <a:ext cx="534177" cy="534177"/>
                <a:chOff x="304800" y="673100"/>
                <a:chExt cx="4000500" cy="4000500"/>
              </a:xfrm>
              <a:effectLst>
                <a:outerShdw blurRad="317500" dist="1905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75" name="同心圆 74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tx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6" name="椭圆 75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71" name="Group 92"/>
              <p:cNvGrpSpPr>
                <a:grpSpLocks/>
              </p:cNvGrpSpPr>
              <p:nvPr/>
            </p:nvGrpSpPr>
            <p:grpSpPr bwMode="auto">
              <a:xfrm>
                <a:off x="2745161" y="2705683"/>
                <a:ext cx="355874" cy="221817"/>
                <a:chOff x="0" y="0"/>
                <a:chExt cx="471488" cy="293688"/>
              </a:xfrm>
              <a:solidFill>
                <a:schemeClr val="tx1"/>
              </a:solidFill>
            </p:grpSpPr>
            <p:sp>
              <p:nvSpPr>
                <p:cNvPr id="72" name="Freeform 8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471488" cy="293688"/>
                </a:xfrm>
                <a:custGeom>
                  <a:avLst/>
                  <a:gdLst>
                    <a:gd name="T0" fmla="*/ 1607679782 w 125"/>
                    <a:gd name="T1" fmla="*/ 255184750 h 78"/>
                    <a:gd name="T2" fmla="*/ 1607679782 w 125"/>
                    <a:gd name="T3" fmla="*/ 0 h 78"/>
                    <a:gd name="T4" fmla="*/ 0 w 125"/>
                    <a:gd name="T5" fmla="*/ 0 h 78"/>
                    <a:gd name="T6" fmla="*/ 0 w 125"/>
                    <a:gd name="T7" fmla="*/ 1105803094 h 78"/>
                    <a:gd name="T8" fmla="*/ 1607679782 w 125"/>
                    <a:gd name="T9" fmla="*/ 1105803094 h 78"/>
                    <a:gd name="T10" fmla="*/ 1607679782 w 125"/>
                    <a:gd name="T11" fmla="*/ 850618344 h 78"/>
                    <a:gd name="T12" fmla="*/ 1778407473 w 125"/>
                    <a:gd name="T13" fmla="*/ 765554250 h 78"/>
                    <a:gd name="T14" fmla="*/ 1778407473 w 125"/>
                    <a:gd name="T15" fmla="*/ 368601031 h 78"/>
                    <a:gd name="T16" fmla="*/ 1607679782 w 125"/>
                    <a:gd name="T17" fmla="*/ 255184750 h 78"/>
                    <a:gd name="T18" fmla="*/ 1479634957 w 125"/>
                    <a:gd name="T19" fmla="*/ 978210719 h 78"/>
                    <a:gd name="T20" fmla="*/ 142272447 w 125"/>
                    <a:gd name="T21" fmla="*/ 978210719 h 78"/>
                    <a:gd name="T22" fmla="*/ 142272447 w 125"/>
                    <a:gd name="T23" fmla="*/ 141768469 h 78"/>
                    <a:gd name="T24" fmla="*/ 1479634957 w 125"/>
                    <a:gd name="T25" fmla="*/ 141768469 h 78"/>
                    <a:gd name="T26" fmla="*/ 1479634957 w 125"/>
                    <a:gd name="T27" fmla="*/ 978210719 h 7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25"/>
                    <a:gd name="T43" fmla="*/ 0 h 78"/>
                    <a:gd name="T44" fmla="*/ 125 w 125"/>
                    <a:gd name="T45" fmla="*/ 78 h 7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25" h="78">
                      <a:moveTo>
                        <a:pt x="113" y="18"/>
                      </a:moveTo>
                      <a:cubicBezTo>
                        <a:pt x="113" y="0"/>
                        <a:pt x="113" y="0"/>
                        <a:pt x="11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113" y="78"/>
                        <a:pt x="113" y="78"/>
                        <a:pt x="113" y="78"/>
                      </a:cubicBezTo>
                      <a:cubicBezTo>
                        <a:pt x="113" y="60"/>
                        <a:pt x="113" y="60"/>
                        <a:pt x="113" y="60"/>
                      </a:cubicBezTo>
                      <a:cubicBezTo>
                        <a:pt x="117" y="60"/>
                        <a:pt x="125" y="61"/>
                        <a:pt x="125" y="54"/>
                      </a:cubicBezTo>
                      <a:cubicBezTo>
                        <a:pt x="125" y="26"/>
                        <a:pt x="125" y="26"/>
                        <a:pt x="125" y="26"/>
                      </a:cubicBezTo>
                      <a:cubicBezTo>
                        <a:pt x="125" y="17"/>
                        <a:pt x="116" y="18"/>
                        <a:pt x="113" y="18"/>
                      </a:cubicBezTo>
                      <a:close/>
                      <a:moveTo>
                        <a:pt x="104" y="69"/>
                      </a:moveTo>
                      <a:cubicBezTo>
                        <a:pt x="10" y="69"/>
                        <a:pt x="10" y="69"/>
                        <a:pt x="10" y="69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04" y="10"/>
                        <a:pt x="104" y="10"/>
                        <a:pt x="104" y="10"/>
                      </a:cubicBezTo>
                      <a:lnTo>
                        <a:pt x="104" y="69"/>
                      </a:lnTo>
                      <a:close/>
                    </a:path>
                  </a:pathLst>
                </a:custGeom>
                <a:grpFill/>
                <a:ln w="9525" cmpd="sng">
                  <a:noFill/>
                  <a:bevel/>
                  <a:headEnd/>
                  <a:tailEnd/>
                </a:ln>
                <a:extLst/>
              </p:spPr>
              <p:txBody>
                <a:bodyPr lIns="121920" tIns="60960" rIns="121920" bIns="60960"/>
                <a:lstStyle/>
                <a:p>
                  <a:endParaRPr lang="zh-CN" altLang="en-US"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3" name="Rectangle 9"/>
                <p:cNvSpPr>
                  <a:spLocks noChangeArrowheads="1"/>
                </p:cNvSpPr>
                <p:nvPr/>
              </p:nvSpPr>
              <p:spPr bwMode="auto">
                <a:xfrm>
                  <a:off x="63500" y="63499"/>
                  <a:ext cx="90488" cy="166688"/>
                </a:xfrm>
                <a:prstGeom prst="rect">
                  <a:avLst/>
                </a:prstGeom>
                <a:grpFill/>
                <a:ln w="9525">
                  <a:noFill/>
                  <a:bevel/>
                  <a:headEnd/>
                  <a:tailEnd/>
                </a:ln>
                <a:extLst/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itchFamily="34" charset="0"/>
                    <a:buNone/>
                  </a:pPr>
                  <a:endParaRPr lang="zh-CN" altLang="zh-CN" sz="1900" dirty="0">
                    <a:solidFill>
                      <a:srgbClr val="000000"/>
                    </a:solidFill>
                    <a:latin typeface="Calibri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4" name="Rectangle 10"/>
                <p:cNvSpPr>
                  <a:spLocks noChangeArrowheads="1"/>
                </p:cNvSpPr>
                <p:nvPr/>
              </p:nvSpPr>
              <p:spPr bwMode="auto">
                <a:xfrm>
                  <a:off x="169862" y="63499"/>
                  <a:ext cx="85725" cy="166688"/>
                </a:xfrm>
                <a:prstGeom prst="rect">
                  <a:avLst/>
                </a:prstGeom>
                <a:grpFill/>
                <a:ln w="9525">
                  <a:noFill/>
                  <a:bevel/>
                  <a:headEnd/>
                  <a:tailEnd/>
                </a:ln>
                <a:extLst/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itchFamily="34" charset="0"/>
                    <a:buChar char="•"/>
                    <a:defRPr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itchFamily="34" charset="0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itchFamily="34" charset="0"/>
                    <a:buNone/>
                  </a:pPr>
                  <a:endParaRPr lang="zh-CN" altLang="zh-CN" sz="1900" dirty="0">
                    <a:solidFill>
                      <a:srgbClr val="000000"/>
                    </a:solidFill>
                    <a:latin typeface="Calibri" pitchFamily="34" charset="0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77" name="组合 76"/>
            <p:cNvGrpSpPr/>
            <p:nvPr/>
          </p:nvGrpSpPr>
          <p:grpSpPr>
            <a:xfrm>
              <a:off x="2656009" y="3925997"/>
              <a:ext cx="534177" cy="534177"/>
              <a:chOff x="2656009" y="3925997"/>
              <a:chExt cx="534177" cy="534177"/>
            </a:xfrm>
          </p:grpSpPr>
          <p:grpSp>
            <p:nvGrpSpPr>
              <p:cNvPr id="78" name="组合 77"/>
              <p:cNvGrpSpPr/>
              <p:nvPr/>
            </p:nvGrpSpPr>
            <p:grpSpPr>
              <a:xfrm>
                <a:off x="2656009" y="3925997"/>
                <a:ext cx="534177" cy="534177"/>
                <a:chOff x="304800" y="673100"/>
                <a:chExt cx="4000500" cy="4000500"/>
              </a:xfrm>
              <a:effectLst>
                <a:outerShdw blurRad="317500" dist="1905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82" name="同心圆 81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tx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3" name="椭圆 82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79" name="Group 9"/>
              <p:cNvGrpSpPr>
                <a:grpSpLocks/>
              </p:cNvGrpSpPr>
              <p:nvPr/>
            </p:nvGrpSpPr>
            <p:grpSpPr bwMode="auto">
              <a:xfrm>
                <a:off x="2723790" y="4084898"/>
                <a:ext cx="386899" cy="286862"/>
                <a:chOff x="0" y="0"/>
                <a:chExt cx="374651" cy="277813"/>
              </a:xfrm>
              <a:solidFill>
                <a:schemeClr val="tx1"/>
              </a:solidFill>
            </p:grpSpPr>
            <p:sp>
              <p:nvSpPr>
                <p:cNvPr id="80" name="Freeform 17"/>
                <p:cNvSpPr>
                  <a:spLocks noChangeArrowheads="1"/>
                </p:cNvSpPr>
                <p:nvPr/>
              </p:nvSpPr>
              <p:spPr bwMode="auto">
                <a:xfrm>
                  <a:off x="141288" y="66675"/>
                  <a:ext cx="233363" cy="211138"/>
                </a:xfrm>
                <a:custGeom>
                  <a:avLst/>
                  <a:gdLst>
                    <a:gd name="T0" fmla="*/ 611890896 w 89"/>
                    <a:gd name="T1" fmla="*/ 224220736 h 81"/>
                    <a:gd name="T2" fmla="*/ 295631590 w 89"/>
                    <a:gd name="T3" fmla="*/ 0 h 81"/>
                    <a:gd name="T4" fmla="*/ 275006496 w 89"/>
                    <a:gd name="T5" fmla="*/ 6795516 h 81"/>
                    <a:gd name="T6" fmla="*/ 295631590 w 89"/>
                    <a:gd name="T7" fmla="*/ 74740245 h 81"/>
                    <a:gd name="T8" fmla="*/ 0 w 89"/>
                    <a:gd name="T9" fmla="*/ 298960981 h 81"/>
                    <a:gd name="T10" fmla="*/ 0 w 89"/>
                    <a:gd name="T11" fmla="*/ 298960981 h 81"/>
                    <a:gd name="T12" fmla="*/ 275006496 w 89"/>
                    <a:gd name="T13" fmla="*/ 441648563 h 81"/>
                    <a:gd name="T14" fmla="*/ 508762805 w 89"/>
                    <a:gd name="T15" fmla="*/ 550361173 h 81"/>
                    <a:gd name="T16" fmla="*/ 440012492 w 89"/>
                    <a:gd name="T17" fmla="*/ 421264623 h 81"/>
                    <a:gd name="T18" fmla="*/ 611890896 w 89"/>
                    <a:gd name="T19" fmla="*/ 224220736 h 8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89"/>
                    <a:gd name="T31" fmla="*/ 0 h 81"/>
                    <a:gd name="T32" fmla="*/ 89 w 89"/>
                    <a:gd name="T33" fmla="*/ 81 h 81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89" h="81">
                      <a:moveTo>
                        <a:pt x="89" y="33"/>
                      </a:moveTo>
                      <a:cubicBezTo>
                        <a:pt x="89" y="15"/>
                        <a:pt x="68" y="0"/>
                        <a:pt x="43" y="0"/>
                      </a:cubicBezTo>
                      <a:cubicBezTo>
                        <a:pt x="42" y="0"/>
                        <a:pt x="41" y="1"/>
                        <a:pt x="40" y="1"/>
                      </a:cubicBezTo>
                      <a:cubicBezTo>
                        <a:pt x="42" y="4"/>
                        <a:pt x="43" y="8"/>
                        <a:pt x="43" y="11"/>
                      </a:cubicBezTo>
                      <a:cubicBezTo>
                        <a:pt x="43" y="29"/>
                        <a:pt x="24" y="43"/>
                        <a:pt x="0" y="44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6" y="56"/>
                        <a:pt x="21" y="64"/>
                        <a:pt x="40" y="65"/>
                      </a:cubicBezTo>
                      <a:cubicBezTo>
                        <a:pt x="53" y="75"/>
                        <a:pt x="74" y="81"/>
                        <a:pt x="74" y="81"/>
                      </a:cubicBezTo>
                      <a:cubicBezTo>
                        <a:pt x="64" y="72"/>
                        <a:pt x="63" y="65"/>
                        <a:pt x="64" y="62"/>
                      </a:cubicBezTo>
                      <a:cubicBezTo>
                        <a:pt x="79" y="56"/>
                        <a:pt x="89" y="46"/>
                        <a:pt x="89" y="33"/>
                      </a:cubicBezTo>
                      <a:close/>
                    </a:path>
                  </a:pathLst>
                </a:custGeom>
                <a:grpFill/>
                <a:ln w="9525" cmpd="sng">
                  <a:noFill/>
                  <a:bevel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zh-CN" altLang="en-US"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1" name="Freeform 1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41300" cy="209550"/>
                </a:xfrm>
                <a:custGeom>
                  <a:avLst/>
                  <a:gdLst>
                    <a:gd name="T0" fmla="*/ 612251539 w 92"/>
                    <a:gd name="T1" fmla="*/ 144083961 h 80"/>
                    <a:gd name="T2" fmla="*/ 316443967 w 92"/>
                    <a:gd name="T3" fmla="*/ 0 h 80"/>
                    <a:gd name="T4" fmla="*/ 0 w 92"/>
                    <a:gd name="T5" fmla="*/ 219556013 h 80"/>
                    <a:gd name="T6" fmla="*/ 171981329 w 92"/>
                    <a:gd name="T7" fmla="*/ 418528976 h 80"/>
                    <a:gd name="T8" fmla="*/ 96310174 w 92"/>
                    <a:gd name="T9" fmla="*/ 548890031 h 80"/>
                    <a:gd name="T10" fmla="*/ 330203313 w 92"/>
                    <a:gd name="T11" fmla="*/ 445972168 h 80"/>
                    <a:gd name="T12" fmla="*/ 337080363 w 92"/>
                    <a:gd name="T13" fmla="*/ 439112025 h 80"/>
                    <a:gd name="T14" fmla="*/ 632887935 w 92"/>
                    <a:gd name="T15" fmla="*/ 219556013 h 80"/>
                    <a:gd name="T16" fmla="*/ 612251539 w 92"/>
                    <a:gd name="T17" fmla="*/ 144083961 h 8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92"/>
                    <a:gd name="T28" fmla="*/ 0 h 80"/>
                    <a:gd name="T29" fmla="*/ 92 w 92"/>
                    <a:gd name="T30" fmla="*/ 80 h 8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92" h="80">
                      <a:moveTo>
                        <a:pt x="89" y="21"/>
                      </a:moveTo>
                      <a:cubicBezTo>
                        <a:pt x="83" y="9"/>
                        <a:pt x="66" y="0"/>
                        <a:pt x="46" y="0"/>
                      </a:cubicBezTo>
                      <a:cubicBezTo>
                        <a:pt x="20" y="0"/>
                        <a:pt x="0" y="14"/>
                        <a:pt x="0" y="32"/>
                      </a:cubicBezTo>
                      <a:cubicBezTo>
                        <a:pt x="0" y="45"/>
                        <a:pt x="10" y="56"/>
                        <a:pt x="25" y="61"/>
                      </a:cubicBezTo>
                      <a:cubicBezTo>
                        <a:pt x="26" y="65"/>
                        <a:pt x="25" y="71"/>
                        <a:pt x="14" y="80"/>
                      </a:cubicBezTo>
                      <a:cubicBezTo>
                        <a:pt x="14" y="80"/>
                        <a:pt x="36" y="75"/>
                        <a:pt x="48" y="65"/>
                      </a:cubicBezTo>
                      <a:cubicBezTo>
                        <a:pt x="49" y="64"/>
                        <a:pt x="49" y="64"/>
                        <a:pt x="49" y="64"/>
                      </a:cubicBezTo>
                      <a:cubicBezTo>
                        <a:pt x="73" y="63"/>
                        <a:pt x="92" y="49"/>
                        <a:pt x="92" y="32"/>
                      </a:cubicBezTo>
                      <a:cubicBezTo>
                        <a:pt x="92" y="28"/>
                        <a:pt x="91" y="25"/>
                        <a:pt x="89" y="21"/>
                      </a:cubicBezTo>
                      <a:close/>
                    </a:path>
                  </a:pathLst>
                </a:custGeom>
                <a:grpFill/>
                <a:ln w="9525" cmpd="sng">
                  <a:noFill/>
                  <a:bevel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zh-CN" altLang="en-US" dirty="0"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84" name="任意多边形 56"/>
            <p:cNvSpPr>
              <a:spLocks noChangeArrowheads="1"/>
            </p:cNvSpPr>
            <p:nvPr/>
          </p:nvSpPr>
          <p:spPr bwMode="auto">
            <a:xfrm>
              <a:off x="7196138" y="1695451"/>
              <a:ext cx="885825" cy="2774156"/>
            </a:xfrm>
            <a:custGeom>
              <a:avLst/>
              <a:gdLst>
                <a:gd name="T0" fmla="*/ 1176576 w 1181100"/>
                <a:gd name="T1" fmla="*/ 0 h 3698875"/>
                <a:gd name="T2" fmla="*/ 1181100 w 1181100"/>
                <a:gd name="T3" fmla="*/ 0 h 3698875"/>
                <a:gd name="T4" fmla="*/ 1181100 w 1181100"/>
                <a:gd name="T5" fmla="*/ 3698875 h 3698875"/>
                <a:gd name="T6" fmla="*/ 0 w 1181100"/>
                <a:gd name="T7" fmla="*/ 3698875 h 3698875"/>
                <a:gd name="T8" fmla="*/ 0 w 1181100"/>
                <a:gd name="T9" fmla="*/ 1735795 h 3698875"/>
                <a:gd name="T10" fmla="*/ 48924 w 1181100"/>
                <a:gd name="T11" fmla="*/ 1697678 h 3698875"/>
                <a:gd name="T12" fmla="*/ 278759 w 1181100"/>
                <a:gd name="T13" fmla="*/ 1500788 h 3698875"/>
                <a:gd name="T14" fmla="*/ 453153 w 1181100"/>
                <a:gd name="T15" fmla="*/ 1330349 h 3698875"/>
                <a:gd name="T16" fmla="*/ 510936 w 1181100"/>
                <a:gd name="T17" fmla="*/ 1369307 h 3698875"/>
                <a:gd name="T18" fmla="*/ 590551 w 1181100"/>
                <a:gd name="T19" fmla="*/ 1385380 h 3698875"/>
                <a:gd name="T20" fmla="*/ 795088 w 1181100"/>
                <a:gd name="T21" fmla="*/ 1180843 h 3698875"/>
                <a:gd name="T22" fmla="*/ 735181 w 1181100"/>
                <a:gd name="T23" fmla="*/ 1036213 h 3698875"/>
                <a:gd name="T24" fmla="*/ 717723 w 1181100"/>
                <a:gd name="T25" fmla="*/ 1024442 h 3698875"/>
                <a:gd name="T26" fmla="*/ 820291 w 1181100"/>
                <a:gd name="T27" fmla="*/ 886780 h 3698875"/>
                <a:gd name="T28" fmla="*/ 1174186 w 1181100"/>
                <a:gd name="T29" fmla="*/ 21448 h 3698875"/>
                <a:gd name="T30" fmla="*/ 1176576 w 1181100"/>
                <a:gd name="T31" fmla="*/ 0 h 369887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81100"/>
                <a:gd name="T49" fmla="*/ 0 h 3698875"/>
                <a:gd name="T50" fmla="*/ 1181100 w 1181100"/>
                <a:gd name="T51" fmla="*/ 3698875 h 369887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81100" h="3698875">
                  <a:moveTo>
                    <a:pt x="1176576" y="0"/>
                  </a:moveTo>
                  <a:lnTo>
                    <a:pt x="1181100" y="0"/>
                  </a:lnTo>
                  <a:lnTo>
                    <a:pt x="1181100" y="3698875"/>
                  </a:lnTo>
                  <a:lnTo>
                    <a:pt x="0" y="3698875"/>
                  </a:lnTo>
                  <a:lnTo>
                    <a:pt x="0" y="1735795"/>
                  </a:lnTo>
                  <a:lnTo>
                    <a:pt x="48924" y="1697678"/>
                  </a:lnTo>
                  <a:cubicBezTo>
                    <a:pt x="129510" y="1632743"/>
                    <a:pt x="206155" y="1567101"/>
                    <a:pt x="278759" y="1500788"/>
                  </a:cubicBezTo>
                  <a:lnTo>
                    <a:pt x="453153" y="1330349"/>
                  </a:lnTo>
                  <a:lnTo>
                    <a:pt x="510936" y="1369307"/>
                  </a:lnTo>
                  <a:cubicBezTo>
                    <a:pt x="535406" y="1379657"/>
                    <a:pt x="562310" y="1385380"/>
                    <a:pt x="590551" y="1385380"/>
                  </a:cubicBezTo>
                  <a:cubicBezTo>
                    <a:pt x="703514" y="1385380"/>
                    <a:pt x="795088" y="1293806"/>
                    <a:pt x="795088" y="1180843"/>
                  </a:cubicBezTo>
                  <a:cubicBezTo>
                    <a:pt x="795088" y="1124362"/>
                    <a:pt x="772195" y="1073227"/>
                    <a:pt x="735181" y="1036213"/>
                  </a:cubicBezTo>
                  <a:lnTo>
                    <a:pt x="717723" y="1024442"/>
                  </a:lnTo>
                  <a:lnTo>
                    <a:pt x="820291" y="886780"/>
                  </a:lnTo>
                  <a:cubicBezTo>
                    <a:pt x="1010014" y="606666"/>
                    <a:pt x="1130158" y="317479"/>
                    <a:pt x="1174186" y="21448"/>
                  </a:cubicBezTo>
                  <a:lnTo>
                    <a:pt x="1176576" y="0"/>
                  </a:lnTo>
                  <a:close/>
                </a:path>
              </a:pathLst>
            </a:custGeom>
            <a:solidFill>
              <a:srgbClr val="CA032E"/>
            </a:solidFill>
            <a:ln>
              <a:noFill/>
            </a:ln>
            <a:extLst/>
          </p:spPr>
          <p:txBody>
            <a:bodyPr lIns="68580" tIns="34290" rIns="68580" bIns="34290" anchor="ctr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5" name="任意多边形 59"/>
            <p:cNvSpPr>
              <a:spLocks noChangeArrowheads="1"/>
            </p:cNvSpPr>
            <p:nvPr/>
          </p:nvSpPr>
          <p:spPr bwMode="auto">
            <a:xfrm>
              <a:off x="6271022" y="3028951"/>
              <a:ext cx="885825" cy="1441847"/>
            </a:xfrm>
            <a:custGeom>
              <a:avLst/>
              <a:gdLst>
                <a:gd name="T0" fmla="*/ 1181100 w 1181100"/>
                <a:gd name="T1" fmla="*/ 0 h 1921854"/>
                <a:gd name="T2" fmla="*/ 1181100 w 1181100"/>
                <a:gd name="T3" fmla="*/ 1923072 h 1921854"/>
                <a:gd name="T4" fmla="*/ 0 w 1181100"/>
                <a:gd name="T5" fmla="*/ 1923072 h 1921854"/>
                <a:gd name="T6" fmla="*/ 0 w 1181100"/>
                <a:gd name="T7" fmla="*/ 732430 h 1921854"/>
                <a:gd name="T8" fmla="*/ 319230 w 1181100"/>
                <a:gd name="T9" fmla="*/ 562609 h 1921854"/>
                <a:gd name="T10" fmla="*/ 425975 w 1181100"/>
                <a:gd name="T11" fmla="*/ 500607 h 1921854"/>
                <a:gd name="T12" fmla="*/ 445921 w 1181100"/>
                <a:gd name="T13" fmla="*/ 530208 h 1921854"/>
                <a:gd name="T14" fmla="*/ 590551 w 1181100"/>
                <a:gd name="T15" fmla="*/ 590153 h 1921854"/>
                <a:gd name="T16" fmla="*/ 795088 w 1181100"/>
                <a:gd name="T17" fmla="*/ 385486 h 1921854"/>
                <a:gd name="T18" fmla="*/ 779015 w 1181100"/>
                <a:gd name="T19" fmla="*/ 305821 h 1921854"/>
                <a:gd name="T20" fmla="*/ 768996 w 1181100"/>
                <a:gd name="T21" fmla="*/ 290951 h 1921854"/>
                <a:gd name="T22" fmla="*/ 952789 w 1181100"/>
                <a:gd name="T23" fmla="*/ 167651 h 1921854"/>
                <a:gd name="T24" fmla="*/ 1140954 w 1181100"/>
                <a:gd name="T25" fmla="*/ 31296 h 1921854"/>
                <a:gd name="T26" fmla="*/ 1181100 w 1181100"/>
                <a:gd name="T27" fmla="*/ 0 h 192185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81100"/>
                <a:gd name="T43" fmla="*/ 0 h 1921854"/>
                <a:gd name="T44" fmla="*/ 1181100 w 1181100"/>
                <a:gd name="T45" fmla="*/ 1921854 h 192185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81100" h="1921854">
                  <a:moveTo>
                    <a:pt x="1181100" y="0"/>
                  </a:moveTo>
                  <a:lnTo>
                    <a:pt x="1181100" y="1921854"/>
                  </a:lnTo>
                  <a:lnTo>
                    <a:pt x="0" y="1921854"/>
                  </a:lnTo>
                  <a:lnTo>
                    <a:pt x="0" y="731966"/>
                  </a:lnTo>
                  <a:lnTo>
                    <a:pt x="319230" y="562253"/>
                  </a:lnTo>
                  <a:lnTo>
                    <a:pt x="425975" y="500289"/>
                  </a:lnTo>
                  <a:lnTo>
                    <a:pt x="445921" y="529872"/>
                  </a:lnTo>
                  <a:cubicBezTo>
                    <a:pt x="482935" y="566886"/>
                    <a:pt x="534069" y="589779"/>
                    <a:pt x="590551" y="589779"/>
                  </a:cubicBezTo>
                  <a:cubicBezTo>
                    <a:pt x="703514" y="589779"/>
                    <a:pt x="795088" y="498205"/>
                    <a:pt x="795088" y="385242"/>
                  </a:cubicBezTo>
                  <a:cubicBezTo>
                    <a:pt x="795088" y="357001"/>
                    <a:pt x="789365" y="330097"/>
                    <a:pt x="779015" y="305627"/>
                  </a:cubicBezTo>
                  <a:lnTo>
                    <a:pt x="768996" y="290767"/>
                  </a:lnTo>
                  <a:lnTo>
                    <a:pt x="952789" y="167545"/>
                  </a:lnTo>
                  <a:cubicBezTo>
                    <a:pt x="1017466" y="122501"/>
                    <a:pt x="1080201" y="77074"/>
                    <a:pt x="1140954" y="31276"/>
                  </a:cubicBezTo>
                  <a:lnTo>
                    <a:pt x="1181100" y="0"/>
                  </a:lnTo>
                  <a:close/>
                </a:path>
              </a:pathLst>
            </a:custGeom>
            <a:solidFill>
              <a:srgbClr val="092D3B"/>
            </a:solidFill>
            <a:ln>
              <a:noFill/>
            </a:ln>
            <a:extLst/>
          </p:spPr>
          <p:txBody>
            <a:bodyPr lIns="68580" tIns="34290" rIns="68580" bIns="34290" anchor="ctr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6" name="任意多边形 63"/>
            <p:cNvSpPr>
              <a:spLocks noChangeArrowheads="1"/>
            </p:cNvSpPr>
            <p:nvPr/>
          </p:nvSpPr>
          <p:spPr bwMode="auto">
            <a:xfrm>
              <a:off x="5344716" y="3599260"/>
              <a:ext cx="885825" cy="871538"/>
            </a:xfrm>
            <a:custGeom>
              <a:avLst/>
              <a:gdLst>
                <a:gd name="T0" fmla="*/ 1181100 w 1181100"/>
                <a:gd name="T1" fmla="*/ 0 h 1161755"/>
                <a:gd name="T2" fmla="*/ 1181100 w 1181100"/>
                <a:gd name="T3" fmla="*/ 1162345 h 1161755"/>
                <a:gd name="T4" fmla="*/ 0 w 1181100"/>
                <a:gd name="T5" fmla="*/ 1162345 h 1161755"/>
                <a:gd name="T6" fmla="*/ 0 w 1181100"/>
                <a:gd name="T7" fmla="*/ 518117 h 1161755"/>
                <a:gd name="T8" fmla="*/ 336342 w 1181100"/>
                <a:gd name="T9" fmla="*/ 385714 h 1161755"/>
                <a:gd name="T10" fmla="*/ 408490 w 1181100"/>
                <a:gd name="T11" fmla="*/ 354408 h 1161755"/>
                <a:gd name="T12" fmla="*/ 445921 w 1181100"/>
                <a:gd name="T13" fmla="*/ 409954 h 1161755"/>
                <a:gd name="T14" fmla="*/ 590551 w 1181100"/>
                <a:gd name="T15" fmla="*/ 469891 h 1161755"/>
                <a:gd name="T16" fmla="*/ 795088 w 1181100"/>
                <a:gd name="T17" fmla="*/ 265250 h 1161755"/>
                <a:gd name="T18" fmla="*/ 790933 w 1181100"/>
                <a:gd name="T19" fmla="*/ 224009 h 1161755"/>
                <a:gd name="T20" fmla="*/ 781056 w 1181100"/>
                <a:gd name="T21" fmla="*/ 192174 h 1161755"/>
                <a:gd name="T22" fmla="*/ 1174526 w 1181100"/>
                <a:gd name="T23" fmla="*/ 3497 h 1161755"/>
                <a:gd name="T24" fmla="*/ 1181100 w 1181100"/>
                <a:gd name="T25" fmla="*/ 0 h 116175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81100"/>
                <a:gd name="T40" fmla="*/ 0 h 1161755"/>
                <a:gd name="T41" fmla="*/ 1181100 w 1181100"/>
                <a:gd name="T42" fmla="*/ 1161755 h 116175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81100" h="1161755">
                  <a:moveTo>
                    <a:pt x="1181100" y="0"/>
                  </a:moveTo>
                  <a:lnTo>
                    <a:pt x="1181100" y="1161755"/>
                  </a:lnTo>
                  <a:lnTo>
                    <a:pt x="0" y="1161755"/>
                  </a:lnTo>
                  <a:lnTo>
                    <a:pt x="0" y="517854"/>
                  </a:lnTo>
                  <a:lnTo>
                    <a:pt x="336342" y="385518"/>
                  </a:lnTo>
                  <a:lnTo>
                    <a:pt x="408490" y="354228"/>
                  </a:lnTo>
                  <a:lnTo>
                    <a:pt x="445921" y="409746"/>
                  </a:lnTo>
                  <a:cubicBezTo>
                    <a:pt x="482935" y="446760"/>
                    <a:pt x="534070" y="469653"/>
                    <a:pt x="590551" y="469653"/>
                  </a:cubicBezTo>
                  <a:cubicBezTo>
                    <a:pt x="703514" y="469653"/>
                    <a:pt x="795088" y="378079"/>
                    <a:pt x="795088" y="265116"/>
                  </a:cubicBezTo>
                  <a:cubicBezTo>
                    <a:pt x="795088" y="250996"/>
                    <a:pt x="793657" y="237210"/>
                    <a:pt x="790933" y="223895"/>
                  </a:cubicBezTo>
                  <a:lnTo>
                    <a:pt x="781056" y="192076"/>
                  </a:lnTo>
                  <a:lnTo>
                    <a:pt x="1174526" y="3495"/>
                  </a:lnTo>
                  <a:lnTo>
                    <a:pt x="1181100" y="0"/>
                  </a:lnTo>
                  <a:close/>
                </a:path>
              </a:pathLst>
            </a:custGeom>
            <a:solidFill>
              <a:srgbClr val="FE9A08"/>
            </a:solidFill>
            <a:ln>
              <a:noFill/>
            </a:ln>
            <a:extLst/>
          </p:spPr>
          <p:txBody>
            <a:bodyPr lIns="68580" tIns="34290" rIns="68580" bIns="34290" anchor="ctr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7" name="任意多边形 66"/>
            <p:cNvSpPr>
              <a:spLocks noChangeArrowheads="1"/>
            </p:cNvSpPr>
            <p:nvPr/>
          </p:nvSpPr>
          <p:spPr bwMode="auto">
            <a:xfrm>
              <a:off x="3852862" y="4002881"/>
              <a:ext cx="1452563" cy="466725"/>
            </a:xfrm>
            <a:custGeom>
              <a:avLst/>
              <a:gdLst>
                <a:gd name="T0" fmla="*/ 1936752 w 1936748"/>
                <a:gd name="T1" fmla="*/ 0 h 623080"/>
                <a:gd name="T2" fmla="*/ 1936752 w 1936748"/>
                <a:gd name="T3" fmla="*/ 621521 h 623080"/>
                <a:gd name="T4" fmla="*/ 0 w 1936748"/>
                <a:gd name="T5" fmla="*/ 621521 h 623080"/>
                <a:gd name="T6" fmla="*/ 0 w 1936748"/>
                <a:gd name="T7" fmla="*/ 612348 h 623080"/>
                <a:gd name="T8" fmla="*/ 352298 w 1936748"/>
                <a:gd name="T9" fmla="*/ 518226 h 623080"/>
                <a:gd name="T10" fmla="*/ 750619 w 1936748"/>
                <a:gd name="T11" fmla="*/ 402333 h 623080"/>
                <a:gd name="T12" fmla="*/ 791648 w 1936748"/>
                <a:gd name="T13" fmla="*/ 389503 h 623080"/>
                <a:gd name="T14" fmla="*/ 823747 w 1936748"/>
                <a:gd name="T15" fmla="*/ 436994 h 623080"/>
                <a:gd name="T16" fmla="*/ 968377 w 1936748"/>
                <a:gd name="T17" fmla="*/ 496751 h 623080"/>
                <a:gd name="T18" fmla="*/ 1172914 w 1936748"/>
                <a:gd name="T19" fmla="*/ 292726 h 623080"/>
                <a:gd name="T20" fmla="*/ 1170637 w 1936748"/>
                <a:gd name="T21" fmla="*/ 270191 h 623080"/>
                <a:gd name="T22" fmla="*/ 1509045 w 1936748"/>
                <a:gd name="T23" fmla="*/ 156507 h 623080"/>
                <a:gd name="T24" fmla="*/ 1868380 w 1936748"/>
                <a:gd name="T25" fmla="*/ 26834 h 623080"/>
                <a:gd name="T26" fmla="*/ 1936752 w 1936748"/>
                <a:gd name="T27" fmla="*/ 0 h 6230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936748"/>
                <a:gd name="T43" fmla="*/ 0 h 623080"/>
                <a:gd name="T44" fmla="*/ 1936748 w 1936748"/>
                <a:gd name="T45" fmla="*/ 623080 h 6230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936748" h="623080">
                  <a:moveTo>
                    <a:pt x="1936748" y="0"/>
                  </a:moveTo>
                  <a:lnTo>
                    <a:pt x="1936748" y="623080"/>
                  </a:lnTo>
                  <a:lnTo>
                    <a:pt x="0" y="623080"/>
                  </a:lnTo>
                  <a:lnTo>
                    <a:pt x="0" y="613884"/>
                  </a:lnTo>
                  <a:lnTo>
                    <a:pt x="352298" y="519526"/>
                  </a:lnTo>
                  <a:cubicBezTo>
                    <a:pt x="487129" y="481602"/>
                    <a:pt x="619924" y="442867"/>
                    <a:pt x="750617" y="403342"/>
                  </a:cubicBezTo>
                  <a:lnTo>
                    <a:pt x="791646" y="390480"/>
                  </a:lnTo>
                  <a:lnTo>
                    <a:pt x="823745" y="438090"/>
                  </a:lnTo>
                  <a:cubicBezTo>
                    <a:pt x="860759" y="475104"/>
                    <a:pt x="911894" y="497997"/>
                    <a:pt x="968375" y="497997"/>
                  </a:cubicBezTo>
                  <a:cubicBezTo>
                    <a:pt x="1081338" y="497997"/>
                    <a:pt x="1172912" y="406423"/>
                    <a:pt x="1172912" y="293460"/>
                  </a:cubicBezTo>
                  <a:lnTo>
                    <a:pt x="1170635" y="270869"/>
                  </a:lnTo>
                  <a:lnTo>
                    <a:pt x="1509041" y="156899"/>
                  </a:lnTo>
                  <a:cubicBezTo>
                    <a:pt x="1631071" y="114305"/>
                    <a:pt x="1750871" y="70965"/>
                    <a:pt x="1868376" y="26902"/>
                  </a:cubicBezTo>
                  <a:lnTo>
                    <a:pt x="1936748" y="0"/>
                  </a:lnTo>
                  <a:close/>
                </a:path>
              </a:pathLst>
            </a:custGeom>
            <a:solidFill>
              <a:srgbClr val="008D94"/>
            </a:solidFill>
            <a:ln>
              <a:noFill/>
            </a:ln>
            <a:extLst/>
          </p:spPr>
          <p:txBody>
            <a:bodyPr lIns="68580" tIns="34290" rIns="68580" bIns="34290" anchor="ctr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88" name="矩形 93"/>
            <p:cNvSpPr>
              <a:spLocks noChangeArrowheads="1"/>
            </p:cNvSpPr>
            <p:nvPr/>
          </p:nvSpPr>
          <p:spPr bwMode="auto">
            <a:xfrm>
              <a:off x="1673362" y="1866900"/>
              <a:ext cx="862670" cy="279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sym typeface="方正兰亭黑_GBK" pitchFamily="2" charset="-122"/>
                </a:rPr>
                <a:t>添加标题</a:t>
              </a:r>
              <a:endPara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sym typeface="方正兰亭黑_GBK" pitchFamily="2" charset="-122"/>
              </a:endParaRPr>
            </a:p>
          </p:txBody>
        </p:sp>
        <p:sp>
          <p:nvSpPr>
            <p:cNvPr id="89" name="矩形 165"/>
            <p:cNvSpPr>
              <a:spLocks noChangeArrowheads="1"/>
            </p:cNvSpPr>
            <p:nvPr/>
          </p:nvSpPr>
          <p:spPr bwMode="auto">
            <a:xfrm>
              <a:off x="1179302" y="2159794"/>
              <a:ext cx="1356727" cy="188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sym typeface="方正兰亭黑_GBK" pitchFamily="2" charset="-122"/>
                </a:rPr>
                <a:t>点击输入图表的描述说明</a:t>
              </a:r>
            </a:p>
          </p:txBody>
        </p:sp>
        <p:sp>
          <p:nvSpPr>
            <p:cNvPr id="90" name="矩形 41"/>
            <p:cNvSpPr>
              <a:spLocks noChangeArrowheads="1"/>
            </p:cNvSpPr>
            <p:nvPr/>
          </p:nvSpPr>
          <p:spPr bwMode="auto">
            <a:xfrm>
              <a:off x="1673362" y="2563416"/>
              <a:ext cx="862670" cy="279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sym typeface="方正兰亭黑_GBK" pitchFamily="2" charset="-122"/>
                </a:rPr>
                <a:t>添加标题</a:t>
              </a:r>
              <a:endPara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sym typeface="方正兰亭黑_GBK" pitchFamily="2" charset="-122"/>
              </a:endParaRPr>
            </a:p>
          </p:txBody>
        </p:sp>
        <p:sp>
          <p:nvSpPr>
            <p:cNvPr id="91" name="矩形 42"/>
            <p:cNvSpPr>
              <a:spLocks noChangeArrowheads="1"/>
            </p:cNvSpPr>
            <p:nvPr/>
          </p:nvSpPr>
          <p:spPr bwMode="auto">
            <a:xfrm>
              <a:off x="1179303" y="2856310"/>
              <a:ext cx="1356727" cy="188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sym typeface="方正兰亭黑_GBK" pitchFamily="2" charset="-122"/>
                </a:rPr>
                <a:t>点击输入图表的描述说明</a:t>
              </a:r>
            </a:p>
          </p:txBody>
        </p:sp>
        <p:sp>
          <p:nvSpPr>
            <p:cNvPr id="92" name="矩形 44"/>
            <p:cNvSpPr>
              <a:spLocks noChangeArrowheads="1"/>
            </p:cNvSpPr>
            <p:nvPr/>
          </p:nvSpPr>
          <p:spPr bwMode="auto">
            <a:xfrm>
              <a:off x="1673362" y="3271837"/>
              <a:ext cx="862670" cy="279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sym typeface="方正兰亭黑_GBK" pitchFamily="2" charset="-122"/>
                </a:rPr>
                <a:t>添加标题</a:t>
              </a:r>
              <a:endPara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sym typeface="方正兰亭黑_GBK" pitchFamily="2" charset="-122"/>
              </a:endParaRPr>
            </a:p>
          </p:txBody>
        </p:sp>
        <p:sp>
          <p:nvSpPr>
            <p:cNvPr id="93" name="矩形 45"/>
            <p:cNvSpPr>
              <a:spLocks noChangeArrowheads="1"/>
            </p:cNvSpPr>
            <p:nvPr/>
          </p:nvSpPr>
          <p:spPr bwMode="auto">
            <a:xfrm>
              <a:off x="1179303" y="3565922"/>
              <a:ext cx="1356727" cy="188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sym typeface="方正兰亭黑_GBK" pitchFamily="2" charset="-122"/>
                </a:rPr>
                <a:t>点击输入图表的描述说明</a:t>
              </a:r>
            </a:p>
          </p:txBody>
        </p:sp>
        <p:sp>
          <p:nvSpPr>
            <p:cNvPr id="94" name="矩形 93"/>
            <p:cNvSpPr>
              <a:spLocks noChangeArrowheads="1"/>
            </p:cNvSpPr>
            <p:nvPr/>
          </p:nvSpPr>
          <p:spPr bwMode="auto">
            <a:xfrm>
              <a:off x="1673362" y="3965972"/>
              <a:ext cx="862670" cy="279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sym typeface="方正兰亭黑_GBK" pitchFamily="2" charset="-122"/>
                </a:rPr>
                <a:t>添加标题</a:t>
              </a:r>
              <a:endPara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sym typeface="方正兰亭黑_GBK" pitchFamily="2" charset="-122"/>
              </a:endParaRPr>
            </a:p>
          </p:txBody>
        </p:sp>
        <p:sp>
          <p:nvSpPr>
            <p:cNvPr id="95" name="矩形 94"/>
            <p:cNvSpPr>
              <a:spLocks noChangeArrowheads="1"/>
            </p:cNvSpPr>
            <p:nvPr/>
          </p:nvSpPr>
          <p:spPr bwMode="auto">
            <a:xfrm>
              <a:off x="1179303" y="4260056"/>
              <a:ext cx="1356727" cy="188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sym typeface="方正兰亭黑_GBK" pitchFamily="2" charset="-122"/>
                </a:rPr>
                <a:t>点击输入图表的描述说明</a:t>
              </a:r>
            </a:p>
          </p:txBody>
        </p:sp>
        <p:sp>
          <p:nvSpPr>
            <p:cNvPr id="96" name="椭圆 95"/>
            <p:cNvSpPr/>
            <p:nvPr/>
          </p:nvSpPr>
          <p:spPr>
            <a:xfrm>
              <a:off x="4482955" y="4119409"/>
              <a:ext cx="224047" cy="224047"/>
            </a:xfrm>
            <a:prstGeom prst="ellipse">
              <a:avLst/>
            </a:prstGeom>
            <a:solidFill>
              <a:srgbClr val="008D94">
                <a:alpha val="70000"/>
              </a:srgbClr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5680473" y="3685869"/>
              <a:ext cx="224047" cy="224047"/>
            </a:xfrm>
            <a:prstGeom prst="ellipse">
              <a:avLst/>
            </a:prstGeom>
            <a:solidFill>
              <a:srgbClr val="FE9A08">
                <a:alpha val="70000"/>
              </a:srgbClr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6601910" y="3211836"/>
              <a:ext cx="224047" cy="224047"/>
            </a:xfrm>
            <a:prstGeom prst="ellipse">
              <a:avLst/>
            </a:prstGeom>
            <a:solidFill>
              <a:srgbClr val="092D3B">
                <a:alpha val="70000"/>
              </a:srgbClr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7530704" y="2489388"/>
              <a:ext cx="224047" cy="224047"/>
            </a:xfrm>
            <a:prstGeom prst="ellipse">
              <a:avLst/>
            </a:prstGeom>
            <a:solidFill>
              <a:srgbClr val="CA032E">
                <a:alpha val="70000"/>
              </a:srgbClr>
            </a:solidFill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2233884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Oval 16"/>
          <p:cNvSpPr/>
          <p:nvPr/>
        </p:nvSpPr>
        <p:spPr>
          <a:xfrm>
            <a:off x="1409700" y="2558862"/>
            <a:ext cx="1168400" cy="1168400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" name="Oval 17"/>
          <p:cNvSpPr/>
          <p:nvPr/>
        </p:nvSpPr>
        <p:spPr>
          <a:xfrm>
            <a:off x="4132263" y="2558862"/>
            <a:ext cx="1168400" cy="1168400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6" name="Oval 18"/>
          <p:cNvSpPr/>
          <p:nvPr/>
        </p:nvSpPr>
        <p:spPr>
          <a:xfrm>
            <a:off x="6854825" y="2558862"/>
            <a:ext cx="1168400" cy="1168400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7" name="Oval 19"/>
          <p:cNvSpPr/>
          <p:nvPr/>
        </p:nvSpPr>
        <p:spPr>
          <a:xfrm>
            <a:off x="9577388" y="2558862"/>
            <a:ext cx="1168400" cy="1168400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8" name="Arc 20"/>
          <p:cNvSpPr/>
          <p:nvPr/>
        </p:nvSpPr>
        <p:spPr>
          <a:xfrm>
            <a:off x="1222375" y="2371537"/>
            <a:ext cx="1546225" cy="1546225"/>
          </a:xfrm>
          <a:prstGeom prst="arc">
            <a:avLst>
              <a:gd name="adj1" fmla="val 20172577"/>
              <a:gd name="adj2" fmla="val 16297434"/>
            </a:avLst>
          </a:prstGeom>
          <a:ln w="76200">
            <a:solidFill>
              <a:srgbClr val="CA03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Arc 21"/>
          <p:cNvSpPr/>
          <p:nvPr/>
        </p:nvSpPr>
        <p:spPr>
          <a:xfrm>
            <a:off x="3941763" y="2368362"/>
            <a:ext cx="1544637" cy="1546225"/>
          </a:xfrm>
          <a:prstGeom prst="arc">
            <a:avLst>
              <a:gd name="adj1" fmla="val 17379292"/>
              <a:gd name="adj2" fmla="val 8825709"/>
            </a:avLst>
          </a:prstGeom>
          <a:ln w="76200">
            <a:solidFill>
              <a:srgbClr val="092D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Arc 22"/>
          <p:cNvSpPr/>
          <p:nvPr/>
        </p:nvSpPr>
        <p:spPr>
          <a:xfrm>
            <a:off x="6661150" y="2368362"/>
            <a:ext cx="1544638" cy="1546225"/>
          </a:xfrm>
          <a:prstGeom prst="arc">
            <a:avLst>
              <a:gd name="adj1" fmla="val 14283035"/>
              <a:gd name="adj2" fmla="val 8268073"/>
            </a:avLst>
          </a:prstGeom>
          <a:ln w="76200">
            <a:solidFill>
              <a:srgbClr val="FE9A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Arc 23"/>
          <p:cNvSpPr/>
          <p:nvPr/>
        </p:nvSpPr>
        <p:spPr>
          <a:xfrm>
            <a:off x="9390063" y="2368362"/>
            <a:ext cx="1546225" cy="1546225"/>
          </a:xfrm>
          <a:prstGeom prst="arc">
            <a:avLst>
              <a:gd name="adj1" fmla="val 17026676"/>
              <a:gd name="adj2" fmla="val 13044588"/>
            </a:avLst>
          </a:prstGeom>
          <a:ln w="76200">
            <a:solidFill>
              <a:srgbClr val="008D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60525" y="2912875"/>
            <a:ext cx="666750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  <a:latin typeface="GeosansLight" panose="02000603020000020003" pitchFamily="2" charset="0"/>
              </a:rPr>
              <a:t>85%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79913" y="2912875"/>
            <a:ext cx="655637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  <a:latin typeface="GeosansLight" panose="02000603020000020003" pitchFamily="2" charset="0"/>
              </a:rPr>
              <a:t>73%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99300" y="2914462"/>
            <a:ext cx="6635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  <a:latin typeface="GeosansLight" panose="02000603020000020003" pitchFamily="2" charset="0"/>
              </a:rPr>
              <a:t>78%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828213" y="2912875"/>
            <a:ext cx="64633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>
                <a:solidFill>
                  <a:schemeClr val="bg1">
                    <a:lumMod val="50000"/>
                  </a:schemeClr>
                </a:solidFill>
                <a:latin typeface="GeosansLight" panose="02000603020000020003" pitchFamily="2" charset="0"/>
              </a:rPr>
              <a:t>90%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95308" y="4147950"/>
            <a:ext cx="142539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加入文字描述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41600" y="4147950"/>
            <a:ext cx="141577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600" b="1" dirty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加入文字描述</a:t>
            </a:r>
            <a:endParaRPr lang="en-US" altLang="zh-CN" sz="1600" b="1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23995" y="4147950"/>
            <a:ext cx="141577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600" b="1" dirty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加入文字描述</a:t>
            </a:r>
            <a:endParaRPr lang="en-US" altLang="zh-CN" sz="1600" b="1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470619" y="4141600"/>
            <a:ext cx="141577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1600" b="1" dirty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  <a:cs typeface="Open Sans" panose="020B0606030504020204" pitchFamily="34" charset="0"/>
              </a:rPr>
              <a:t>加入文字描述</a:t>
            </a:r>
            <a:endParaRPr lang="en-US" altLang="zh-CN" sz="1600" b="1" dirty="0">
              <a:solidFill>
                <a:srgbClr val="FFFFFF">
                  <a:lumMod val="50000"/>
                </a:srgbClr>
              </a:solidFill>
              <a:latin typeface="微软雅黑" pitchFamily="34" charset="-122"/>
              <a:ea typeface="微软雅黑" pitchFamily="34" charset="-122"/>
              <a:cs typeface="Open Sans" panose="020B0606030504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 flipV="1">
            <a:off x="2137" y="4899708"/>
            <a:ext cx="12188276" cy="6096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504"/>
          <p:cNvSpPr txBox="1"/>
          <p:nvPr/>
        </p:nvSpPr>
        <p:spPr>
          <a:xfrm>
            <a:off x="2068933" y="5142567"/>
            <a:ext cx="8260282" cy="700568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右键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点击图片选择设置图片格式可直接替换图片。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您的内容打在这里，或者通过复制您的文本后，在此框中选择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粘贴。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录入上述图表的综合描述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说明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在此录入上述图表的综合描述说明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。</a:t>
            </a:r>
            <a:endParaRPr lang="en-US" altLang="zh-CN" dirty="0">
              <a:solidFill>
                <a:schemeClr val="bg1">
                  <a:lumMod val="50000"/>
                </a:schemeClr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498338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195957" y="2577588"/>
            <a:ext cx="9938546" cy="2956674"/>
            <a:chOff x="2428996" y="2562957"/>
            <a:chExt cx="6727031" cy="2001261"/>
          </a:xfrm>
        </p:grpSpPr>
        <p:sp>
          <p:nvSpPr>
            <p:cNvPr id="39" name="圆角矩形 38"/>
            <p:cNvSpPr/>
            <p:nvPr/>
          </p:nvSpPr>
          <p:spPr>
            <a:xfrm>
              <a:off x="4296370" y="3429494"/>
              <a:ext cx="1106686" cy="353188"/>
            </a:xfrm>
            <a:prstGeom prst="roundRect">
              <a:avLst>
                <a:gd name="adj" fmla="val 12535"/>
              </a:avLst>
            </a:prstGeom>
            <a:gradFill>
              <a:gsLst>
                <a:gs pos="92000">
                  <a:srgbClr val="FAFCFB"/>
                </a:gs>
                <a:gs pos="15000">
                  <a:srgbClr val="CDCED0"/>
                </a:gs>
              </a:gsLst>
              <a:lin ang="2700000" scaled="1"/>
            </a:gradFill>
            <a:ln w="22225">
              <a:gradFill>
                <a:gsLst>
                  <a:gs pos="36000">
                    <a:srgbClr val="FCFCFC"/>
                  </a:gs>
                  <a:gs pos="71000">
                    <a:srgbClr val="FAFCFB"/>
                  </a:gs>
                </a:gsLst>
                <a:lin ang="3000000" scaled="0"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sz="2800" dirty="0">
                <a:ea typeface="微软雅黑" panose="020B0503020204020204" pitchFamily="34" charset="-122"/>
              </a:endParaRP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6016646" y="3429494"/>
              <a:ext cx="1106686" cy="353188"/>
            </a:xfrm>
            <a:prstGeom prst="roundRect">
              <a:avLst>
                <a:gd name="adj" fmla="val 12535"/>
              </a:avLst>
            </a:prstGeom>
            <a:gradFill>
              <a:gsLst>
                <a:gs pos="92000">
                  <a:srgbClr val="FAFCFB"/>
                </a:gs>
                <a:gs pos="15000">
                  <a:srgbClr val="CDCED0"/>
                </a:gs>
              </a:gsLst>
              <a:lin ang="2700000" scaled="1"/>
            </a:gradFill>
            <a:ln w="22225">
              <a:gradFill>
                <a:gsLst>
                  <a:gs pos="36000">
                    <a:srgbClr val="FCFCFC"/>
                  </a:gs>
                  <a:gs pos="71000">
                    <a:srgbClr val="FAFCFB"/>
                  </a:gs>
                </a:gsLst>
                <a:lin ang="3000000" scaled="0"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sz="2800" dirty="0">
                <a:ea typeface="微软雅黑" panose="020B0503020204020204" pitchFamily="34" charset="-122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7644231" y="3429494"/>
              <a:ext cx="1106686" cy="353188"/>
            </a:xfrm>
            <a:prstGeom prst="roundRect">
              <a:avLst>
                <a:gd name="adj" fmla="val 12535"/>
              </a:avLst>
            </a:prstGeom>
            <a:gradFill>
              <a:gsLst>
                <a:gs pos="92000">
                  <a:srgbClr val="FAFCFB"/>
                </a:gs>
                <a:gs pos="15000">
                  <a:srgbClr val="CDCED0"/>
                </a:gs>
              </a:gsLst>
              <a:lin ang="2700000" scaled="1"/>
            </a:gradFill>
            <a:ln w="22225">
              <a:gradFill>
                <a:gsLst>
                  <a:gs pos="36000">
                    <a:srgbClr val="FCFCFC"/>
                  </a:gs>
                  <a:gs pos="71000">
                    <a:srgbClr val="FAFCFB"/>
                  </a:gs>
                </a:gsLst>
                <a:lin ang="3000000" scaled="0"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sz="2800" dirty="0">
                <a:ea typeface="微软雅黑" panose="020B0503020204020204" pitchFamily="34" charset="-122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2670854" y="3429494"/>
              <a:ext cx="1106686" cy="353188"/>
            </a:xfrm>
            <a:prstGeom prst="roundRect">
              <a:avLst>
                <a:gd name="adj" fmla="val 12535"/>
              </a:avLst>
            </a:prstGeom>
            <a:gradFill>
              <a:gsLst>
                <a:gs pos="92000">
                  <a:srgbClr val="FAFCFB"/>
                </a:gs>
                <a:gs pos="15000">
                  <a:srgbClr val="CDCED0"/>
                </a:gs>
              </a:gsLst>
              <a:lin ang="2700000" scaled="1"/>
            </a:gradFill>
            <a:ln w="22225">
              <a:gradFill>
                <a:gsLst>
                  <a:gs pos="36000">
                    <a:srgbClr val="FCFCFC"/>
                  </a:gs>
                  <a:gs pos="71000">
                    <a:srgbClr val="FAFCFB"/>
                  </a:gs>
                </a:gsLst>
                <a:lin ang="3000000" scaled="0"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sz="2800" dirty="0">
                <a:ea typeface="微软雅黑" panose="020B0503020204020204" pitchFamily="34" charset="-122"/>
              </a:endParaRPr>
            </a:p>
          </p:txBody>
        </p:sp>
        <p:grpSp>
          <p:nvGrpSpPr>
            <p:cNvPr id="43" name="组合 42"/>
            <p:cNvGrpSpPr>
              <a:grpSpLocks/>
            </p:cNvGrpSpPr>
            <p:nvPr/>
          </p:nvGrpSpPr>
          <p:grpSpPr bwMode="auto">
            <a:xfrm>
              <a:off x="4031577" y="2562957"/>
              <a:ext cx="1918097" cy="681038"/>
              <a:chOff x="0" y="0"/>
              <a:chExt cx="2636520" cy="1447800"/>
            </a:xfrm>
          </p:grpSpPr>
          <p:sp>
            <p:nvSpPr>
              <p:cNvPr id="61" name="任意多边形 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636520" cy="1447800"/>
              </a:xfrm>
              <a:custGeom>
                <a:avLst/>
                <a:gdLst>
                  <a:gd name="T0" fmla="*/ 0 w 2636520"/>
                  <a:gd name="T1" fmla="*/ 0 h 1447800"/>
                  <a:gd name="T2" fmla="*/ 2103122 w 2636520"/>
                  <a:gd name="T3" fmla="*/ 0 h 1447800"/>
                  <a:gd name="T4" fmla="*/ 2636520 w 2636520"/>
                  <a:gd name="T5" fmla="*/ 723900 h 1447800"/>
                  <a:gd name="T6" fmla="*/ 2103122 w 2636520"/>
                  <a:gd name="T7" fmla="*/ 1447800 h 1447800"/>
                  <a:gd name="T8" fmla="*/ 0 w 2636520"/>
                  <a:gd name="T9" fmla="*/ 1447800 h 1447800"/>
                  <a:gd name="T10" fmla="*/ 0 w 2636520"/>
                  <a:gd name="T11" fmla="*/ 1442632 h 1447800"/>
                  <a:gd name="T12" fmla="*/ 529590 w 2636520"/>
                  <a:gd name="T13" fmla="*/ 723900 h 1447800"/>
                  <a:gd name="T14" fmla="*/ 0 w 2636520"/>
                  <a:gd name="T15" fmla="*/ 5168 h 14478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36520"/>
                  <a:gd name="T25" fmla="*/ 0 h 1447800"/>
                  <a:gd name="T26" fmla="*/ 2636520 w 2636520"/>
                  <a:gd name="T27" fmla="*/ 1447800 h 14478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36520" h="1447800">
                    <a:moveTo>
                      <a:pt x="0" y="0"/>
                    </a:moveTo>
                    <a:lnTo>
                      <a:pt x="2103122" y="0"/>
                    </a:lnTo>
                    <a:lnTo>
                      <a:pt x="2636520" y="723900"/>
                    </a:lnTo>
                    <a:lnTo>
                      <a:pt x="2103122" y="1447800"/>
                    </a:lnTo>
                    <a:lnTo>
                      <a:pt x="0" y="1447800"/>
                    </a:lnTo>
                    <a:lnTo>
                      <a:pt x="0" y="1442632"/>
                    </a:lnTo>
                    <a:lnTo>
                      <a:pt x="529590" y="723900"/>
                    </a:lnTo>
                    <a:lnTo>
                      <a:pt x="0" y="5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92D3B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2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文本框 24"/>
              <p:cNvSpPr>
                <a:spLocks noChangeArrowheads="1"/>
              </p:cNvSpPr>
              <p:nvPr/>
            </p:nvSpPr>
            <p:spPr bwMode="auto">
              <a:xfrm>
                <a:off x="304995" y="436037"/>
                <a:ext cx="2230360" cy="575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r>
                  <a:rPr lang="zh-CN" altLang="en-US" sz="2000">
                    <a:solidFill>
                      <a:schemeClr val="bg1"/>
                    </a:solidFill>
                    <a:latin typeface="Arial" pitchFamily="34" charset="0"/>
                    <a:sym typeface="Arial" pitchFamily="34" charset="0"/>
                  </a:rPr>
                  <a:t>输入内容</a:t>
                </a:r>
                <a:endParaRPr lang="zh-CN" altLang="en-US" sz="2000" baseline="-3000">
                  <a:solidFill>
                    <a:schemeClr val="bg1"/>
                  </a:solidFill>
                  <a:latin typeface="Arial" pitchFamily="34" charset="0"/>
                  <a:sym typeface="Arial" pitchFamily="34" charset="0"/>
                </a:endParaRPr>
              </a:p>
            </p:txBody>
          </p:sp>
        </p:grpSp>
        <p:grpSp>
          <p:nvGrpSpPr>
            <p:cNvPr id="44" name="组合 2"/>
            <p:cNvGrpSpPr>
              <a:grpSpLocks/>
            </p:cNvGrpSpPr>
            <p:nvPr/>
          </p:nvGrpSpPr>
          <p:grpSpPr bwMode="auto">
            <a:xfrm>
              <a:off x="2428996" y="2562957"/>
              <a:ext cx="1918097" cy="681038"/>
              <a:chOff x="0" y="0"/>
              <a:chExt cx="2636520" cy="1447800"/>
            </a:xfrm>
          </p:grpSpPr>
          <p:sp>
            <p:nvSpPr>
              <p:cNvPr id="59" name="任意多边形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636520" cy="1447800"/>
              </a:xfrm>
              <a:custGeom>
                <a:avLst/>
                <a:gdLst>
                  <a:gd name="T0" fmla="*/ 0 w 2636520"/>
                  <a:gd name="T1" fmla="*/ 0 h 1447800"/>
                  <a:gd name="T2" fmla="*/ 2103122 w 2636520"/>
                  <a:gd name="T3" fmla="*/ 0 h 1447800"/>
                  <a:gd name="T4" fmla="*/ 2636520 w 2636520"/>
                  <a:gd name="T5" fmla="*/ 723900 h 1447800"/>
                  <a:gd name="T6" fmla="*/ 2103122 w 2636520"/>
                  <a:gd name="T7" fmla="*/ 1447800 h 1447800"/>
                  <a:gd name="T8" fmla="*/ 0 w 2636520"/>
                  <a:gd name="T9" fmla="*/ 1447800 h 1447800"/>
                  <a:gd name="T10" fmla="*/ 0 w 2636520"/>
                  <a:gd name="T11" fmla="*/ 1442632 h 1447800"/>
                  <a:gd name="T12" fmla="*/ 529590 w 2636520"/>
                  <a:gd name="T13" fmla="*/ 723900 h 1447800"/>
                  <a:gd name="T14" fmla="*/ 0 w 2636520"/>
                  <a:gd name="T15" fmla="*/ 5168 h 14478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36520"/>
                  <a:gd name="T25" fmla="*/ 0 h 1447800"/>
                  <a:gd name="T26" fmla="*/ 2636520 w 2636520"/>
                  <a:gd name="T27" fmla="*/ 1447800 h 14478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36520" h="1447800">
                    <a:moveTo>
                      <a:pt x="0" y="0"/>
                    </a:moveTo>
                    <a:lnTo>
                      <a:pt x="2103122" y="0"/>
                    </a:lnTo>
                    <a:lnTo>
                      <a:pt x="2636520" y="723900"/>
                    </a:lnTo>
                    <a:lnTo>
                      <a:pt x="2103122" y="1447800"/>
                    </a:lnTo>
                    <a:lnTo>
                      <a:pt x="0" y="1447800"/>
                    </a:lnTo>
                    <a:lnTo>
                      <a:pt x="0" y="1442632"/>
                    </a:lnTo>
                    <a:lnTo>
                      <a:pt x="529590" y="723900"/>
                    </a:lnTo>
                    <a:lnTo>
                      <a:pt x="0" y="5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032E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2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文本框 25"/>
              <p:cNvSpPr>
                <a:spLocks noChangeArrowheads="1"/>
              </p:cNvSpPr>
              <p:nvPr/>
            </p:nvSpPr>
            <p:spPr bwMode="auto">
              <a:xfrm>
                <a:off x="272839" y="391749"/>
                <a:ext cx="2293960" cy="664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r>
                  <a:rPr lang="zh-CN" altLang="en-US" sz="2000" dirty="0">
                    <a:solidFill>
                      <a:schemeClr val="bg1"/>
                    </a:solidFill>
                    <a:latin typeface="Arial" pitchFamily="34" charset="0"/>
                    <a:sym typeface="Arial" pitchFamily="34" charset="0"/>
                  </a:rPr>
                  <a:t>输入内容</a:t>
                </a:r>
                <a:endParaRPr lang="zh-CN" altLang="en-US" sz="2000" baseline="-3000" dirty="0">
                  <a:solidFill>
                    <a:schemeClr val="bg1"/>
                  </a:solidFill>
                  <a:latin typeface="Arial" pitchFamily="34" charset="0"/>
                  <a:sym typeface="Arial" pitchFamily="34" charset="0"/>
                </a:endParaRPr>
              </a:p>
            </p:txBody>
          </p:sp>
        </p:grpSp>
        <p:grpSp>
          <p:nvGrpSpPr>
            <p:cNvPr id="45" name="组合 23"/>
            <p:cNvGrpSpPr>
              <a:grpSpLocks/>
            </p:cNvGrpSpPr>
            <p:nvPr/>
          </p:nvGrpSpPr>
          <p:grpSpPr bwMode="auto">
            <a:xfrm>
              <a:off x="7239121" y="2562957"/>
              <a:ext cx="1916906" cy="681038"/>
              <a:chOff x="0" y="0"/>
              <a:chExt cx="2636520" cy="1447800"/>
            </a:xfrm>
          </p:grpSpPr>
          <p:sp>
            <p:nvSpPr>
              <p:cNvPr id="57" name="任意多边形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636520" cy="1447800"/>
              </a:xfrm>
              <a:custGeom>
                <a:avLst/>
                <a:gdLst>
                  <a:gd name="T0" fmla="*/ 0 w 2636520"/>
                  <a:gd name="T1" fmla="*/ 0 h 1447800"/>
                  <a:gd name="T2" fmla="*/ 2103122 w 2636520"/>
                  <a:gd name="T3" fmla="*/ 0 h 1447800"/>
                  <a:gd name="T4" fmla="*/ 2636520 w 2636520"/>
                  <a:gd name="T5" fmla="*/ 723900 h 1447800"/>
                  <a:gd name="T6" fmla="*/ 2103122 w 2636520"/>
                  <a:gd name="T7" fmla="*/ 1447800 h 1447800"/>
                  <a:gd name="T8" fmla="*/ 0 w 2636520"/>
                  <a:gd name="T9" fmla="*/ 1447800 h 1447800"/>
                  <a:gd name="T10" fmla="*/ 0 w 2636520"/>
                  <a:gd name="T11" fmla="*/ 1442632 h 1447800"/>
                  <a:gd name="T12" fmla="*/ 529590 w 2636520"/>
                  <a:gd name="T13" fmla="*/ 723900 h 1447800"/>
                  <a:gd name="T14" fmla="*/ 0 w 2636520"/>
                  <a:gd name="T15" fmla="*/ 5168 h 14478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36520"/>
                  <a:gd name="T25" fmla="*/ 0 h 1447800"/>
                  <a:gd name="T26" fmla="*/ 2636520 w 2636520"/>
                  <a:gd name="T27" fmla="*/ 1447800 h 14478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36520" h="1447800">
                    <a:moveTo>
                      <a:pt x="0" y="0"/>
                    </a:moveTo>
                    <a:lnTo>
                      <a:pt x="2103122" y="0"/>
                    </a:lnTo>
                    <a:lnTo>
                      <a:pt x="2636520" y="723900"/>
                    </a:lnTo>
                    <a:lnTo>
                      <a:pt x="2103122" y="1447800"/>
                    </a:lnTo>
                    <a:lnTo>
                      <a:pt x="0" y="1447800"/>
                    </a:lnTo>
                    <a:lnTo>
                      <a:pt x="0" y="1442632"/>
                    </a:lnTo>
                    <a:lnTo>
                      <a:pt x="529590" y="723900"/>
                    </a:lnTo>
                    <a:lnTo>
                      <a:pt x="0" y="5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D94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2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文本框 26"/>
              <p:cNvSpPr>
                <a:spLocks noChangeArrowheads="1"/>
              </p:cNvSpPr>
              <p:nvPr/>
            </p:nvSpPr>
            <p:spPr bwMode="auto">
              <a:xfrm>
                <a:off x="311563" y="436037"/>
                <a:ext cx="2230360" cy="5757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r>
                  <a:rPr lang="zh-CN" altLang="en-US" sz="2000" dirty="0">
                    <a:solidFill>
                      <a:schemeClr val="bg1"/>
                    </a:solidFill>
                    <a:latin typeface="Arial" pitchFamily="34" charset="0"/>
                    <a:sym typeface="Arial" pitchFamily="34" charset="0"/>
                  </a:rPr>
                  <a:t>输入内容</a:t>
                </a:r>
                <a:endParaRPr lang="zh-CN" altLang="en-US" sz="2000" baseline="-3000" dirty="0">
                  <a:solidFill>
                    <a:schemeClr val="bg1"/>
                  </a:solidFill>
                  <a:latin typeface="Arial" pitchFamily="34" charset="0"/>
                  <a:sym typeface="Arial" pitchFamily="34" charset="0"/>
                </a:endParaRPr>
              </a:p>
            </p:txBody>
          </p:sp>
        </p:grpSp>
        <p:grpSp>
          <p:nvGrpSpPr>
            <p:cNvPr id="46" name="组合 22"/>
            <p:cNvGrpSpPr>
              <a:grpSpLocks/>
            </p:cNvGrpSpPr>
            <p:nvPr/>
          </p:nvGrpSpPr>
          <p:grpSpPr bwMode="auto">
            <a:xfrm>
              <a:off x="5635349" y="2562957"/>
              <a:ext cx="1918097" cy="681038"/>
              <a:chOff x="0" y="0"/>
              <a:chExt cx="2636520" cy="1447800"/>
            </a:xfrm>
          </p:grpSpPr>
          <p:sp>
            <p:nvSpPr>
              <p:cNvPr id="55" name="任意多边形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636520" cy="1447800"/>
              </a:xfrm>
              <a:custGeom>
                <a:avLst/>
                <a:gdLst>
                  <a:gd name="T0" fmla="*/ 0 w 2636520"/>
                  <a:gd name="T1" fmla="*/ 0 h 1447800"/>
                  <a:gd name="T2" fmla="*/ 2103122 w 2636520"/>
                  <a:gd name="T3" fmla="*/ 0 h 1447800"/>
                  <a:gd name="T4" fmla="*/ 2636520 w 2636520"/>
                  <a:gd name="T5" fmla="*/ 723900 h 1447800"/>
                  <a:gd name="T6" fmla="*/ 2103122 w 2636520"/>
                  <a:gd name="T7" fmla="*/ 1447800 h 1447800"/>
                  <a:gd name="T8" fmla="*/ 0 w 2636520"/>
                  <a:gd name="T9" fmla="*/ 1447800 h 1447800"/>
                  <a:gd name="T10" fmla="*/ 0 w 2636520"/>
                  <a:gd name="T11" fmla="*/ 1442632 h 1447800"/>
                  <a:gd name="T12" fmla="*/ 529590 w 2636520"/>
                  <a:gd name="T13" fmla="*/ 723900 h 1447800"/>
                  <a:gd name="T14" fmla="*/ 0 w 2636520"/>
                  <a:gd name="T15" fmla="*/ 5168 h 14478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36520"/>
                  <a:gd name="T25" fmla="*/ 0 h 1447800"/>
                  <a:gd name="T26" fmla="*/ 2636520 w 2636520"/>
                  <a:gd name="T27" fmla="*/ 1447800 h 14478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36520" h="1447800">
                    <a:moveTo>
                      <a:pt x="0" y="0"/>
                    </a:moveTo>
                    <a:lnTo>
                      <a:pt x="2103122" y="0"/>
                    </a:lnTo>
                    <a:lnTo>
                      <a:pt x="2636520" y="723900"/>
                    </a:lnTo>
                    <a:lnTo>
                      <a:pt x="2103122" y="1447800"/>
                    </a:lnTo>
                    <a:lnTo>
                      <a:pt x="0" y="1447800"/>
                    </a:lnTo>
                    <a:lnTo>
                      <a:pt x="0" y="1442632"/>
                    </a:lnTo>
                    <a:lnTo>
                      <a:pt x="529590" y="723900"/>
                    </a:lnTo>
                    <a:lnTo>
                      <a:pt x="0" y="5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E9A08"/>
              </a:solidFill>
              <a:ln>
                <a:noFill/>
              </a:ln>
              <a:effectLst>
                <a:outerShdw blurRad="107950" dist="12700" dir="5400000" algn="ctr">
                  <a:srgbClr val="000000"/>
                </a:outerShdw>
              </a:effectLst>
              <a:scene3d>
                <a:camera prst="orthographicFront">
                  <a:rot lat="0" lon="0" rev="0"/>
                </a:camera>
                <a:lightRig rig="soft" dir="t">
                  <a:rot lat="0" lon="0" rev="0"/>
                </a:lightRig>
              </a:scene3d>
              <a:sp3d contourW="44450" prstMaterial="matte">
                <a:bevelT w="63500" h="63500" prst="artDeco"/>
                <a:contourClr>
                  <a:srgbClr val="FFFFFF"/>
                </a:contourClr>
              </a:sp3d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2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文本框 27"/>
              <p:cNvSpPr>
                <a:spLocks noChangeArrowheads="1"/>
              </p:cNvSpPr>
              <p:nvPr/>
            </p:nvSpPr>
            <p:spPr bwMode="auto">
              <a:xfrm>
                <a:off x="330619" y="391754"/>
                <a:ext cx="2205655" cy="664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r>
                  <a:rPr lang="zh-CN" altLang="en-US" sz="2000">
                    <a:solidFill>
                      <a:schemeClr val="bg1"/>
                    </a:solidFill>
                    <a:latin typeface="Arial" pitchFamily="34" charset="0"/>
                    <a:sym typeface="Arial" pitchFamily="34" charset="0"/>
                  </a:rPr>
                  <a:t>输入内容</a:t>
                </a:r>
                <a:endParaRPr lang="zh-CN" altLang="en-US" sz="2000" baseline="-3000">
                  <a:solidFill>
                    <a:schemeClr val="bg1"/>
                  </a:solidFill>
                  <a:latin typeface="Arial" pitchFamily="34" charset="0"/>
                  <a:sym typeface="Arial" pitchFamily="34" charset="0"/>
                </a:endParaRPr>
              </a:p>
            </p:txBody>
          </p:sp>
        </p:grpSp>
        <p:sp>
          <p:nvSpPr>
            <p:cNvPr id="47" name="矩形 32"/>
            <p:cNvSpPr>
              <a:spLocks noChangeArrowheads="1"/>
            </p:cNvSpPr>
            <p:nvPr/>
          </p:nvSpPr>
          <p:spPr bwMode="auto">
            <a:xfrm>
              <a:off x="2712602" y="3452354"/>
              <a:ext cx="927026" cy="296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2400" dirty="0">
                  <a:solidFill>
                    <a:srgbClr val="163A5A"/>
                  </a:solidFill>
                  <a:sym typeface="方正兰亭黑_GBK" pitchFamily="2" charset="-122"/>
                </a:rPr>
                <a:t>添加标题</a:t>
              </a:r>
              <a:endParaRPr lang="en-US" altLang="zh-CN" sz="2400" dirty="0">
                <a:solidFill>
                  <a:srgbClr val="163A5A"/>
                </a:solidFill>
                <a:sym typeface="方正兰亭黑_GBK" pitchFamily="2" charset="-122"/>
              </a:endParaRPr>
            </a:p>
          </p:txBody>
        </p:sp>
        <p:sp>
          <p:nvSpPr>
            <p:cNvPr id="48" name="矩形 47"/>
            <p:cNvSpPr>
              <a:spLocks noChangeArrowheads="1"/>
            </p:cNvSpPr>
            <p:nvPr/>
          </p:nvSpPr>
          <p:spPr bwMode="auto">
            <a:xfrm>
              <a:off x="2463525" y="3932267"/>
              <a:ext cx="1431131" cy="631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73" tIns="34287" rIns="68573" bIns="3428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方正兰亭黑_GBK" pitchFamily="2" charset="-122"/>
                </a:rPr>
                <a:t>在此录入上述图表的描述说明，在此录入上述图表的描述说明，在此录入上述图表的描述说明。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9" name="矩形 34"/>
            <p:cNvSpPr>
              <a:spLocks noChangeArrowheads="1"/>
            </p:cNvSpPr>
            <p:nvPr/>
          </p:nvSpPr>
          <p:spPr bwMode="auto">
            <a:xfrm>
              <a:off x="4392573" y="3452354"/>
              <a:ext cx="927026" cy="296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2400">
                  <a:sym typeface="方正兰亭黑_GBK" pitchFamily="2" charset="-122"/>
                </a:rPr>
                <a:t>添加标题</a:t>
              </a:r>
              <a:endParaRPr lang="en-US" altLang="zh-CN" sz="2400">
                <a:sym typeface="方正兰亭黑_GBK" pitchFamily="2" charset="-122"/>
              </a:endParaRPr>
            </a:p>
          </p:txBody>
        </p:sp>
        <p:sp>
          <p:nvSpPr>
            <p:cNvPr id="50" name="矩形 47"/>
            <p:cNvSpPr>
              <a:spLocks noChangeArrowheads="1"/>
            </p:cNvSpPr>
            <p:nvPr/>
          </p:nvSpPr>
          <p:spPr bwMode="auto">
            <a:xfrm>
              <a:off x="4174452" y="3932267"/>
              <a:ext cx="1406129" cy="631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73" tIns="34287" rIns="68573" bIns="3428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方正兰亭黑_GBK" pitchFamily="2" charset="-122"/>
                </a:rPr>
                <a:t>在此录入上述图表的描述说明，在此录入上述图表的描述说明，在此录入上述图表的描述说明。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1" name="矩形 36"/>
            <p:cNvSpPr>
              <a:spLocks noChangeArrowheads="1"/>
            </p:cNvSpPr>
            <p:nvPr/>
          </p:nvSpPr>
          <p:spPr bwMode="auto">
            <a:xfrm>
              <a:off x="6070163" y="3452354"/>
              <a:ext cx="927026" cy="296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2400" dirty="0">
                  <a:solidFill>
                    <a:srgbClr val="163A5A"/>
                  </a:solidFill>
                  <a:sym typeface="方正兰亭黑_GBK" pitchFamily="2" charset="-122"/>
                </a:rPr>
                <a:t>添加标题</a:t>
              </a:r>
              <a:endParaRPr lang="en-US" altLang="zh-CN" sz="2400" dirty="0">
                <a:solidFill>
                  <a:srgbClr val="163A5A"/>
                </a:solidFill>
                <a:sym typeface="方正兰亭黑_GBK" pitchFamily="2" charset="-122"/>
              </a:endParaRPr>
            </a:p>
          </p:txBody>
        </p:sp>
        <p:sp>
          <p:nvSpPr>
            <p:cNvPr id="52" name="矩形 47"/>
            <p:cNvSpPr>
              <a:spLocks noChangeArrowheads="1"/>
            </p:cNvSpPr>
            <p:nvPr/>
          </p:nvSpPr>
          <p:spPr bwMode="auto">
            <a:xfrm>
              <a:off x="5860377" y="3932267"/>
              <a:ext cx="1419225" cy="631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73" tIns="34287" rIns="68573" bIns="3428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方正兰亭黑_GBK" pitchFamily="2" charset="-122"/>
                </a:rPr>
                <a:t>在此录入上述图表的描述说明，在此录入上述图表的描述说明，在此录入上述图表的描述说明。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3" name="矩形 38"/>
            <p:cNvSpPr>
              <a:spLocks noChangeArrowheads="1"/>
            </p:cNvSpPr>
            <p:nvPr/>
          </p:nvSpPr>
          <p:spPr bwMode="auto">
            <a:xfrm>
              <a:off x="7749540" y="3452354"/>
              <a:ext cx="927026" cy="2968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2400">
                  <a:sym typeface="方正兰亭黑_GBK" pitchFamily="2" charset="-122"/>
                </a:rPr>
                <a:t>添加标题</a:t>
              </a:r>
              <a:endParaRPr lang="en-US" altLang="zh-CN" sz="2400">
                <a:sym typeface="方正兰亭黑_GBK" pitchFamily="2" charset="-122"/>
              </a:endParaRPr>
            </a:p>
          </p:txBody>
        </p:sp>
        <p:sp>
          <p:nvSpPr>
            <p:cNvPr id="54" name="矩形 47"/>
            <p:cNvSpPr>
              <a:spLocks noChangeArrowheads="1"/>
            </p:cNvSpPr>
            <p:nvPr/>
          </p:nvSpPr>
          <p:spPr bwMode="auto">
            <a:xfrm>
              <a:off x="7559399" y="3932267"/>
              <a:ext cx="1406128" cy="631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73" tIns="34287" rIns="68573" bIns="3428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方正兰亭黑_GBK" pitchFamily="2" charset="-122"/>
                </a:rPr>
                <a:t>在此录入上述图表的描述说明，在此录入上述图表的描述说明，在此录入上述图表的描述说明。</a:t>
              </a:r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498338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669908" y="2854716"/>
            <a:ext cx="1355423" cy="1298304"/>
            <a:chOff x="1664154" y="1934950"/>
            <a:chExt cx="963741" cy="897257"/>
          </a:xfrm>
        </p:grpSpPr>
        <p:grpSp>
          <p:nvGrpSpPr>
            <p:cNvPr id="56" name="组合 55"/>
            <p:cNvGrpSpPr/>
            <p:nvPr/>
          </p:nvGrpSpPr>
          <p:grpSpPr>
            <a:xfrm rot="18900000">
              <a:off x="1664154" y="1934950"/>
              <a:ext cx="897259" cy="897257"/>
              <a:chOff x="304800" y="673100"/>
              <a:chExt cx="4000500" cy="4000500"/>
            </a:xfrm>
            <a:effectLst>
              <a:outerShdw blurRad="444500" dist="254000" dir="48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7" name="TextBox 44"/>
            <p:cNvSpPr txBox="1"/>
            <p:nvPr/>
          </p:nvSpPr>
          <p:spPr>
            <a:xfrm>
              <a:off x="1807549" y="2188595"/>
              <a:ext cx="820346" cy="377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953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45%</a:t>
              </a:r>
              <a:endParaRPr lang="zh-CN" altLang="en-US" sz="2953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4416968" y="2868895"/>
            <a:ext cx="1261921" cy="1298304"/>
            <a:chOff x="3293884" y="1912625"/>
            <a:chExt cx="897259" cy="897258"/>
          </a:xfrm>
        </p:grpSpPr>
        <p:grpSp>
          <p:nvGrpSpPr>
            <p:cNvPr id="61" name="组合 60"/>
            <p:cNvGrpSpPr/>
            <p:nvPr/>
          </p:nvGrpSpPr>
          <p:grpSpPr>
            <a:xfrm rot="18900000">
              <a:off x="3293884" y="1912625"/>
              <a:ext cx="897259" cy="897258"/>
              <a:chOff x="304800" y="673100"/>
              <a:chExt cx="4000500" cy="4000500"/>
            </a:xfrm>
            <a:effectLst>
              <a:outerShdw blurRad="444500" dist="254000" dir="528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3" name="同心圆 6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366204" y="734505"/>
                <a:ext cx="3877703" cy="3877691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62" name="TextBox 49"/>
            <p:cNvSpPr txBox="1"/>
            <p:nvPr/>
          </p:nvSpPr>
          <p:spPr>
            <a:xfrm>
              <a:off x="3404406" y="2201081"/>
              <a:ext cx="753231" cy="362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12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68%</a:t>
              </a:r>
              <a:endParaRPr lang="zh-CN" altLang="en-US" sz="2812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956210" y="2861142"/>
            <a:ext cx="1324734" cy="1298304"/>
            <a:chOff x="4849324" y="1995712"/>
            <a:chExt cx="941921" cy="897257"/>
          </a:xfrm>
        </p:grpSpPr>
        <p:grpSp>
          <p:nvGrpSpPr>
            <p:cNvPr id="66" name="组合 65"/>
            <p:cNvGrpSpPr/>
            <p:nvPr/>
          </p:nvGrpSpPr>
          <p:grpSpPr>
            <a:xfrm rot="18900000">
              <a:off x="4849324" y="1995712"/>
              <a:ext cx="897259" cy="897257"/>
              <a:chOff x="304800" y="673100"/>
              <a:chExt cx="4000500" cy="4000500"/>
            </a:xfrm>
            <a:effectLst>
              <a:outerShdw blurRad="444500" dist="254000" dir="564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8" name="同心圆 6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67" name="TextBox 54"/>
            <p:cNvSpPr txBox="1"/>
            <p:nvPr/>
          </p:nvSpPr>
          <p:spPr>
            <a:xfrm>
              <a:off x="4963049" y="2222298"/>
              <a:ext cx="828196" cy="377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953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79%</a:t>
              </a:r>
              <a:endParaRPr lang="zh-CN" altLang="en-US" sz="2953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9556639" y="2852676"/>
            <a:ext cx="1337559" cy="1298303"/>
            <a:chOff x="6380261" y="2029113"/>
            <a:chExt cx="951040" cy="897257"/>
          </a:xfrm>
        </p:grpSpPr>
        <p:grpSp>
          <p:nvGrpSpPr>
            <p:cNvPr id="71" name="组合 70"/>
            <p:cNvGrpSpPr/>
            <p:nvPr/>
          </p:nvGrpSpPr>
          <p:grpSpPr>
            <a:xfrm rot="18900000">
              <a:off x="6380261" y="2029113"/>
              <a:ext cx="897259" cy="897257"/>
              <a:chOff x="304800" y="673100"/>
              <a:chExt cx="4000500" cy="4000500"/>
            </a:xfrm>
            <a:effectLst>
              <a:outerShdw blurRad="444500" dist="254000" dir="5700000" sx="104000" sy="104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3" name="同心圆 7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366203" y="734507"/>
                <a:ext cx="3877701" cy="387769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72" name="TextBox 59"/>
            <p:cNvSpPr txBox="1"/>
            <p:nvPr/>
          </p:nvSpPr>
          <p:spPr>
            <a:xfrm>
              <a:off x="6501314" y="2303662"/>
              <a:ext cx="829987" cy="377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953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92%</a:t>
              </a:r>
              <a:endParaRPr lang="zh-CN" altLang="en-US" sz="2953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5" name="Freeform 8"/>
          <p:cNvSpPr>
            <a:spLocks/>
          </p:cNvSpPr>
          <p:nvPr/>
        </p:nvSpPr>
        <p:spPr bwMode="auto">
          <a:xfrm rot="18900000">
            <a:off x="1731435" y="3336127"/>
            <a:ext cx="1709280" cy="929099"/>
          </a:xfrm>
          <a:custGeom>
            <a:avLst/>
            <a:gdLst>
              <a:gd name="T0" fmla="*/ 8098 w 8105"/>
              <a:gd name="T1" fmla="*/ 0 h 4285"/>
              <a:gd name="T2" fmla="*/ 8105 w 8105"/>
              <a:gd name="T3" fmla="*/ 233 h 4285"/>
              <a:gd name="T4" fmla="*/ 4053 w 8105"/>
              <a:gd name="T5" fmla="*/ 4285 h 4285"/>
              <a:gd name="T6" fmla="*/ 0 w 8105"/>
              <a:gd name="T7" fmla="*/ 233 h 4285"/>
              <a:gd name="T8" fmla="*/ 7 w 8105"/>
              <a:gd name="T9" fmla="*/ 0 h 4285"/>
              <a:gd name="T10" fmla="*/ 1080 w 8105"/>
              <a:gd name="T11" fmla="*/ 0 h 4285"/>
              <a:gd name="T12" fmla="*/ 1071 w 8105"/>
              <a:gd name="T13" fmla="*/ 233 h 4285"/>
              <a:gd name="T14" fmla="*/ 4053 w 8105"/>
              <a:gd name="T15" fmla="*/ 3214 h 4285"/>
              <a:gd name="T16" fmla="*/ 7034 w 8105"/>
              <a:gd name="T17" fmla="*/ 233 h 4285"/>
              <a:gd name="T18" fmla="*/ 7025 w 8105"/>
              <a:gd name="T19" fmla="*/ 0 h 4285"/>
              <a:gd name="T20" fmla="*/ 8098 w 8105"/>
              <a:gd name="T21" fmla="*/ 0 h 4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4285">
                <a:moveTo>
                  <a:pt x="8098" y="0"/>
                </a:moveTo>
                <a:cubicBezTo>
                  <a:pt x="8103" y="77"/>
                  <a:pt x="8105" y="155"/>
                  <a:pt x="8105" y="233"/>
                </a:cubicBezTo>
                <a:cubicBezTo>
                  <a:pt x="8105" y="2471"/>
                  <a:pt x="6291" y="4285"/>
                  <a:pt x="4053" y="4285"/>
                </a:cubicBezTo>
                <a:cubicBezTo>
                  <a:pt x="1814" y="4285"/>
                  <a:pt x="0" y="2471"/>
                  <a:pt x="0" y="233"/>
                </a:cubicBezTo>
                <a:cubicBezTo>
                  <a:pt x="0" y="155"/>
                  <a:pt x="2" y="77"/>
                  <a:pt x="7" y="0"/>
                </a:cubicBezTo>
                <a:lnTo>
                  <a:pt x="1080" y="0"/>
                </a:lnTo>
                <a:cubicBezTo>
                  <a:pt x="1074" y="77"/>
                  <a:pt x="1071" y="154"/>
                  <a:pt x="1071" y="233"/>
                </a:cubicBezTo>
                <a:cubicBezTo>
                  <a:pt x="1071" y="1879"/>
                  <a:pt x="2406" y="3214"/>
                  <a:pt x="4053" y="3214"/>
                </a:cubicBezTo>
                <a:cubicBezTo>
                  <a:pt x="5699" y="3214"/>
                  <a:pt x="7034" y="1879"/>
                  <a:pt x="7034" y="233"/>
                </a:cubicBezTo>
                <a:cubicBezTo>
                  <a:pt x="7034" y="154"/>
                  <a:pt x="7031" y="77"/>
                  <a:pt x="7025" y="0"/>
                </a:cubicBezTo>
                <a:lnTo>
                  <a:pt x="8098" y="0"/>
                </a:lnTo>
                <a:close/>
              </a:path>
            </a:pathLst>
          </a:custGeom>
          <a:solidFill>
            <a:srgbClr val="CA032E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129866" tIns="64933" rIns="129866" bIns="6493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 rot="19087048">
            <a:off x="4414949" y="3191278"/>
            <a:ext cx="1670362" cy="1128835"/>
          </a:xfrm>
          <a:custGeom>
            <a:avLst/>
            <a:gdLst>
              <a:gd name="T0" fmla="*/ 7997 w 8105"/>
              <a:gd name="T1" fmla="*/ 0 h 4984"/>
              <a:gd name="T2" fmla="*/ 8105 w 8105"/>
              <a:gd name="T3" fmla="*/ 932 h 4984"/>
              <a:gd name="T4" fmla="*/ 4053 w 8105"/>
              <a:gd name="T5" fmla="*/ 4984 h 4984"/>
              <a:gd name="T6" fmla="*/ 0 w 8105"/>
              <a:gd name="T7" fmla="*/ 932 h 4984"/>
              <a:gd name="T8" fmla="*/ 108 w 8105"/>
              <a:gd name="T9" fmla="*/ 0 h 4984"/>
              <a:gd name="T10" fmla="*/ 1212 w 8105"/>
              <a:gd name="T11" fmla="*/ 0 h 4984"/>
              <a:gd name="T12" fmla="*/ 1218 w 8105"/>
              <a:gd name="T13" fmla="*/ 6 h 4984"/>
              <a:gd name="T14" fmla="*/ 1071 w 8105"/>
              <a:gd name="T15" fmla="*/ 932 h 4984"/>
              <a:gd name="T16" fmla="*/ 4053 w 8105"/>
              <a:gd name="T17" fmla="*/ 3913 h 4984"/>
              <a:gd name="T18" fmla="*/ 7034 w 8105"/>
              <a:gd name="T19" fmla="*/ 932 h 4984"/>
              <a:gd name="T20" fmla="*/ 6887 w 8105"/>
              <a:gd name="T21" fmla="*/ 6 h 4984"/>
              <a:gd name="T22" fmla="*/ 6893 w 8105"/>
              <a:gd name="T23" fmla="*/ 0 h 4984"/>
              <a:gd name="T24" fmla="*/ 7997 w 8105"/>
              <a:gd name="T25" fmla="*/ 0 h 4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4984">
                <a:moveTo>
                  <a:pt x="7997" y="0"/>
                </a:moveTo>
                <a:cubicBezTo>
                  <a:pt x="8068" y="299"/>
                  <a:pt x="8105" y="611"/>
                  <a:pt x="8105" y="932"/>
                </a:cubicBezTo>
                <a:cubicBezTo>
                  <a:pt x="8105" y="3170"/>
                  <a:pt x="6291" y="4984"/>
                  <a:pt x="4053" y="4984"/>
                </a:cubicBezTo>
                <a:cubicBezTo>
                  <a:pt x="1814" y="4984"/>
                  <a:pt x="0" y="3170"/>
                  <a:pt x="0" y="932"/>
                </a:cubicBezTo>
                <a:cubicBezTo>
                  <a:pt x="0" y="611"/>
                  <a:pt x="37" y="299"/>
                  <a:pt x="108" y="0"/>
                </a:cubicBezTo>
                <a:lnTo>
                  <a:pt x="1212" y="0"/>
                </a:lnTo>
                <a:lnTo>
                  <a:pt x="1218" y="6"/>
                </a:lnTo>
                <a:cubicBezTo>
                  <a:pt x="1123" y="297"/>
                  <a:pt x="1071" y="609"/>
                  <a:pt x="1071" y="932"/>
                </a:cubicBezTo>
                <a:cubicBezTo>
                  <a:pt x="1071" y="2578"/>
                  <a:pt x="2406" y="3913"/>
                  <a:pt x="4053" y="3913"/>
                </a:cubicBezTo>
                <a:cubicBezTo>
                  <a:pt x="5699" y="3913"/>
                  <a:pt x="7034" y="2578"/>
                  <a:pt x="7034" y="932"/>
                </a:cubicBezTo>
                <a:cubicBezTo>
                  <a:pt x="7034" y="609"/>
                  <a:pt x="6982" y="297"/>
                  <a:pt x="6887" y="6"/>
                </a:cubicBezTo>
                <a:lnTo>
                  <a:pt x="6893" y="0"/>
                </a:lnTo>
                <a:lnTo>
                  <a:pt x="7997" y="0"/>
                </a:lnTo>
                <a:close/>
              </a:path>
            </a:pathLst>
          </a:custGeom>
          <a:solidFill>
            <a:srgbClr val="092D3B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129866" tIns="64933" rIns="129866" bIns="6493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77" name="Freeform 6"/>
          <p:cNvSpPr>
            <a:spLocks/>
          </p:cNvSpPr>
          <p:nvPr/>
        </p:nvSpPr>
        <p:spPr bwMode="auto">
          <a:xfrm rot="19290703">
            <a:off x="6862241" y="2992548"/>
            <a:ext cx="1707781" cy="1329874"/>
          </a:xfrm>
          <a:custGeom>
            <a:avLst/>
            <a:gdLst>
              <a:gd name="T0" fmla="*/ 7492 w 8105"/>
              <a:gd name="T1" fmla="*/ 0 h 6195"/>
              <a:gd name="T2" fmla="*/ 8105 w 8105"/>
              <a:gd name="T3" fmla="*/ 2143 h 6195"/>
              <a:gd name="T4" fmla="*/ 4052 w 8105"/>
              <a:gd name="T5" fmla="*/ 6195 h 6195"/>
              <a:gd name="T6" fmla="*/ 0 w 8105"/>
              <a:gd name="T7" fmla="*/ 2143 h 6195"/>
              <a:gd name="T8" fmla="*/ 612 w 8105"/>
              <a:gd name="T9" fmla="*/ 0 h 6195"/>
              <a:gd name="T10" fmla="*/ 1957 w 8105"/>
              <a:gd name="T11" fmla="*/ 0 h 6195"/>
              <a:gd name="T12" fmla="*/ 1968 w 8105"/>
              <a:gd name="T13" fmla="*/ 11 h 6195"/>
              <a:gd name="T14" fmla="*/ 1071 w 8105"/>
              <a:gd name="T15" fmla="*/ 2143 h 6195"/>
              <a:gd name="T16" fmla="*/ 4052 w 8105"/>
              <a:gd name="T17" fmla="*/ 5124 h 6195"/>
              <a:gd name="T18" fmla="*/ 7033 w 8105"/>
              <a:gd name="T19" fmla="*/ 2143 h 6195"/>
              <a:gd name="T20" fmla="*/ 6136 w 8105"/>
              <a:gd name="T21" fmla="*/ 11 h 6195"/>
              <a:gd name="T22" fmla="*/ 6147 w 8105"/>
              <a:gd name="T23" fmla="*/ 0 h 6195"/>
              <a:gd name="T24" fmla="*/ 7492 w 8105"/>
              <a:gd name="T25" fmla="*/ 0 h 6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05" h="6195">
                <a:moveTo>
                  <a:pt x="7492" y="0"/>
                </a:moveTo>
                <a:cubicBezTo>
                  <a:pt x="7880" y="622"/>
                  <a:pt x="8105" y="1356"/>
                  <a:pt x="8105" y="2143"/>
                </a:cubicBezTo>
                <a:cubicBezTo>
                  <a:pt x="8105" y="4381"/>
                  <a:pt x="6290" y="6195"/>
                  <a:pt x="4052" y="6195"/>
                </a:cubicBezTo>
                <a:cubicBezTo>
                  <a:pt x="1814" y="6195"/>
                  <a:pt x="0" y="4381"/>
                  <a:pt x="0" y="2143"/>
                </a:cubicBezTo>
                <a:cubicBezTo>
                  <a:pt x="0" y="1356"/>
                  <a:pt x="224" y="622"/>
                  <a:pt x="612" y="0"/>
                </a:cubicBezTo>
                <a:lnTo>
                  <a:pt x="1957" y="0"/>
                </a:lnTo>
                <a:lnTo>
                  <a:pt x="1968" y="11"/>
                </a:lnTo>
                <a:cubicBezTo>
                  <a:pt x="1415" y="552"/>
                  <a:pt x="1071" y="1307"/>
                  <a:pt x="1071" y="2143"/>
                </a:cubicBezTo>
                <a:cubicBezTo>
                  <a:pt x="1071" y="3789"/>
                  <a:pt x="2406" y="5124"/>
                  <a:pt x="4052" y="5124"/>
                </a:cubicBezTo>
                <a:cubicBezTo>
                  <a:pt x="5699" y="5124"/>
                  <a:pt x="7033" y="3789"/>
                  <a:pt x="7033" y="2143"/>
                </a:cubicBezTo>
                <a:cubicBezTo>
                  <a:pt x="7033" y="1307"/>
                  <a:pt x="6690" y="552"/>
                  <a:pt x="6136" y="11"/>
                </a:cubicBezTo>
                <a:lnTo>
                  <a:pt x="6147" y="0"/>
                </a:lnTo>
                <a:lnTo>
                  <a:pt x="7492" y="0"/>
                </a:lnTo>
                <a:close/>
              </a:path>
            </a:pathLst>
          </a:custGeom>
          <a:solidFill>
            <a:srgbClr val="FE9A08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129866" tIns="64933" rIns="129866" bIns="6493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78" name="Freeform 5"/>
          <p:cNvSpPr>
            <a:spLocks/>
          </p:cNvSpPr>
          <p:nvPr/>
        </p:nvSpPr>
        <p:spPr bwMode="auto">
          <a:xfrm rot="19810786">
            <a:off x="9392273" y="2716729"/>
            <a:ext cx="1645094" cy="1605068"/>
          </a:xfrm>
          <a:custGeom>
            <a:avLst/>
            <a:gdLst>
              <a:gd name="T0" fmla="*/ 5799 w 8105"/>
              <a:gd name="T1" fmla="*/ 0 h 7710"/>
              <a:gd name="T2" fmla="*/ 8105 w 8105"/>
              <a:gd name="T3" fmla="*/ 3658 h 7710"/>
              <a:gd name="T4" fmla="*/ 4052 w 8105"/>
              <a:gd name="T5" fmla="*/ 7710 h 7710"/>
              <a:gd name="T6" fmla="*/ 0 w 8105"/>
              <a:gd name="T7" fmla="*/ 3658 h 7710"/>
              <a:gd name="T8" fmla="*/ 2306 w 8105"/>
              <a:gd name="T9" fmla="*/ 0 h 7710"/>
              <a:gd name="T10" fmla="*/ 3128 w 8105"/>
              <a:gd name="T11" fmla="*/ 823 h 7710"/>
              <a:gd name="T12" fmla="*/ 1071 w 8105"/>
              <a:gd name="T13" fmla="*/ 3658 h 7710"/>
              <a:gd name="T14" fmla="*/ 4052 w 8105"/>
              <a:gd name="T15" fmla="*/ 6639 h 7710"/>
              <a:gd name="T16" fmla="*/ 7034 w 8105"/>
              <a:gd name="T17" fmla="*/ 3658 h 7710"/>
              <a:gd name="T18" fmla="*/ 4976 w 8105"/>
              <a:gd name="T19" fmla="*/ 823 h 7710"/>
              <a:gd name="T20" fmla="*/ 5799 w 8105"/>
              <a:gd name="T21" fmla="*/ 0 h 7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105" h="7710">
                <a:moveTo>
                  <a:pt x="5799" y="0"/>
                </a:moveTo>
                <a:cubicBezTo>
                  <a:pt x="7163" y="653"/>
                  <a:pt x="8105" y="2045"/>
                  <a:pt x="8105" y="3658"/>
                </a:cubicBezTo>
                <a:cubicBezTo>
                  <a:pt x="8105" y="5896"/>
                  <a:pt x="6291" y="7710"/>
                  <a:pt x="4052" y="7710"/>
                </a:cubicBezTo>
                <a:cubicBezTo>
                  <a:pt x="1814" y="7710"/>
                  <a:pt x="0" y="5896"/>
                  <a:pt x="0" y="3658"/>
                </a:cubicBezTo>
                <a:cubicBezTo>
                  <a:pt x="0" y="2045"/>
                  <a:pt x="942" y="653"/>
                  <a:pt x="2306" y="0"/>
                </a:cubicBezTo>
                <a:lnTo>
                  <a:pt x="3128" y="823"/>
                </a:lnTo>
                <a:cubicBezTo>
                  <a:pt x="1934" y="1212"/>
                  <a:pt x="1071" y="2334"/>
                  <a:pt x="1071" y="3658"/>
                </a:cubicBezTo>
                <a:cubicBezTo>
                  <a:pt x="1071" y="5304"/>
                  <a:pt x="2406" y="6639"/>
                  <a:pt x="4052" y="6639"/>
                </a:cubicBezTo>
                <a:cubicBezTo>
                  <a:pt x="5699" y="6639"/>
                  <a:pt x="7034" y="5304"/>
                  <a:pt x="7034" y="3658"/>
                </a:cubicBezTo>
                <a:cubicBezTo>
                  <a:pt x="7034" y="2334"/>
                  <a:pt x="6171" y="1212"/>
                  <a:pt x="4976" y="823"/>
                </a:cubicBezTo>
                <a:lnTo>
                  <a:pt x="5799" y="0"/>
                </a:lnTo>
                <a:close/>
              </a:path>
            </a:pathLst>
          </a:custGeom>
          <a:solidFill>
            <a:srgbClr val="008D94"/>
          </a:solidFill>
          <a:ln w="3175" cap="flat">
            <a:noFill/>
            <a:prstDash val="solid"/>
            <a:miter lim="800000"/>
            <a:headEnd/>
            <a:tailEnd/>
          </a:ln>
        </p:spPr>
        <p:txBody>
          <a:bodyPr vert="horz" wrap="square" lIns="129866" tIns="64933" rIns="129866" bIns="6493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+mj-ea"/>
              <a:ea typeface="+mj-ea"/>
            </a:endParaRPr>
          </a:p>
        </p:txBody>
      </p:sp>
      <p:sp>
        <p:nvSpPr>
          <p:cNvPr id="79" name="Text Placeholder 2"/>
          <p:cNvSpPr txBox="1">
            <a:spLocks/>
          </p:cNvSpPr>
          <p:nvPr/>
        </p:nvSpPr>
        <p:spPr>
          <a:xfrm>
            <a:off x="1525198" y="4794624"/>
            <a:ext cx="2121754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 Placeholder 2"/>
          <p:cNvSpPr txBox="1">
            <a:spLocks/>
          </p:cNvSpPr>
          <p:nvPr/>
        </p:nvSpPr>
        <p:spPr>
          <a:xfrm>
            <a:off x="3984934" y="4794624"/>
            <a:ext cx="2121754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 Placeholder 2"/>
          <p:cNvSpPr txBox="1">
            <a:spLocks/>
          </p:cNvSpPr>
          <p:nvPr/>
        </p:nvSpPr>
        <p:spPr>
          <a:xfrm>
            <a:off x="6545254" y="4794624"/>
            <a:ext cx="2121754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 Placeholder 2"/>
          <p:cNvSpPr txBox="1">
            <a:spLocks/>
          </p:cNvSpPr>
          <p:nvPr/>
        </p:nvSpPr>
        <p:spPr>
          <a:xfrm>
            <a:off x="9288454" y="4794624"/>
            <a:ext cx="2121754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498338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4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9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3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7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4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75" grpId="0" animBg="1"/>
      <p:bldP spid="76" grpId="0" animBg="1"/>
      <p:bldP spid="77" grpId="0" animBg="1"/>
      <p:bldP spid="78" grpId="0" animBg="1"/>
      <p:bldP spid="7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7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8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8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8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8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954" y="-46159"/>
            <a:ext cx="3167043" cy="310006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157954" y="3869632"/>
            <a:ext cx="3092244" cy="3026849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3162922" y="2746694"/>
            <a:ext cx="7566859" cy="1344265"/>
            <a:chOff x="903371" y="249943"/>
            <a:chExt cx="2831223" cy="679699"/>
          </a:xfrm>
        </p:grpSpPr>
        <p:sp>
          <p:nvSpPr>
            <p:cNvPr id="58" name="任意多边形 57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228600" dist="101600" dir="7680000" algn="tl" rotWithShape="0">
                <a:prstClr val="black">
                  <a:alpha val="7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9" name="任意多边形 58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rgbClr val="FE9A08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417577" y="2972229"/>
            <a:ext cx="54809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成果展示及问题</a:t>
            </a:r>
            <a:endParaRPr lang="zh-CN" altLang="en-US" sz="54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1525214" y="2211133"/>
            <a:ext cx="2466236" cy="2471218"/>
            <a:chOff x="1835696" y="568841"/>
            <a:chExt cx="1755524" cy="1759073"/>
          </a:xfrm>
        </p:grpSpPr>
        <p:grpSp>
          <p:nvGrpSpPr>
            <p:cNvPr id="62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64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50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65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3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FE9A08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0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  <a:endParaRPr lang="zh-CN" altLang="en-US" sz="88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0026133"/>
      </p:ext>
    </p:extLst>
  </p:cSld>
  <p:clrMapOvr>
    <a:masterClrMapping/>
  </p:clrMapOvr>
  <p:transition spd="slow" advClick="0" advTm="1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 flipV="1">
            <a:off x="3591589" y="2587514"/>
            <a:ext cx="5102889" cy="23843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2935130" y="2257458"/>
            <a:ext cx="6415806" cy="30444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2179375" y="2074532"/>
            <a:ext cx="1989217" cy="895092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145609" y="4684179"/>
            <a:ext cx="1989217" cy="895092"/>
            <a:chOff x="1591195" y="3531391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圆角矩形 104"/>
            <p:cNvSpPr/>
            <p:nvPr/>
          </p:nvSpPr>
          <p:spPr>
            <a:xfrm>
              <a:off x="1591195" y="3531391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329142" y="1992347"/>
            <a:ext cx="1989217" cy="895092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287658" y="4727326"/>
            <a:ext cx="1989217" cy="895092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5" name="TextBox 24"/>
          <p:cNvSpPr txBox="1"/>
          <p:nvPr/>
        </p:nvSpPr>
        <p:spPr>
          <a:xfrm>
            <a:off x="2200067" y="246334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TextBox 25"/>
          <p:cNvSpPr txBox="1"/>
          <p:nvPr/>
        </p:nvSpPr>
        <p:spPr>
          <a:xfrm>
            <a:off x="8355549" y="2380086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7" name="TextBox 26"/>
          <p:cNvSpPr txBox="1"/>
          <p:nvPr/>
        </p:nvSpPr>
        <p:spPr>
          <a:xfrm>
            <a:off x="2189089" y="5048697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TextBox 27"/>
          <p:cNvSpPr txBox="1"/>
          <p:nvPr/>
        </p:nvSpPr>
        <p:spPr>
          <a:xfrm>
            <a:off x="8308536" y="5111408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5171315" y="2807951"/>
            <a:ext cx="1943436" cy="1943436"/>
            <a:chOff x="3746633" y="1810030"/>
            <a:chExt cx="1382075" cy="1382075"/>
          </a:xfrm>
        </p:grpSpPr>
        <p:grpSp>
          <p:nvGrpSpPr>
            <p:cNvPr id="40" name="组合 39"/>
            <p:cNvGrpSpPr/>
            <p:nvPr/>
          </p:nvGrpSpPr>
          <p:grpSpPr>
            <a:xfrm>
              <a:off x="3746633" y="18100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2" name="同心圆 4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solidFill>
                <a:srgbClr val="CA0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41" name="TextBox 30"/>
            <p:cNvSpPr txBox="1"/>
            <p:nvPr/>
          </p:nvSpPr>
          <p:spPr>
            <a:xfrm>
              <a:off x="3978122" y="2397335"/>
              <a:ext cx="926418" cy="2626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sp>
        <p:nvSpPr>
          <p:cNvPr id="44" name="TextBox 31"/>
          <p:cNvSpPr txBox="1"/>
          <p:nvPr/>
        </p:nvSpPr>
        <p:spPr>
          <a:xfrm>
            <a:off x="711414" y="3135144"/>
            <a:ext cx="3442694" cy="613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32"/>
          <p:cNvSpPr txBox="1"/>
          <p:nvPr/>
        </p:nvSpPr>
        <p:spPr>
          <a:xfrm>
            <a:off x="761864" y="5804113"/>
            <a:ext cx="3442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33"/>
          <p:cNvSpPr txBox="1"/>
          <p:nvPr/>
        </p:nvSpPr>
        <p:spPr>
          <a:xfrm>
            <a:off x="8167829" y="5804113"/>
            <a:ext cx="3442694" cy="613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34"/>
          <p:cNvSpPr txBox="1"/>
          <p:nvPr/>
        </p:nvSpPr>
        <p:spPr>
          <a:xfrm>
            <a:off x="8236124" y="3135144"/>
            <a:ext cx="3442694" cy="613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3673836" y="1997138"/>
            <a:ext cx="524938" cy="524938"/>
          </a:xfrm>
          <a:prstGeom prst="ellipse">
            <a:avLst/>
          </a:prstGeom>
          <a:solidFill>
            <a:srgbClr val="CA032E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1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3662857" y="4559325"/>
            <a:ext cx="524938" cy="524938"/>
          </a:xfrm>
          <a:prstGeom prst="ellipse">
            <a:avLst/>
          </a:prstGeom>
          <a:solidFill>
            <a:srgbClr val="FE9A08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2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9775433" y="4673686"/>
            <a:ext cx="524938" cy="524938"/>
          </a:xfrm>
          <a:prstGeom prst="ellipse">
            <a:avLst/>
          </a:prstGeom>
          <a:solidFill>
            <a:srgbClr val="008D94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3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9853010" y="1939050"/>
            <a:ext cx="524938" cy="524938"/>
          </a:xfrm>
          <a:prstGeom prst="ellipse">
            <a:avLst/>
          </a:prstGeom>
          <a:solidFill>
            <a:srgbClr val="092D3B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  <a:latin typeface="+mj-ea"/>
                <a:ea typeface="+mj-ea"/>
              </a:rPr>
              <a:t>4</a:t>
            </a:r>
            <a:endParaRPr lang="zh-CN" altLang="en-US" dirty="0">
              <a:solidFill>
                <a:prstClr val="white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40487791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00"/>
                            </p:stCondLst>
                            <p:childTnLst>
                              <p:par>
                                <p:cTn id="4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10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6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1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6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1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6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  <p:bldP spid="36" grpId="0"/>
      <p:bldP spid="37" grpId="0"/>
      <p:bldP spid="38" grpId="0"/>
      <p:bldP spid="44" grpId="0"/>
      <p:bldP spid="45" grpId="0"/>
      <p:bldP spid="46" grpId="0"/>
      <p:bldP spid="47" grpId="0"/>
      <p:bldP spid="48" grpId="0" animBg="1"/>
      <p:bldP spid="49" grpId="0" animBg="1"/>
      <p:bldP spid="50" grpId="0" animBg="1"/>
      <p:bldP spid="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303531" y="2568284"/>
            <a:ext cx="0" cy="237626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标题 4"/>
          <p:cNvSpPr txBox="1">
            <a:spLocks/>
          </p:cNvSpPr>
          <p:nvPr/>
        </p:nvSpPr>
        <p:spPr>
          <a:xfrm>
            <a:off x="1447547" y="2424268"/>
            <a:ext cx="187220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800" b="1" dirty="0" smtClean="0">
                <a:solidFill>
                  <a:srgbClr val="CA032E"/>
                </a:solidFill>
                <a:latin typeface="Impact MT Std" pitchFamily="34" charset="0"/>
                <a:ea typeface="微软雅黑" panose="020B0503020204020204" pitchFamily="34" charset="-122"/>
              </a:rPr>
              <a:t>75%</a:t>
            </a:r>
          </a:p>
        </p:txBody>
      </p:sp>
      <p:sp>
        <p:nvSpPr>
          <p:cNvPr id="6" name="标题 4"/>
          <p:cNvSpPr txBox="1">
            <a:spLocks/>
          </p:cNvSpPr>
          <p:nvPr/>
        </p:nvSpPr>
        <p:spPr>
          <a:xfrm>
            <a:off x="1447547" y="2928324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标题 4"/>
          <p:cNvSpPr txBox="1">
            <a:spLocks/>
          </p:cNvSpPr>
          <p:nvPr/>
        </p:nvSpPr>
        <p:spPr>
          <a:xfrm>
            <a:off x="1447547" y="3216356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1447547" y="3504388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标题 4"/>
          <p:cNvSpPr txBox="1">
            <a:spLocks/>
          </p:cNvSpPr>
          <p:nvPr/>
        </p:nvSpPr>
        <p:spPr>
          <a:xfrm>
            <a:off x="1447547" y="3792420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标题 4"/>
          <p:cNvSpPr txBox="1">
            <a:spLocks/>
          </p:cNvSpPr>
          <p:nvPr/>
        </p:nvSpPr>
        <p:spPr>
          <a:xfrm>
            <a:off x="1447547" y="4080452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31523" y="4728524"/>
            <a:ext cx="2304256" cy="432048"/>
          </a:xfrm>
          <a:prstGeom prst="rect">
            <a:avLst/>
          </a:prstGeom>
          <a:solidFill>
            <a:srgbClr val="CA0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12" name="Freeform 34"/>
          <p:cNvSpPr>
            <a:spLocks noEditPoints="1"/>
          </p:cNvSpPr>
          <p:nvPr/>
        </p:nvSpPr>
        <p:spPr bwMode="auto">
          <a:xfrm>
            <a:off x="1375539" y="4800879"/>
            <a:ext cx="285750" cy="287338"/>
          </a:xfrm>
          <a:custGeom>
            <a:avLst/>
            <a:gdLst>
              <a:gd name="T0" fmla="*/ 180 w 199"/>
              <a:gd name="T1" fmla="*/ 80 h 199"/>
              <a:gd name="T2" fmla="*/ 118 w 199"/>
              <a:gd name="T3" fmla="*/ 19 h 199"/>
              <a:gd name="T4" fmla="*/ 137 w 199"/>
              <a:gd name="T5" fmla="*/ 0 h 199"/>
              <a:gd name="T6" fmla="*/ 199 w 199"/>
              <a:gd name="T7" fmla="*/ 62 h 199"/>
              <a:gd name="T8" fmla="*/ 180 w 199"/>
              <a:gd name="T9" fmla="*/ 80 h 199"/>
              <a:gd name="T10" fmla="*/ 162 w 199"/>
              <a:gd name="T11" fmla="*/ 98 h 199"/>
              <a:gd name="T12" fmla="*/ 160 w 199"/>
              <a:gd name="T13" fmla="*/ 99 h 199"/>
              <a:gd name="T14" fmla="*/ 149 w 199"/>
              <a:gd name="T15" fmla="*/ 99 h 199"/>
              <a:gd name="T16" fmla="*/ 137 w 199"/>
              <a:gd name="T17" fmla="*/ 99 h 199"/>
              <a:gd name="T18" fmla="*/ 124 w 199"/>
              <a:gd name="T19" fmla="*/ 149 h 199"/>
              <a:gd name="T20" fmla="*/ 25 w 199"/>
              <a:gd name="T21" fmla="*/ 199 h 199"/>
              <a:gd name="T22" fmla="*/ 13 w 199"/>
              <a:gd name="T23" fmla="*/ 199 h 199"/>
              <a:gd name="T24" fmla="*/ 52 w 199"/>
              <a:gd name="T25" fmla="*/ 159 h 199"/>
              <a:gd name="T26" fmla="*/ 62 w 199"/>
              <a:gd name="T27" fmla="*/ 161 h 199"/>
              <a:gd name="T28" fmla="*/ 87 w 199"/>
              <a:gd name="T29" fmla="*/ 137 h 199"/>
              <a:gd name="T30" fmla="*/ 62 w 199"/>
              <a:gd name="T31" fmla="*/ 112 h 199"/>
              <a:gd name="T32" fmla="*/ 37 w 199"/>
              <a:gd name="T33" fmla="*/ 137 h 199"/>
              <a:gd name="T34" fmla="*/ 40 w 199"/>
              <a:gd name="T35" fmla="*/ 147 h 199"/>
              <a:gd name="T36" fmla="*/ 0 w 199"/>
              <a:gd name="T37" fmla="*/ 186 h 199"/>
              <a:gd name="T38" fmla="*/ 0 w 199"/>
              <a:gd name="T39" fmla="*/ 174 h 199"/>
              <a:gd name="T40" fmla="*/ 50 w 199"/>
              <a:gd name="T41" fmla="*/ 75 h 199"/>
              <a:gd name="T42" fmla="*/ 100 w 199"/>
              <a:gd name="T43" fmla="*/ 62 h 199"/>
              <a:gd name="T44" fmla="*/ 100 w 199"/>
              <a:gd name="T45" fmla="*/ 50 h 199"/>
              <a:gd name="T46" fmla="*/ 100 w 199"/>
              <a:gd name="T47" fmla="*/ 38 h 199"/>
              <a:gd name="T48" fmla="*/ 100 w 199"/>
              <a:gd name="T49" fmla="*/ 37 h 199"/>
              <a:gd name="T50" fmla="*/ 106 w 199"/>
              <a:gd name="T51" fmla="*/ 31 h 199"/>
              <a:gd name="T52" fmla="*/ 167 w 199"/>
              <a:gd name="T53" fmla="*/ 93 h 199"/>
              <a:gd name="T54" fmla="*/ 162 w 199"/>
              <a:gd name="T55" fmla="*/ 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9">
                <a:moveTo>
                  <a:pt x="180" y="80"/>
                </a:moveTo>
                <a:cubicBezTo>
                  <a:pt x="118" y="19"/>
                  <a:pt x="118" y="19"/>
                  <a:pt x="118" y="19"/>
                </a:cubicBezTo>
                <a:cubicBezTo>
                  <a:pt x="137" y="0"/>
                  <a:pt x="137" y="0"/>
                  <a:pt x="137" y="0"/>
                </a:cubicBezTo>
                <a:cubicBezTo>
                  <a:pt x="199" y="62"/>
                  <a:pt x="199" y="62"/>
                  <a:pt x="199" y="62"/>
                </a:cubicBezTo>
                <a:lnTo>
                  <a:pt x="180" y="80"/>
                </a:lnTo>
                <a:close/>
                <a:moveTo>
                  <a:pt x="162" y="98"/>
                </a:moveTo>
                <a:cubicBezTo>
                  <a:pt x="161" y="99"/>
                  <a:pt x="161" y="99"/>
                  <a:pt x="160" y="99"/>
                </a:cubicBezTo>
                <a:cubicBezTo>
                  <a:pt x="149" y="99"/>
                  <a:pt x="149" y="99"/>
                  <a:pt x="149" y="99"/>
                </a:cubicBezTo>
                <a:cubicBezTo>
                  <a:pt x="137" y="99"/>
                  <a:pt x="137" y="99"/>
                  <a:pt x="137" y="99"/>
                </a:cubicBezTo>
                <a:cubicBezTo>
                  <a:pt x="124" y="149"/>
                  <a:pt x="124" y="149"/>
                  <a:pt x="124" y="149"/>
                </a:cubicBezTo>
                <a:cubicBezTo>
                  <a:pt x="25" y="199"/>
                  <a:pt x="25" y="199"/>
                  <a:pt x="25" y="199"/>
                </a:cubicBezTo>
                <a:cubicBezTo>
                  <a:pt x="13" y="199"/>
                  <a:pt x="13" y="199"/>
                  <a:pt x="13" y="199"/>
                </a:cubicBezTo>
                <a:cubicBezTo>
                  <a:pt x="52" y="159"/>
                  <a:pt x="52" y="159"/>
                  <a:pt x="52" y="159"/>
                </a:cubicBezTo>
                <a:cubicBezTo>
                  <a:pt x="55" y="161"/>
                  <a:pt x="59" y="161"/>
                  <a:pt x="62" y="161"/>
                </a:cubicBezTo>
                <a:cubicBezTo>
                  <a:pt x="76" y="161"/>
                  <a:pt x="87" y="150"/>
                  <a:pt x="87" y="137"/>
                </a:cubicBezTo>
                <a:cubicBezTo>
                  <a:pt x="87" y="123"/>
                  <a:pt x="76" y="112"/>
                  <a:pt x="62" y="112"/>
                </a:cubicBezTo>
                <a:cubicBezTo>
                  <a:pt x="49" y="112"/>
                  <a:pt x="37" y="123"/>
                  <a:pt x="37" y="137"/>
                </a:cubicBezTo>
                <a:cubicBezTo>
                  <a:pt x="37" y="140"/>
                  <a:pt x="38" y="144"/>
                  <a:pt x="40" y="147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74"/>
                  <a:pt x="0" y="174"/>
                  <a:pt x="0" y="174"/>
                </a:cubicBezTo>
                <a:cubicBezTo>
                  <a:pt x="50" y="75"/>
                  <a:pt x="50" y="75"/>
                  <a:pt x="50" y="75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67" y="93"/>
                  <a:pt x="167" y="93"/>
                  <a:pt x="167" y="93"/>
                </a:cubicBezTo>
                <a:lnTo>
                  <a:pt x="162" y="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mpact MT Std" pitchFamily="34" charset="0"/>
            </a:endParaRPr>
          </a:p>
        </p:txBody>
      </p:sp>
      <p:sp>
        <p:nvSpPr>
          <p:cNvPr id="13" name="标题 4"/>
          <p:cNvSpPr txBox="1">
            <a:spLocks/>
          </p:cNvSpPr>
          <p:nvPr/>
        </p:nvSpPr>
        <p:spPr>
          <a:xfrm>
            <a:off x="1807587" y="4728524"/>
            <a:ext cx="172819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计划完成情况</a:t>
            </a:r>
            <a:endParaRPr lang="en-US" altLang="zh-CN" sz="1800" dirty="0" smtClean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823811" y="2568284"/>
            <a:ext cx="0" cy="237626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标题 4"/>
          <p:cNvSpPr txBox="1">
            <a:spLocks/>
          </p:cNvSpPr>
          <p:nvPr/>
        </p:nvSpPr>
        <p:spPr>
          <a:xfrm>
            <a:off x="3967827" y="2424268"/>
            <a:ext cx="187220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800" b="1" dirty="0" smtClean="0">
                <a:solidFill>
                  <a:srgbClr val="092D3B"/>
                </a:solidFill>
                <a:latin typeface="Impact MT Std" pitchFamily="34" charset="0"/>
                <a:ea typeface="微软雅黑" panose="020B0503020204020204" pitchFamily="34" charset="-122"/>
              </a:rPr>
              <a:t>5</a:t>
            </a:r>
            <a:r>
              <a:rPr lang="zh-CN" altLang="en-US" sz="2800" b="1" dirty="0" smtClean="0">
                <a:solidFill>
                  <a:srgbClr val="092D3B"/>
                </a:solidFill>
                <a:latin typeface="Impact MT Std" pitchFamily="34" charset="0"/>
                <a:ea typeface="微软雅黑" panose="020B0503020204020204" pitchFamily="34" charset="-122"/>
              </a:rPr>
              <a:t>件</a:t>
            </a:r>
            <a:endParaRPr lang="en-US" altLang="zh-CN" sz="2800" b="1" dirty="0" smtClean="0">
              <a:solidFill>
                <a:srgbClr val="092D3B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标题 4"/>
          <p:cNvSpPr txBox="1">
            <a:spLocks/>
          </p:cNvSpPr>
          <p:nvPr/>
        </p:nvSpPr>
        <p:spPr>
          <a:xfrm>
            <a:off x="3967827" y="2928324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标题 4"/>
          <p:cNvSpPr txBox="1">
            <a:spLocks/>
          </p:cNvSpPr>
          <p:nvPr/>
        </p:nvSpPr>
        <p:spPr>
          <a:xfrm>
            <a:off x="3967827" y="3216356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标题 4"/>
          <p:cNvSpPr txBox="1">
            <a:spLocks/>
          </p:cNvSpPr>
          <p:nvPr/>
        </p:nvSpPr>
        <p:spPr>
          <a:xfrm>
            <a:off x="3967827" y="3504388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标题 4"/>
          <p:cNvSpPr txBox="1">
            <a:spLocks/>
          </p:cNvSpPr>
          <p:nvPr/>
        </p:nvSpPr>
        <p:spPr>
          <a:xfrm>
            <a:off x="3967827" y="3792420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标题 4"/>
          <p:cNvSpPr txBox="1">
            <a:spLocks/>
          </p:cNvSpPr>
          <p:nvPr/>
        </p:nvSpPr>
        <p:spPr>
          <a:xfrm>
            <a:off x="3967827" y="4080452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751803" y="4728524"/>
            <a:ext cx="2304256" cy="432048"/>
          </a:xfrm>
          <a:prstGeom prst="rect">
            <a:avLst/>
          </a:prstGeom>
          <a:solidFill>
            <a:srgbClr val="092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23" name="标题 4"/>
          <p:cNvSpPr txBox="1">
            <a:spLocks/>
          </p:cNvSpPr>
          <p:nvPr/>
        </p:nvSpPr>
        <p:spPr>
          <a:xfrm>
            <a:off x="4327867" y="4728524"/>
            <a:ext cx="172819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本年度大事件</a:t>
            </a:r>
            <a:endParaRPr lang="en-US" altLang="zh-CN" sz="1800" dirty="0" smtClean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344091" y="2568284"/>
            <a:ext cx="0" cy="237626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标题 4"/>
          <p:cNvSpPr txBox="1">
            <a:spLocks/>
          </p:cNvSpPr>
          <p:nvPr/>
        </p:nvSpPr>
        <p:spPr>
          <a:xfrm>
            <a:off x="6488107" y="2424268"/>
            <a:ext cx="187220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800" b="1" dirty="0" smtClean="0">
                <a:solidFill>
                  <a:srgbClr val="FE9A08"/>
                </a:solidFill>
                <a:latin typeface="Impact MT Std" pitchFamily="34" charset="0"/>
                <a:ea typeface="微软雅黑" panose="020B0503020204020204" pitchFamily="34" charset="-122"/>
              </a:rPr>
              <a:t>5</a:t>
            </a:r>
            <a:r>
              <a:rPr lang="zh-CN" altLang="en-US" sz="2800" b="1" dirty="0" smtClean="0">
                <a:solidFill>
                  <a:srgbClr val="FE9A08"/>
                </a:solidFill>
                <a:latin typeface="Impact MT Std" pitchFamily="34" charset="0"/>
                <a:ea typeface="微软雅黑" panose="020B0503020204020204" pitchFamily="34" charset="-122"/>
              </a:rPr>
              <a:t>项</a:t>
            </a:r>
            <a:endParaRPr lang="en-US" altLang="zh-CN" sz="2800" b="1" dirty="0" smtClean="0">
              <a:solidFill>
                <a:srgbClr val="FE9A08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标题 4"/>
          <p:cNvSpPr txBox="1">
            <a:spLocks/>
          </p:cNvSpPr>
          <p:nvPr/>
        </p:nvSpPr>
        <p:spPr>
          <a:xfrm>
            <a:off x="6488107" y="2928324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6488107" y="3216356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标题 4"/>
          <p:cNvSpPr txBox="1">
            <a:spLocks/>
          </p:cNvSpPr>
          <p:nvPr/>
        </p:nvSpPr>
        <p:spPr>
          <a:xfrm>
            <a:off x="6488107" y="3504388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标题 4"/>
          <p:cNvSpPr txBox="1">
            <a:spLocks/>
          </p:cNvSpPr>
          <p:nvPr/>
        </p:nvSpPr>
        <p:spPr>
          <a:xfrm>
            <a:off x="6488107" y="3792420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标题 4"/>
          <p:cNvSpPr txBox="1">
            <a:spLocks/>
          </p:cNvSpPr>
          <p:nvPr/>
        </p:nvSpPr>
        <p:spPr>
          <a:xfrm>
            <a:off x="6488107" y="4080452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272083" y="4728524"/>
            <a:ext cx="2304256" cy="432048"/>
          </a:xfrm>
          <a:prstGeom prst="rect">
            <a:avLst/>
          </a:prstGeom>
          <a:solidFill>
            <a:srgbClr val="FE9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33" name="标题 4"/>
          <p:cNvSpPr txBox="1">
            <a:spLocks/>
          </p:cNvSpPr>
          <p:nvPr/>
        </p:nvSpPr>
        <p:spPr>
          <a:xfrm>
            <a:off x="6848147" y="4728524"/>
            <a:ext cx="172819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获得各类奖项</a:t>
            </a:r>
            <a:endParaRPr lang="en-US" altLang="zh-CN" sz="1800" dirty="0" smtClean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8864371" y="2568284"/>
            <a:ext cx="0" cy="237626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标题 4"/>
          <p:cNvSpPr txBox="1">
            <a:spLocks/>
          </p:cNvSpPr>
          <p:nvPr/>
        </p:nvSpPr>
        <p:spPr>
          <a:xfrm>
            <a:off x="9008387" y="2424268"/>
            <a:ext cx="1872208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800" b="1" dirty="0" smtClean="0">
                <a:solidFill>
                  <a:srgbClr val="008D94"/>
                </a:solidFill>
                <a:latin typeface="Impact MT Std" pitchFamily="34" charset="0"/>
                <a:ea typeface="微软雅黑" panose="020B0503020204020204" pitchFamily="34" charset="-122"/>
              </a:rPr>
              <a:t>5000</a:t>
            </a:r>
            <a:r>
              <a:rPr lang="zh-CN" altLang="en-US" sz="2800" b="1" dirty="0" smtClean="0">
                <a:solidFill>
                  <a:srgbClr val="008D94"/>
                </a:solidFill>
                <a:latin typeface="Impact MT Std" pitchFamily="34" charset="0"/>
                <a:ea typeface="微软雅黑" panose="020B0503020204020204" pitchFamily="34" charset="-122"/>
              </a:rPr>
              <a:t>万</a:t>
            </a:r>
            <a:endParaRPr lang="en-US" altLang="zh-CN" sz="2800" b="1" dirty="0" smtClean="0">
              <a:solidFill>
                <a:srgbClr val="008D94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标题 4"/>
          <p:cNvSpPr txBox="1">
            <a:spLocks/>
          </p:cNvSpPr>
          <p:nvPr/>
        </p:nvSpPr>
        <p:spPr>
          <a:xfrm>
            <a:off x="9008387" y="2928324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标题 4"/>
          <p:cNvSpPr txBox="1">
            <a:spLocks/>
          </p:cNvSpPr>
          <p:nvPr/>
        </p:nvSpPr>
        <p:spPr>
          <a:xfrm>
            <a:off x="9008387" y="3216356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标题 4"/>
          <p:cNvSpPr txBox="1">
            <a:spLocks/>
          </p:cNvSpPr>
          <p:nvPr/>
        </p:nvSpPr>
        <p:spPr>
          <a:xfrm>
            <a:off x="9008387" y="3504388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标题 4"/>
          <p:cNvSpPr txBox="1">
            <a:spLocks/>
          </p:cNvSpPr>
          <p:nvPr/>
        </p:nvSpPr>
        <p:spPr>
          <a:xfrm>
            <a:off x="9008387" y="3792420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标题 4"/>
          <p:cNvSpPr txBox="1">
            <a:spLocks/>
          </p:cNvSpPr>
          <p:nvPr/>
        </p:nvSpPr>
        <p:spPr>
          <a:xfrm>
            <a:off x="9008387" y="4080452"/>
            <a:ext cx="21602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  <a:latin typeface="Impact MT Std" pitchFamily="34" charset="0"/>
                <a:ea typeface="微软雅黑" panose="020B0503020204020204" pitchFamily="34" charset="-122"/>
              </a:rPr>
              <a:t>单击此处添加文本</a:t>
            </a:r>
            <a:endParaRPr lang="en-US" altLang="zh-CN" sz="1800" dirty="0" smtClean="0">
              <a:solidFill>
                <a:schemeClr val="bg1">
                  <a:lumMod val="50000"/>
                </a:schemeClr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792363" y="4728524"/>
            <a:ext cx="2304256" cy="432048"/>
          </a:xfrm>
          <a:prstGeom prst="rect">
            <a:avLst/>
          </a:prstGeom>
          <a:solidFill>
            <a:srgbClr val="008D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42" name="标题 4"/>
          <p:cNvSpPr txBox="1">
            <a:spLocks/>
          </p:cNvSpPr>
          <p:nvPr/>
        </p:nvSpPr>
        <p:spPr>
          <a:xfrm>
            <a:off x="9368427" y="4728524"/>
            <a:ext cx="172819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年度销售额</a:t>
            </a:r>
            <a:endParaRPr lang="en-US" altLang="zh-CN" sz="1800" dirty="0" smtClean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Freeform 63"/>
          <p:cNvSpPr>
            <a:spLocks noEditPoints="1"/>
          </p:cNvSpPr>
          <p:nvPr/>
        </p:nvSpPr>
        <p:spPr bwMode="auto">
          <a:xfrm>
            <a:off x="3895819" y="4832947"/>
            <a:ext cx="280988" cy="293688"/>
          </a:xfrm>
          <a:custGeom>
            <a:avLst/>
            <a:gdLst>
              <a:gd name="T0" fmla="*/ 17 w 195"/>
              <a:gd name="T1" fmla="*/ 103 h 203"/>
              <a:gd name="T2" fmla="*/ 17 w 195"/>
              <a:gd name="T3" fmla="*/ 45 h 203"/>
              <a:gd name="T4" fmla="*/ 0 w 195"/>
              <a:gd name="T5" fmla="*/ 74 h 203"/>
              <a:gd name="T6" fmla="*/ 17 w 195"/>
              <a:gd name="T7" fmla="*/ 103 h 203"/>
              <a:gd name="T8" fmla="*/ 29 w 195"/>
              <a:gd name="T9" fmla="*/ 112 h 203"/>
              <a:gd name="T10" fmla="*/ 77 w 195"/>
              <a:gd name="T11" fmla="*/ 112 h 203"/>
              <a:gd name="T12" fmla="*/ 77 w 195"/>
              <a:gd name="T13" fmla="*/ 40 h 203"/>
              <a:gd name="T14" fmla="*/ 29 w 195"/>
              <a:gd name="T15" fmla="*/ 40 h 203"/>
              <a:gd name="T16" fmla="*/ 21 w 195"/>
              <a:gd name="T17" fmla="*/ 48 h 203"/>
              <a:gd name="T18" fmla="*/ 21 w 195"/>
              <a:gd name="T19" fmla="*/ 104 h 203"/>
              <a:gd name="T20" fmla="*/ 29 w 195"/>
              <a:gd name="T21" fmla="*/ 112 h 203"/>
              <a:gd name="T22" fmla="*/ 161 w 195"/>
              <a:gd name="T23" fmla="*/ 13 h 203"/>
              <a:gd name="T24" fmla="*/ 81 w 195"/>
              <a:gd name="T25" fmla="*/ 40 h 203"/>
              <a:gd name="T26" fmla="*/ 81 w 195"/>
              <a:gd name="T27" fmla="*/ 113 h 203"/>
              <a:gd name="T28" fmla="*/ 161 w 195"/>
              <a:gd name="T29" fmla="*/ 140 h 203"/>
              <a:gd name="T30" fmla="*/ 161 w 195"/>
              <a:gd name="T31" fmla="*/ 13 h 203"/>
              <a:gd name="T32" fmla="*/ 89 w 195"/>
              <a:gd name="T33" fmla="*/ 68 h 203"/>
              <a:gd name="T34" fmla="*/ 89 w 195"/>
              <a:gd name="T35" fmla="*/ 52 h 203"/>
              <a:gd name="T36" fmla="*/ 154 w 195"/>
              <a:gd name="T37" fmla="*/ 29 h 203"/>
              <a:gd name="T38" fmla="*/ 89 w 195"/>
              <a:gd name="T39" fmla="*/ 68 h 203"/>
              <a:gd name="T40" fmla="*/ 177 w 195"/>
              <a:gd name="T41" fmla="*/ 0 h 203"/>
              <a:gd name="T42" fmla="*/ 165 w 195"/>
              <a:gd name="T43" fmla="*/ 0 h 203"/>
              <a:gd name="T44" fmla="*/ 165 w 195"/>
              <a:gd name="T45" fmla="*/ 152 h 203"/>
              <a:gd name="T46" fmla="*/ 177 w 195"/>
              <a:gd name="T47" fmla="*/ 152 h 203"/>
              <a:gd name="T48" fmla="*/ 177 w 195"/>
              <a:gd name="T49" fmla="*/ 0 h 203"/>
              <a:gd name="T50" fmla="*/ 195 w 195"/>
              <a:gd name="T51" fmla="*/ 75 h 203"/>
              <a:gd name="T52" fmla="*/ 181 w 195"/>
              <a:gd name="T53" fmla="*/ 54 h 203"/>
              <a:gd name="T54" fmla="*/ 181 w 195"/>
              <a:gd name="T55" fmla="*/ 96 h 203"/>
              <a:gd name="T56" fmla="*/ 195 w 195"/>
              <a:gd name="T57" fmla="*/ 75 h 203"/>
              <a:gd name="T58" fmla="*/ 65 w 195"/>
              <a:gd name="T59" fmla="*/ 116 h 203"/>
              <a:gd name="T60" fmla="*/ 29 w 195"/>
              <a:gd name="T61" fmla="*/ 116 h 203"/>
              <a:gd name="T62" fmla="*/ 41 w 195"/>
              <a:gd name="T63" fmla="*/ 186 h 203"/>
              <a:gd name="T64" fmla="*/ 65 w 195"/>
              <a:gd name="T65" fmla="*/ 180 h 203"/>
              <a:gd name="T66" fmla="*/ 65 w 195"/>
              <a:gd name="T67" fmla="*/ 116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5" h="203">
                <a:moveTo>
                  <a:pt x="17" y="103"/>
                </a:moveTo>
                <a:cubicBezTo>
                  <a:pt x="17" y="45"/>
                  <a:pt x="17" y="45"/>
                  <a:pt x="17" y="45"/>
                </a:cubicBezTo>
                <a:cubicBezTo>
                  <a:pt x="7" y="48"/>
                  <a:pt x="0" y="60"/>
                  <a:pt x="0" y="74"/>
                </a:cubicBezTo>
                <a:cubicBezTo>
                  <a:pt x="0" y="88"/>
                  <a:pt x="7" y="100"/>
                  <a:pt x="17" y="103"/>
                </a:cubicBezTo>
                <a:close/>
                <a:moveTo>
                  <a:pt x="29" y="112"/>
                </a:moveTo>
                <a:cubicBezTo>
                  <a:pt x="77" y="112"/>
                  <a:pt x="77" y="112"/>
                  <a:pt x="77" y="112"/>
                </a:cubicBezTo>
                <a:cubicBezTo>
                  <a:pt x="77" y="40"/>
                  <a:pt x="77" y="40"/>
                  <a:pt x="77" y="40"/>
                </a:cubicBezTo>
                <a:cubicBezTo>
                  <a:pt x="29" y="40"/>
                  <a:pt x="29" y="40"/>
                  <a:pt x="29" y="40"/>
                </a:cubicBezTo>
                <a:cubicBezTo>
                  <a:pt x="24" y="40"/>
                  <a:pt x="21" y="44"/>
                  <a:pt x="21" y="48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21" y="109"/>
                  <a:pt x="24" y="112"/>
                  <a:pt x="29" y="112"/>
                </a:cubicBezTo>
                <a:close/>
                <a:moveTo>
                  <a:pt x="161" y="13"/>
                </a:moveTo>
                <a:cubicBezTo>
                  <a:pt x="161" y="13"/>
                  <a:pt x="122" y="40"/>
                  <a:pt x="81" y="40"/>
                </a:cubicBezTo>
                <a:cubicBezTo>
                  <a:pt x="81" y="57"/>
                  <a:pt x="81" y="107"/>
                  <a:pt x="81" y="113"/>
                </a:cubicBezTo>
                <a:cubicBezTo>
                  <a:pt x="122" y="113"/>
                  <a:pt x="161" y="140"/>
                  <a:pt x="161" y="140"/>
                </a:cubicBezTo>
                <a:lnTo>
                  <a:pt x="161" y="13"/>
                </a:lnTo>
                <a:close/>
                <a:moveTo>
                  <a:pt x="89" y="68"/>
                </a:moveTo>
                <a:cubicBezTo>
                  <a:pt x="89" y="52"/>
                  <a:pt x="89" y="52"/>
                  <a:pt x="89" y="52"/>
                </a:cubicBezTo>
                <a:cubicBezTo>
                  <a:pt x="89" y="52"/>
                  <a:pt x="124" y="54"/>
                  <a:pt x="154" y="29"/>
                </a:cubicBezTo>
                <a:cubicBezTo>
                  <a:pt x="154" y="53"/>
                  <a:pt x="89" y="68"/>
                  <a:pt x="89" y="68"/>
                </a:cubicBezTo>
                <a:close/>
                <a:moveTo>
                  <a:pt x="177" y="0"/>
                </a:moveTo>
                <a:cubicBezTo>
                  <a:pt x="165" y="0"/>
                  <a:pt x="165" y="0"/>
                  <a:pt x="165" y="0"/>
                </a:cubicBezTo>
                <a:cubicBezTo>
                  <a:pt x="165" y="152"/>
                  <a:pt x="165" y="152"/>
                  <a:pt x="165" y="152"/>
                </a:cubicBezTo>
                <a:cubicBezTo>
                  <a:pt x="177" y="152"/>
                  <a:pt x="177" y="152"/>
                  <a:pt x="177" y="152"/>
                </a:cubicBezTo>
                <a:lnTo>
                  <a:pt x="177" y="0"/>
                </a:lnTo>
                <a:close/>
                <a:moveTo>
                  <a:pt x="195" y="75"/>
                </a:moveTo>
                <a:cubicBezTo>
                  <a:pt x="195" y="66"/>
                  <a:pt x="189" y="58"/>
                  <a:pt x="181" y="54"/>
                </a:cubicBezTo>
                <a:cubicBezTo>
                  <a:pt x="181" y="96"/>
                  <a:pt x="181" y="96"/>
                  <a:pt x="181" y="96"/>
                </a:cubicBezTo>
                <a:cubicBezTo>
                  <a:pt x="189" y="92"/>
                  <a:pt x="195" y="84"/>
                  <a:pt x="195" y="75"/>
                </a:cubicBezTo>
                <a:close/>
                <a:moveTo>
                  <a:pt x="65" y="116"/>
                </a:moveTo>
                <a:cubicBezTo>
                  <a:pt x="62" y="116"/>
                  <a:pt x="29" y="116"/>
                  <a:pt x="29" y="116"/>
                </a:cubicBezTo>
                <a:cubicBezTo>
                  <a:pt x="29" y="116"/>
                  <a:pt x="27" y="161"/>
                  <a:pt x="41" y="186"/>
                </a:cubicBezTo>
                <a:cubicBezTo>
                  <a:pt x="59" y="203"/>
                  <a:pt x="67" y="185"/>
                  <a:pt x="65" y="180"/>
                </a:cubicBezTo>
                <a:cubicBezTo>
                  <a:pt x="63" y="175"/>
                  <a:pt x="51" y="135"/>
                  <a:pt x="65" y="1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mpact MT Std" pitchFamily="34" charset="0"/>
            </a:endParaRPr>
          </a:p>
        </p:txBody>
      </p:sp>
      <p:sp>
        <p:nvSpPr>
          <p:cNvPr id="44" name="流程图: 联系 20"/>
          <p:cNvSpPr/>
          <p:nvPr/>
        </p:nvSpPr>
        <p:spPr>
          <a:xfrm>
            <a:off x="6488106" y="4795835"/>
            <a:ext cx="216025" cy="318599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1349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Impact MT Std" pitchFamily="34" charset="0"/>
            </a:endParaRPr>
          </a:p>
        </p:txBody>
      </p:sp>
      <p:sp>
        <p:nvSpPr>
          <p:cNvPr id="45" name="Freeform 174"/>
          <p:cNvSpPr>
            <a:spLocks noEditPoints="1"/>
          </p:cNvSpPr>
          <p:nvPr/>
        </p:nvSpPr>
        <p:spPr bwMode="auto">
          <a:xfrm>
            <a:off x="8989434" y="4803260"/>
            <a:ext cx="282575" cy="282575"/>
          </a:xfrm>
          <a:custGeom>
            <a:avLst/>
            <a:gdLst>
              <a:gd name="T0" fmla="*/ 99 w 197"/>
              <a:gd name="T1" fmla="*/ 0 h 197"/>
              <a:gd name="T2" fmla="*/ 158 w 197"/>
              <a:gd name="T3" fmla="*/ 159 h 197"/>
              <a:gd name="T4" fmla="*/ 159 w 197"/>
              <a:gd name="T5" fmla="*/ 122 h 197"/>
              <a:gd name="T6" fmla="*/ 154 w 197"/>
              <a:gd name="T7" fmla="*/ 131 h 197"/>
              <a:gd name="T8" fmla="*/ 150 w 197"/>
              <a:gd name="T9" fmla="*/ 137 h 197"/>
              <a:gd name="T10" fmla="*/ 99 w 197"/>
              <a:gd name="T11" fmla="*/ 183 h 197"/>
              <a:gd name="T12" fmla="*/ 104 w 197"/>
              <a:gd name="T13" fmla="*/ 162 h 197"/>
              <a:gd name="T14" fmla="*/ 86 w 197"/>
              <a:gd name="T15" fmla="*/ 161 h 197"/>
              <a:gd name="T16" fmla="*/ 99 w 197"/>
              <a:gd name="T17" fmla="*/ 183 h 197"/>
              <a:gd name="T18" fmla="*/ 48 w 197"/>
              <a:gd name="T19" fmla="*/ 139 h 197"/>
              <a:gd name="T20" fmla="*/ 39 w 197"/>
              <a:gd name="T21" fmla="*/ 122 h 197"/>
              <a:gd name="T22" fmla="*/ 38 w 197"/>
              <a:gd name="T23" fmla="*/ 39 h 197"/>
              <a:gd name="T24" fmla="*/ 41 w 197"/>
              <a:gd name="T25" fmla="*/ 71 h 197"/>
              <a:gd name="T26" fmla="*/ 44 w 197"/>
              <a:gd name="T27" fmla="*/ 65 h 197"/>
              <a:gd name="T28" fmla="*/ 38 w 197"/>
              <a:gd name="T29" fmla="*/ 39 h 197"/>
              <a:gd name="T30" fmla="*/ 86 w 197"/>
              <a:gd name="T31" fmla="*/ 35 h 197"/>
              <a:gd name="T32" fmla="*/ 99 w 197"/>
              <a:gd name="T33" fmla="*/ 34 h 197"/>
              <a:gd name="T34" fmla="*/ 109 w 197"/>
              <a:gd name="T35" fmla="*/ 35 h 197"/>
              <a:gd name="T36" fmla="*/ 130 w 197"/>
              <a:gd name="T37" fmla="*/ 52 h 197"/>
              <a:gd name="T38" fmla="*/ 99 w 197"/>
              <a:gd name="T39" fmla="*/ 43 h 197"/>
              <a:gd name="T40" fmla="*/ 68 w 197"/>
              <a:gd name="T41" fmla="*/ 52 h 197"/>
              <a:gd name="T42" fmla="*/ 45 w 197"/>
              <a:gd name="T43" fmla="*/ 109 h 197"/>
              <a:gd name="T44" fmla="*/ 82 w 197"/>
              <a:gd name="T45" fmla="*/ 151 h 197"/>
              <a:gd name="T46" fmla="*/ 125 w 197"/>
              <a:gd name="T47" fmla="*/ 147 h 197"/>
              <a:gd name="T48" fmla="*/ 154 w 197"/>
              <a:gd name="T49" fmla="*/ 98 h 197"/>
              <a:gd name="T50" fmla="*/ 158 w 197"/>
              <a:gd name="T51" fmla="*/ 38 h 197"/>
              <a:gd name="T52" fmla="*/ 151 w 197"/>
              <a:gd name="T53" fmla="*/ 60 h 197"/>
              <a:gd name="T54" fmla="*/ 154 w 197"/>
              <a:gd name="T55" fmla="*/ 65 h 197"/>
              <a:gd name="T56" fmla="*/ 159 w 197"/>
              <a:gd name="T57" fmla="*/ 75 h 197"/>
              <a:gd name="T58" fmla="*/ 158 w 197"/>
              <a:gd name="T59" fmla="*/ 38 h 197"/>
              <a:gd name="T60" fmla="*/ 123 w 197"/>
              <a:gd name="T61" fmla="*/ 96 h 197"/>
              <a:gd name="T62" fmla="*/ 104 w 197"/>
              <a:gd name="T63" fmla="*/ 131 h 197"/>
              <a:gd name="T64" fmla="*/ 99 w 197"/>
              <a:gd name="T65" fmla="*/ 131 h 197"/>
              <a:gd name="T66" fmla="*/ 75 w 197"/>
              <a:gd name="T67" fmla="*/ 109 h 197"/>
              <a:gd name="T68" fmla="*/ 90 w 197"/>
              <a:gd name="T69" fmla="*/ 114 h 197"/>
              <a:gd name="T70" fmla="*/ 92 w 197"/>
              <a:gd name="T71" fmla="*/ 125 h 197"/>
              <a:gd name="T72" fmla="*/ 97 w 197"/>
              <a:gd name="T73" fmla="*/ 103 h 197"/>
              <a:gd name="T74" fmla="*/ 75 w 197"/>
              <a:gd name="T75" fmla="*/ 84 h 197"/>
              <a:gd name="T76" fmla="*/ 87 w 197"/>
              <a:gd name="T77" fmla="*/ 66 h 197"/>
              <a:gd name="T78" fmla="*/ 104 w 197"/>
              <a:gd name="T79" fmla="*/ 52 h 197"/>
              <a:gd name="T80" fmla="*/ 127 w 197"/>
              <a:gd name="T81" fmla="*/ 77 h 197"/>
              <a:gd name="T82" fmla="*/ 113 w 197"/>
              <a:gd name="T83" fmla="*/ 84 h 197"/>
              <a:gd name="T84" fmla="*/ 113 w 197"/>
              <a:gd name="T85" fmla="*/ 69 h 197"/>
              <a:gd name="T86" fmla="*/ 104 w 197"/>
              <a:gd name="T87" fmla="*/ 88 h 197"/>
              <a:gd name="T88" fmla="*/ 114 w 197"/>
              <a:gd name="T89" fmla="*/ 122 h 197"/>
              <a:gd name="T90" fmla="*/ 106 w 197"/>
              <a:gd name="T91" fmla="*/ 104 h 197"/>
              <a:gd name="T92" fmla="*/ 104 w 197"/>
              <a:gd name="T93" fmla="*/ 126 h 197"/>
              <a:gd name="T94" fmla="*/ 87 w 197"/>
              <a:gd name="T95" fmla="*/ 78 h 197"/>
              <a:gd name="T96" fmla="*/ 98 w 197"/>
              <a:gd name="T97" fmla="*/ 88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97" h="197">
                <a:moveTo>
                  <a:pt x="99" y="197"/>
                </a:moveTo>
                <a:cubicBezTo>
                  <a:pt x="44" y="197"/>
                  <a:pt x="0" y="153"/>
                  <a:pt x="0" y="98"/>
                </a:cubicBezTo>
                <a:cubicBezTo>
                  <a:pt x="0" y="44"/>
                  <a:pt x="44" y="0"/>
                  <a:pt x="99" y="0"/>
                </a:cubicBezTo>
                <a:cubicBezTo>
                  <a:pt x="153" y="0"/>
                  <a:pt x="197" y="44"/>
                  <a:pt x="197" y="98"/>
                </a:cubicBezTo>
                <a:cubicBezTo>
                  <a:pt x="197" y="153"/>
                  <a:pt x="153" y="197"/>
                  <a:pt x="99" y="197"/>
                </a:cubicBezTo>
                <a:close/>
                <a:moveTo>
                  <a:pt x="158" y="159"/>
                </a:moveTo>
                <a:cubicBezTo>
                  <a:pt x="168" y="149"/>
                  <a:pt x="176" y="136"/>
                  <a:pt x="180" y="122"/>
                </a:cubicBezTo>
                <a:cubicBezTo>
                  <a:pt x="159" y="122"/>
                  <a:pt x="159" y="122"/>
                  <a:pt x="159" y="122"/>
                </a:cubicBezTo>
                <a:cubicBezTo>
                  <a:pt x="159" y="122"/>
                  <a:pt x="159" y="122"/>
                  <a:pt x="159" y="122"/>
                </a:cubicBezTo>
                <a:cubicBezTo>
                  <a:pt x="158" y="124"/>
                  <a:pt x="157" y="125"/>
                  <a:pt x="157" y="127"/>
                </a:cubicBezTo>
                <a:cubicBezTo>
                  <a:pt x="156" y="127"/>
                  <a:pt x="156" y="127"/>
                  <a:pt x="156" y="127"/>
                </a:cubicBezTo>
                <a:cubicBezTo>
                  <a:pt x="156" y="129"/>
                  <a:pt x="155" y="130"/>
                  <a:pt x="154" y="131"/>
                </a:cubicBezTo>
                <a:cubicBezTo>
                  <a:pt x="154" y="132"/>
                  <a:pt x="154" y="132"/>
                  <a:pt x="153" y="132"/>
                </a:cubicBezTo>
                <a:cubicBezTo>
                  <a:pt x="153" y="134"/>
                  <a:pt x="152" y="135"/>
                  <a:pt x="151" y="136"/>
                </a:cubicBezTo>
                <a:cubicBezTo>
                  <a:pt x="151" y="136"/>
                  <a:pt x="151" y="137"/>
                  <a:pt x="150" y="137"/>
                </a:cubicBezTo>
                <a:cubicBezTo>
                  <a:pt x="149" y="138"/>
                  <a:pt x="148" y="139"/>
                  <a:pt x="147" y="141"/>
                </a:cubicBezTo>
                <a:lnTo>
                  <a:pt x="158" y="159"/>
                </a:lnTo>
                <a:close/>
                <a:moveTo>
                  <a:pt x="99" y="183"/>
                </a:moveTo>
                <a:cubicBezTo>
                  <a:pt x="106" y="183"/>
                  <a:pt x="113" y="182"/>
                  <a:pt x="119" y="180"/>
                </a:cubicBezTo>
                <a:cubicBezTo>
                  <a:pt x="109" y="162"/>
                  <a:pt x="109" y="162"/>
                  <a:pt x="109" y="162"/>
                </a:cubicBezTo>
                <a:cubicBezTo>
                  <a:pt x="107" y="162"/>
                  <a:pt x="106" y="162"/>
                  <a:pt x="104" y="162"/>
                </a:cubicBezTo>
                <a:cubicBezTo>
                  <a:pt x="102" y="163"/>
                  <a:pt x="101" y="163"/>
                  <a:pt x="99" y="163"/>
                </a:cubicBezTo>
                <a:cubicBezTo>
                  <a:pt x="97" y="163"/>
                  <a:pt x="94" y="163"/>
                  <a:pt x="92" y="162"/>
                </a:cubicBezTo>
                <a:cubicBezTo>
                  <a:pt x="90" y="162"/>
                  <a:pt x="88" y="162"/>
                  <a:pt x="86" y="161"/>
                </a:cubicBezTo>
                <a:cubicBezTo>
                  <a:pt x="86" y="161"/>
                  <a:pt x="86" y="161"/>
                  <a:pt x="86" y="161"/>
                </a:cubicBezTo>
                <a:cubicBezTo>
                  <a:pt x="76" y="179"/>
                  <a:pt x="76" y="179"/>
                  <a:pt x="76" y="179"/>
                </a:cubicBezTo>
                <a:cubicBezTo>
                  <a:pt x="83" y="182"/>
                  <a:pt x="91" y="183"/>
                  <a:pt x="99" y="183"/>
                </a:cubicBezTo>
                <a:close/>
                <a:moveTo>
                  <a:pt x="38" y="157"/>
                </a:moveTo>
                <a:cubicBezTo>
                  <a:pt x="48" y="139"/>
                  <a:pt x="48" y="139"/>
                  <a:pt x="48" y="139"/>
                </a:cubicBezTo>
                <a:cubicBezTo>
                  <a:pt x="48" y="139"/>
                  <a:pt x="48" y="139"/>
                  <a:pt x="48" y="139"/>
                </a:cubicBezTo>
                <a:cubicBezTo>
                  <a:pt x="47" y="136"/>
                  <a:pt x="45" y="134"/>
                  <a:pt x="43" y="131"/>
                </a:cubicBezTo>
                <a:cubicBezTo>
                  <a:pt x="43" y="131"/>
                  <a:pt x="43" y="131"/>
                  <a:pt x="43" y="131"/>
                </a:cubicBezTo>
                <a:cubicBezTo>
                  <a:pt x="41" y="128"/>
                  <a:pt x="40" y="125"/>
                  <a:pt x="39" y="122"/>
                </a:cubicBezTo>
                <a:cubicBezTo>
                  <a:pt x="18" y="122"/>
                  <a:pt x="18" y="122"/>
                  <a:pt x="18" y="122"/>
                </a:cubicBezTo>
                <a:cubicBezTo>
                  <a:pt x="22" y="135"/>
                  <a:pt x="29" y="147"/>
                  <a:pt x="38" y="157"/>
                </a:cubicBezTo>
                <a:close/>
                <a:moveTo>
                  <a:pt x="38" y="39"/>
                </a:moveTo>
                <a:cubicBezTo>
                  <a:pt x="29" y="49"/>
                  <a:pt x="21" y="61"/>
                  <a:pt x="18" y="75"/>
                </a:cubicBezTo>
                <a:cubicBezTo>
                  <a:pt x="39" y="75"/>
                  <a:pt x="39" y="75"/>
                  <a:pt x="39" y="75"/>
                </a:cubicBezTo>
                <a:cubicBezTo>
                  <a:pt x="39" y="73"/>
                  <a:pt x="40" y="72"/>
                  <a:pt x="41" y="71"/>
                </a:cubicBezTo>
                <a:cubicBezTo>
                  <a:pt x="41" y="70"/>
                  <a:pt x="41" y="70"/>
                  <a:pt x="41" y="70"/>
                </a:cubicBezTo>
                <a:cubicBezTo>
                  <a:pt x="42" y="69"/>
                  <a:pt x="42" y="67"/>
                  <a:pt x="43" y="66"/>
                </a:cubicBezTo>
                <a:cubicBezTo>
                  <a:pt x="43" y="66"/>
                  <a:pt x="43" y="65"/>
                  <a:pt x="44" y="65"/>
                </a:cubicBezTo>
                <a:cubicBezTo>
                  <a:pt x="45" y="62"/>
                  <a:pt x="47" y="60"/>
                  <a:pt x="49" y="58"/>
                </a:cubicBezTo>
                <a:cubicBezTo>
                  <a:pt x="49" y="58"/>
                  <a:pt x="49" y="58"/>
                  <a:pt x="49" y="58"/>
                </a:cubicBezTo>
                <a:lnTo>
                  <a:pt x="38" y="39"/>
                </a:lnTo>
                <a:close/>
                <a:moveTo>
                  <a:pt x="99" y="14"/>
                </a:moveTo>
                <a:cubicBezTo>
                  <a:pt x="91" y="14"/>
                  <a:pt x="83" y="15"/>
                  <a:pt x="76" y="17"/>
                </a:cubicBezTo>
                <a:cubicBezTo>
                  <a:pt x="86" y="35"/>
                  <a:pt x="86" y="35"/>
                  <a:pt x="86" y="35"/>
                </a:cubicBezTo>
                <a:cubicBezTo>
                  <a:pt x="86" y="35"/>
                  <a:pt x="86" y="35"/>
                  <a:pt x="86" y="35"/>
                </a:cubicBezTo>
                <a:cubicBezTo>
                  <a:pt x="88" y="35"/>
                  <a:pt x="90" y="34"/>
                  <a:pt x="92" y="34"/>
                </a:cubicBezTo>
                <a:cubicBezTo>
                  <a:pt x="95" y="34"/>
                  <a:pt x="97" y="34"/>
                  <a:pt x="99" y="34"/>
                </a:cubicBezTo>
                <a:cubicBezTo>
                  <a:pt x="101" y="34"/>
                  <a:pt x="102" y="34"/>
                  <a:pt x="104" y="34"/>
                </a:cubicBezTo>
                <a:cubicBezTo>
                  <a:pt x="106" y="34"/>
                  <a:pt x="107" y="34"/>
                  <a:pt x="109" y="35"/>
                </a:cubicBezTo>
                <a:cubicBezTo>
                  <a:pt x="109" y="35"/>
                  <a:pt x="109" y="35"/>
                  <a:pt x="109" y="35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3" y="15"/>
                  <a:pt x="106" y="14"/>
                  <a:pt x="99" y="14"/>
                </a:cubicBezTo>
                <a:close/>
                <a:moveTo>
                  <a:pt x="130" y="52"/>
                </a:moveTo>
                <a:cubicBezTo>
                  <a:pt x="128" y="51"/>
                  <a:pt x="127" y="50"/>
                  <a:pt x="125" y="50"/>
                </a:cubicBezTo>
                <a:cubicBezTo>
                  <a:pt x="122" y="48"/>
                  <a:pt x="119" y="46"/>
                  <a:pt x="115" y="45"/>
                </a:cubicBezTo>
                <a:cubicBezTo>
                  <a:pt x="110" y="44"/>
                  <a:pt x="105" y="43"/>
                  <a:pt x="99" y="43"/>
                </a:cubicBezTo>
                <a:cubicBezTo>
                  <a:pt x="93" y="43"/>
                  <a:pt x="88" y="44"/>
                  <a:pt x="82" y="45"/>
                </a:cubicBezTo>
                <a:cubicBezTo>
                  <a:pt x="79" y="46"/>
                  <a:pt x="76" y="48"/>
                  <a:pt x="72" y="50"/>
                </a:cubicBezTo>
                <a:cubicBezTo>
                  <a:pt x="71" y="50"/>
                  <a:pt x="69" y="51"/>
                  <a:pt x="68" y="52"/>
                </a:cubicBezTo>
                <a:cubicBezTo>
                  <a:pt x="56" y="60"/>
                  <a:pt x="47" y="73"/>
                  <a:pt x="45" y="87"/>
                </a:cubicBezTo>
                <a:cubicBezTo>
                  <a:pt x="44" y="91"/>
                  <a:pt x="43" y="94"/>
                  <a:pt x="43" y="98"/>
                </a:cubicBezTo>
                <a:cubicBezTo>
                  <a:pt x="43" y="102"/>
                  <a:pt x="44" y="106"/>
                  <a:pt x="45" y="109"/>
                </a:cubicBezTo>
                <a:cubicBezTo>
                  <a:pt x="47" y="124"/>
                  <a:pt x="56" y="136"/>
                  <a:pt x="68" y="144"/>
                </a:cubicBezTo>
                <a:cubicBezTo>
                  <a:pt x="69" y="145"/>
                  <a:pt x="71" y="146"/>
                  <a:pt x="72" y="147"/>
                </a:cubicBezTo>
                <a:cubicBezTo>
                  <a:pt x="76" y="149"/>
                  <a:pt x="79" y="150"/>
                  <a:pt x="82" y="151"/>
                </a:cubicBezTo>
                <a:cubicBezTo>
                  <a:pt x="88" y="153"/>
                  <a:pt x="93" y="154"/>
                  <a:pt x="99" y="154"/>
                </a:cubicBezTo>
                <a:cubicBezTo>
                  <a:pt x="105" y="154"/>
                  <a:pt x="110" y="153"/>
                  <a:pt x="115" y="151"/>
                </a:cubicBezTo>
                <a:cubicBezTo>
                  <a:pt x="119" y="150"/>
                  <a:pt x="122" y="149"/>
                  <a:pt x="125" y="147"/>
                </a:cubicBezTo>
                <a:cubicBezTo>
                  <a:pt x="127" y="146"/>
                  <a:pt x="128" y="145"/>
                  <a:pt x="130" y="144"/>
                </a:cubicBezTo>
                <a:cubicBezTo>
                  <a:pt x="142" y="136"/>
                  <a:pt x="150" y="124"/>
                  <a:pt x="153" y="109"/>
                </a:cubicBezTo>
                <a:cubicBezTo>
                  <a:pt x="154" y="106"/>
                  <a:pt x="154" y="102"/>
                  <a:pt x="154" y="98"/>
                </a:cubicBezTo>
                <a:cubicBezTo>
                  <a:pt x="154" y="94"/>
                  <a:pt x="154" y="91"/>
                  <a:pt x="153" y="87"/>
                </a:cubicBezTo>
                <a:cubicBezTo>
                  <a:pt x="150" y="73"/>
                  <a:pt x="142" y="60"/>
                  <a:pt x="130" y="52"/>
                </a:cubicBezTo>
                <a:close/>
                <a:moveTo>
                  <a:pt x="158" y="38"/>
                </a:moveTo>
                <a:cubicBezTo>
                  <a:pt x="147" y="56"/>
                  <a:pt x="147" y="56"/>
                  <a:pt x="147" y="56"/>
                </a:cubicBezTo>
                <a:cubicBezTo>
                  <a:pt x="147" y="56"/>
                  <a:pt x="147" y="56"/>
                  <a:pt x="147" y="56"/>
                </a:cubicBezTo>
                <a:cubicBezTo>
                  <a:pt x="148" y="57"/>
                  <a:pt x="149" y="58"/>
                  <a:pt x="151" y="60"/>
                </a:cubicBezTo>
                <a:cubicBezTo>
                  <a:pt x="151" y="60"/>
                  <a:pt x="151" y="60"/>
                  <a:pt x="151" y="60"/>
                </a:cubicBezTo>
                <a:cubicBezTo>
                  <a:pt x="152" y="62"/>
                  <a:pt x="153" y="63"/>
                  <a:pt x="154" y="65"/>
                </a:cubicBezTo>
                <a:cubicBezTo>
                  <a:pt x="154" y="65"/>
                  <a:pt x="154" y="65"/>
                  <a:pt x="154" y="65"/>
                </a:cubicBezTo>
                <a:cubicBezTo>
                  <a:pt x="155" y="66"/>
                  <a:pt x="156" y="68"/>
                  <a:pt x="156" y="70"/>
                </a:cubicBezTo>
                <a:cubicBezTo>
                  <a:pt x="157" y="70"/>
                  <a:pt x="157" y="70"/>
                  <a:pt x="157" y="70"/>
                </a:cubicBezTo>
                <a:cubicBezTo>
                  <a:pt x="157" y="71"/>
                  <a:pt x="158" y="73"/>
                  <a:pt x="159" y="75"/>
                </a:cubicBezTo>
                <a:cubicBezTo>
                  <a:pt x="159" y="75"/>
                  <a:pt x="159" y="75"/>
                  <a:pt x="159" y="75"/>
                </a:cubicBezTo>
                <a:cubicBezTo>
                  <a:pt x="180" y="75"/>
                  <a:pt x="180" y="75"/>
                  <a:pt x="180" y="75"/>
                </a:cubicBezTo>
                <a:cubicBezTo>
                  <a:pt x="176" y="60"/>
                  <a:pt x="168" y="48"/>
                  <a:pt x="158" y="38"/>
                </a:cubicBezTo>
                <a:close/>
                <a:moveTo>
                  <a:pt x="105" y="89"/>
                </a:moveTo>
                <a:cubicBezTo>
                  <a:pt x="106" y="89"/>
                  <a:pt x="107" y="89"/>
                  <a:pt x="107" y="89"/>
                </a:cubicBezTo>
                <a:cubicBezTo>
                  <a:pt x="114" y="90"/>
                  <a:pt x="120" y="92"/>
                  <a:pt x="123" y="96"/>
                </a:cubicBezTo>
                <a:cubicBezTo>
                  <a:pt x="127" y="99"/>
                  <a:pt x="129" y="103"/>
                  <a:pt x="129" y="109"/>
                </a:cubicBezTo>
                <a:cubicBezTo>
                  <a:pt x="129" y="115"/>
                  <a:pt x="126" y="120"/>
                  <a:pt x="121" y="124"/>
                </a:cubicBezTo>
                <a:cubicBezTo>
                  <a:pt x="117" y="128"/>
                  <a:pt x="111" y="130"/>
                  <a:pt x="104" y="131"/>
                </a:cubicBezTo>
                <a:cubicBezTo>
                  <a:pt x="104" y="145"/>
                  <a:pt x="104" y="145"/>
                  <a:pt x="104" y="145"/>
                </a:cubicBezTo>
                <a:cubicBezTo>
                  <a:pt x="99" y="145"/>
                  <a:pt x="99" y="145"/>
                  <a:pt x="99" y="145"/>
                </a:cubicBezTo>
                <a:cubicBezTo>
                  <a:pt x="99" y="131"/>
                  <a:pt x="99" y="131"/>
                  <a:pt x="99" y="131"/>
                </a:cubicBezTo>
                <a:cubicBezTo>
                  <a:pt x="91" y="130"/>
                  <a:pt x="85" y="129"/>
                  <a:pt x="80" y="126"/>
                </a:cubicBezTo>
                <a:cubicBezTo>
                  <a:pt x="75" y="123"/>
                  <a:pt x="73" y="119"/>
                  <a:pt x="73" y="115"/>
                </a:cubicBezTo>
                <a:cubicBezTo>
                  <a:pt x="73" y="112"/>
                  <a:pt x="73" y="110"/>
                  <a:pt x="75" y="109"/>
                </a:cubicBezTo>
                <a:cubicBezTo>
                  <a:pt x="76" y="107"/>
                  <a:pt x="78" y="106"/>
                  <a:pt x="81" y="106"/>
                </a:cubicBezTo>
                <a:cubicBezTo>
                  <a:pt x="84" y="106"/>
                  <a:pt x="86" y="107"/>
                  <a:pt x="87" y="108"/>
                </a:cubicBezTo>
                <a:cubicBezTo>
                  <a:pt x="89" y="110"/>
                  <a:pt x="90" y="112"/>
                  <a:pt x="90" y="114"/>
                </a:cubicBezTo>
                <a:cubicBezTo>
                  <a:pt x="90" y="116"/>
                  <a:pt x="89" y="118"/>
                  <a:pt x="89" y="119"/>
                </a:cubicBezTo>
                <a:cubicBezTo>
                  <a:pt x="88" y="121"/>
                  <a:pt x="88" y="122"/>
                  <a:pt x="87" y="123"/>
                </a:cubicBezTo>
                <a:cubicBezTo>
                  <a:pt x="88" y="124"/>
                  <a:pt x="90" y="124"/>
                  <a:pt x="92" y="125"/>
                </a:cubicBezTo>
                <a:cubicBezTo>
                  <a:pt x="94" y="126"/>
                  <a:pt x="96" y="126"/>
                  <a:pt x="99" y="126"/>
                </a:cubicBezTo>
                <a:cubicBezTo>
                  <a:pt x="99" y="103"/>
                  <a:pt x="99" y="103"/>
                  <a:pt x="99" y="103"/>
                </a:cubicBezTo>
                <a:cubicBezTo>
                  <a:pt x="98" y="103"/>
                  <a:pt x="98" y="103"/>
                  <a:pt x="97" y="103"/>
                </a:cubicBezTo>
                <a:cubicBezTo>
                  <a:pt x="97" y="103"/>
                  <a:pt x="96" y="103"/>
                  <a:pt x="96" y="103"/>
                </a:cubicBezTo>
                <a:cubicBezTo>
                  <a:pt x="89" y="103"/>
                  <a:pt x="84" y="101"/>
                  <a:pt x="80" y="97"/>
                </a:cubicBezTo>
                <a:cubicBezTo>
                  <a:pt x="76" y="94"/>
                  <a:pt x="75" y="90"/>
                  <a:pt x="75" y="84"/>
                </a:cubicBezTo>
                <a:cubicBezTo>
                  <a:pt x="75" y="82"/>
                  <a:pt x="75" y="80"/>
                  <a:pt x="76" y="77"/>
                </a:cubicBezTo>
                <a:cubicBezTo>
                  <a:pt x="77" y="75"/>
                  <a:pt x="78" y="73"/>
                  <a:pt x="80" y="71"/>
                </a:cubicBezTo>
                <a:cubicBezTo>
                  <a:pt x="82" y="69"/>
                  <a:pt x="84" y="67"/>
                  <a:pt x="87" y="66"/>
                </a:cubicBezTo>
                <a:cubicBezTo>
                  <a:pt x="90" y="64"/>
                  <a:pt x="94" y="64"/>
                  <a:pt x="99" y="63"/>
                </a:cubicBezTo>
                <a:cubicBezTo>
                  <a:pt x="99" y="52"/>
                  <a:pt x="99" y="52"/>
                  <a:pt x="99" y="52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4" y="63"/>
                  <a:pt x="104" y="63"/>
                  <a:pt x="104" y="63"/>
                </a:cubicBezTo>
                <a:cubicBezTo>
                  <a:pt x="110" y="64"/>
                  <a:pt x="116" y="65"/>
                  <a:pt x="120" y="68"/>
                </a:cubicBezTo>
                <a:cubicBezTo>
                  <a:pt x="125" y="70"/>
                  <a:pt x="127" y="74"/>
                  <a:pt x="127" y="77"/>
                </a:cubicBezTo>
                <a:cubicBezTo>
                  <a:pt x="127" y="80"/>
                  <a:pt x="126" y="82"/>
                  <a:pt x="125" y="83"/>
                </a:cubicBezTo>
                <a:cubicBezTo>
                  <a:pt x="123" y="85"/>
                  <a:pt x="121" y="86"/>
                  <a:pt x="119" y="86"/>
                </a:cubicBezTo>
                <a:cubicBezTo>
                  <a:pt x="116" y="86"/>
                  <a:pt x="114" y="85"/>
                  <a:pt x="113" y="84"/>
                </a:cubicBezTo>
                <a:cubicBezTo>
                  <a:pt x="111" y="82"/>
                  <a:pt x="111" y="81"/>
                  <a:pt x="111" y="78"/>
                </a:cubicBezTo>
                <a:cubicBezTo>
                  <a:pt x="111" y="77"/>
                  <a:pt x="111" y="75"/>
                  <a:pt x="111" y="74"/>
                </a:cubicBezTo>
                <a:cubicBezTo>
                  <a:pt x="112" y="72"/>
                  <a:pt x="112" y="71"/>
                  <a:pt x="113" y="69"/>
                </a:cubicBezTo>
                <a:cubicBezTo>
                  <a:pt x="112" y="69"/>
                  <a:pt x="111" y="69"/>
                  <a:pt x="109" y="68"/>
                </a:cubicBezTo>
                <a:cubicBezTo>
                  <a:pt x="107" y="68"/>
                  <a:pt x="105" y="68"/>
                  <a:pt x="104" y="68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88"/>
                  <a:pt x="105" y="89"/>
                  <a:pt x="105" y="89"/>
                </a:cubicBezTo>
                <a:close/>
                <a:moveTo>
                  <a:pt x="104" y="126"/>
                </a:moveTo>
                <a:cubicBezTo>
                  <a:pt x="108" y="126"/>
                  <a:pt x="111" y="125"/>
                  <a:pt x="114" y="122"/>
                </a:cubicBezTo>
                <a:cubicBezTo>
                  <a:pt x="116" y="120"/>
                  <a:pt x="117" y="118"/>
                  <a:pt x="117" y="115"/>
                </a:cubicBezTo>
                <a:cubicBezTo>
                  <a:pt x="117" y="112"/>
                  <a:pt x="116" y="110"/>
                  <a:pt x="114" y="108"/>
                </a:cubicBezTo>
                <a:cubicBezTo>
                  <a:pt x="113" y="106"/>
                  <a:pt x="110" y="105"/>
                  <a:pt x="106" y="104"/>
                </a:cubicBezTo>
                <a:cubicBezTo>
                  <a:pt x="106" y="104"/>
                  <a:pt x="106" y="104"/>
                  <a:pt x="105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126"/>
                </a:lnTo>
                <a:close/>
                <a:moveTo>
                  <a:pt x="99" y="68"/>
                </a:moveTo>
                <a:cubicBezTo>
                  <a:pt x="95" y="68"/>
                  <a:pt x="92" y="69"/>
                  <a:pt x="90" y="71"/>
                </a:cubicBezTo>
                <a:cubicBezTo>
                  <a:pt x="88" y="73"/>
                  <a:pt x="87" y="75"/>
                  <a:pt x="87" y="78"/>
                </a:cubicBezTo>
                <a:cubicBezTo>
                  <a:pt x="87" y="81"/>
                  <a:pt x="87" y="83"/>
                  <a:pt x="89" y="85"/>
                </a:cubicBezTo>
                <a:cubicBezTo>
                  <a:pt x="91" y="86"/>
                  <a:pt x="93" y="87"/>
                  <a:pt x="96" y="88"/>
                </a:cubicBezTo>
                <a:cubicBezTo>
                  <a:pt x="97" y="88"/>
                  <a:pt x="97" y="88"/>
                  <a:pt x="98" y="88"/>
                </a:cubicBezTo>
                <a:cubicBezTo>
                  <a:pt x="98" y="88"/>
                  <a:pt x="98" y="88"/>
                  <a:pt x="99" y="88"/>
                </a:cubicBezTo>
                <a:lnTo>
                  <a:pt x="99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mpact MT St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739405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25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750"/>
                            </p:stCondLst>
                            <p:childTnLst>
                              <p:par>
                                <p:cTn id="8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125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2750"/>
                            </p:stCondLst>
                            <p:childTnLst>
                              <p:par>
                                <p:cTn id="1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3750"/>
                            </p:stCondLst>
                            <p:childTnLst>
                              <p:par>
                                <p:cTn id="1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4250"/>
                            </p:stCondLst>
                            <p:childTnLst>
                              <p:par>
                                <p:cTn id="19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4950"/>
                            </p:stCondLst>
                            <p:childTnLst>
                              <p:par>
                                <p:cTn id="2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15450"/>
                            </p:stCondLst>
                            <p:childTnLst>
                              <p:par>
                                <p:cTn id="2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5" grpId="0"/>
      <p:bldP spid="6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/>
      <p:bldP spid="15" grpId="0"/>
      <p:bldP spid="16" grpId="0"/>
      <p:bldP spid="17" grpId="0"/>
      <p:bldP spid="18" grpId="0"/>
      <p:bldP spid="19" grpId="0"/>
      <p:bldP spid="20" grpId="0"/>
      <p:bldP spid="22" grpId="0" animBg="1"/>
      <p:bldP spid="23" grpId="0"/>
      <p:bldP spid="25" grpId="0"/>
      <p:bldP spid="26" grpId="0"/>
      <p:bldP spid="27" grpId="0"/>
      <p:bldP spid="28" grpId="0"/>
      <p:bldP spid="29" grpId="0"/>
      <p:bldP spid="31" grpId="0"/>
      <p:bldP spid="32" grpId="0" animBg="1"/>
      <p:bldP spid="33" grpId="0"/>
      <p:bldP spid="35" grpId="0"/>
      <p:bldP spid="36" grpId="0"/>
      <p:bldP spid="37" grpId="0"/>
      <p:bldP spid="38" grpId="0"/>
      <p:bldP spid="39" grpId="0"/>
      <p:bldP spid="40" grpId="0"/>
      <p:bldP spid="41" grpId="0" animBg="1"/>
      <p:bldP spid="42" grpId="0"/>
      <p:bldP spid="43" grpId="0" animBg="1"/>
      <p:bldP spid="44" grpId="0" animBg="1"/>
      <p:bldP spid="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Group 41"/>
          <p:cNvGrpSpPr/>
          <p:nvPr/>
        </p:nvGrpSpPr>
        <p:grpSpPr>
          <a:xfrm>
            <a:off x="6620552" y="2447460"/>
            <a:ext cx="876685" cy="876685"/>
            <a:chOff x="8115591" y="1727927"/>
            <a:chExt cx="831273" cy="831273"/>
          </a:xfrm>
        </p:grpSpPr>
        <p:sp>
          <p:nvSpPr>
            <p:cNvPr id="25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gradFill flip="none" rotWithShape="1">
              <a:gsLst>
                <a:gs pos="20000">
                  <a:srgbClr val="BFBFBF"/>
                </a:gs>
                <a:gs pos="80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26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27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rgbClr val="CA032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28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rgbClr val="CA032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29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rgbClr val="CA032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31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rgbClr val="CA032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32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rgbClr val="CA032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33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rgbClr val="CA032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34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rgbClr val="CA032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35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rgbClr val="CA032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36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rgbClr val="CA032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grpSp>
        <p:nvGrpSpPr>
          <p:cNvPr id="37" name="Group 43"/>
          <p:cNvGrpSpPr/>
          <p:nvPr/>
        </p:nvGrpSpPr>
        <p:grpSpPr>
          <a:xfrm>
            <a:off x="5297095" y="4256183"/>
            <a:ext cx="876685" cy="876685"/>
            <a:chOff x="3245823" y="3429000"/>
            <a:chExt cx="831273" cy="831273"/>
          </a:xfrm>
        </p:grpSpPr>
        <p:sp>
          <p:nvSpPr>
            <p:cNvPr id="38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gradFill flip="none" rotWithShape="1">
              <a:gsLst>
                <a:gs pos="20000">
                  <a:srgbClr val="BFBFBF"/>
                </a:gs>
                <a:gs pos="80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39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40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rgbClr val="008D9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41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rgbClr val="008D9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grpSp>
        <p:nvGrpSpPr>
          <p:cNvPr id="42" name="Group 42"/>
          <p:cNvGrpSpPr/>
          <p:nvPr/>
        </p:nvGrpSpPr>
        <p:grpSpPr>
          <a:xfrm>
            <a:off x="6619826" y="4241461"/>
            <a:ext cx="876685" cy="876685"/>
            <a:chOff x="8114903" y="3428999"/>
            <a:chExt cx="831273" cy="831273"/>
          </a:xfrm>
        </p:grpSpPr>
        <p:sp>
          <p:nvSpPr>
            <p:cNvPr id="43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gradFill flip="none" rotWithShape="1">
              <a:gsLst>
                <a:gs pos="20000">
                  <a:srgbClr val="BFBFBF"/>
                </a:gs>
                <a:gs pos="80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44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45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rgbClr val="092D3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6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rgbClr val="092D3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7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rgbClr val="092D3B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48" name="Group 3"/>
          <p:cNvGrpSpPr/>
          <p:nvPr/>
        </p:nvGrpSpPr>
        <p:grpSpPr>
          <a:xfrm>
            <a:off x="5297095" y="2462182"/>
            <a:ext cx="876685" cy="876685"/>
            <a:chOff x="3245823" y="1727927"/>
            <a:chExt cx="831273" cy="831273"/>
          </a:xfrm>
        </p:grpSpPr>
        <p:sp>
          <p:nvSpPr>
            <p:cNvPr id="49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gradFill flip="none" rotWithShape="1">
              <a:gsLst>
                <a:gs pos="20000">
                  <a:srgbClr val="BFBFBF"/>
                </a:gs>
                <a:gs pos="80000">
                  <a:srgbClr val="FFFFFF"/>
                </a:gs>
                <a:gs pos="100000">
                  <a:srgbClr val="E46C0A">
                    <a:tint val="0"/>
                  </a:srgbClr>
                </a:gs>
              </a:gsLst>
              <a:lin ang="2700000" scaled="1"/>
              <a:tileRect/>
            </a:gradFill>
            <a:ln w="28575">
              <a:solidFill>
                <a:srgbClr val="F2F2F2"/>
              </a:solidFill>
            </a:ln>
            <a:effectLst>
              <a:outerShdw blurRad="88900" dist="75434" dir="2699985" rotWithShape="0">
                <a:scrgbClr r="0" g="0" b="0">
                  <a:alpha val="23000"/>
                </a:sc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grpSp>
          <p:nvGrpSpPr>
            <p:cNvPr id="50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51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rgbClr val="FE9A0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52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rgbClr val="FE9A0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  <p:sp>
            <p:nvSpPr>
              <p:cNvPr id="53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rgbClr val="FE9A08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algn="ctr" defTabSz="241093" hangingPunct="0"/>
                <a:endParaRPr lang="en-US">
                  <a:sym typeface="Gill Sans" charset="0"/>
                </a:endParaRPr>
              </a:p>
            </p:txBody>
          </p:sp>
        </p:grpSp>
      </p:grpSp>
      <p:sp>
        <p:nvSpPr>
          <p:cNvPr id="54" name="Text Placeholder 7"/>
          <p:cNvSpPr txBox="1">
            <a:spLocks/>
          </p:cNvSpPr>
          <p:nvPr/>
        </p:nvSpPr>
        <p:spPr>
          <a:xfrm>
            <a:off x="2711543" y="2568587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2902299" y="2953433"/>
            <a:ext cx="2101480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2742715" y="4501296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2933471" y="4886142"/>
            <a:ext cx="2101480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750943" y="2553865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750943" y="2938711"/>
            <a:ext cx="2101480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7750943" y="4486574"/>
            <a:ext cx="2292236" cy="356843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600" b="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7750943" y="4871420"/>
            <a:ext cx="2101480" cy="5784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5739405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668281" y="3640190"/>
            <a:ext cx="10973435" cy="239043"/>
          </a:xfrm>
          <a:prstGeom prst="roundRect">
            <a:avLst>
              <a:gd name="adj" fmla="val 49359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68580" tIns="34290" rIns="68580" bIns="34290" rtlCol="0" anchor="ctr"/>
          <a:lstStyle/>
          <a:p>
            <a:pPr algn="ctr"/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88677" y="2986043"/>
            <a:ext cx="699399" cy="699399"/>
            <a:chOff x="2250831" y="2560320"/>
            <a:chExt cx="745587" cy="745587"/>
          </a:xfrm>
        </p:grpSpPr>
        <p:sp>
          <p:nvSpPr>
            <p:cNvPr id="6" name="泪滴形 5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CA0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同心圆 6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文本框 9"/>
          <p:cNvSpPr txBox="1"/>
          <p:nvPr/>
        </p:nvSpPr>
        <p:spPr>
          <a:xfrm>
            <a:off x="2019309" y="2329579"/>
            <a:ext cx="189150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添加</a:t>
            </a: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标题</a:t>
            </a:r>
            <a:endParaRPr lang="en-GB" altLang="zh-CN" sz="16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  <a:p>
            <a:r>
              <a:rPr lang="zh-CN" altLang="en-US" sz="1400" b="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</a:t>
            </a:r>
            <a:r>
              <a:rPr lang="zh-CN" altLang="en-US" sz="1400" b="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生</a:t>
            </a:r>
            <a:endParaRPr lang="en-GB" altLang="zh-CN" sz="1400" b="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842563" y="2256728"/>
            <a:ext cx="1302793" cy="1302793"/>
            <a:chOff x="2250831" y="2560320"/>
            <a:chExt cx="745587" cy="745587"/>
          </a:xfrm>
        </p:grpSpPr>
        <p:sp>
          <p:nvSpPr>
            <p:cNvPr id="10" name="泪滴形 9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FE9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同心圆 10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文本框 13"/>
          <p:cNvSpPr txBox="1"/>
          <p:nvPr/>
        </p:nvSpPr>
        <p:spPr>
          <a:xfrm>
            <a:off x="6295595" y="2329579"/>
            <a:ext cx="189150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添加标题</a:t>
            </a:r>
            <a:endParaRPr lang="en-GB" altLang="zh-CN" sz="16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  <a:p>
            <a:r>
              <a:rPr lang="zh-CN" altLang="en-US" sz="1400" b="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</a:t>
            </a:r>
            <a:r>
              <a:rPr lang="zh-CN" altLang="en-US" sz="1400" b="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生</a:t>
            </a:r>
            <a:endParaRPr lang="en-GB" altLang="zh-CN" sz="1400" b="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grpSp>
        <p:nvGrpSpPr>
          <p:cNvPr id="13" name="组合 12"/>
          <p:cNvGrpSpPr/>
          <p:nvPr/>
        </p:nvGrpSpPr>
        <p:grpSpPr>
          <a:xfrm rot="10800000">
            <a:off x="2625925" y="4022988"/>
            <a:ext cx="1023964" cy="1023964"/>
            <a:chOff x="2250831" y="2560320"/>
            <a:chExt cx="745587" cy="745587"/>
          </a:xfrm>
        </p:grpSpPr>
        <p:sp>
          <p:nvSpPr>
            <p:cNvPr id="14" name="泪滴形 13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092D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同心圆 14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7"/>
          <p:cNvSpPr txBox="1"/>
          <p:nvPr/>
        </p:nvSpPr>
        <p:spPr>
          <a:xfrm>
            <a:off x="3826601" y="4084251"/>
            <a:ext cx="189150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添加标题</a:t>
            </a:r>
            <a:endParaRPr lang="en-GB" altLang="zh-CN" sz="16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  <a:p>
            <a:r>
              <a:rPr lang="zh-CN" altLang="en-US" sz="1400" b="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</a:t>
            </a:r>
            <a:r>
              <a:rPr lang="zh-CN" altLang="en-US" sz="1400" b="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生</a:t>
            </a:r>
            <a:endParaRPr lang="en-GB" altLang="zh-CN" sz="1400" b="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grpSp>
        <p:nvGrpSpPr>
          <p:cNvPr id="17" name="组合 16"/>
          <p:cNvGrpSpPr/>
          <p:nvPr/>
        </p:nvGrpSpPr>
        <p:grpSpPr>
          <a:xfrm rot="10800000">
            <a:off x="7210455" y="3910955"/>
            <a:ext cx="432668" cy="432668"/>
            <a:chOff x="2250831" y="2560320"/>
            <a:chExt cx="745587" cy="745587"/>
          </a:xfrm>
        </p:grpSpPr>
        <p:sp>
          <p:nvSpPr>
            <p:cNvPr id="18" name="泪滴形 17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008D94"/>
            </a:solidFill>
            <a:ln>
              <a:solidFill>
                <a:srgbClr val="008D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同心圆 18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文本框 21"/>
          <p:cNvSpPr txBox="1"/>
          <p:nvPr/>
        </p:nvSpPr>
        <p:spPr>
          <a:xfrm>
            <a:off x="7955996" y="4083736"/>
            <a:ext cx="189150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添加标题</a:t>
            </a:r>
            <a:endParaRPr lang="en-GB" altLang="zh-CN" sz="16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  <a:p>
            <a:r>
              <a:rPr lang="zh-CN" altLang="en-US" sz="1400" b="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</a:t>
            </a:r>
            <a:r>
              <a:rPr lang="zh-CN" altLang="en-US" sz="1400" b="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生</a:t>
            </a:r>
            <a:endParaRPr lang="en-GB" altLang="zh-CN" sz="1400" b="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9065919" y="2986043"/>
            <a:ext cx="699399" cy="699399"/>
            <a:chOff x="2250831" y="2560320"/>
            <a:chExt cx="745587" cy="745587"/>
          </a:xfrm>
        </p:grpSpPr>
        <p:sp>
          <p:nvSpPr>
            <p:cNvPr id="23" name="泪滴形 22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CA0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同心圆 23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文本框 25"/>
          <p:cNvSpPr txBox="1"/>
          <p:nvPr/>
        </p:nvSpPr>
        <p:spPr>
          <a:xfrm>
            <a:off x="9847887" y="2329579"/>
            <a:ext cx="1891502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添加标题</a:t>
            </a:r>
            <a:endParaRPr lang="en-GB" altLang="zh-CN" sz="160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  <a:p>
            <a:r>
              <a:rPr lang="zh-CN" altLang="en-US" sz="1400" b="0" dirty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此处添加详细文本描述，建议与标题相关并符合整体语言风格，语言描述尽量简洁</a:t>
            </a:r>
            <a:r>
              <a:rPr lang="zh-CN" altLang="en-US" sz="1400" b="0" dirty="0" smtClean="0">
                <a:solidFill>
                  <a:schemeClr val="bg1">
                    <a:lumMod val="50000"/>
                  </a:schemeClr>
                </a:solidFill>
                <a:latin typeface="微软雅黑"/>
                <a:ea typeface="微软雅黑"/>
              </a:rPr>
              <a:t>生</a:t>
            </a:r>
            <a:endParaRPr lang="en-GB" altLang="zh-CN" sz="1400" b="0" dirty="0">
              <a:solidFill>
                <a:schemeClr val="bg1">
                  <a:lumMod val="50000"/>
                </a:schemeClr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545739405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500"/>
                            </p:stCondLst>
                            <p:childTnLst>
                              <p:par>
                                <p:cTn id="5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" grpId="0" animBg="1"/>
      <p:bldP spid="8" grpId="0"/>
      <p:bldP spid="12" grpId="0"/>
      <p:bldP spid="16" grpId="0"/>
      <p:bldP spid="20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954" y="-46159"/>
            <a:ext cx="3167043" cy="31000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157954" y="3869632"/>
            <a:ext cx="3092244" cy="302684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783898" y="1761676"/>
            <a:ext cx="8600620" cy="4176464"/>
          </a:xfrm>
          <a:prstGeom prst="rect">
            <a:avLst/>
          </a:prstGeom>
          <a:noFill/>
          <a:ln>
            <a:solidFill>
              <a:srgbClr val="CA03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前言"/>
          <p:cNvSpPr>
            <a:spLocks noChangeArrowheads="1"/>
          </p:cNvSpPr>
          <p:nvPr/>
        </p:nvSpPr>
        <p:spPr bwMode="auto">
          <a:xfrm>
            <a:off x="3473619" y="765218"/>
            <a:ext cx="5443142" cy="73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4000" b="1" dirty="0" smtClean="0">
                <a:solidFill>
                  <a:srgbClr val="585858"/>
                </a:solidFill>
              </a:rPr>
              <a:t>前言</a:t>
            </a:r>
            <a:r>
              <a:rPr lang="zh-CN" altLang="en-US" sz="3600" b="1" dirty="0" smtClean="0">
                <a:solidFill>
                  <a:srgbClr val="585858"/>
                </a:solidFill>
              </a:rPr>
              <a:t> </a:t>
            </a:r>
            <a:r>
              <a:rPr lang="en-US" altLang="zh-CN" sz="3600" b="1" dirty="0" smtClean="0">
                <a:solidFill>
                  <a:srgbClr val="585858"/>
                </a:solidFill>
              </a:rPr>
              <a:t>/</a:t>
            </a:r>
            <a:r>
              <a:rPr lang="zh-CN" altLang="en-US" sz="3600" b="1" dirty="0" smtClean="0">
                <a:solidFill>
                  <a:srgbClr val="585858"/>
                </a:solidFill>
              </a:rPr>
              <a:t>  </a:t>
            </a:r>
            <a:r>
              <a:rPr lang="en-US" altLang="zh-CN" sz="3600" dirty="0" smtClean="0">
                <a:solidFill>
                  <a:srgbClr val="585858"/>
                </a:solidFill>
                <a:latin typeface="Impact MT Std" pitchFamily="34" charset="0"/>
              </a:rPr>
              <a:t>INTRODUCTION</a:t>
            </a:r>
            <a:endParaRPr lang="zh-CN" altLang="en-US" sz="3600" dirty="0">
              <a:solidFill>
                <a:srgbClr val="585858"/>
              </a:solidFill>
              <a:latin typeface="Impact MT Std" pitchFamily="34" charset="0"/>
              <a:sym typeface="Impact" pitchFamily="34" charset="0"/>
            </a:endParaRPr>
          </a:p>
        </p:txBody>
      </p:sp>
      <p:sp>
        <p:nvSpPr>
          <p:cNvPr id="9" name="TextBox 504"/>
          <p:cNvSpPr txBox="1"/>
          <p:nvPr/>
        </p:nvSpPr>
        <p:spPr>
          <a:xfrm>
            <a:off x="2407761" y="1991555"/>
            <a:ext cx="7344817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2400" b="1" dirty="0" smtClean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首先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感谢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您在百忙之中审阅我，当您打开这个文件时，您将开始对我的能力进行评估，对我的经历进行阅读；希望当您关闭这个胶片时，我能够契合您的要求，加入一个新的家庭，共同奋斗！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您的内容打在这里，或者通过复制您的文本后，在此框中选择粘贴，并选择只保留文字。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lang="en-US" altLang="zh-CN" dirty="0">
              <a:solidFill>
                <a:schemeClr val="bg1">
                  <a:lumMod val="50000"/>
                </a:schemeClr>
              </a:solidFill>
              <a:sym typeface="微软雅黑" pitchFamily="34" charset="-122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右键点击图片选择设置图片格式可直接替换图片。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您的内容打在这里，或者通过复制您的文本后，在此框中选择粘贴，并选择只保留文字。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在此录入上述图表的描述说明，在此录入上述图表的综合描述说明，在此录入上述图表的综合描述说明，在此录入上述图表的综合描述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说明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在此录入上述图表的综合描述说明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。</a:t>
            </a:r>
            <a:endParaRPr lang="en-US" altLang="zh-CN" dirty="0">
              <a:solidFill>
                <a:schemeClr val="bg1">
                  <a:lumMod val="50000"/>
                </a:schemeClr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7169638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>
            <a:spLocks noChangeArrowheads="1"/>
          </p:cNvSpPr>
          <p:nvPr/>
        </p:nvSpPr>
        <p:spPr bwMode="auto">
          <a:xfrm>
            <a:off x="242686" y="6014442"/>
            <a:ext cx="11672652" cy="136612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43" tIns="34272" rIns="68543" bIns="34272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zh-CN" altLang="en-US" sz="1200">
              <a:solidFill>
                <a:srgbClr val="262626"/>
              </a:solidFill>
              <a:latin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19053" y="3024143"/>
            <a:ext cx="1437272" cy="3100244"/>
            <a:chOff x="1319714" y="2012893"/>
            <a:chExt cx="1185245" cy="2556616"/>
          </a:xfrm>
          <a:solidFill>
            <a:srgbClr val="31B8B4"/>
          </a:solidFill>
        </p:grpSpPr>
        <p:sp>
          <p:nvSpPr>
            <p:cNvPr id="6" name="椭圆 5"/>
            <p:cNvSpPr/>
            <p:nvPr/>
          </p:nvSpPr>
          <p:spPr bwMode="auto">
            <a:xfrm>
              <a:off x="1504231" y="2600325"/>
              <a:ext cx="804014" cy="804014"/>
            </a:xfrm>
            <a:prstGeom prst="ellipse">
              <a:avLst/>
            </a:prstGeom>
            <a:solidFill>
              <a:srgbClr val="CA032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633020" y="2781939"/>
              <a:ext cx="558630" cy="52465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</a:rPr>
                <a:t>不足之一</a:t>
              </a:r>
            </a:p>
          </p:txBody>
        </p:sp>
        <p:sp>
          <p:nvSpPr>
            <p:cNvPr id="8" name="圆角矩形 31"/>
            <p:cNvSpPr>
              <a:spLocks noChangeArrowheads="1"/>
            </p:cNvSpPr>
            <p:nvPr/>
          </p:nvSpPr>
          <p:spPr bwMode="auto">
            <a:xfrm>
              <a:off x="1851645" y="4468329"/>
              <a:ext cx="102340" cy="101180"/>
            </a:xfrm>
            <a:prstGeom prst="roundRect">
              <a:avLst>
                <a:gd name="adj" fmla="val 50000"/>
              </a:avLst>
            </a:prstGeom>
            <a:solidFill>
              <a:srgbClr val="CA03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微软雅黑" pitchFamily="34" charset="-122"/>
              </a:endParaRPr>
            </a:p>
          </p:txBody>
        </p:sp>
        <p:cxnSp>
          <p:nvCxnSpPr>
            <p:cNvPr id="9" name="直接连接符 32"/>
            <p:cNvCxnSpPr>
              <a:cxnSpLocks noChangeShapeType="1"/>
            </p:cNvCxnSpPr>
            <p:nvPr/>
          </p:nvCxnSpPr>
          <p:spPr bwMode="auto">
            <a:xfrm flipH="1">
              <a:off x="1896865" y="3450580"/>
              <a:ext cx="11900" cy="1011797"/>
            </a:xfrm>
            <a:prstGeom prst="line">
              <a:avLst/>
            </a:prstGeom>
            <a:grpFill/>
            <a:ln w="19050" cmpd="sng">
              <a:solidFill>
                <a:srgbClr val="CA032E"/>
              </a:solidFill>
              <a:round/>
              <a:headEnd/>
              <a:tailEnd/>
            </a:ln>
            <a:extLst/>
          </p:spPr>
        </p:cxnSp>
        <p:sp>
          <p:nvSpPr>
            <p:cNvPr id="10" name="TextBox 53"/>
            <p:cNvSpPr txBox="1">
              <a:spLocks noChangeArrowheads="1"/>
            </p:cNvSpPr>
            <p:nvPr/>
          </p:nvSpPr>
          <p:spPr bwMode="auto">
            <a:xfrm>
              <a:off x="1319714" y="2012893"/>
              <a:ext cx="1185245" cy="4860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3" tIns="34272" rIns="68543" bIns="34272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13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</a:rPr>
                <a:t>此处输入文字</a:t>
              </a:r>
              <a:endParaRPr lang="en-US" altLang="zh-CN" sz="13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</a:endParaRPr>
            </a:p>
            <a:p>
              <a:pPr eaLnBrk="1" hangingPunct="1">
                <a:lnSpc>
                  <a:spcPct val="130000"/>
                </a:lnSpc>
              </a:pPr>
              <a:r>
                <a:rPr lang="zh-CN" altLang="en-US" sz="13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</a:rPr>
                <a:t>此处输入文字</a:t>
              </a:r>
              <a:endParaRPr lang="en-US" altLang="zh-CN" sz="13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264889" y="1880045"/>
            <a:ext cx="1440158" cy="4246352"/>
            <a:chOff x="2331219" y="1067756"/>
            <a:chExt cx="1187625" cy="3501754"/>
          </a:xfrm>
        </p:grpSpPr>
        <p:sp>
          <p:nvSpPr>
            <p:cNvPr id="12" name="椭圆 11"/>
            <p:cNvSpPr/>
            <p:nvPr/>
          </p:nvSpPr>
          <p:spPr bwMode="auto">
            <a:xfrm>
              <a:off x="2513499" y="1676678"/>
              <a:ext cx="804014" cy="804014"/>
            </a:xfrm>
            <a:prstGeom prst="ellipse">
              <a:avLst/>
            </a:prstGeom>
            <a:solidFill>
              <a:srgbClr val="092D3B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  <p:cxnSp>
          <p:nvCxnSpPr>
            <p:cNvPr id="13" name="直接连接符 26"/>
            <p:cNvCxnSpPr>
              <a:cxnSpLocks noChangeShapeType="1"/>
            </p:cNvCxnSpPr>
            <p:nvPr/>
          </p:nvCxnSpPr>
          <p:spPr bwMode="auto">
            <a:xfrm>
              <a:off x="2925032" y="2508537"/>
              <a:ext cx="0" cy="1940270"/>
            </a:xfrm>
            <a:prstGeom prst="line">
              <a:avLst/>
            </a:prstGeom>
            <a:noFill/>
            <a:ln w="19050" cmpd="sng">
              <a:solidFill>
                <a:srgbClr val="092D3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650485" y="1841574"/>
              <a:ext cx="549092" cy="5246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</a:rPr>
                <a:t>不足之二</a:t>
              </a:r>
            </a:p>
          </p:txBody>
        </p:sp>
        <p:sp>
          <p:nvSpPr>
            <p:cNvPr id="15" name="圆角矩形 28"/>
            <p:cNvSpPr>
              <a:spLocks noChangeArrowheads="1"/>
            </p:cNvSpPr>
            <p:nvPr/>
          </p:nvSpPr>
          <p:spPr bwMode="auto">
            <a:xfrm>
              <a:off x="2873861" y="4468330"/>
              <a:ext cx="102340" cy="101180"/>
            </a:xfrm>
            <a:prstGeom prst="roundRect">
              <a:avLst>
                <a:gd name="adj" fmla="val 50000"/>
              </a:avLst>
            </a:prstGeom>
            <a:solidFill>
              <a:srgbClr val="092D3B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微软雅黑" pitchFamily="34" charset="-122"/>
              </a:endParaRPr>
            </a:p>
          </p:txBody>
        </p:sp>
        <p:sp>
          <p:nvSpPr>
            <p:cNvPr id="16" name="TextBox 53"/>
            <p:cNvSpPr txBox="1">
              <a:spLocks noChangeArrowheads="1"/>
            </p:cNvSpPr>
            <p:nvPr/>
          </p:nvSpPr>
          <p:spPr bwMode="auto">
            <a:xfrm>
              <a:off x="2331219" y="1067756"/>
              <a:ext cx="1187625" cy="486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3" tIns="34272" rIns="68543" bIns="34272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13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</a:rPr>
                <a:t>此处输入文字</a:t>
              </a:r>
              <a:endParaRPr lang="en-US" altLang="zh-CN" sz="13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</a:endParaRPr>
            </a:p>
            <a:p>
              <a:pPr eaLnBrk="1" hangingPunct="1">
                <a:lnSpc>
                  <a:spcPct val="130000"/>
                </a:lnSpc>
              </a:pPr>
              <a:r>
                <a:rPr lang="zh-CN" altLang="en-US" sz="13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</a:rPr>
                <a:t>此处输入文字</a:t>
              </a:r>
              <a:endParaRPr lang="en-US" altLang="zh-CN" sz="13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55686" y="3067600"/>
            <a:ext cx="1438716" cy="3052612"/>
            <a:chOff x="3345102" y="2052175"/>
            <a:chExt cx="1186436" cy="2517334"/>
          </a:xfrm>
          <a:solidFill>
            <a:srgbClr val="31B8B4"/>
          </a:solidFill>
        </p:grpSpPr>
        <p:sp>
          <p:nvSpPr>
            <p:cNvPr id="18" name="椭圆 17"/>
            <p:cNvSpPr/>
            <p:nvPr/>
          </p:nvSpPr>
          <p:spPr bwMode="auto">
            <a:xfrm>
              <a:off x="3532912" y="2658087"/>
              <a:ext cx="804014" cy="804014"/>
            </a:xfrm>
            <a:prstGeom prst="ellipse">
              <a:avLst/>
            </a:prstGeom>
            <a:solidFill>
              <a:srgbClr val="FE9A0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  <p:cxnSp>
          <p:nvCxnSpPr>
            <p:cNvPr id="19" name="直接连接符 22"/>
            <p:cNvCxnSpPr>
              <a:cxnSpLocks noChangeShapeType="1"/>
            </p:cNvCxnSpPr>
            <p:nvPr/>
          </p:nvCxnSpPr>
          <p:spPr bwMode="auto">
            <a:xfrm flipH="1">
              <a:off x="3923444" y="3476769"/>
              <a:ext cx="13090" cy="982037"/>
            </a:xfrm>
            <a:prstGeom prst="line">
              <a:avLst/>
            </a:prstGeom>
            <a:grpFill/>
            <a:ln w="19050" cmpd="sng">
              <a:solidFill>
                <a:srgbClr val="FE9A08"/>
              </a:solidFill>
              <a:round/>
              <a:headEnd/>
              <a:tailEnd/>
            </a:ln>
            <a:extLst/>
          </p:spPr>
        </p:cxnSp>
        <p:sp>
          <p:nvSpPr>
            <p:cNvPr id="20" name="Text Box 22"/>
            <p:cNvSpPr txBox="1">
              <a:spLocks noChangeArrowheads="1"/>
            </p:cNvSpPr>
            <p:nvPr/>
          </p:nvSpPr>
          <p:spPr bwMode="auto">
            <a:xfrm>
              <a:off x="3658426" y="2817670"/>
              <a:ext cx="559786" cy="52473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</a:rPr>
                <a:t>不足之三</a:t>
              </a:r>
            </a:p>
          </p:txBody>
        </p:sp>
        <p:sp>
          <p:nvSpPr>
            <p:cNvPr id="22" name="圆角矩形 24"/>
            <p:cNvSpPr>
              <a:spLocks noChangeArrowheads="1"/>
            </p:cNvSpPr>
            <p:nvPr/>
          </p:nvSpPr>
          <p:spPr bwMode="auto">
            <a:xfrm>
              <a:off x="3878224" y="4468329"/>
              <a:ext cx="102341" cy="101180"/>
            </a:xfrm>
            <a:prstGeom prst="roundRect">
              <a:avLst>
                <a:gd name="adj" fmla="val 50000"/>
              </a:avLst>
            </a:prstGeom>
            <a:solidFill>
              <a:srgbClr val="FE9A08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微软雅黑" pitchFamily="34" charset="-122"/>
              </a:endParaRPr>
            </a:p>
          </p:txBody>
        </p:sp>
        <p:sp>
          <p:nvSpPr>
            <p:cNvPr id="23" name="TextBox 53"/>
            <p:cNvSpPr txBox="1">
              <a:spLocks noChangeArrowheads="1"/>
            </p:cNvSpPr>
            <p:nvPr/>
          </p:nvSpPr>
          <p:spPr bwMode="auto">
            <a:xfrm>
              <a:off x="3345102" y="2052175"/>
              <a:ext cx="1186436" cy="4860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3" tIns="34272" rIns="68543" bIns="34272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13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</a:rPr>
                <a:t>此处输入文字</a:t>
              </a:r>
              <a:endParaRPr lang="en-US" altLang="zh-CN" sz="13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</a:endParaRPr>
            </a:p>
            <a:p>
              <a:pPr eaLnBrk="1" hangingPunct="1">
                <a:lnSpc>
                  <a:spcPct val="130000"/>
                </a:lnSpc>
              </a:pPr>
              <a:r>
                <a:rPr lang="zh-CN" altLang="en-US" sz="13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</a:rPr>
                <a:t>此处输入文字</a:t>
              </a:r>
              <a:endParaRPr lang="en-US" altLang="zh-CN" sz="13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446486" y="1912967"/>
            <a:ext cx="1437272" cy="4210268"/>
            <a:chOff x="4358987" y="1097515"/>
            <a:chExt cx="1185245" cy="3471995"/>
          </a:xfrm>
        </p:grpSpPr>
        <p:sp>
          <p:nvSpPr>
            <p:cNvPr id="25" name="椭圆 24"/>
            <p:cNvSpPr/>
            <p:nvPr/>
          </p:nvSpPr>
          <p:spPr bwMode="auto">
            <a:xfrm>
              <a:off x="4550588" y="1729287"/>
              <a:ext cx="804014" cy="804014"/>
            </a:xfrm>
            <a:prstGeom prst="ellipse">
              <a:avLst/>
            </a:prstGeom>
            <a:solidFill>
              <a:srgbClr val="008D9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  <p:sp>
          <p:nvSpPr>
            <p:cNvPr id="26" name="Text Box 28"/>
            <p:cNvSpPr txBox="1">
              <a:spLocks noChangeArrowheads="1"/>
            </p:cNvSpPr>
            <p:nvPr/>
          </p:nvSpPr>
          <p:spPr bwMode="auto">
            <a:xfrm>
              <a:off x="4677029" y="1878441"/>
              <a:ext cx="549161" cy="524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</a:rPr>
                <a:t>不足之四</a:t>
              </a:r>
            </a:p>
          </p:txBody>
        </p:sp>
        <p:cxnSp>
          <p:nvCxnSpPr>
            <p:cNvPr id="27" name="直接连接符 19"/>
            <p:cNvCxnSpPr>
              <a:cxnSpLocks noChangeShapeType="1"/>
            </p:cNvCxnSpPr>
            <p:nvPr/>
          </p:nvCxnSpPr>
          <p:spPr bwMode="auto">
            <a:xfrm>
              <a:off x="4950420" y="2555439"/>
              <a:ext cx="2380" cy="1898606"/>
            </a:xfrm>
            <a:prstGeom prst="line">
              <a:avLst/>
            </a:prstGeom>
            <a:noFill/>
            <a:ln w="19050" cmpd="sng">
              <a:solidFill>
                <a:srgbClr val="008D9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8" name="圆角矩形 20"/>
            <p:cNvSpPr>
              <a:spLocks noChangeArrowheads="1"/>
            </p:cNvSpPr>
            <p:nvPr/>
          </p:nvSpPr>
          <p:spPr bwMode="auto">
            <a:xfrm>
              <a:off x="4901629" y="4468330"/>
              <a:ext cx="99961" cy="101180"/>
            </a:xfrm>
            <a:prstGeom prst="roundRect">
              <a:avLst>
                <a:gd name="adj" fmla="val 50000"/>
              </a:avLst>
            </a:prstGeom>
            <a:solidFill>
              <a:srgbClr val="008D94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微软雅黑" pitchFamily="34" charset="-122"/>
              </a:endParaRPr>
            </a:p>
          </p:txBody>
        </p:sp>
        <p:sp>
          <p:nvSpPr>
            <p:cNvPr id="29" name="TextBox 28"/>
            <p:cNvSpPr txBox="1">
              <a:spLocks noChangeArrowheads="1"/>
            </p:cNvSpPr>
            <p:nvPr/>
          </p:nvSpPr>
          <p:spPr bwMode="auto">
            <a:xfrm>
              <a:off x="4358987" y="1097515"/>
              <a:ext cx="1185245" cy="4860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3" tIns="34272" rIns="68543" bIns="34272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1300" b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</a:rPr>
                <a:t>此处输入文字</a:t>
              </a:r>
              <a:endParaRPr lang="en-US" altLang="zh-CN" sz="13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</a:endParaRPr>
            </a:p>
            <a:p>
              <a:pPr eaLnBrk="1" hangingPunct="1">
                <a:lnSpc>
                  <a:spcPct val="130000"/>
                </a:lnSpc>
              </a:pPr>
              <a:r>
                <a:rPr lang="zh-CN" altLang="en-US" sz="1300" b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</a:rPr>
                <a:t>此处输入文字</a:t>
              </a:r>
              <a:endParaRPr lang="en-US" altLang="zh-CN" sz="13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808208" y="1869226"/>
            <a:ext cx="1438716" cy="4258214"/>
            <a:chOff x="6384376" y="1057979"/>
            <a:chExt cx="1186436" cy="3511531"/>
          </a:xfrm>
        </p:grpSpPr>
        <p:sp>
          <p:nvSpPr>
            <p:cNvPr id="32" name="椭圆 31"/>
            <p:cNvSpPr/>
            <p:nvPr/>
          </p:nvSpPr>
          <p:spPr bwMode="auto">
            <a:xfrm>
              <a:off x="6576419" y="1726435"/>
              <a:ext cx="804014" cy="804014"/>
            </a:xfrm>
            <a:prstGeom prst="ellipse">
              <a:avLst/>
            </a:prstGeom>
            <a:solidFill>
              <a:srgbClr val="FE9A08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  <p:sp>
          <p:nvSpPr>
            <p:cNvPr id="33" name="Text Box 35"/>
            <p:cNvSpPr txBox="1">
              <a:spLocks noChangeArrowheads="1"/>
            </p:cNvSpPr>
            <p:nvPr/>
          </p:nvSpPr>
          <p:spPr bwMode="auto">
            <a:xfrm>
              <a:off x="6703609" y="1878441"/>
              <a:ext cx="549161" cy="524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</a:rPr>
                <a:t>不足之六</a:t>
              </a:r>
            </a:p>
          </p:txBody>
        </p:sp>
        <p:cxnSp>
          <p:nvCxnSpPr>
            <p:cNvPr id="34" name="直接连接符 15"/>
            <p:cNvCxnSpPr>
              <a:cxnSpLocks noChangeShapeType="1"/>
            </p:cNvCxnSpPr>
            <p:nvPr/>
          </p:nvCxnSpPr>
          <p:spPr bwMode="auto">
            <a:xfrm>
              <a:off x="6978189" y="2555439"/>
              <a:ext cx="0" cy="1898606"/>
            </a:xfrm>
            <a:prstGeom prst="line">
              <a:avLst/>
            </a:prstGeom>
            <a:noFill/>
            <a:ln w="19050" cmpd="sng">
              <a:solidFill>
                <a:srgbClr val="FE9A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5" name="圆角矩形 16"/>
            <p:cNvSpPr>
              <a:spLocks noChangeArrowheads="1"/>
            </p:cNvSpPr>
            <p:nvPr/>
          </p:nvSpPr>
          <p:spPr bwMode="auto">
            <a:xfrm>
              <a:off x="6927019" y="4468330"/>
              <a:ext cx="102341" cy="101180"/>
            </a:xfrm>
            <a:prstGeom prst="roundRect">
              <a:avLst>
                <a:gd name="adj" fmla="val 50000"/>
              </a:avLst>
            </a:prstGeom>
            <a:solidFill>
              <a:srgbClr val="FE9A08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微软雅黑" pitchFamily="34" charset="-122"/>
              </a:endParaRPr>
            </a:p>
          </p:txBody>
        </p:sp>
        <p:sp>
          <p:nvSpPr>
            <p:cNvPr id="36" name="TextBox 53"/>
            <p:cNvSpPr txBox="1">
              <a:spLocks noChangeArrowheads="1"/>
            </p:cNvSpPr>
            <p:nvPr/>
          </p:nvSpPr>
          <p:spPr bwMode="auto">
            <a:xfrm>
              <a:off x="6384376" y="1057979"/>
              <a:ext cx="1186436" cy="486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3" tIns="34272" rIns="68543" bIns="34272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13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</a:rPr>
                <a:t>此处输入文字</a:t>
              </a:r>
              <a:endParaRPr lang="en-US" altLang="zh-CN" sz="13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</a:endParaRPr>
            </a:p>
            <a:p>
              <a:pPr eaLnBrk="1" hangingPunct="1">
                <a:lnSpc>
                  <a:spcPct val="130000"/>
                </a:lnSpc>
              </a:pPr>
              <a:r>
                <a:rPr lang="zh-CN" altLang="en-US" sz="1300" b="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</a:rPr>
                <a:t>此处输入文字</a:t>
              </a:r>
              <a:endParaRPr lang="en-US" altLang="zh-CN" sz="13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118934" y="3078555"/>
            <a:ext cx="1440158" cy="3025184"/>
            <a:chOff x="5370492" y="2074792"/>
            <a:chExt cx="1187625" cy="2494718"/>
          </a:xfrm>
          <a:solidFill>
            <a:srgbClr val="31B8B4"/>
          </a:solidFill>
        </p:grpSpPr>
        <p:sp>
          <p:nvSpPr>
            <p:cNvPr id="38" name="椭圆 37"/>
            <p:cNvSpPr/>
            <p:nvPr/>
          </p:nvSpPr>
          <p:spPr bwMode="auto">
            <a:xfrm>
              <a:off x="5559922" y="2661307"/>
              <a:ext cx="804014" cy="804014"/>
            </a:xfrm>
            <a:prstGeom prst="ellipse">
              <a:avLst/>
            </a:prstGeom>
            <a:solidFill>
              <a:srgbClr val="CA032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华文细黑" pitchFamily="2" charset="-122"/>
              </a:endParaRPr>
            </a:p>
          </p:txBody>
        </p:sp>
        <p:cxnSp>
          <p:nvCxnSpPr>
            <p:cNvPr id="39" name="直接连接符 10"/>
            <p:cNvCxnSpPr>
              <a:cxnSpLocks noChangeShapeType="1"/>
            </p:cNvCxnSpPr>
            <p:nvPr/>
          </p:nvCxnSpPr>
          <p:spPr bwMode="auto">
            <a:xfrm flipH="1">
              <a:off x="5952404" y="3476770"/>
              <a:ext cx="11900" cy="982038"/>
            </a:xfrm>
            <a:prstGeom prst="line">
              <a:avLst/>
            </a:prstGeom>
            <a:grpFill/>
            <a:ln w="19050" cmpd="sng">
              <a:solidFill>
                <a:srgbClr val="CA032E"/>
              </a:solidFill>
              <a:round/>
              <a:headEnd/>
              <a:tailEnd/>
            </a:ln>
            <a:extLst/>
          </p:spPr>
        </p:cxnSp>
        <p:sp>
          <p:nvSpPr>
            <p:cNvPr id="40" name="Text Box 43"/>
            <p:cNvSpPr txBox="1">
              <a:spLocks noChangeArrowheads="1"/>
            </p:cNvSpPr>
            <p:nvPr/>
          </p:nvSpPr>
          <p:spPr bwMode="auto">
            <a:xfrm>
              <a:off x="5686196" y="2817670"/>
              <a:ext cx="559786" cy="52473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</a:rPr>
                <a:t>不足之五</a:t>
              </a:r>
            </a:p>
          </p:txBody>
        </p:sp>
        <p:sp>
          <p:nvSpPr>
            <p:cNvPr id="41" name="圆角矩形 12"/>
            <p:cNvSpPr>
              <a:spLocks noChangeArrowheads="1"/>
            </p:cNvSpPr>
            <p:nvPr/>
          </p:nvSpPr>
          <p:spPr bwMode="auto">
            <a:xfrm>
              <a:off x="5907185" y="4468330"/>
              <a:ext cx="101150" cy="101180"/>
            </a:xfrm>
            <a:prstGeom prst="roundRect">
              <a:avLst>
                <a:gd name="adj" fmla="val 50000"/>
              </a:avLst>
            </a:prstGeom>
            <a:solidFill>
              <a:srgbClr val="CA032E"/>
            </a:solidFill>
            <a:ln w="9525">
              <a:noFill/>
              <a:round/>
              <a:headEnd/>
              <a:tailEnd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</a:pPr>
              <a:endParaRPr lang="zh-CN" altLang="en-US" sz="1200">
                <a:solidFill>
                  <a:srgbClr val="262626"/>
                </a:solidFill>
                <a:latin typeface="微软雅黑" pitchFamily="34" charset="-122"/>
              </a:endParaRPr>
            </a:p>
          </p:txBody>
        </p:sp>
        <p:sp>
          <p:nvSpPr>
            <p:cNvPr id="42" name="TextBox 53"/>
            <p:cNvSpPr txBox="1">
              <a:spLocks noChangeArrowheads="1"/>
            </p:cNvSpPr>
            <p:nvPr/>
          </p:nvSpPr>
          <p:spPr bwMode="auto">
            <a:xfrm>
              <a:off x="5370492" y="2074792"/>
              <a:ext cx="1187625" cy="48601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43" tIns="34272" rIns="68543" bIns="34272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1300" b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</a:rPr>
                <a:t>此处输入文字</a:t>
              </a:r>
              <a:endParaRPr lang="en-US" altLang="zh-CN" sz="13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</a:endParaRPr>
            </a:p>
            <a:p>
              <a:pPr eaLnBrk="1" hangingPunct="1">
                <a:lnSpc>
                  <a:spcPct val="130000"/>
                </a:lnSpc>
              </a:pPr>
              <a:r>
                <a:rPr lang="zh-CN" altLang="en-US" sz="1300" b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</a:rPr>
                <a:t>此处输入文字</a:t>
              </a:r>
              <a:endParaRPr lang="en-US" altLang="zh-CN" sz="1300" b="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5739405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954" y="-46159"/>
            <a:ext cx="3167043" cy="310006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157954" y="3869632"/>
            <a:ext cx="3092244" cy="3026849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3162922" y="2746694"/>
            <a:ext cx="7566859" cy="1344265"/>
            <a:chOff x="903371" y="249943"/>
            <a:chExt cx="2831223" cy="679699"/>
          </a:xfrm>
        </p:grpSpPr>
        <p:sp>
          <p:nvSpPr>
            <p:cNvPr id="58" name="任意多边形 57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228600" dist="101600" dir="7680000" algn="tl" rotWithShape="0">
                <a:prstClr val="black">
                  <a:alpha val="7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9" name="任意多边形 58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rgbClr val="008D94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507347" y="2972229"/>
            <a:ext cx="5301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下年度工作计划</a:t>
            </a:r>
            <a:endParaRPr lang="zh-CN" altLang="en-US" sz="54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1525214" y="2211133"/>
            <a:ext cx="2466236" cy="2471218"/>
            <a:chOff x="1835696" y="568841"/>
            <a:chExt cx="1755524" cy="1759073"/>
          </a:xfrm>
        </p:grpSpPr>
        <p:grpSp>
          <p:nvGrpSpPr>
            <p:cNvPr id="62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64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50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65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3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008D94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0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D</a:t>
              </a:r>
              <a:endParaRPr lang="zh-CN" altLang="en-US" sz="88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0026133"/>
      </p:ext>
    </p:extLst>
  </p:cSld>
  <p:clrMapOvr>
    <a:masterClrMapping/>
  </p:clrMapOvr>
  <p:transition spd="slow" advClick="0" advTm="1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635672" y="1992241"/>
            <a:ext cx="2829069" cy="2829069"/>
            <a:chOff x="304800" y="673100"/>
            <a:chExt cx="4000500" cy="4000500"/>
          </a:xfrm>
          <a:solidFill>
            <a:srgbClr val="CA032E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899235" y="1992241"/>
            <a:ext cx="2829069" cy="2829069"/>
            <a:chOff x="304800" y="673100"/>
            <a:chExt cx="4000500" cy="4000500"/>
          </a:xfrm>
          <a:solidFill>
            <a:srgbClr val="FE9A08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" name="同心圆 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162798" y="1992241"/>
            <a:ext cx="2829069" cy="2829069"/>
            <a:chOff x="304800" y="673100"/>
            <a:chExt cx="4000500" cy="4000500"/>
          </a:xfrm>
          <a:solidFill>
            <a:srgbClr val="092D3B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426362" y="1992241"/>
            <a:ext cx="2829069" cy="2829069"/>
            <a:chOff x="304800" y="673100"/>
            <a:chExt cx="4000500" cy="4000500"/>
          </a:xfrm>
          <a:solidFill>
            <a:srgbClr val="008D94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5" name="TextBox 13"/>
          <p:cNvSpPr txBox="1"/>
          <p:nvPr/>
        </p:nvSpPr>
        <p:spPr>
          <a:xfrm>
            <a:off x="2371404" y="2991277"/>
            <a:ext cx="14093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6" name="TextBox 14"/>
          <p:cNvSpPr txBox="1"/>
          <p:nvPr/>
        </p:nvSpPr>
        <p:spPr>
          <a:xfrm>
            <a:off x="4559729" y="2991277"/>
            <a:ext cx="14093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5" name="TextBox 15"/>
          <p:cNvSpPr txBox="1"/>
          <p:nvPr/>
        </p:nvSpPr>
        <p:spPr>
          <a:xfrm>
            <a:off x="6873061" y="2991277"/>
            <a:ext cx="14093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TextBox 16"/>
          <p:cNvSpPr txBox="1"/>
          <p:nvPr/>
        </p:nvSpPr>
        <p:spPr>
          <a:xfrm>
            <a:off x="9132818" y="2991277"/>
            <a:ext cx="14093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Box 39"/>
          <p:cNvSpPr txBox="1"/>
          <p:nvPr/>
        </p:nvSpPr>
        <p:spPr>
          <a:xfrm>
            <a:off x="1810862" y="5516104"/>
            <a:ext cx="9237026" cy="7980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，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相关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标题添加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相关标题文字，点击添加相关标题文字，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添加相关标题文字。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1514800"/>
      </p:ext>
    </p:extLst>
  </p:cSld>
  <p:clrMapOvr>
    <a:masterClrMapping/>
  </p:clrMapOvr>
  <p:transition spd="slow" advClick="0" advTm="1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5" grpId="0"/>
          <p:bldP spid="36" grpId="0"/>
          <p:bldP spid="55" grpId="0"/>
          <p:bldP spid="56" grpId="0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48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5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5" grpId="0"/>
          <p:bldP spid="36" grpId="0"/>
          <p:bldP spid="55" grpId="0"/>
          <p:bldP spid="56" grpId="0"/>
          <p:bldP spid="5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 rot="1855731">
            <a:off x="2281163" y="2071080"/>
            <a:ext cx="936104" cy="84400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CA032E"/>
          </a:solidFill>
          <a:ln w="12700" cap="flat">
            <a:noFill/>
            <a:prstDash val="solid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2457704" y="3084053"/>
            <a:ext cx="342819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498"/>
          <p:cNvSpPr txBox="1"/>
          <p:nvPr/>
        </p:nvSpPr>
        <p:spPr>
          <a:xfrm>
            <a:off x="4350795" y="2653189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503"/>
          <p:cNvSpPr txBox="1"/>
          <p:nvPr/>
        </p:nvSpPr>
        <p:spPr>
          <a:xfrm>
            <a:off x="2332480" y="3174101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855731">
            <a:off x="2281163" y="4159312"/>
            <a:ext cx="936104" cy="84400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FE9A08"/>
          </a:solidFill>
          <a:ln w="12700" cap="flat">
            <a:noFill/>
            <a:prstDash val="solid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2457704" y="5172285"/>
            <a:ext cx="342819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498"/>
          <p:cNvSpPr txBox="1"/>
          <p:nvPr/>
        </p:nvSpPr>
        <p:spPr>
          <a:xfrm>
            <a:off x="4350795" y="4741421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TextBox 503"/>
          <p:cNvSpPr txBox="1"/>
          <p:nvPr/>
        </p:nvSpPr>
        <p:spPr>
          <a:xfrm>
            <a:off x="2332480" y="5262333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 rot="1855731">
            <a:off x="6601643" y="2071080"/>
            <a:ext cx="936104" cy="84400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092D3B"/>
          </a:solidFill>
          <a:ln w="12700" cap="flat">
            <a:noFill/>
            <a:prstDash val="solid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6778184" y="3084053"/>
            <a:ext cx="342819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498"/>
          <p:cNvSpPr txBox="1"/>
          <p:nvPr/>
        </p:nvSpPr>
        <p:spPr>
          <a:xfrm>
            <a:off x="8671275" y="2653189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503"/>
          <p:cNvSpPr txBox="1"/>
          <p:nvPr/>
        </p:nvSpPr>
        <p:spPr>
          <a:xfrm>
            <a:off x="6652960" y="3174101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 rot="1855731">
            <a:off x="6601643" y="4159312"/>
            <a:ext cx="936104" cy="84400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008D94"/>
          </a:solidFill>
          <a:ln w="12700" cap="flat">
            <a:noFill/>
            <a:prstDash val="solid"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6778184" y="5172285"/>
            <a:ext cx="342819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498"/>
          <p:cNvSpPr txBox="1"/>
          <p:nvPr/>
        </p:nvSpPr>
        <p:spPr>
          <a:xfrm>
            <a:off x="8671275" y="4741421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TextBox 503"/>
          <p:cNvSpPr txBox="1"/>
          <p:nvPr/>
        </p:nvSpPr>
        <p:spPr>
          <a:xfrm>
            <a:off x="6652960" y="5262333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粘贴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40248" y="2142260"/>
            <a:ext cx="37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29026" y="4230492"/>
            <a:ext cx="37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17297" y="4246928"/>
            <a:ext cx="37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46637" y="2142598"/>
            <a:ext cx="37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4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1514800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7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25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2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75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3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75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75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4250"/>
                            </p:stCondLst>
                            <p:childTnLst>
                              <p:par>
                                <p:cTn id="9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3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2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" grpId="0" animBg="1"/>
      <p:bldP spid="6" grpId="0"/>
      <p:bldP spid="7" grpId="0"/>
      <p:bldP spid="8" grpId="0" animBg="1"/>
      <p:bldP spid="10" grpId="0"/>
      <p:bldP spid="11" grpId="0"/>
      <p:bldP spid="12" grpId="0" animBg="1"/>
      <p:bldP spid="14" grpId="0"/>
      <p:bldP spid="15" grpId="0"/>
      <p:bldP spid="16" grpId="0" animBg="1"/>
      <p:bldP spid="18" grpId="0"/>
      <p:bldP spid="19" grpId="0"/>
      <p:bldP spid="20" grpId="0"/>
      <p:bldP spid="22" grpId="0"/>
      <p:bldP spid="23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11174" y="1533794"/>
            <a:ext cx="9221500" cy="4509050"/>
            <a:chOff x="1023560" y="1000534"/>
            <a:chExt cx="7275097" cy="3557315"/>
          </a:xfrm>
        </p:grpSpPr>
        <p:cxnSp>
          <p:nvCxnSpPr>
            <p:cNvPr id="26" name="直接连接符 13"/>
            <p:cNvCxnSpPr>
              <a:cxnSpLocks noChangeShapeType="1"/>
              <a:stCxn id="46" idx="7"/>
            </p:cNvCxnSpPr>
            <p:nvPr/>
          </p:nvCxnSpPr>
          <p:spPr bwMode="auto">
            <a:xfrm flipV="1">
              <a:off x="2280047" y="2695575"/>
              <a:ext cx="360759" cy="292894"/>
            </a:xfrm>
            <a:prstGeom prst="line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" name="直接连接符 17"/>
            <p:cNvSpPr>
              <a:spLocks noChangeShapeType="1"/>
            </p:cNvSpPr>
            <p:nvPr/>
          </p:nvSpPr>
          <p:spPr bwMode="auto">
            <a:xfrm>
              <a:off x="3669506" y="2530078"/>
              <a:ext cx="681038" cy="490538"/>
            </a:xfrm>
            <a:prstGeom prst="line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68580" tIns="34290" rIns="68580" bIns="34290"/>
            <a:lstStyle/>
            <a:p>
              <a:endParaRPr lang="zh-CN" altLang="en-US" dirty="0">
                <a:ea typeface="微软雅黑" panose="020B0503020204020204" pitchFamily="34" charset="-122"/>
              </a:endParaRPr>
            </a:p>
          </p:txBody>
        </p:sp>
        <p:cxnSp>
          <p:nvCxnSpPr>
            <p:cNvPr id="28" name="直接连接符 20"/>
            <p:cNvCxnSpPr>
              <a:cxnSpLocks noChangeShapeType="1"/>
            </p:cNvCxnSpPr>
            <p:nvPr/>
          </p:nvCxnSpPr>
          <p:spPr bwMode="auto">
            <a:xfrm flipV="1">
              <a:off x="5176837" y="2472929"/>
              <a:ext cx="623888" cy="548878"/>
            </a:xfrm>
            <a:prstGeom prst="line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直接连接符 23"/>
            <p:cNvCxnSpPr>
              <a:cxnSpLocks noChangeShapeType="1"/>
              <a:endCxn id="46" idx="1"/>
            </p:cNvCxnSpPr>
            <p:nvPr/>
          </p:nvCxnSpPr>
          <p:spPr bwMode="auto">
            <a:xfrm>
              <a:off x="1307307" y="2775347"/>
              <a:ext cx="298847" cy="213122"/>
            </a:xfrm>
            <a:prstGeom prst="line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直接连接符 43"/>
            <p:cNvCxnSpPr>
              <a:cxnSpLocks noChangeShapeType="1"/>
            </p:cNvCxnSpPr>
            <p:nvPr/>
          </p:nvCxnSpPr>
          <p:spPr bwMode="auto">
            <a:xfrm flipV="1">
              <a:off x="4049316" y="3848101"/>
              <a:ext cx="301228" cy="278606"/>
            </a:xfrm>
            <a:prstGeom prst="line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" name="直接连接符 72"/>
            <p:cNvCxnSpPr>
              <a:cxnSpLocks noChangeShapeType="1"/>
            </p:cNvCxnSpPr>
            <p:nvPr/>
          </p:nvCxnSpPr>
          <p:spPr bwMode="auto">
            <a:xfrm>
              <a:off x="7265194" y="1866900"/>
              <a:ext cx="417910" cy="280988"/>
            </a:xfrm>
            <a:prstGeom prst="line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3" name="矩形 76"/>
            <p:cNvSpPr>
              <a:spLocks noChangeArrowheads="1"/>
            </p:cNvSpPr>
            <p:nvPr/>
          </p:nvSpPr>
          <p:spPr bwMode="auto">
            <a:xfrm>
              <a:off x="1221582" y="3960047"/>
              <a:ext cx="1365647" cy="205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80645" tIns="40323" rIns="80645" bIns="40323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ts val="1406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ym typeface="方正兰亭黑_GBK" pitchFamily="2" charset="-122"/>
                </a:rPr>
                <a:t>点击添加描述总结</a:t>
              </a:r>
              <a:r>
                <a:rPr lang="en-US" altLang="zh-CN" sz="1400" dirty="0">
                  <a:sym typeface="方正兰亭黑_GBK" pitchFamily="2" charset="-122"/>
                </a:rPr>
                <a:t> </a:t>
              </a:r>
              <a:endParaRPr lang="zh-CN" altLang="en-US" sz="1400" dirty="0">
                <a:sym typeface="方正兰亭黑_GBK" pitchFamily="2" charset="-122"/>
              </a:endParaRPr>
            </a:p>
          </p:txBody>
        </p:sp>
        <p:sp>
          <p:nvSpPr>
            <p:cNvPr id="34" name="矩形 80"/>
            <p:cNvSpPr>
              <a:spLocks noChangeArrowheads="1"/>
            </p:cNvSpPr>
            <p:nvPr/>
          </p:nvSpPr>
          <p:spPr bwMode="auto">
            <a:xfrm>
              <a:off x="2407444" y="3062316"/>
              <a:ext cx="1365647" cy="205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80645" tIns="40323" rIns="80645" bIns="40323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ts val="1406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rgbClr val="163A5A"/>
                  </a:solidFill>
                  <a:sym typeface="方正兰亭黑_GBK" pitchFamily="2" charset="-122"/>
                </a:rPr>
                <a:t>点击添加描述总结</a:t>
              </a:r>
              <a:r>
                <a:rPr lang="en-US" altLang="zh-CN" sz="1400" dirty="0">
                  <a:solidFill>
                    <a:srgbClr val="163A5A"/>
                  </a:solidFill>
                  <a:sym typeface="方正兰亭黑_GBK" pitchFamily="2" charset="-122"/>
                </a:rPr>
                <a:t> </a:t>
              </a:r>
              <a:endParaRPr lang="zh-CN" altLang="en-US" sz="1400" dirty="0">
                <a:solidFill>
                  <a:srgbClr val="163A5A"/>
                </a:solidFill>
                <a:sym typeface="方正兰亭黑_GBK" pitchFamily="2" charset="-122"/>
              </a:endParaRPr>
            </a:p>
          </p:txBody>
        </p:sp>
        <p:sp>
          <p:nvSpPr>
            <p:cNvPr id="35" name="矩形 81"/>
            <p:cNvSpPr>
              <a:spLocks noChangeArrowheads="1"/>
            </p:cNvSpPr>
            <p:nvPr/>
          </p:nvSpPr>
          <p:spPr bwMode="auto">
            <a:xfrm>
              <a:off x="4099322" y="4204126"/>
              <a:ext cx="1365647" cy="205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80645" tIns="40323" rIns="80645" bIns="40323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ts val="1406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ym typeface="方正兰亭黑_GBK" pitchFamily="2" charset="-122"/>
                </a:rPr>
                <a:t>点击添加描述总结</a:t>
              </a:r>
              <a:r>
                <a:rPr lang="en-US" altLang="zh-CN" sz="1400" dirty="0">
                  <a:sym typeface="方正兰亭黑_GBK" pitchFamily="2" charset="-122"/>
                </a:rPr>
                <a:t> </a:t>
              </a:r>
              <a:endParaRPr lang="zh-CN" altLang="en-US" sz="1400" dirty="0">
                <a:sym typeface="方正兰亭黑_GBK" pitchFamily="2" charset="-122"/>
              </a:endParaRPr>
            </a:p>
          </p:txBody>
        </p:sp>
        <p:sp>
          <p:nvSpPr>
            <p:cNvPr id="36" name="矩形 82"/>
            <p:cNvSpPr>
              <a:spLocks noChangeArrowheads="1"/>
            </p:cNvSpPr>
            <p:nvPr/>
          </p:nvSpPr>
          <p:spPr bwMode="auto">
            <a:xfrm>
              <a:off x="5800725" y="2931832"/>
              <a:ext cx="1366838" cy="205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80645" tIns="40323" rIns="80645" bIns="40323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ts val="1406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rgbClr val="163A5A"/>
                  </a:solidFill>
                  <a:sym typeface="方正兰亭黑_GBK" pitchFamily="2" charset="-122"/>
                </a:rPr>
                <a:t>点击添加描述总结</a:t>
              </a:r>
              <a:endParaRPr lang="zh-CN" altLang="en-US" sz="2400" dirty="0">
                <a:solidFill>
                  <a:srgbClr val="163A5A"/>
                </a:solidFill>
                <a:latin typeface="Arial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7" name="矩形 85"/>
            <p:cNvSpPr>
              <a:spLocks noChangeArrowheads="1"/>
            </p:cNvSpPr>
            <p:nvPr/>
          </p:nvSpPr>
          <p:spPr bwMode="auto">
            <a:xfrm>
              <a:off x="5938838" y="3331369"/>
              <a:ext cx="2324100" cy="287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86406" tIns="43202" rIns="86406" bIns="43202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1800" dirty="0">
                  <a:sym typeface="方正兰亭黑_GBK" pitchFamily="2" charset="-122"/>
                </a:rPr>
                <a:t>添加主要观点</a:t>
              </a:r>
              <a:endParaRPr lang="zh-CN" altLang="en-US" sz="1800" dirty="0">
                <a:latin typeface="Arial" pitchFamily="34" charset="0"/>
                <a:ea typeface="微软雅黑" panose="020B0503020204020204" pitchFamily="34" charset="-122"/>
                <a:sym typeface="Arial" pitchFamily="34" charset="0"/>
              </a:endParaRPr>
            </a:p>
          </p:txBody>
        </p:sp>
        <p:sp>
          <p:nvSpPr>
            <p:cNvPr id="38" name="文本框 13"/>
            <p:cNvSpPr>
              <a:spLocks noChangeArrowheads="1"/>
            </p:cNvSpPr>
            <p:nvPr/>
          </p:nvSpPr>
          <p:spPr bwMode="auto">
            <a:xfrm>
              <a:off x="5557838" y="3687367"/>
              <a:ext cx="2740819" cy="870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76" tIns="34287" rIns="68576" bIns="3428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sym typeface="方正兰亭黑_GBK" pitchFamily="2" charset="-122"/>
                </a:rPr>
                <a:t>在此录入上述图表的综合描述说明，在此录入上述图表的综合描述说明，在此</a:t>
              </a: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sym typeface="方正兰亭黑_GBK" pitchFamily="2" charset="-122"/>
                </a:rPr>
                <a:t>录入，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sym typeface="方正兰亭黑_GBK" pitchFamily="2" charset="-122"/>
                </a:rPr>
                <a:t>在此录入上述图表的综合描述说明，在此录入上述图表的综合描述说明。</a:t>
              </a:r>
              <a:endPara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2450306" y="1581150"/>
              <a:ext cx="1306116" cy="1306116"/>
              <a:chOff x="2450306" y="1581150"/>
              <a:chExt cx="1306116" cy="1306116"/>
            </a:xfrm>
          </p:grpSpPr>
          <p:sp>
            <p:nvSpPr>
              <p:cNvPr id="40" name="椭圆 27"/>
              <p:cNvSpPr>
                <a:spLocks noChangeArrowheads="1"/>
              </p:cNvSpPr>
              <p:nvPr/>
            </p:nvSpPr>
            <p:spPr bwMode="auto">
              <a:xfrm>
                <a:off x="2450306" y="1581150"/>
                <a:ext cx="1306116" cy="130611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zh-CN" altLang="zh-CN" sz="1600">
                  <a:solidFill>
                    <a:srgbClr val="163A5A"/>
                  </a:solidFill>
                  <a:sym typeface="方正兰亭黑_GBK" pitchFamily="2" charset="-122"/>
                </a:endParaRPr>
              </a:p>
            </p:txBody>
          </p:sp>
          <p:grpSp>
            <p:nvGrpSpPr>
              <p:cNvPr id="41" name="组合 40"/>
              <p:cNvGrpSpPr/>
              <p:nvPr/>
            </p:nvGrpSpPr>
            <p:grpSpPr>
              <a:xfrm>
                <a:off x="2506149" y="1638971"/>
                <a:ext cx="1194435" cy="1194435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43" name="同心圆 42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163A5A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4" name="椭圆 43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solidFill>
                  <a:srgbClr val="FE9A0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163A5A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2" name="文本框 26"/>
              <p:cNvSpPr>
                <a:spLocks noChangeArrowheads="1"/>
              </p:cNvSpPr>
              <p:nvPr/>
            </p:nvSpPr>
            <p:spPr bwMode="auto">
              <a:xfrm>
                <a:off x="2686661" y="2026504"/>
                <a:ext cx="874128" cy="36422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r>
                  <a:rPr lang="zh-CN" altLang="en-US" sz="2400" dirty="0">
                    <a:solidFill>
                      <a:schemeClr val="bg1"/>
                    </a:solidFill>
                    <a:sym typeface="方正兰亭黑_GBK" pitchFamily="2" charset="-122"/>
                  </a:rPr>
                  <a:t>关键词</a:t>
                </a:r>
                <a:endParaRPr lang="zh-CN" altLang="en-US" sz="1400" dirty="0">
                  <a:solidFill>
                    <a:schemeClr val="bg1"/>
                  </a:solidFill>
                  <a:latin typeface="Arial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1466850" y="2849166"/>
              <a:ext cx="952500" cy="953690"/>
              <a:chOff x="1466850" y="2849166"/>
              <a:chExt cx="952500" cy="953690"/>
            </a:xfrm>
          </p:grpSpPr>
          <p:sp>
            <p:nvSpPr>
              <p:cNvPr id="46" name="椭圆 6"/>
              <p:cNvSpPr>
                <a:spLocks noChangeArrowheads="1"/>
              </p:cNvSpPr>
              <p:nvPr/>
            </p:nvSpPr>
            <p:spPr bwMode="auto">
              <a:xfrm>
                <a:off x="1466850" y="2849166"/>
                <a:ext cx="952500" cy="953690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  <a:alpha val="29803"/>
                </a:schemeClr>
              </a:solidFill>
              <a:ln>
                <a:noFill/>
              </a:ln>
              <a:extLst/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zh-CN" altLang="zh-CN" sz="16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  <p:grpSp>
            <p:nvGrpSpPr>
              <p:cNvPr id="47" name="组合 46"/>
              <p:cNvGrpSpPr/>
              <p:nvPr/>
            </p:nvGrpSpPr>
            <p:grpSpPr>
              <a:xfrm>
                <a:off x="1542455" y="2925355"/>
                <a:ext cx="801290" cy="80129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49" name="同心圆 48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tx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0" name="椭圆 49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solidFill>
                  <a:srgbClr val="008D9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48" name="文本框 10"/>
              <p:cNvSpPr>
                <a:spLocks noChangeArrowheads="1"/>
              </p:cNvSpPr>
              <p:nvPr/>
            </p:nvSpPr>
            <p:spPr bwMode="auto">
              <a:xfrm>
                <a:off x="1624957" y="3172112"/>
                <a:ext cx="631315" cy="2670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r>
                  <a:rPr lang="zh-CN" altLang="en-US" sz="1600" dirty="0">
                    <a:solidFill>
                      <a:schemeClr val="bg1"/>
                    </a:solidFill>
                    <a:sym typeface="方正兰亭黑_GBK" pitchFamily="2" charset="-122"/>
                  </a:rPr>
                  <a:t>关键词</a:t>
                </a:r>
                <a:endParaRPr lang="zh-CN" altLang="en-US" sz="1600" dirty="0">
                  <a:solidFill>
                    <a:schemeClr val="bg1"/>
                  </a:solidFill>
                  <a:latin typeface="Arial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1" name="组合 50"/>
            <p:cNvGrpSpPr/>
            <p:nvPr/>
          </p:nvGrpSpPr>
          <p:grpSpPr>
            <a:xfrm>
              <a:off x="4099322" y="2777481"/>
              <a:ext cx="1224209" cy="1224209"/>
              <a:chOff x="2450306" y="1581150"/>
              <a:chExt cx="1306116" cy="1306116"/>
            </a:xfrm>
          </p:grpSpPr>
          <p:sp>
            <p:nvSpPr>
              <p:cNvPr id="52" name="椭圆 27"/>
              <p:cNvSpPr>
                <a:spLocks noChangeArrowheads="1"/>
              </p:cNvSpPr>
              <p:nvPr/>
            </p:nvSpPr>
            <p:spPr bwMode="auto">
              <a:xfrm>
                <a:off x="2450306" y="1581150"/>
                <a:ext cx="1306116" cy="130611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zh-CN" altLang="zh-CN" sz="16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2506149" y="1638971"/>
                <a:ext cx="1194435" cy="1194435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55" name="同心圆 54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chemeClr val="tx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solidFill>
                  <a:srgbClr val="092D3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4" name="文本框 26"/>
              <p:cNvSpPr>
                <a:spLocks noChangeArrowheads="1"/>
              </p:cNvSpPr>
              <p:nvPr/>
            </p:nvSpPr>
            <p:spPr bwMode="auto">
              <a:xfrm>
                <a:off x="2657419" y="2026504"/>
                <a:ext cx="932613" cy="38858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r>
                  <a:rPr lang="zh-CN" altLang="en-US" sz="2400" dirty="0">
                    <a:solidFill>
                      <a:schemeClr val="bg1"/>
                    </a:solidFill>
                    <a:sym typeface="方正兰亭黑_GBK" pitchFamily="2" charset="-122"/>
                  </a:rPr>
                  <a:t>关键词</a:t>
                </a:r>
                <a:endParaRPr lang="zh-CN" altLang="en-US" sz="1400" dirty="0">
                  <a:solidFill>
                    <a:schemeClr val="bg1"/>
                  </a:solidFill>
                  <a:latin typeface="Arial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5541407" y="1000534"/>
              <a:ext cx="1773555" cy="1773555"/>
              <a:chOff x="2450306" y="1581150"/>
              <a:chExt cx="1306116" cy="1306116"/>
            </a:xfrm>
          </p:grpSpPr>
          <p:sp>
            <p:nvSpPr>
              <p:cNvPr id="58" name="椭圆 27"/>
              <p:cNvSpPr>
                <a:spLocks noChangeArrowheads="1"/>
              </p:cNvSpPr>
              <p:nvPr/>
            </p:nvSpPr>
            <p:spPr bwMode="auto">
              <a:xfrm>
                <a:off x="2450306" y="1581150"/>
                <a:ext cx="1306116" cy="130611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endParaRPr lang="zh-CN" altLang="zh-CN" sz="1600">
                  <a:solidFill>
                    <a:srgbClr val="163A5A"/>
                  </a:solidFill>
                  <a:sym typeface="方正兰亭黑_GBK" pitchFamily="2" charset="-122"/>
                </a:endParaRPr>
              </a:p>
            </p:txBody>
          </p:sp>
          <p:grpSp>
            <p:nvGrpSpPr>
              <p:cNvPr id="59" name="组合 58"/>
              <p:cNvGrpSpPr/>
              <p:nvPr/>
            </p:nvGrpSpPr>
            <p:grpSpPr>
              <a:xfrm>
                <a:off x="2506149" y="1638971"/>
                <a:ext cx="1194435" cy="1194435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61" name="同心圆 60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163A5A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2" name="椭圆 61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solidFill>
                  <a:srgbClr val="CA032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srgbClr val="163A5A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0" name="文本框 26"/>
              <p:cNvSpPr>
                <a:spLocks noChangeArrowheads="1"/>
              </p:cNvSpPr>
              <p:nvPr/>
            </p:nvSpPr>
            <p:spPr bwMode="auto">
              <a:xfrm>
                <a:off x="2712445" y="2026504"/>
                <a:ext cx="822560" cy="339753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itchFamily="34" charset="0"/>
                  <a:buChar char="•"/>
                  <a:defRPr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itchFamily="34" charset="0"/>
                  <a:buNone/>
                </a:pPr>
                <a:r>
                  <a:rPr lang="zh-CN" altLang="en-US" sz="3200" dirty="0">
                    <a:solidFill>
                      <a:schemeClr val="bg1"/>
                    </a:solidFill>
                    <a:sym typeface="方正兰亭黑_GBK" pitchFamily="2" charset="-122"/>
                  </a:rPr>
                  <a:t>关键词</a:t>
                </a:r>
                <a:endParaRPr lang="zh-CN" altLang="en-US" sz="1800" dirty="0">
                  <a:solidFill>
                    <a:schemeClr val="bg1"/>
                  </a:solidFill>
                  <a:latin typeface="Arial" pitchFamily="34" charset="0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3" name="椭圆 62"/>
            <p:cNvSpPr/>
            <p:nvPr/>
          </p:nvSpPr>
          <p:spPr>
            <a:xfrm>
              <a:off x="1023560" y="2511581"/>
              <a:ext cx="370327" cy="370327"/>
            </a:xfrm>
            <a:prstGeom prst="ellipse">
              <a:avLst/>
            </a:prstGeom>
            <a:solidFill>
              <a:srgbClr val="CA032E"/>
            </a:solidFill>
            <a:ln>
              <a:solidFill>
                <a:srgbClr val="163A5A"/>
              </a:solidFill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3700017" y="4013064"/>
              <a:ext cx="407360" cy="407360"/>
            </a:xfrm>
            <a:prstGeom prst="ellipse">
              <a:avLst/>
            </a:prstGeom>
            <a:solidFill>
              <a:srgbClr val="CA032E"/>
            </a:solidFill>
            <a:ln>
              <a:solidFill>
                <a:srgbClr val="163A5A"/>
              </a:solidFill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7586216" y="2053655"/>
              <a:ext cx="483363" cy="483363"/>
            </a:xfrm>
            <a:prstGeom prst="ellipse">
              <a:avLst/>
            </a:prstGeom>
            <a:solidFill>
              <a:srgbClr val="CA032E"/>
            </a:solidFill>
            <a:ln>
              <a:solidFill>
                <a:srgbClr val="163A5A"/>
              </a:solidFill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0021584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2" name="图表 61"/>
          <p:cNvGraphicFramePr/>
          <p:nvPr>
            <p:extLst>
              <p:ext uri="{D42A27DB-BD31-4B8C-83A1-F6EECF244321}">
                <p14:modId xmlns:p14="http://schemas.microsoft.com/office/powerpoint/2010/main" val="2396291590"/>
              </p:ext>
            </p:extLst>
          </p:nvPr>
        </p:nvGraphicFramePr>
        <p:xfrm>
          <a:off x="1131182" y="2086687"/>
          <a:ext cx="3452556" cy="1969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3" name="图表 62"/>
          <p:cNvGraphicFramePr/>
          <p:nvPr>
            <p:extLst>
              <p:ext uri="{D42A27DB-BD31-4B8C-83A1-F6EECF244321}">
                <p14:modId xmlns:p14="http://schemas.microsoft.com/office/powerpoint/2010/main" val="1751169600"/>
              </p:ext>
            </p:extLst>
          </p:nvPr>
        </p:nvGraphicFramePr>
        <p:xfrm>
          <a:off x="3617651" y="2086687"/>
          <a:ext cx="3452556" cy="1969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4" name="图表 63"/>
          <p:cNvGraphicFramePr/>
          <p:nvPr>
            <p:extLst>
              <p:ext uri="{D42A27DB-BD31-4B8C-83A1-F6EECF244321}">
                <p14:modId xmlns:p14="http://schemas.microsoft.com/office/powerpoint/2010/main" val="4111762066"/>
              </p:ext>
            </p:extLst>
          </p:nvPr>
        </p:nvGraphicFramePr>
        <p:xfrm>
          <a:off x="5911182" y="2086687"/>
          <a:ext cx="3452556" cy="1969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图表 64"/>
          <p:cNvGraphicFramePr/>
          <p:nvPr>
            <p:extLst>
              <p:ext uri="{D42A27DB-BD31-4B8C-83A1-F6EECF244321}">
                <p14:modId xmlns:p14="http://schemas.microsoft.com/office/powerpoint/2010/main" val="989907809"/>
              </p:ext>
            </p:extLst>
          </p:nvPr>
        </p:nvGraphicFramePr>
        <p:xfrm>
          <a:off x="8326866" y="2028631"/>
          <a:ext cx="3452556" cy="1969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6" name="文本框 32"/>
          <p:cNvSpPr txBox="1"/>
          <p:nvPr/>
        </p:nvSpPr>
        <p:spPr>
          <a:xfrm>
            <a:off x="2285157" y="4014889"/>
            <a:ext cx="105292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30</a:t>
            </a:r>
            <a:r>
              <a:rPr lang="en-US" altLang="zh-CN" sz="20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%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7" name="Group 8"/>
          <p:cNvGrpSpPr>
            <a:grpSpLocks noChangeAspect="1"/>
          </p:cNvGrpSpPr>
          <p:nvPr/>
        </p:nvGrpSpPr>
        <p:grpSpPr bwMode="auto">
          <a:xfrm>
            <a:off x="2609103" y="2818063"/>
            <a:ext cx="405032" cy="443804"/>
            <a:chOff x="3437" y="2282"/>
            <a:chExt cx="679" cy="744"/>
          </a:xfrm>
          <a:solidFill>
            <a:srgbClr val="CA032E"/>
          </a:solidFill>
        </p:grpSpPr>
        <p:sp>
          <p:nvSpPr>
            <p:cNvPr id="68" name="Freeform 9"/>
            <p:cNvSpPr>
              <a:spLocks/>
            </p:cNvSpPr>
            <p:nvPr/>
          </p:nvSpPr>
          <p:spPr bwMode="auto">
            <a:xfrm>
              <a:off x="3595" y="2282"/>
              <a:ext cx="364" cy="379"/>
            </a:xfrm>
            <a:custGeom>
              <a:avLst/>
              <a:gdLst>
                <a:gd name="T0" fmla="*/ 50 w 152"/>
                <a:gd name="T1" fmla="*/ 147 h 159"/>
                <a:gd name="T2" fmla="*/ 39 w 152"/>
                <a:gd name="T3" fmla="*/ 147 h 159"/>
                <a:gd name="T4" fmla="*/ 76 w 152"/>
                <a:gd name="T5" fmla="*/ 159 h 159"/>
                <a:gd name="T6" fmla="*/ 114 w 152"/>
                <a:gd name="T7" fmla="*/ 147 h 159"/>
                <a:gd name="T8" fmla="*/ 103 w 152"/>
                <a:gd name="T9" fmla="*/ 147 h 159"/>
                <a:gd name="T10" fmla="*/ 152 w 152"/>
                <a:gd name="T11" fmla="*/ 76 h 159"/>
                <a:gd name="T12" fmla="*/ 76 w 152"/>
                <a:gd name="T13" fmla="*/ 0 h 159"/>
                <a:gd name="T14" fmla="*/ 0 w 152"/>
                <a:gd name="T15" fmla="*/ 76 h 159"/>
                <a:gd name="T16" fmla="*/ 50 w 152"/>
                <a:gd name="T17" fmla="*/ 14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159">
                  <a:moveTo>
                    <a:pt x="50" y="147"/>
                  </a:moveTo>
                  <a:cubicBezTo>
                    <a:pt x="39" y="147"/>
                    <a:pt x="39" y="147"/>
                    <a:pt x="39" y="147"/>
                  </a:cubicBezTo>
                  <a:cubicBezTo>
                    <a:pt x="39" y="152"/>
                    <a:pt x="53" y="159"/>
                    <a:pt x="76" y="159"/>
                  </a:cubicBezTo>
                  <a:cubicBezTo>
                    <a:pt x="99" y="159"/>
                    <a:pt x="113" y="152"/>
                    <a:pt x="114" y="147"/>
                  </a:cubicBezTo>
                  <a:cubicBezTo>
                    <a:pt x="103" y="147"/>
                    <a:pt x="103" y="147"/>
                    <a:pt x="103" y="147"/>
                  </a:cubicBezTo>
                  <a:cubicBezTo>
                    <a:pt x="131" y="136"/>
                    <a:pt x="152" y="108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08"/>
                    <a:pt x="21" y="136"/>
                    <a:pt x="50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auto">
            <a:xfrm>
              <a:off x="3437" y="2633"/>
              <a:ext cx="679" cy="393"/>
            </a:xfrm>
            <a:custGeom>
              <a:avLst/>
              <a:gdLst>
                <a:gd name="T0" fmla="*/ 222 w 284"/>
                <a:gd name="T1" fmla="*/ 0 h 165"/>
                <a:gd name="T2" fmla="*/ 188 w 284"/>
                <a:gd name="T3" fmla="*/ 0 h 165"/>
                <a:gd name="T4" fmla="*/ 154 w 284"/>
                <a:gd name="T5" fmla="*/ 19 h 165"/>
                <a:gd name="T6" fmla="*/ 154 w 284"/>
                <a:gd name="T7" fmla="*/ 134 h 165"/>
                <a:gd name="T8" fmla="*/ 143 w 284"/>
                <a:gd name="T9" fmla="*/ 146 h 165"/>
                <a:gd name="T10" fmla="*/ 131 w 284"/>
                <a:gd name="T11" fmla="*/ 134 h 165"/>
                <a:gd name="T12" fmla="*/ 131 w 284"/>
                <a:gd name="T13" fmla="*/ 19 h 165"/>
                <a:gd name="T14" fmla="*/ 97 w 284"/>
                <a:gd name="T15" fmla="*/ 0 h 165"/>
                <a:gd name="T16" fmla="*/ 63 w 284"/>
                <a:gd name="T17" fmla="*/ 0 h 165"/>
                <a:gd name="T18" fmla="*/ 0 w 284"/>
                <a:gd name="T19" fmla="*/ 86 h 165"/>
                <a:gd name="T20" fmla="*/ 0 w 284"/>
                <a:gd name="T21" fmla="*/ 165 h 165"/>
                <a:gd name="T22" fmla="*/ 284 w 284"/>
                <a:gd name="T23" fmla="*/ 165 h 165"/>
                <a:gd name="T24" fmla="*/ 284 w 284"/>
                <a:gd name="T25" fmla="*/ 86 h 165"/>
                <a:gd name="T26" fmla="*/ 222 w 284"/>
                <a:gd name="T2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4" h="165">
                  <a:moveTo>
                    <a:pt x="222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10"/>
                    <a:pt x="172" y="17"/>
                    <a:pt x="154" y="19"/>
                  </a:cubicBezTo>
                  <a:cubicBezTo>
                    <a:pt x="154" y="134"/>
                    <a:pt x="154" y="134"/>
                    <a:pt x="154" y="134"/>
                  </a:cubicBezTo>
                  <a:cubicBezTo>
                    <a:pt x="154" y="140"/>
                    <a:pt x="149" y="146"/>
                    <a:pt x="143" y="146"/>
                  </a:cubicBezTo>
                  <a:cubicBezTo>
                    <a:pt x="136" y="146"/>
                    <a:pt x="131" y="140"/>
                    <a:pt x="131" y="134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13" y="17"/>
                    <a:pt x="97" y="11"/>
                    <a:pt x="9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39"/>
                    <a:pt x="0" y="86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84" y="165"/>
                    <a:pt x="284" y="165"/>
                    <a:pt x="284" y="165"/>
                  </a:cubicBezTo>
                  <a:cubicBezTo>
                    <a:pt x="284" y="86"/>
                    <a:pt x="284" y="86"/>
                    <a:pt x="284" y="86"/>
                  </a:cubicBezTo>
                  <a:cubicBezTo>
                    <a:pt x="284" y="39"/>
                    <a:pt x="256" y="0"/>
                    <a:pt x="2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Group 13"/>
          <p:cNvGrpSpPr>
            <a:grpSpLocks noChangeAspect="1"/>
          </p:cNvGrpSpPr>
          <p:nvPr/>
        </p:nvGrpSpPr>
        <p:grpSpPr bwMode="auto">
          <a:xfrm>
            <a:off x="5067970" y="2818672"/>
            <a:ext cx="444146" cy="449390"/>
            <a:chOff x="2426" y="2781"/>
            <a:chExt cx="593" cy="600"/>
          </a:xfrm>
          <a:solidFill>
            <a:srgbClr val="FE9A08"/>
          </a:solidFill>
        </p:grpSpPr>
        <p:sp>
          <p:nvSpPr>
            <p:cNvPr id="71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2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Group 18"/>
          <p:cNvGrpSpPr>
            <a:grpSpLocks noChangeAspect="1"/>
          </p:cNvGrpSpPr>
          <p:nvPr/>
        </p:nvGrpSpPr>
        <p:grpSpPr bwMode="auto">
          <a:xfrm>
            <a:off x="7360521" y="2817418"/>
            <a:ext cx="461374" cy="429916"/>
            <a:chOff x="3802" y="2858"/>
            <a:chExt cx="616" cy="574"/>
          </a:xfrm>
          <a:solidFill>
            <a:srgbClr val="092D3B"/>
          </a:solidFill>
        </p:grpSpPr>
        <p:sp>
          <p:nvSpPr>
            <p:cNvPr id="74" name="Rectangle 19"/>
            <p:cNvSpPr>
              <a:spLocks noChangeArrowheads="1"/>
            </p:cNvSpPr>
            <p:nvPr/>
          </p:nvSpPr>
          <p:spPr bwMode="auto">
            <a:xfrm>
              <a:off x="3802" y="3205"/>
              <a:ext cx="129" cy="2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5" name="Rectangle 20"/>
            <p:cNvSpPr>
              <a:spLocks noChangeArrowheads="1"/>
            </p:cNvSpPr>
            <p:nvPr/>
          </p:nvSpPr>
          <p:spPr bwMode="auto">
            <a:xfrm>
              <a:off x="3964" y="3174"/>
              <a:ext cx="129" cy="25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6" name="Rectangle 21"/>
            <p:cNvSpPr>
              <a:spLocks noChangeArrowheads="1"/>
            </p:cNvSpPr>
            <p:nvPr/>
          </p:nvSpPr>
          <p:spPr bwMode="auto">
            <a:xfrm>
              <a:off x="4129" y="3131"/>
              <a:ext cx="129" cy="3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7" name="Rectangle 22"/>
            <p:cNvSpPr>
              <a:spLocks noChangeArrowheads="1"/>
            </p:cNvSpPr>
            <p:nvPr/>
          </p:nvSpPr>
          <p:spPr bwMode="auto">
            <a:xfrm>
              <a:off x="4289" y="3078"/>
              <a:ext cx="129" cy="35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8" name="Freeform 23"/>
            <p:cNvSpPr>
              <a:spLocks/>
            </p:cNvSpPr>
            <p:nvPr/>
          </p:nvSpPr>
          <p:spPr bwMode="auto">
            <a:xfrm>
              <a:off x="3888" y="2858"/>
              <a:ext cx="370" cy="270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Group 26"/>
          <p:cNvGrpSpPr>
            <a:grpSpLocks noChangeAspect="1"/>
          </p:cNvGrpSpPr>
          <p:nvPr/>
        </p:nvGrpSpPr>
        <p:grpSpPr bwMode="auto">
          <a:xfrm>
            <a:off x="9676418" y="2855265"/>
            <a:ext cx="656754" cy="325594"/>
            <a:chOff x="5676" y="2597"/>
            <a:chExt cx="1061" cy="526"/>
          </a:xfrm>
          <a:solidFill>
            <a:srgbClr val="008D94"/>
          </a:solidFill>
        </p:grpSpPr>
        <p:sp>
          <p:nvSpPr>
            <p:cNvPr id="80" name="Freeform 27"/>
            <p:cNvSpPr>
              <a:spLocks/>
            </p:cNvSpPr>
            <p:nvPr/>
          </p:nvSpPr>
          <p:spPr bwMode="auto">
            <a:xfrm>
              <a:off x="5747" y="2597"/>
              <a:ext cx="181" cy="115"/>
            </a:xfrm>
            <a:custGeom>
              <a:avLst/>
              <a:gdLst>
                <a:gd name="T0" fmla="*/ 25 w 76"/>
                <a:gd name="T1" fmla="*/ 48 h 48"/>
                <a:gd name="T2" fmla="*/ 64 w 76"/>
                <a:gd name="T3" fmla="*/ 44 h 48"/>
                <a:gd name="T4" fmla="*/ 76 w 76"/>
                <a:gd name="T5" fmla="*/ 13 h 48"/>
                <a:gd name="T6" fmla="*/ 39 w 76"/>
                <a:gd name="T7" fmla="*/ 15 h 48"/>
                <a:gd name="T8" fmla="*/ 23 w 76"/>
                <a:gd name="T9" fmla="*/ 10 h 48"/>
                <a:gd name="T10" fmla="*/ 7 w 76"/>
                <a:gd name="T11" fmla="*/ 20 h 48"/>
                <a:gd name="T12" fmla="*/ 25 w 76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48">
                  <a:moveTo>
                    <a:pt x="25" y="48"/>
                  </a:moveTo>
                  <a:cubicBezTo>
                    <a:pt x="64" y="44"/>
                    <a:pt x="64" y="44"/>
                    <a:pt x="64" y="44"/>
                  </a:cubicBezTo>
                  <a:cubicBezTo>
                    <a:pt x="66" y="36"/>
                    <a:pt x="69" y="26"/>
                    <a:pt x="76" y="13"/>
                  </a:cubicBezTo>
                  <a:cubicBezTo>
                    <a:pt x="76" y="13"/>
                    <a:pt x="70" y="0"/>
                    <a:pt x="39" y="15"/>
                  </a:cubicBezTo>
                  <a:cubicBezTo>
                    <a:pt x="39" y="15"/>
                    <a:pt x="32" y="14"/>
                    <a:pt x="23" y="10"/>
                  </a:cubicBezTo>
                  <a:cubicBezTo>
                    <a:pt x="23" y="10"/>
                    <a:pt x="0" y="4"/>
                    <a:pt x="7" y="20"/>
                  </a:cubicBezTo>
                  <a:lnTo>
                    <a:pt x="25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1" name="Freeform 28"/>
            <p:cNvSpPr>
              <a:spLocks noEditPoints="1"/>
            </p:cNvSpPr>
            <p:nvPr/>
          </p:nvSpPr>
          <p:spPr bwMode="auto">
            <a:xfrm>
              <a:off x="5759" y="2613"/>
              <a:ext cx="169" cy="101"/>
            </a:xfrm>
            <a:custGeom>
              <a:avLst/>
              <a:gdLst>
                <a:gd name="T0" fmla="*/ 20 w 71"/>
                <a:gd name="T1" fmla="*/ 42 h 42"/>
                <a:gd name="T2" fmla="*/ 2 w 71"/>
                <a:gd name="T3" fmla="*/ 13 h 42"/>
                <a:gd name="T4" fmla="*/ 1 w 71"/>
                <a:gd name="T5" fmla="*/ 4 h 42"/>
                <a:gd name="T6" fmla="*/ 10 w 71"/>
                <a:gd name="T7" fmla="*/ 1 h 42"/>
                <a:gd name="T8" fmla="*/ 18 w 71"/>
                <a:gd name="T9" fmla="*/ 2 h 42"/>
                <a:gd name="T10" fmla="*/ 18 w 71"/>
                <a:gd name="T11" fmla="*/ 2 h 42"/>
                <a:gd name="T12" fmla="*/ 34 w 71"/>
                <a:gd name="T13" fmla="*/ 8 h 42"/>
                <a:gd name="T14" fmla="*/ 59 w 71"/>
                <a:gd name="T15" fmla="*/ 0 h 42"/>
                <a:gd name="T16" fmla="*/ 71 w 71"/>
                <a:gd name="T17" fmla="*/ 6 h 42"/>
                <a:gd name="T18" fmla="*/ 71 w 71"/>
                <a:gd name="T19" fmla="*/ 6 h 42"/>
                <a:gd name="T20" fmla="*/ 71 w 71"/>
                <a:gd name="T21" fmla="*/ 6 h 42"/>
                <a:gd name="T22" fmla="*/ 60 w 71"/>
                <a:gd name="T23" fmla="*/ 37 h 42"/>
                <a:gd name="T24" fmla="*/ 60 w 71"/>
                <a:gd name="T25" fmla="*/ 37 h 42"/>
                <a:gd name="T26" fmla="*/ 20 w 71"/>
                <a:gd name="T27" fmla="*/ 42 h 42"/>
                <a:gd name="T28" fmla="*/ 10 w 71"/>
                <a:gd name="T29" fmla="*/ 2 h 42"/>
                <a:gd name="T30" fmla="*/ 2 w 71"/>
                <a:gd name="T31" fmla="*/ 5 h 42"/>
                <a:gd name="T32" fmla="*/ 3 w 71"/>
                <a:gd name="T33" fmla="*/ 13 h 42"/>
                <a:gd name="T34" fmla="*/ 20 w 71"/>
                <a:gd name="T35" fmla="*/ 40 h 42"/>
                <a:gd name="T36" fmla="*/ 59 w 71"/>
                <a:gd name="T37" fmla="*/ 36 h 42"/>
                <a:gd name="T38" fmla="*/ 70 w 71"/>
                <a:gd name="T39" fmla="*/ 6 h 42"/>
                <a:gd name="T40" fmla="*/ 59 w 71"/>
                <a:gd name="T41" fmla="*/ 1 h 42"/>
                <a:gd name="T42" fmla="*/ 34 w 71"/>
                <a:gd name="T43" fmla="*/ 9 h 42"/>
                <a:gd name="T44" fmla="*/ 34 w 71"/>
                <a:gd name="T45" fmla="*/ 9 h 42"/>
                <a:gd name="T46" fmla="*/ 34 w 71"/>
                <a:gd name="T47" fmla="*/ 9 h 42"/>
                <a:gd name="T48" fmla="*/ 18 w 71"/>
                <a:gd name="T49" fmla="*/ 3 h 42"/>
                <a:gd name="T50" fmla="*/ 10 w 71"/>
                <a:gd name="T51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1" h="42">
                  <a:moveTo>
                    <a:pt x="20" y="42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0" y="9"/>
                    <a:pt x="0" y="6"/>
                    <a:pt x="1" y="4"/>
                  </a:cubicBezTo>
                  <a:cubicBezTo>
                    <a:pt x="3" y="2"/>
                    <a:pt x="6" y="1"/>
                    <a:pt x="10" y="1"/>
                  </a:cubicBezTo>
                  <a:cubicBezTo>
                    <a:pt x="14" y="1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6" y="6"/>
                    <a:pt x="33" y="7"/>
                    <a:pt x="34" y="8"/>
                  </a:cubicBezTo>
                  <a:cubicBezTo>
                    <a:pt x="44" y="3"/>
                    <a:pt x="52" y="0"/>
                    <a:pt x="59" y="0"/>
                  </a:cubicBezTo>
                  <a:cubicBezTo>
                    <a:pt x="69" y="0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66" y="17"/>
                    <a:pt x="62" y="28"/>
                    <a:pt x="60" y="37"/>
                  </a:cubicBezTo>
                  <a:cubicBezTo>
                    <a:pt x="60" y="37"/>
                    <a:pt x="60" y="37"/>
                    <a:pt x="60" y="37"/>
                  </a:cubicBezTo>
                  <a:lnTo>
                    <a:pt x="20" y="42"/>
                  </a:lnTo>
                  <a:close/>
                  <a:moveTo>
                    <a:pt x="10" y="2"/>
                  </a:moveTo>
                  <a:cubicBezTo>
                    <a:pt x="7" y="2"/>
                    <a:pt x="4" y="3"/>
                    <a:pt x="2" y="5"/>
                  </a:cubicBezTo>
                  <a:cubicBezTo>
                    <a:pt x="1" y="7"/>
                    <a:pt x="1" y="9"/>
                    <a:pt x="3" y="13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61" y="27"/>
                    <a:pt x="64" y="17"/>
                    <a:pt x="70" y="6"/>
                  </a:cubicBezTo>
                  <a:cubicBezTo>
                    <a:pt x="70" y="5"/>
                    <a:pt x="67" y="1"/>
                    <a:pt x="59" y="1"/>
                  </a:cubicBezTo>
                  <a:cubicBezTo>
                    <a:pt x="52" y="1"/>
                    <a:pt x="44" y="4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27" y="8"/>
                    <a:pt x="18" y="3"/>
                  </a:cubicBezTo>
                  <a:cubicBezTo>
                    <a:pt x="17" y="3"/>
                    <a:pt x="14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2" name="Freeform 29"/>
            <p:cNvSpPr>
              <a:spLocks/>
            </p:cNvSpPr>
            <p:nvPr/>
          </p:nvSpPr>
          <p:spPr bwMode="auto">
            <a:xfrm>
              <a:off x="5795" y="2709"/>
              <a:ext cx="119" cy="43"/>
            </a:xfrm>
            <a:custGeom>
              <a:avLst/>
              <a:gdLst>
                <a:gd name="T0" fmla="*/ 41 w 50"/>
                <a:gd name="T1" fmla="*/ 0 h 18"/>
                <a:gd name="T2" fmla="*/ 7 w 50"/>
                <a:gd name="T3" fmla="*/ 4 h 18"/>
                <a:gd name="T4" fmla="*/ 1 w 50"/>
                <a:gd name="T5" fmla="*/ 12 h 18"/>
                <a:gd name="T6" fmla="*/ 8 w 50"/>
                <a:gd name="T7" fmla="*/ 17 h 18"/>
                <a:gd name="T8" fmla="*/ 43 w 50"/>
                <a:gd name="T9" fmla="*/ 14 h 18"/>
                <a:gd name="T10" fmla="*/ 49 w 50"/>
                <a:gd name="T11" fmla="*/ 6 h 18"/>
                <a:gd name="T12" fmla="*/ 41 w 50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8">
                  <a:moveTo>
                    <a:pt x="41" y="0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3" y="5"/>
                    <a:pt x="0" y="8"/>
                    <a:pt x="1" y="12"/>
                  </a:cubicBezTo>
                  <a:cubicBezTo>
                    <a:pt x="1" y="15"/>
                    <a:pt x="5" y="18"/>
                    <a:pt x="8" y="17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7" y="13"/>
                    <a:pt x="50" y="10"/>
                    <a:pt x="49" y="6"/>
                  </a:cubicBezTo>
                  <a:cubicBezTo>
                    <a:pt x="49" y="3"/>
                    <a:pt x="45" y="0"/>
                    <a:pt x="4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3" name="Freeform 30"/>
            <p:cNvSpPr>
              <a:spLocks noEditPoints="1"/>
            </p:cNvSpPr>
            <p:nvPr/>
          </p:nvSpPr>
          <p:spPr bwMode="auto">
            <a:xfrm>
              <a:off x="5795" y="2707"/>
              <a:ext cx="119" cy="45"/>
            </a:xfrm>
            <a:custGeom>
              <a:avLst/>
              <a:gdLst>
                <a:gd name="T0" fmla="*/ 8 w 50"/>
                <a:gd name="T1" fmla="*/ 19 h 19"/>
                <a:gd name="T2" fmla="*/ 0 w 50"/>
                <a:gd name="T3" fmla="*/ 13 h 19"/>
                <a:gd name="T4" fmla="*/ 2 w 50"/>
                <a:gd name="T5" fmla="*/ 7 h 19"/>
                <a:gd name="T6" fmla="*/ 7 w 50"/>
                <a:gd name="T7" fmla="*/ 5 h 19"/>
                <a:gd name="T8" fmla="*/ 41 w 50"/>
                <a:gd name="T9" fmla="*/ 1 h 19"/>
                <a:gd name="T10" fmla="*/ 50 w 50"/>
                <a:gd name="T11" fmla="*/ 7 h 19"/>
                <a:gd name="T12" fmla="*/ 48 w 50"/>
                <a:gd name="T13" fmla="*/ 12 h 19"/>
                <a:gd name="T14" fmla="*/ 43 w 50"/>
                <a:gd name="T15" fmla="*/ 15 h 19"/>
                <a:gd name="T16" fmla="*/ 9 w 50"/>
                <a:gd name="T17" fmla="*/ 19 h 19"/>
                <a:gd name="T18" fmla="*/ 8 w 50"/>
                <a:gd name="T19" fmla="*/ 19 h 19"/>
                <a:gd name="T20" fmla="*/ 42 w 50"/>
                <a:gd name="T21" fmla="*/ 2 h 19"/>
                <a:gd name="T22" fmla="*/ 41 w 50"/>
                <a:gd name="T23" fmla="*/ 2 h 19"/>
                <a:gd name="T24" fmla="*/ 7 w 50"/>
                <a:gd name="T25" fmla="*/ 6 h 19"/>
                <a:gd name="T26" fmla="*/ 3 w 50"/>
                <a:gd name="T27" fmla="*/ 8 h 19"/>
                <a:gd name="T28" fmla="*/ 1 w 50"/>
                <a:gd name="T29" fmla="*/ 12 h 19"/>
                <a:gd name="T30" fmla="*/ 8 w 50"/>
                <a:gd name="T31" fmla="*/ 18 h 19"/>
                <a:gd name="T32" fmla="*/ 43 w 50"/>
                <a:gd name="T33" fmla="*/ 14 h 19"/>
                <a:gd name="T34" fmla="*/ 47 w 50"/>
                <a:gd name="T35" fmla="*/ 12 h 19"/>
                <a:gd name="T36" fmla="*/ 49 w 50"/>
                <a:gd name="T37" fmla="*/ 7 h 19"/>
                <a:gd name="T38" fmla="*/ 42 w 50"/>
                <a:gd name="T3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19">
                  <a:moveTo>
                    <a:pt x="8" y="19"/>
                  </a:moveTo>
                  <a:cubicBezTo>
                    <a:pt x="4" y="19"/>
                    <a:pt x="0" y="16"/>
                    <a:pt x="0" y="13"/>
                  </a:cubicBezTo>
                  <a:cubicBezTo>
                    <a:pt x="0" y="11"/>
                    <a:pt x="0" y="9"/>
                    <a:pt x="2" y="7"/>
                  </a:cubicBezTo>
                  <a:cubicBezTo>
                    <a:pt x="3" y="6"/>
                    <a:pt x="5" y="5"/>
                    <a:pt x="7" y="5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5" y="0"/>
                    <a:pt x="49" y="3"/>
                    <a:pt x="50" y="7"/>
                  </a:cubicBezTo>
                  <a:cubicBezTo>
                    <a:pt x="50" y="9"/>
                    <a:pt x="49" y="11"/>
                    <a:pt x="48" y="12"/>
                  </a:cubicBezTo>
                  <a:cubicBezTo>
                    <a:pt x="47" y="14"/>
                    <a:pt x="45" y="15"/>
                    <a:pt x="43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lose/>
                  <a:moveTo>
                    <a:pt x="42" y="2"/>
                  </a:moveTo>
                  <a:cubicBezTo>
                    <a:pt x="42" y="2"/>
                    <a:pt x="42" y="2"/>
                    <a:pt x="41" y="2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4" y="7"/>
                    <a:pt x="3" y="8"/>
                  </a:cubicBezTo>
                  <a:cubicBezTo>
                    <a:pt x="1" y="9"/>
                    <a:pt x="1" y="11"/>
                    <a:pt x="1" y="12"/>
                  </a:cubicBezTo>
                  <a:cubicBezTo>
                    <a:pt x="2" y="16"/>
                    <a:pt x="5" y="18"/>
                    <a:pt x="8" y="18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5" y="14"/>
                    <a:pt x="46" y="13"/>
                    <a:pt x="47" y="12"/>
                  </a:cubicBezTo>
                  <a:cubicBezTo>
                    <a:pt x="48" y="10"/>
                    <a:pt x="49" y="9"/>
                    <a:pt x="49" y="7"/>
                  </a:cubicBezTo>
                  <a:cubicBezTo>
                    <a:pt x="48" y="4"/>
                    <a:pt x="45" y="2"/>
                    <a:pt x="4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4" name="Freeform 31"/>
            <p:cNvSpPr>
              <a:spLocks noEditPoints="1"/>
            </p:cNvSpPr>
            <p:nvPr/>
          </p:nvSpPr>
          <p:spPr bwMode="auto">
            <a:xfrm>
              <a:off x="5676" y="2752"/>
              <a:ext cx="424" cy="371"/>
            </a:xfrm>
            <a:custGeom>
              <a:avLst/>
              <a:gdLst>
                <a:gd name="T0" fmla="*/ 153 w 178"/>
                <a:gd name="T1" fmla="*/ 137 h 155"/>
                <a:gd name="T2" fmla="*/ 157 w 178"/>
                <a:gd name="T3" fmla="*/ 137 h 155"/>
                <a:gd name="T4" fmla="*/ 165 w 178"/>
                <a:gd name="T5" fmla="*/ 138 h 155"/>
                <a:gd name="T6" fmla="*/ 168 w 178"/>
                <a:gd name="T7" fmla="*/ 139 h 155"/>
                <a:gd name="T8" fmla="*/ 176 w 178"/>
                <a:gd name="T9" fmla="*/ 135 h 155"/>
                <a:gd name="T10" fmla="*/ 172 w 178"/>
                <a:gd name="T11" fmla="*/ 128 h 155"/>
                <a:gd name="T12" fmla="*/ 166 w 178"/>
                <a:gd name="T13" fmla="*/ 105 h 155"/>
                <a:gd name="T14" fmla="*/ 134 w 178"/>
                <a:gd name="T15" fmla="*/ 34 h 155"/>
                <a:gd name="T16" fmla="*/ 95 w 178"/>
                <a:gd name="T17" fmla="*/ 2 h 155"/>
                <a:gd name="T18" fmla="*/ 94 w 178"/>
                <a:gd name="T19" fmla="*/ 0 h 155"/>
                <a:gd name="T20" fmla="*/ 58 w 178"/>
                <a:gd name="T21" fmla="*/ 4 h 155"/>
                <a:gd name="T22" fmla="*/ 35 w 178"/>
                <a:gd name="T23" fmla="*/ 37 h 155"/>
                <a:gd name="T24" fmla="*/ 21 w 178"/>
                <a:gd name="T25" fmla="*/ 133 h 155"/>
                <a:gd name="T26" fmla="*/ 15 w 178"/>
                <a:gd name="T27" fmla="*/ 148 h 155"/>
                <a:gd name="T28" fmla="*/ 15 w 178"/>
                <a:gd name="T29" fmla="*/ 153 h 155"/>
                <a:gd name="T30" fmla="*/ 24 w 178"/>
                <a:gd name="T31" fmla="*/ 153 h 155"/>
                <a:gd name="T32" fmla="*/ 36 w 178"/>
                <a:gd name="T33" fmla="*/ 150 h 155"/>
                <a:gd name="T34" fmla="*/ 36 w 178"/>
                <a:gd name="T35" fmla="*/ 150 h 155"/>
                <a:gd name="T36" fmla="*/ 36 w 178"/>
                <a:gd name="T37" fmla="*/ 150 h 155"/>
                <a:gd name="T38" fmla="*/ 68 w 178"/>
                <a:gd name="T39" fmla="*/ 153 h 155"/>
                <a:gd name="T40" fmla="*/ 153 w 178"/>
                <a:gd name="T41" fmla="*/ 137 h 155"/>
                <a:gd name="T42" fmla="*/ 67 w 178"/>
                <a:gd name="T43" fmla="*/ 57 h 155"/>
                <a:gd name="T44" fmla="*/ 81 w 178"/>
                <a:gd name="T45" fmla="*/ 50 h 155"/>
                <a:gd name="T46" fmla="*/ 80 w 178"/>
                <a:gd name="T47" fmla="*/ 42 h 155"/>
                <a:gd name="T48" fmla="*/ 86 w 178"/>
                <a:gd name="T49" fmla="*/ 41 h 155"/>
                <a:gd name="T50" fmla="*/ 88 w 178"/>
                <a:gd name="T51" fmla="*/ 49 h 155"/>
                <a:gd name="T52" fmla="*/ 102 w 178"/>
                <a:gd name="T53" fmla="*/ 50 h 155"/>
                <a:gd name="T54" fmla="*/ 100 w 178"/>
                <a:gd name="T55" fmla="*/ 55 h 155"/>
                <a:gd name="T56" fmla="*/ 75 w 178"/>
                <a:gd name="T57" fmla="*/ 62 h 155"/>
                <a:gd name="T58" fmla="*/ 92 w 178"/>
                <a:gd name="T59" fmla="*/ 70 h 155"/>
                <a:gd name="T60" fmla="*/ 106 w 178"/>
                <a:gd name="T61" fmla="*/ 92 h 155"/>
                <a:gd name="T62" fmla="*/ 93 w 178"/>
                <a:gd name="T63" fmla="*/ 98 h 155"/>
                <a:gd name="T64" fmla="*/ 94 w 178"/>
                <a:gd name="T65" fmla="*/ 106 h 155"/>
                <a:gd name="T66" fmla="*/ 87 w 178"/>
                <a:gd name="T67" fmla="*/ 107 h 155"/>
                <a:gd name="T68" fmla="*/ 86 w 178"/>
                <a:gd name="T69" fmla="*/ 99 h 155"/>
                <a:gd name="T70" fmla="*/ 69 w 178"/>
                <a:gd name="T71" fmla="*/ 97 h 155"/>
                <a:gd name="T72" fmla="*/ 70 w 178"/>
                <a:gd name="T73" fmla="*/ 92 h 155"/>
                <a:gd name="T74" fmla="*/ 97 w 178"/>
                <a:gd name="T75" fmla="*/ 90 h 155"/>
                <a:gd name="T76" fmla="*/ 93 w 178"/>
                <a:gd name="T77" fmla="*/ 78 h 155"/>
                <a:gd name="T78" fmla="*/ 78 w 178"/>
                <a:gd name="T79" fmla="*/ 74 h 155"/>
                <a:gd name="T80" fmla="*/ 67 w 178"/>
                <a:gd name="T81" fmla="*/ 5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" h="155">
                  <a:moveTo>
                    <a:pt x="153" y="137"/>
                  </a:moveTo>
                  <a:cubicBezTo>
                    <a:pt x="153" y="137"/>
                    <a:pt x="154" y="137"/>
                    <a:pt x="157" y="137"/>
                  </a:cubicBezTo>
                  <a:cubicBezTo>
                    <a:pt x="160" y="137"/>
                    <a:pt x="162" y="137"/>
                    <a:pt x="165" y="138"/>
                  </a:cubicBezTo>
                  <a:cubicBezTo>
                    <a:pt x="165" y="138"/>
                    <a:pt x="166" y="139"/>
                    <a:pt x="168" y="139"/>
                  </a:cubicBezTo>
                  <a:cubicBezTo>
                    <a:pt x="172" y="139"/>
                    <a:pt x="174" y="137"/>
                    <a:pt x="176" y="135"/>
                  </a:cubicBezTo>
                  <a:cubicBezTo>
                    <a:pt x="176" y="135"/>
                    <a:pt x="178" y="132"/>
                    <a:pt x="172" y="128"/>
                  </a:cubicBezTo>
                  <a:cubicBezTo>
                    <a:pt x="172" y="128"/>
                    <a:pt x="162" y="123"/>
                    <a:pt x="166" y="105"/>
                  </a:cubicBezTo>
                  <a:cubicBezTo>
                    <a:pt x="166" y="105"/>
                    <a:pt x="171" y="57"/>
                    <a:pt x="134" y="34"/>
                  </a:cubicBezTo>
                  <a:cubicBezTo>
                    <a:pt x="133" y="33"/>
                    <a:pt x="96" y="10"/>
                    <a:pt x="95" y="2"/>
                  </a:cubicBezTo>
                  <a:cubicBezTo>
                    <a:pt x="95" y="2"/>
                    <a:pt x="95" y="1"/>
                    <a:pt x="94" y="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4" y="12"/>
                    <a:pt x="46" y="24"/>
                    <a:pt x="35" y="37"/>
                  </a:cubicBezTo>
                  <a:cubicBezTo>
                    <a:pt x="35" y="37"/>
                    <a:pt x="0" y="78"/>
                    <a:pt x="21" y="133"/>
                  </a:cubicBezTo>
                  <a:cubicBezTo>
                    <a:pt x="21" y="134"/>
                    <a:pt x="22" y="137"/>
                    <a:pt x="15" y="148"/>
                  </a:cubicBezTo>
                  <a:cubicBezTo>
                    <a:pt x="15" y="148"/>
                    <a:pt x="14" y="151"/>
                    <a:pt x="15" y="153"/>
                  </a:cubicBezTo>
                  <a:cubicBezTo>
                    <a:pt x="16" y="155"/>
                    <a:pt x="19" y="155"/>
                    <a:pt x="24" y="153"/>
                  </a:cubicBezTo>
                  <a:cubicBezTo>
                    <a:pt x="24" y="153"/>
                    <a:pt x="28" y="151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6" y="150"/>
                    <a:pt x="49" y="153"/>
                    <a:pt x="68" y="153"/>
                  </a:cubicBezTo>
                  <a:cubicBezTo>
                    <a:pt x="88" y="153"/>
                    <a:pt x="119" y="150"/>
                    <a:pt x="153" y="137"/>
                  </a:cubicBezTo>
                  <a:close/>
                  <a:moveTo>
                    <a:pt x="67" y="57"/>
                  </a:moveTo>
                  <a:cubicBezTo>
                    <a:pt x="67" y="57"/>
                    <a:pt x="69" y="52"/>
                    <a:pt x="81" y="50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9"/>
                    <a:pt x="96" y="48"/>
                    <a:pt x="102" y="50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00" y="55"/>
                    <a:pt x="78" y="52"/>
                    <a:pt x="75" y="62"/>
                  </a:cubicBezTo>
                  <a:cubicBezTo>
                    <a:pt x="75" y="62"/>
                    <a:pt x="73" y="69"/>
                    <a:pt x="92" y="70"/>
                  </a:cubicBezTo>
                  <a:cubicBezTo>
                    <a:pt x="92" y="70"/>
                    <a:pt x="119" y="73"/>
                    <a:pt x="106" y="92"/>
                  </a:cubicBezTo>
                  <a:cubicBezTo>
                    <a:pt x="106" y="92"/>
                    <a:pt x="102" y="97"/>
                    <a:pt x="93" y="98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6" y="99"/>
                    <a:pt x="86" y="99"/>
                    <a:pt x="86" y="99"/>
                  </a:cubicBezTo>
                  <a:cubicBezTo>
                    <a:pt x="86" y="99"/>
                    <a:pt x="75" y="100"/>
                    <a:pt x="69" y="97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92"/>
                    <a:pt x="84" y="98"/>
                    <a:pt x="97" y="90"/>
                  </a:cubicBezTo>
                  <a:cubicBezTo>
                    <a:pt x="97" y="90"/>
                    <a:pt x="108" y="82"/>
                    <a:pt x="93" y="78"/>
                  </a:cubicBezTo>
                  <a:cubicBezTo>
                    <a:pt x="93" y="78"/>
                    <a:pt x="85" y="76"/>
                    <a:pt x="78" y="74"/>
                  </a:cubicBezTo>
                  <a:cubicBezTo>
                    <a:pt x="78" y="74"/>
                    <a:pt x="60" y="70"/>
                    <a:pt x="67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5" name="Freeform 32"/>
            <p:cNvSpPr>
              <a:spLocks/>
            </p:cNvSpPr>
            <p:nvPr/>
          </p:nvSpPr>
          <p:spPr bwMode="auto">
            <a:xfrm>
              <a:off x="6433" y="2606"/>
              <a:ext cx="176" cy="108"/>
            </a:xfrm>
            <a:custGeom>
              <a:avLst/>
              <a:gdLst>
                <a:gd name="T0" fmla="*/ 21 w 74"/>
                <a:gd name="T1" fmla="*/ 45 h 45"/>
                <a:gd name="T2" fmla="*/ 60 w 74"/>
                <a:gd name="T3" fmla="*/ 44 h 45"/>
                <a:gd name="T4" fmla="*/ 74 w 74"/>
                <a:gd name="T5" fmla="*/ 15 h 45"/>
                <a:gd name="T6" fmla="*/ 38 w 74"/>
                <a:gd name="T7" fmla="*/ 14 h 45"/>
                <a:gd name="T8" fmla="*/ 23 w 74"/>
                <a:gd name="T9" fmla="*/ 8 h 45"/>
                <a:gd name="T10" fmla="*/ 6 w 74"/>
                <a:gd name="T11" fmla="*/ 17 h 45"/>
                <a:gd name="T12" fmla="*/ 21 w 74"/>
                <a:gd name="T1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5">
                  <a:moveTo>
                    <a:pt x="21" y="45"/>
                  </a:moveTo>
                  <a:cubicBezTo>
                    <a:pt x="60" y="44"/>
                    <a:pt x="60" y="44"/>
                    <a:pt x="60" y="44"/>
                  </a:cubicBezTo>
                  <a:cubicBezTo>
                    <a:pt x="62" y="37"/>
                    <a:pt x="66" y="27"/>
                    <a:pt x="74" y="15"/>
                  </a:cubicBezTo>
                  <a:cubicBezTo>
                    <a:pt x="74" y="15"/>
                    <a:pt x="69" y="2"/>
                    <a:pt x="38" y="14"/>
                  </a:cubicBezTo>
                  <a:cubicBezTo>
                    <a:pt x="38" y="14"/>
                    <a:pt x="31" y="13"/>
                    <a:pt x="23" y="8"/>
                  </a:cubicBezTo>
                  <a:cubicBezTo>
                    <a:pt x="23" y="8"/>
                    <a:pt x="0" y="0"/>
                    <a:pt x="6" y="17"/>
                  </a:cubicBezTo>
                  <a:lnTo>
                    <a:pt x="21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6" name="Freeform 33"/>
            <p:cNvSpPr>
              <a:spLocks noEditPoints="1"/>
            </p:cNvSpPr>
            <p:nvPr/>
          </p:nvSpPr>
          <p:spPr bwMode="auto">
            <a:xfrm>
              <a:off x="6442" y="2621"/>
              <a:ext cx="167" cy="95"/>
            </a:xfrm>
            <a:custGeom>
              <a:avLst/>
              <a:gdLst>
                <a:gd name="T0" fmla="*/ 17 w 70"/>
                <a:gd name="T1" fmla="*/ 40 h 40"/>
                <a:gd name="T2" fmla="*/ 2 w 70"/>
                <a:gd name="T3" fmla="*/ 11 h 40"/>
                <a:gd name="T4" fmla="*/ 2 w 70"/>
                <a:gd name="T5" fmla="*/ 2 h 40"/>
                <a:gd name="T6" fmla="*/ 9 w 70"/>
                <a:gd name="T7" fmla="*/ 0 h 40"/>
                <a:gd name="T8" fmla="*/ 19 w 70"/>
                <a:gd name="T9" fmla="*/ 1 h 40"/>
                <a:gd name="T10" fmla="*/ 19 w 70"/>
                <a:gd name="T11" fmla="*/ 1 h 40"/>
                <a:gd name="T12" fmla="*/ 34 w 70"/>
                <a:gd name="T13" fmla="*/ 8 h 40"/>
                <a:gd name="T14" fmla="*/ 56 w 70"/>
                <a:gd name="T15" fmla="*/ 2 h 40"/>
                <a:gd name="T16" fmla="*/ 70 w 70"/>
                <a:gd name="T17" fmla="*/ 9 h 40"/>
                <a:gd name="T18" fmla="*/ 70 w 70"/>
                <a:gd name="T19" fmla="*/ 9 h 40"/>
                <a:gd name="T20" fmla="*/ 70 w 70"/>
                <a:gd name="T21" fmla="*/ 10 h 40"/>
                <a:gd name="T22" fmla="*/ 56 w 70"/>
                <a:gd name="T23" fmla="*/ 39 h 40"/>
                <a:gd name="T24" fmla="*/ 56 w 70"/>
                <a:gd name="T25" fmla="*/ 39 h 40"/>
                <a:gd name="T26" fmla="*/ 17 w 70"/>
                <a:gd name="T27" fmla="*/ 40 h 40"/>
                <a:gd name="T28" fmla="*/ 9 w 70"/>
                <a:gd name="T29" fmla="*/ 1 h 40"/>
                <a:gd name="T30" fmla="*/ 3 w 70"/>
                <a:gd name="T31" fmla="*/ 3 h 40"/>
                <a:gd name="T32" fmla="*/ 3 w 70"/>
                <a:gd name="T33" fmla="*/ 11 h 40"/>
                <a:gd name="T34" fmla="*/ 17 w 70"/>
                <a:gd name="T35" fmla="*/ 39 h 40"/>
                <a:gd name="T36" fmla="*/ 55 w 70"/>
                <a:gd name="T37" fmla="*/ 38 h 40"/>
                <a:gd name="T38" fmla="*/ 69 w 70"/>
                <a:gd name="T39" fmla="*/ 9 h 40"/>
                <a:gd name="T40" fmla="*/ 56 w 70"/>
                <a:gd name="T41" fmla="*/ 4 h 40"/>
                <a:gd name="T42" fmla="*/ 34 w 70"/>
                <a:gd name="T43" fmla="*/ 9 h 40"/>
                <a:gd name="T44" fmla="*/ 34 w 70"/>
                <a:gd name="T45" fmla="*/ 9 h 40"/>
                <a:gd name="T46" fmla="*/ 34 w 70"/>
                <a:gd name="T47" fmla="*/ 9 h 40"/>
                <a:gd name="T48" fmla="*/ 18 w 70"/>
                <a:gd name="T49" fmla="*/ 2 h 40"/>
                <a:gd name="T50" fmla="*/ 9 w 70"/>
                <a:gd name="T51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40">
                  <a:moveTo>
                    <a:pt x="17" y="40"/>
                  </a:moveTo>
                  <a:cubicBezTo>
                    <a:pt x="2" y="11"/>
                    <a:pt x="2" y="11"/>
                    <a:pt x="2" y="11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5" y="0"/>
                    <a:pt x="9" y="0"/>
                  </a:cubicBezTo>
                  <a:cubicBezTo>
                    <a:pt x="14" y="0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6" y="6"/>
                    <a:pt x="33" y="8"/>
                    <a:pt x="34" y="8"/>
                  </a:cubicBezTo>
                  <a:cubicBezTo>
                    <a:pt x="43" y="4"/>
                    <a:pt x="50" y="2"/>
                    <a:pt x="56" y="2"/>
                  </a:cubicBezTo>
                  <a:cubicBezTo>
                    <a:pt x="68" y="2"/>
                    <a:pt x="70" y="9"/>
                    <a:pt x="70" y="9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64" y="20"/>
                    <a:pt x="59" y="30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lnTo>
                    <a:pt x="17" y="40"/>
                  </a:lnTo>
                  <a:close/>
                  <a:moveTo>
                    <a:pt x="9" y="1"/>
                  </a:moveTo>
                  <a:cubicBezTo>
                    <a:pt x="6" y="1"/>
                    <a:pt x="4" y="1"/>
                    <a:pt x="3" y="3"/>
                  </a:cubicBezTo>
                  <a:cubicBezTo>
                    <a:pt x="1" y="4"/>
                    <a:pt x="1" y="7"/>
                    <a:pt x="3" y="11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8" y="29"/>
                    <a:pt x="63" y="19"/>
                    <a:pt x="69" y="9"/>
                  </a:cubicBezTo>
                  <a:cubicBezTo>
                    <a:pt x="69" y="8"/>
                    <a:pt x="66" y="4"/>
                    <a:pt x="56" y="4"/>
                  </a:cubicBezTo>
                  <a:cubicBezTo>
                    <a:pt x="50" y="4"/>
                    <a:pt x="43" y="5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27" y="8"/>
                    <a:pt x="18" y="2"/>
                  </a:cubicBezTo>
                  <a:cubicBezTo>
                    <a:pt x="18" y="2"/>
                    <a:pt x="13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7" name="Freeform 34"/>
            <p:cNvSpPr>
              <a:spLocks/>
            </p:cNvSpPr>
            <p:nvPr/>
          </p:nvSpPr>
          <p:spPr bwMode="auto">
            <a:xfrm>
              <a:off x="6471" y="2721"/>
              <a:ext cx="114" cy="34"/>
            </a:xfrm>
            <a:custGeom>
              <a:avLst/>
              <a:gdLst>
                <a:gd name="T0" fmla="*/ 40 w 48"/>
                <a:gd name="T1" fmla="*/ 0 h 14"/>
                <a:gd name="T2" fmla="*/ 6 w 48"/>
                <a:gd name="T3" fmla="*/ 1 h 14"/>
                <a:gd name="T4" fmla="*/ 0 w 48"/>
                <a:gd name="T5" fmla="*/ 7 h 14"/>
                <a:gd name="T6" fmla="*/ 7 w 48"/>
                <a:gd name="T7" fmla="*/ 14 h 14"/>
                <a:gd name="T8" fmla="*/ 41 w 48"/>
                <a:gd name="T9" fmla="*/ 13 h 14"/>
                <a:gd name="T10" fmla="*/ 48 w 48"/>
                <a:gd name="T11" fmla="*/ 6 h 14"/>
                <a:gd name="T12" fmla="*/ 40 w 48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0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3" y="1"/>
                    <a:pt x="0" y="4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5" y="12"/>
                    <a:pt x="48" y="10"/>
                    <a:pt x="48" y="6"/>
                  </a:cubicBezTo>
                  <a:cubicBezTo>
                    <a:pt x="47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8" name="Freeform 35"/>
            <p:cNvSpPr>
              <a:spLocks noEditPoints="1"/>
            </p:cNvSpPr>
            <p:nvPr/>
          </p:nvSpPr>
          <p:spPr bwMode="auto">
            <a:xfrm>
              <a:off x="6468" y="2719"/>
              <a:ext cx="117" cy="36"/>
            </a:xfrm>
            <a:custGeom>
              <a:avLst/>
              <a:gdLst>
                <a:gd name="T0" fmla="*/ 8 w 49"/>
                <a:gd name="T1" fmla="*/ 15 h 15"/>
                <a:gd name="T2" fmla="*/ 0 w 49"/>
                <a:gd name="T3" fmla="*/ 8 h 15"/>
                <a:gd name="T4" fmla="*/ 2 w 49"/>
                <a:gd name="T5" fmla="*/ 3 h 15"/>
                <a:gd name="T6" fmla="*/ 7 w 49"/>
                <a:gd name="T7" fmla="*/ 1 h 15"/>
                <a:gd name="T8" fmla="*/ 42 w 49"/>
                <a:gd name="T9" fmla="*/ 0 h 15"/>
                <a:gd name="T10" fmla="*/ 49 w 49"/>
                <a:gd name="T11" fmla="*/ 7 h 15"/>
                <a:gd name="T12" fmla="*/ 42 w 49"/>
                <a:gd name="T13" fmla="*/ 14 h 15"/>
                <a:gd name="T14" fmla="*/ 8 w 49"/>
                <a:gd name="T15" fmla="*/ 15 h 15"/>
                <a:gd name="T16" fmla="*/ 42 w 49"/>
                <a:gd name="T17" fmla="*/ 1 h 15"/>
                <a:gd name="T18" fmla="*/ 41 w 49"/>
                <a:gd name="T19" fmla="*/ 1 h 15"/>
                <a:gd name="T20" fmla="*/ 7 w 49"/>
                <a:gd name="T21" fmla="*/ 2 h 15"/>
                <a:gd name="T22" fmla="*/ 3 w 49"/>
                <a:gd name="T23" fmla="*/ 4 h 15"/>
                <a:gd name="T24" fmla="*/ 1 w 49"/>
                <a:gd name="T25" fmla="*/ 8 h 15"/>
                <a:gd name="T26" fmla="*/ 8 w 49"/>
                <a:gd name="T27" fmla="*/ 14 h 15"/>
                <a:gd name="T28" fmla="*/ 8 w 49"/>
                <a:gd name="T29" fmla="*/ 14 h 15"/>
                <a:gd name="T30" fmla="*/ 42 w 49"/>
                <a:gd name="T31" fmla="*/ 13 h 15"/>
                <a:gd name="T32" fmla="*/ 48 w 49"/>
                <a:gd name="T33" fmla="*/ 7 h 15"/>
                <a:gd name="T34" fmla="*/ 42 w 49"/>
                <a:gd name="T3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15">
                  <a:moveTo>
                    <a:pt x="8" y="15"/>
                  </a:moveTo>
                  <a:cubicBezTo>
                    <a:pt x="4" y="15"/>
                    <a:pt x="0" y="12"/>
                    <a:pt x="0" y="8"/>
                  </a:cubicBezTo>
                  <a:cubicBezTo>
                    <a:pt x="0" y="6"/>
                    <a:pt x="1" y="5"/>
                    <a:pt x="2" y="3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9" y="3"/>
                    <a:pt x="49" y="7"/>
                  </a:cubicBezTo>
                  <a:cubicBezTo>
                    <a:pt x="49" y="11"/>
                    <a:pt x="46" y="14"/>
                    <a:pt x="42" y="14"/>
                  </a:cubicBezTo>
                  <a:lnTo>
                    <a:pt x="8" y="15"/>
                  </a:lnTo>
                  <a:close/>
                  <a:moveTo>
                    <a:pt x="42" y="1"/>
                  </a:moveTo>
                  <a:cubicBezTo>
                    <a:pt x="41" y="1"/>
                    <a:pt x="41" y="1"/>
                    <a:pt x="41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4" y="3"/>
                    <a:pt x="3" y="4"/>
                  </a:cubicBezTo>
                  <a:cubicBezTo>
                    <a:pt x="2" y="5"/>
                    <a:pt x="1" y="7"/>
                    <a:pt x="1" y="8"/>
                  </a:cubicBezTo>
                  <a:cubicBezTo>
                    <a:pt x="1" y="12"/>
                    <a:pt x="4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5" y="13"/>
                    <a:pt x="48" y="10"/>
                    <a:pt x="48" y="7"/>
                  </a:cubicBezTo>
                  <a:cubicBezTo>
                    <a:pt x="48" y="4"/>
                    <a:pt x="45" y="1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9" name="Freeform 36"/>
            <p:cNvSpPr>
              <a:spLocks noEditPoints="1"/>
            </p:cNvSpPr>
            <p:nvPr/>
          </p:nvSpPr>
          <p:spPr bwMode="auto">
            <a:xfrm>
              <a:off x="6335" y="2762"/>
              <a:ext cx="402" cy="354"/>
            </a:xfrm>
            <a:custGeom>
              <a:avLst/>
              <a:gdLst>
                <a:gd name="T0" fmla="*/ 163 w 169"/>
                <a:gd name="T1" fmla="*/ 131 h 148"/>
                <a:gd name="T2" fmla="*/ 159 w 169"/>
                <a:gd name="T3" fmla="*/ 108 h 148"/>
                <a:gd name="T4" fmla="*/ 135 w 169"/>
                <a:gd name="T5" fmla="*/ 36 h 148"/>
                <a:gd name="T6" fmla="*/ 99 w 169"/>
                <a:gd name="T7" fmla="*/ 2 h 148"/>
                <a:gd name="T8" fmla="*/ 99 w 169"/>
                <a:gd name="T9" fmla="*/ 0 h 148"/>
                <a:gd name="T10" fmla="*/ 63 w 169"/>
                <a:gd name="T11" fmla="*/ 1 h 148"/>
                <a:gd name="T12" fmla="*/ 38 w 169"/>
                <a:gd name="T13" fmla="*/ 31 h 148"/>
                <a:gd name="T14" fmla="*/ 15 w 169"/>
                <a:gd name="T15" fmla="*/ 124 h 148"/>
                <a:gd name="T16" fmla="*/ 8 w 169"/>
                <a:gd name="T17" fmla="*/ 139 h 148"/>
                <a:gd name="T18" fmla="*/ 8 w 169"/>
                <a:gd name="T19" fmla="*/ 139 h 148"/>
                <a:gd name="T20" fmla="*/ 7 w 169"/>
                <a:gd name="T21" fmla="*/ 143 h 148"/>
                <a:gd name="T22" fmla="*/ 16 w 169"/>
                <a:gd name="T23" fmla="*/ 144 h 148"/>
                <a:gd name="T24" fmla="*/ 28 w 169"/>
                <a:gd name="T25" fmla="*/ 142 h 148"/>
                <a:gd name="T26" fmla="*/ 28 w 169"/>
                <a:gd name="T27" fmla="*/ 142 h 148"/>
                <a:gd name="T28" fmla="*/ 29 w 169"/>
                <a:gd name="T29" fmla="*/ 142 h 148"/>
                <a:gd name="T30" fmla="*/ 78 w 169"/>
                <a:gd name="T31" fmla="*/ 148 h 148"/>
                <a:gd name="T32" fmla="*/ 143 w 169"/>
                <a:gd name="T33" fmla="*/ 139 h 148"/>
                <a:gd name="T34" fmla="*/ 155 w 169"/>
                <a:gd name="T35" fmla="*/ 141 h 148"/>
                <a:gd name="T36" fmla="*/ 159 w 169"/>
                <a:gd name="T37" fmla="*/ 142 h 148"/>
                <a:gd name="T38" fmla="*/ 167 w 169"/>
                <a:gd name="T39" fmla="*/ 138 h 148"/>
                <a:gd name="T40" fmla="*/ 163 w 169"/>
                <a:gd name="T41" fmla="*/ 131 h 148"/>
                <a:gd name="T42" fmla="*/ 107 w 169"/>
                <a:gd name="T43" fmla="*/ 101 h 148"/>
                <a:gd name="T44" fmla="*/ 56 w 169"/>
                <a:gd name="T45" fmla="*/ 100 h 148"/>
                <a:gd name="T46" fmla="*/ 56 w 169"/>
                <a:gd name="T47" fmla="*/ 96 h 148"/>
                <a:gd name="T48" fmla="*/ 70 w 169"/>
                <a:gd name="T49" fmla="*/ 79 h 148"/>
                <a:gd name="T50" fmla="*/ 70 w 169"/>
                <a:gd name="T51" fmla="*/ 73 h 148"/>
                <a:gd name="T52" fmla="*/ 57 w 169"/>
                <a:gd name="T53" fmla="*/ 73 h 148"/>
                <a:gd name="T54" fmla="*/ 57 w 169"/>
                <a:gd name="T55" fmla="*/ 67 h 148"/>
                <a:gd name="T56" fmla="*/ 68 w 169"/>
                <a:gd name="T57" fmla="*/ 67 h 148"/>
                <a:gd name="T58" fmla="*/ 67 w 169"/>
                <a:gd name="T59" fmla="*/ 57 h 148"/>
                <a:gd name="T60" fmla="*/ 91 w 169"/>
                <a:gd name="T61" fmla="*/ 39 h 148"/>
                <a:gd name="T62" fmla="*/ 104 w 169"/>
                <a:gd name="T63" fmla="*/ 41 h 148"/>
                <a:gd name="T64" fmla="*/ 102 w 169"/>
                <a:gd name="T65" fmla="*/ 47 h 148"/>
                <a:gd name="T66" fmla="*/ 91 w 169"/>
                <a:gd name="T67" fmla="*/ 45 h 148"/>
                <a:gd name="T68" fmla="*/ 77 w 169"/>
                <a:gd name="T69" fmla="*/ 57 h 148"/>
                <a:gd name="T70" fmla="*/ 79 w 169"/>
                <a:gd name="T71" fmla="*/ 67 h 148"/>
                <a:gd name="T72" fmla="*/ 97 w 169"/>
                <a:gd name="T73" fmla="*/ 67 h 148"/>
                <a:gd name="T74" fmla="*/ 96 w 169"/>
                <a:gd name="T75" fmla="*/ 73 h 148"/>
                <a:gd name="T76" fmla="*/ 80 w 169"/>
                <a:gd name="T77" fmla="*/ 73 h 148"/>
                <a:gd name="T78" fmla="*/ 79 w 169"/>
                <a:gd name="T79" fmla="*/ 83 h 148"/>
                <a:gd name="T80" fmla="*/ 71 w 169"/>
                <a:gd name="T81" fmla="*/ 93 h 148"/>
                <a:gd name="T82" fmla="*/ 71 w 169"/>
                <a:gd name="T83" fmla="*/ 94 h 148"/>
                <a:gd name="T84" fmla="*/ 107 w 169"/>
                <a:gd name="T85" fmla="*/ 94 h 148"/>
                <a:gd name="T86" fmla="*/ 107 w 169"/>
                <a:gd name="T87" fmla="*/ 10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9" h="148">
                  <a:moveTo>
                    <a:pt x="163" y="131"/>
                  </a:moveTo>
                  <a:cubicBezTo>
                    <a:pt x="163" y="131"/>
                    <a:pt x="154" y="125"/>
                    <a:pt x="159" y="108"/>
                  </a:cubicBezTo>
                  <a:cubicBezTo>
                    <a:pt x="159" y="108"/>
                    <a:pt x="168" y="62"/>
                    <a:pt x="135" y="36"/>
                  </a:cubicBezTo>
                  <a:cubicBezTo>
                    <a:pt x="133" y="35"/>
                    <a:pt x="100" y="10"/>
                    <a:pt x="99" y="2"/>
                  </a:cubicBezTo>
                  <a:cubicBezTo>
                    <a:pt x="99" y="2"/>
                    <a:pt x="99" y="1"/>
                    <a:pt x="99" y="0"/>
                  </a:cubicBezTo>
                  <a:cubicBezTo>
                    <a:pt x="63" y="1"/>
                    <a:pt x="63" y="1"/>
                    <a:pt x="63" y="1"/>
                  </a:cubicBezTo>
                  <a:cubicBezTo>
                    <a:pt x="58" y="9"/>
                    <a:pt x="50" y="19"/>
                    <a:pt x="38" y="31"/>
                  </a:cubicBezTo>
                  <a:cubicBezTo>
                    <a:pt x="37" y="32"/>
                    <a:pt x="0" y="69"/>
                    <a:pt x="15" y="124"/>
                  </a:cubicBezTo>
                  <a:cubicBezTo>
                    <a:pt x="15" y="125"/>
                    <a:pt x="16" y="128"/>
                    <a:pt x="8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8" y="139"/>
                    <a:pt x="6" y="142"/>
                    <a:pt x="7" y="143"/>
                  </a:cubicBezTo>
                  <a:cubicBezTo>
                    <a:pt x="9" y="145"/>
                    <a:pt x="12" y="145"/>
                    <a:pt x="16" y="144"/>
                  </a:cubicBezTo>
                  <a:cubicBezTo>
                    <a:pt x="16" y="144"/>
                    <a:pt x="21" y="143"/>
                    <a:pt x="28" y="142"/>
                  </a:cubicBezTo>
                  <a:cubicBezTo>
                    <a:pt x="28" y="142"/>
                    <a:pt x="28" y="142"/>
                    <a:pt x="28" y="142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48" y="148"/>
                    <a:pt x="78" y="148"/>
                  </a:cubicBezTo>
                  <a:cubicBezTo>
                    <a:pt x="100" y="148"/>
                    <a:pt x="122" y="145"/>
                    <a:pt x="143" y="139"/>
                  </a:cubicBezTo>
                  <a:cubicBezTo>
                    <a:pt x="143" y="139"/>
                    <a:pt x="149" y="138"/>
                    <a:pt x="155" y="141"/>
                  </a:cubicBezTo>
                  <a:cubicBezTo>
                    <a:pt x="155" y="141"/>
                    <a:pt x="157" y="142"/>
                    <a:pt x="159" y="142"/>
                  </a:cubicBezTo>
                  <a:cubicBezTo>
                    <a:pt x="162" y="142"/>
                    <a:pt x="165" y="140"/>
                    <a:pt x="167" y="138"/>
                  </a:cubicBezTo>
                  <a:cubicBezTo>
                    <a:pt x="167" y="138"/>
                    <a:pt x="169" y="135"/>
                    <a:pt x="163" y="131"/>
                  </a:cubicBezTo>
                  <a:close/>
                  <a:moveTo>
                    <a:pt x="107" y="101"/>
                  </a:moveTo>
                  <a:cubicBezTo>
                    <a:pt x="56" y="100"/>
                    <a:pt x="56" y="100"/>
                    <a:pt x="56" y="100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64" y="93"/>
                    <a:pt x="70" y="86"/>
                    <a:pt x="70" y="79"/>
                  </a:cubicBezTo>
                  <a:cubicBezTo>
                    <a:pt x="70" y="77"/>
                    <a:pt x="70" y="75"/>
                    <a:pt x="70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68" y="64"/>
                    <a:pt x="67" y="61"/>
                    <a:pt x="67" y="57"/>
                  </a:cubicBezTo>
                  <a:cubicBezTo>
                    <a:pt x="67" y="46"/>
                    <a:pt x="77" y="39"/>
                    <a:pt x="91" y="39"/>
                  </a:cubicBezTo>
                  <a:cubicBezTo>
                    <a:pt x="97" y="39"/>
                    <a:pt x="102" y="40"/>
                    <a:pt x="104" y="41"/>
                  </a:cubicBezTo>
                  <a:cubicBezTo>
                    <a:pt x="102" y="47"/>
                    <a:pt x="102" y="47"/>
                    <a:pt x="102" y="47"/>
                  </a:cubicBezTo>
                  <a:cubicBezTo>
                    <a:pt x="100" y="46"/>
                    <a:pt x="96" y="45"/>
                    <a:pt x="91" y="45"/>
                  </a:cubicBezTo>
                  <a:cubicBezTo>
                    <a:pt x="81" y="45"/>
                    <a:pt x="77" y="50"/>
                    <a:pt x="77" y="57"/>
                  </a:cubicBezTo>
                  <a:cubicBezTo>
                    <a:pt x="77" y="61"/>
                    <a:pt x="78" y="64"/>
                    <a:pt x="79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80" y="76"/>
                    <a:pt x="80" y="80"/>
                    <a:pt x="79" y="83"/>
                  </a:cubicBezTo>
                  <a:cubicBezTo>
                    <a:pt x="78" y="87"/>
                    <a:pt x="75" y="91"/>
                    <a:pt x="71" y="93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107" y="94"/>
                    <a:pt x="107" y="94"/>
                    <a:pt x="107" y="94"/>
                  </a:cubicBezTo>
                  <a:lnTo>
                    <a:pt x="107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0" name="Freeform 37"/>
            <p:cNvSpPr>
              <a:spLocks/>
            </p:cNvSpPr>
            <p:nvPr/>
          </p:nvSpPr>
          <p:spPr bwMode="auto">
            <a:xfrm>
              <a:off x="6147" y="2633"/>
              <a:ext cx="129" cy="81"/>
            </a:xfrm>
            <a:custGeom>
              <a:avLst/>
              <a:gdLst>
                <a:gd name="T0" fmla="*/ 14 w 54"/>
                <a:gd name="T1" fmla="*/ 34 h 34"/>
                <a:gd name="T2" fmla="*/ 43 w 54"/>
                <a:gd name="T3" fmla="*/ 34 h 34"/>
                <a:gd name="T4" fmla="*/ 54 w 54"/>
                <a:gd name="T5" fmla="*/ 13 h 34"/>
                <a:gd name="T6" fmla="*/ 28 w 54"/>
                <a:gd name="T7" fmla="*/ 12 h 34"/>
                <a:gd name="T8" fmla="*/ 16 w 54"/>
                <a:gd name="T9" fmla="*/ 6 h 34"/>
                <a:gd name="T10" fmla="*/ 4 w 54"/>
                <a:gd name="T11" fmla="*/ 13 h 34"/>
                <a:gd name="T12" fmla="*/ 14 w 54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4">
                  <a:moveTo>
                    <a:pt x="14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5" y="29"/>
                    <a:pt x="48" y="22"/>
                    <a:pt x="54" y="13"/>
                  </a:cubicBezTo>
                  <a:cubicBezTo>
                    <a:pt x="54" y="13"/>
                    <a:pt x="51" y="3"/>
                    <a:pt x="28" y="12"/>
                  </a:cubicBezTo>
                  <a:cubicBezTo>
                    <a:pt x="28" y="12"/>
                    <a:pt x="22" y="11"/>
                    <a:pt x="16" y="6"/>
                  </a:cubicBezTo>
                  <a:cubicBezTo>
                    <a:pt x="16" y="6"/>
                    <a:pt x="0" y="0"/>
                    <a:pt x="4" y="13"/>
                  </a:cubicBezTo>
                  <a:lnTo>
                    <a:pt x="1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1" name="Freeform 38"/>
            <p:cNvSpPr>
              <a:spLocks noEditPoints="1"/>
            </p:cNvSpPr>
            <p:nvPr/>
          </p:nvSpPr>
          <p:spPr bwMode="auto">
            <a:xfrm>
              <a:off x="6152" y="2642"/>
              <a:ext cx="126" cy="74"/>
            </a:xfrm>
            <a:custGeom>
              <a:avLst/>
              <a:gdLst>
                <a:gd name="T0" fmla="*/ 12 w 53"/>
                <a:gd name="T1" fmla="*/ 31 h 31"/>
                <a:gd name="T2" fmla="*/ 1 w 53"/>
                <a:gd name="T3" fmla="*/ 9 h 31"/>
                <a:gd name="T4" fmla="*/ 2 w 53"/>
                <a:gd name="T5" fmla="*/ 2 h 31"/>
                <a:gd name="T6" fmla="*/ 7 w 53"/>
                <a:gd name="T7" fmla="*/ 0 h 31"/>
                <a:gd name="T8" fmla="*/ 15 w 53"/>
                <a:gd name="T9" fmla="*/ 2 h 31"/>
                <a:gd name="T10" fmla="*/ 15 w 53"/>
                <a:gd name="T11" fmla="*/ 2 h 31"/>
                <a:gd name="T12" fmla="*/ 25 w 53"/>
                <a:gd name="T13" fmla="*/ 7 h 31"/>
                <a:gd name="T14" fmla="*/ 42 w 53"/>
                <a:gd name="T15" fmla="*/ 3 h 31"/>
                <a:gd name="T16" fmla="*/ 53 w 53"/>
                <a:gd name="T17" fmla="*/ 9 h 31"/>
                <a:gd name="T18" fmla="*/ 53 w 53"/>
                <a:gd name="T19" fmla="*/ 9 h 31"/>
                <a:gd name="T20" fmla="*/ 53 w 53"/>
                <a:gd name="T21" fmla="*/ 9 h 31"/>
                <a:gd name="T22" fmla="*/ 42 w 53"/>
                <a:gd name="T23" fmla="*/ 31 h 31"/>
                <a:gd name="T24" fmla="*/ 42 w 53"/>
                <a:gd name="T25" fmla="*/ 31 h 31"/>
                <a:gd name="T26" fmla="*/ 12 w 53"/>
                <a:gd name="T27" fmla="*/ 31 h 31"/>
                <a:gd name="T28" fmla="*/ 7 w 53"/>
                <a:gd name="T29" fmla="*/ 1 h 31"/>
                <a:gd name="T30" fmla="*/ 2 w 53"/>
                <a:gd name="T31" fmla="*/ 3 h 31"/>
                <a:gd name="T32" fmla="*/ 2 w 53"/>
                <a:gd name="T33" fmla="*/ 9 h 31"/>
                <a:gd name="T34" fmla="*/ 13 w 53"/>
                <a:gd name="T35" fmla="*/ 30 h 31"/>
                <a:gd name="T36" fmla="*/ 41 w 53"/>
                <a:gd name="T37" fmla="*/ 30 h 31"/>
                <a:gd name="T38" fmla="*/ 52 w 53"/>
                <a:gd name="T39" fmla="*/ 9 h 31"/>
                <a:gd name="T40" fmla="*/ 42 w 53"/>
                <a:gd name="T41" fmla="*/ 4 h 31"/>
                <a:gd name="T42" fmla="*/ 26 w 53"/>
                <a:gd name="T43" fmla="*/ 8 h 31"/>
                <a:gd name="T44" fmla="*/ 26 w 53"/>
                <a:gd name="T45" fmla="*/ 8 h 31"/>
                <a:gd name="T46" fmla="*/ 25 w 53"/>
                <a:gd name="T47" fmla="*/ 8 h 31"/>
                <a:gd name="T48" fmla="*/ 14 w 53"/>
                <a:gd name="T49" fmla="*/ 3 h 31"/>
                <a:gd name="T50" fmla="*/ 7 w 53"/>
                <a:gd name="T5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3" h="31">
                  <a:moveTo>
                    <a:pt x="12" y="31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4" y="0"/>
                    <a:pt x="7" y="0"/>
                  </a:cubicBezTo>
                  <a:cubicBezTo>
                    <a:pt x="10" y="0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20" y="6"/>
                    <a:pt x="25" y="7"/>
                    <a:pt x="25" y="7"/>
                  </a:cubicBezTo>
                  <a:cubicBezTo>
                    <a:pt x="32" y="5"/>
                    <a:pt x="37" y="3"/>
                    <a:pt x="42" y="3"/>
                  </a:cubicBezTo>
                  <a:cubicBezTo>
                    <a:pt x="51" y="3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8" y="17"/>
                    <a:pt x="44" y="24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lnTo>
                    <a:pt x="12" y="31"/>
                  </a:lnTo>
                  <a:close/>
                  <a:moveTo>
                    <a:pt x="7" y="1"/>
                  </a:moveTo>
                  <a:cubicBezTo>
                    <a:pt x="5" y="1"/>
                    <a:pt x="3" y="2"/>
                    <a:pt x="2" y="3"/>
                  </a:cubicBezTo>
                  <a:cubicBezTo>
                    <a:pt x="1" y="4"/>
                    <a:pt x="1" y="6"/>
                    <a:pt x="2" y="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3" y="23"/>
                    <a:pt x="47" y="16"/>
                    <a:pt x="52" y="9"/>
                  </a:cubicBezTo>
                  <a:cubicBezTo>
                    <a:pt x="51" y="8"/>
                    <a:pt x="49" y="4"/>
                    <a:pt x="42" y="4"/>
                  </a:cubicBezTo>
                  <a:cubicBezTo>
                    <a:pt x="37" y="4"/>
                    <a:pt x="32" y="6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0" y="7"/>
                    <a:pt x="14" y="3"/>
                  </a:cubicBezTo>
                  <a:cubicBezTo>
                    <a:pt x="14" y="3"/>
                    <a:pt x="10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2" name="Freeform 39"/>
            <p:cNvSpPr>
              <a:spLocks/>
            </p:cNvSpPr>
            <p:nvPr/>
          </p:nvSpPr>
          <p:spPr bwMode="auto">
            <a:xfrm>
              <a:off x="6171" y="2721"/>
              <a:ext cx="86" cy="24"/>
            </a:xfrm>
            <a:custGeom>
              <a:avLst/>
              <a:gdLst>
                <a:gd name="T0" fmla="*/ 31 w 36"/>
                <a:gd name="T1" fmla="*/ 0 h 10"/>
                <a:gd name="T2" fmla="*/ 5 w 36"/>
                <a:gd name="T3" fmla="*/ 0 h 10"/>
                <a:gd name="T4" fmla="*/ 0 w 36"/>
                <a:gd name="T5" fmla="*/ 5 h 10"/>
                <a:gd name="T6" fmla="*/ 5 w 36"/>
                <a:gd name="T7" fmla="*/ 10 h 10"/>
                <a:gd name="T8" fmla="*/ 31 w 36"/>
                <a:gd name="T9" fmla="*/ 10 h 10"/>
                <a:gd name="T10" fmla="*/ 36 w 36"/>
                <a:gd name="T11" fmla="*/ 5 h 10"/>
                <a:gd name="T12" fmla="*/ 31 w 3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">
                  <a:moveTo>
                    <a:pt x="3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10"/>
                    <a:pt x="36" y="7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3" name="Freeform 40"/>
            <p:cNvSpPr>
              <a:spLocks noEditPoints="1"/>
            </p:cNvSpPr>
            <p:nvPr/>
          </p:nvSpPr>
          <p:spPr bwMode="auto">
            <a:xfrm>
              <a:off x="6171" y="2719"/>
              <a:ext cx="86" cy="26"/>
            </a:xfrm>
            <a:custGeom>
              <a:avLst/>
              <a:gdLst>
                <a:gd name="T0" fmla="*/ 5 w 36"/>
                <a:gd name="T1" fmla="*/ 11 h 11"/>
                <a:gd name="T2" fmla="*/ 0 w 36"/>
                <a:gd name="T3" fmla="*/ 6 h 11"/>
                <a:gd name="T4" fmla="*/ 1 w 36"/>
                <a:gd name="T5" fmla="*/ 2 h 11"/>
                <a:gd name="T6" fmla="*/ 5 w 36"/>
                <a:gd name="T7" fmla="*/ 0 h 11"/>
                <a:gd name="T8" fmla="*/ 31 w 36"/>
                <a:gd name="T9" fmla="*/ 0 h 11"/>
                <a:gd name="T10" fmla="*/ 36 w 36"/>
                <a:gd name="T11" fmla="*/ 6 h 11"/>
                <a:gd name="T12" fmla="*/ 31 w 36"/>
                <a:gd name="T13" fmla="*/ 11 h 11"/>
                <a:gd name="T14" fmla="*/ 5 w 36"/>
                <a:gd name="T15" fmla="*/ 11 h 11"/>
                <a:gd name="T16" fmla="*/ 31 w 36"/>
                <a:gd name="T17" fmla="*/ 1 h 11"/>
                <a:gd name="T18" fmla="*/ 5 w 36"/>
                <a:gd name="T19" fmla="*/ 1 h 11"/>
                <a:gd name="T20" fmla="*/ 2 w 36"/>
                <a:gd name="T21" fmla="*/ 3 h 11"/>
                <a:gd name="T22" fmla="*/ 1 w 36"/>
                <a:gd name="T23" fmla="*/ 6 h 11"/>
                <a:gd name="T24" fmla="*/ 5 w 36"/>
                <a:gd name="T25" fmla="*/ 10 h 11"/>
                <a:gd name="T26" fmla="*/ 5 w 36"/>
                <a:gd name="T27" fmla="*/ 11 h 11"/>
                <a:gd name="T28" fmla="*/ 5 w 36"/>
                <a:gd name="T29" fmla="*/ 10 h 11"/>
                <a:gd name="T30" fmla="*/ 31 w 36"/>
                <a:gd name="T31" fmla="*/ 10 h 11"/>
                <a:gd name="T32" fmla="*/ 35 w 36"/>
                <a:gd name="T33" fmla="*/ 6 h 11"/>
                <a:gd name="T34" fmla="*/ 31 w 36"/>
                <a:gd name="T3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11">
                  <a:moveTo>
                    <a:pt x="5" y="11"/>
                  </a:moveTo>
                  <a:cubicBezTo>
                    <a:pt x="2" y="11"/>
                    <a:pt x="0" y="9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4" y="0"/>
                    <a:pt x="36" y="3"/>
                    <a:pt x="36" y="6"/>
                  </a:cubicBezTo>
                  <a:cubicBezTo>
                    <a:pt x="36" y="9"/>
                    <a:pt x="34" y="11"/>
                    <a:pt x="31" y="11"/>
                  </a:cubicBezTo>
                  <a:lnTo>
                    <a:pt x="5" y="11"/>
                  </a:lnTo>
                  <a:close/>
                  <a:moveTo>
                    <a:pt x="31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1" y="3"/>
                    <a:pt x="1" y="5"/>
                    <a:pt x="1" y="6"/>
                  </a:cubicBezTo>
                  <a:cubicBezTo>
                    <a:pt x="1" y="8"/>
                    <a:pt x="3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3" y="10"/>
                    <a:pt x="35" y="8"/>
                    <a:pt x="35" y="6"/>
                  </a:cubicBezTo>
                  <a:cubicBezTo>
                    <a:pt x="35" y="3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4" name="Freeform 41"/>
            <p:cNvSpPr>
              <a:spLocks noEditPoints="1"/>
            </p:cNvSpPr>
            <p:nvPr/>
          </p:nvSpPr>
          <p:spPr bwMode="auto">
            <a:xfrm>
              <a:off x="6066" y="2752"/>
              <a:ext cx="300" cy="264"/>
            </a:xfrm>
            <a:custGeom>
              <a:avLst/>
              <a:gdLst>
                <a:gd name="T0" fmla="*/ 120 w 126"/>
                <a:gd name="T1" fmla="*/ 99 h 110"/>
                <a:gd name="T2" fmla="*/ 118 w 126"/>
                <a:gd name="T3" fmla="*/ 82 h 110"/>
                <a:gd name="T4" fmla="*/ 101 w 126"/>
                <a:gd name="T5" fmla="*/ 28 h 110"/>
                <a:gd name="T6" fmla="*/ 76 w 126"/>
                <a:gd name="T7" fmla="*/ 2 h 110"/>
                <a:gd name="T8" fmla="*/ 75 w 126"/>
                <a:gd name="T9" fmla="*/ 0 h 110"/>
                <a:gd name="T10" fmla="*/ 48 w 126"/>
                <a:gd name="T11" fmla="*/ 0 h 110"/>
                <a:gd name="T12" fmla="*/ 29 w 126"/>
                <a:gd name="T13" fmla="*/ 22 h 110"/>
                <a:gd name="T14" fmla="*/ 10 w 126"/>
                <a:gd name="T15" fmla="*/ 91 h 110"/>
                <a:gd name="T16" fmla="*/ 4 w 126"/>
                <a:gd name="T17" fmla="*/ 102 h 110"/>
                <a:gd name="T18" fmla="*/ 4 w 126"/>
                <a:gd name="T19" fmla="*/ 105 h 110"/>
                <a:gd name="T20" fmla="*/ 10 w 126"/>
                <a:gd name="T21" fmla="*/ 106 h 110"/>
                <a:gd name="T22" fmla="*/ 19 w 126"/>
                <a:gd name="T23" fmla="*/ 105 h 110"/>
                <a:gd name="T24" fmla="*/ 19 w 126"/>
                <a:gd name="T25" fmla="*/ 105 h 110"/>
                <a:gd name="T26" fmla="*/ 20 w 126"/>
                <a:gd name="T27" fmla="*/ 105 h 110"/>
                <a:gd name="T28" fmla="*/ 61 w 126"/>
                <a:gd name="T29" fmla="*/ 110 h 110"/>
                <a:gd name="T30" fmla="*/ 105 w 126"/>
                <a:gd name="T31" fmla="*/ 104 h 110"/>
                <a:gd name="T32" fmla="*/ 107 w 126"/>
                <a:gd name="T33" fmla="*/ 104 h 110"/>
                <a:gd name="T34" fmla="*/ 114 w 126"/>
                <a:gd name="T35" fmla="*/ 106 h 110"/>
                <a:gd name="T36" fmla="*/ 118 w 126"/>
                <a:gd name="T37" fmla="*/ 107 h 110"/>
                <a:gd name="T38" fmla="*/ 123 w 126"/>
                <a:gd name="T39" fmla="*/ 104 h 110"/>
                <a:gd name="T40" fmla="*/ 120 w 126"/>
                <a:gd name="T41" fmla="*/ 99 h 110"/>
                <a:gd name="T42" fmla="*/ 81 w 126"/>
                <a:gd name="T43" fmla="*/ 55 h 110"/>
                <a:gd name="T44" fmla="*/ 81 w 126"/>
                <a:gd name="T45" fmla="*/ 58 h 110"/>
                <a:gd name="T46" fmla="*/ 53 w 126"/>
                <a:gd name="T47" fmla="*/ 57 h 110"/>
                <a:gd name="T48" fmla="*/ 53 w 126"/>
                <a:gd name="T49" fmla="*/ 62 h 110"/>
                <a:gd name="T50" fmla="*/ 81 w 126"/>
                <a:gd name="T51" fmla="*/ 62 h 110"/>
                <a:gd name="T52" fmla="*/ 81 w 126"/>
                <a:gd name="T53" fmla="*/ 66 h 110"/>
                <a:gd name="T54" fmla="*/ 53 w 126"/>
                <a:gd name="T55" fmla="*/ 65 h 110"/>
                <a:gd name="T56" fmla="*/ 67 w 126"/>
                <a:gd name="T57" fmla="*/ 80 h 110"/>
                <a:gd name="T58" fmla="*/ 83 w 126"/>
                <a:gd name="T59" fmla="*/ 78 h 110"/>
                <a:gd name="T60" fmla="*/ 85 w 126"/>
                <a:gd name="T61" fmla="*/ 83 h 110"/>
                <a:gd name="T62" fmla="*/ 54 w 126"/>
                <a:gd name="T63" fmla="*/ 81 h 110"/>
                <a:gd name="T64" fmla="*/ 45 w 126"/>
                <a:gd name="T65" fmla="*/ 65 h 110"/>
                <a:gd name="T66" fmla="*/ 38 w 126"/>
                <a:gd name="T67" fmla="*/ 65 h 110"/>
                <a:gd name="T68" fmla="*/ 39 w 126"/>
                <a:gd name="T69" fmla="*/ 61 h 110"/>
                <a:gd name="T70" fmla="*/ 44 w 126"/>
                <a:gd name="T71" fmla="*/ 61 h 110"/>
                <a:gd name="T72" fmla="*/ 45 w 126"/>
                <a:gd name="T73" fmla="*/ 58 h 110"/>
                <a:gd name="T74" fmla="*/ 39 w 126"/>
                <a:gd name="T75" fmla="*/ 57 h 110"/>
                <a:gd name="T76" fmla="*/ 39 w 126"/>
                <a:gd name="T77" fmla="*/ 53 h 110"/>
                <a:gd name="T78" fmla="*/ 45 w 126"/>
                <a:gd name="T79" fmla="*/ 53 h 110"/>
                <a:gd name="T80" fmla="*/ 67 w 126"/>
                <a:gd name="T81" fmla="*/ 35 h 110"/>
                <a:gd name="T82" fmla="*/ 86 w 126"/>
                <a:gd name="T83" fmla="*/ 38 h 110"/>
                <a:gd name="T84" fmla="*/ 83 w 126"/>
                <a:gd name="T85" fmla="*/ 43 h 110"/>
                <a:gd name="T86" fmla="*/ 54 w 126"/>
                <a:gd name="T87" fmla="*/ 54 h 110"/>
                <a:gd name="T88" fmla="*/ 81 w 126"/>
                <a:gd name="T89" fmla="*/ 5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110">
                  <a:moveTo>
                    <a:pt x="120" y="99"/>
                  </a:moveTo>
                  <a:cubicBezTo>
                    <a:pt x="120" y="99"/>
                    <a:pt x="114" y="94"/>
                    <a:pt x="118" y="82"/>
                  </a:cubicBezTo>
                  <a:cubicBezTo>
                    <a:pt x="118" y="82"/>
                    <a:pt x="126" y="48"/>
                    <a:pt x="101" y="28"/>
                  </a:cubicBezTo>
                  <a:cubicBezTo>
                    <a:pt x="99" y="26"/>
                    <a:pt x="76" y="7"/>
                    <a:pt x="76" y="2"/>
                  </a:cubicBezTo>
                  <a:cubicBezTo>
                    <a:pt x="76" y="1"/>
                    <a:pt x="75" y="1"/>
                    <a:pt x="7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5" y="6"/>
                    <a:pt x="38" y="13"/>
                    <a:pt x="29" y="22"/>
                  </a:cubicBezTo>
                  <a:cubicBezTo>
                    <a:pt x="29" y="22"/>
                    <a:pt x="0" y="49"/>
                    <a:pt x="10" y="91"/>
                  </a:cubicBezTo>
                  <a:cubicBezTo>
                    <a:pt x="10" y="92"/>
                    <a:pt x="10" y="94"/>
                    <a:pt x="4" y="102"/>
                  </a:cubicBezTo>
                  <a:cubicBezTo>
                    <a:pt x="4" y="102"/>
                    <a:pt x="3" y="104"/>
                    <a:pt x="4" y="105"/>
                  </a:cubicBezTo>
                  <a:cubicBezTo>
                    <a:pt x="5" y="106"/>
                    <a:pt x="7" y="107"/>
                    <a:pt x="10" y="106"/>
                  </a:cubicBezTo>
                  <a:cubicBezTo>
                    <a:pt x="10" y="106"/>
                    <a:pt x="14" y="105"/>
                    <a:pt x="19" y="105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0" y="105"/>
                    <a:pt x="36" y="110"/>
                    <a:pt x="61" y="110"/>
                  </a:cubicBezTo>
                  <a:cubicBezTo>
                    <a:pt x="76" y="110"/>
                    <a:pt x="91" y="108"/>
                    <a:pt x="105" y="104"/>
                  </a:cubicBezTo>
                  <a:cubicBezTo>
                    <a:pt x="105" y="104"/>
                    <a:pt x="106" y="104"/>
                    <a:pt x="107" y="104"/>
                  </a:cubicBezTo>
                  <a:cubicBezTo>
                    <a:pt x="109" y="104"/>
                    <a:pt x="112" y="105"/>
                    <a:pt x="114" y="106"/>
                  </a:cubicBezTo>
                  <a:cubicBezTo>
                    <a:pt x="114" y="106"/>
                    <a:pt x="116" y="107"/>
                    <a:pt x="118" y="107"/>
                  </a:cubicBezTo>
                  <a:cubicBezTo>
                    <a:pt x="119" y="107"/>
                    <a:pt x="121" y="106"/>
                    <a:pt x="123" y="104"/>
                  </a:cubicBezTo>
                  <a:cubicBezTo>
                    <a:pt x="123" y="104"/>
                    <a:pt x="125" y="102"/>
                    <a:pt x="120" y="99"/>
                  </a:cubicBezTo>
                  <a:close/>
                  <a:moveTo>
                    <a:pt x="81" y="55"/>
                  </a:moveTo>
                  <a:cubicBezTo>
                    <a:pt x="81" y="58"/>
                    <a:pt x="81" y="58"/>
                    <a:pt x="81" y="58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3" y="57"/>
                    <a:pt x="52" y="61"/>
                    <a:pt x="53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4" y="78"/>
                    <a:pt x="67" y="80"/>
                  </a:cubicBezTo>
                  <a:cubicBezTo>
                    <a:pt x="67" y="80"/>
                    <a:pt x="76" y="82"/>
                    <a:pt x="83" y="78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71" y="91"/>
                    <a:pt x="54" y="81"/>
                  </a:cubicBezTo>
                  <a:cubicBezTo>
                    <a:pt x="54" y="81"/>
                    <a:pt x="46" y="76"/>
                    <a:pt x="45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4" y="61"/>
                    <a:pt x="44" y="60"/>
                    <a:pt x="45" y="58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8" y="37"/>
                    <a:pt x="67" y="35"/>
                  </a:cubicBezTo>
                  <a:cubicBezTo>
                    <a:pt x="67" y="35"/>
                    <a:pt x="81" y="33"/>
                    <a:pt x="86" y="38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3"/>
                    <a:pt x="61" y="33"/>
                    <a:pt x="54" y="54"/>
                  </a:cubicBezTo>
                  <a:lnTo>
                    <a:pt x="81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95" name="文本框 73"/>
          <p:cNvSpPr txBox="1"/>
          <p:nvPr/>
        </p:nvSpPr>
        <p:spPr>
          <a:xfrm>
            <a:off x="4768471" y="4014889"/>
            <a:ext cx="105292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50</a:t>
            </a:r>
            <a:r>
              <a:rPr lang="en-US" altLang="zh-CN" sz="20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%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6" name="文本框 74"/>
          <p:cNvSpPr txBox="1"/>
          <p:nvPr/>
        </p:nvSpPr>
        <p:spPr>
          <a:xfrm>
            <a:off x="7115763" y="4014889"/>
            <a:ext cx="105292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80</a:t>
            </a:r>
            <a:r>
              <a:rPr lang="en-US" altLang="zh-CN" sz="20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%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7" name="文本框 75"/>
          <p:cNvSpPr txBox="1"/>
          <p:nvPr/>
        </p:nvSpPr>
        <p:spPr>
          <a:xfrm>
            <a:off x="9543213" y="3956833"/>
            <a:ext cx="1052924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100</a:t>
            </a:r>
            <a:r>
              <a:rPr lang="en-US" altLang="zh-CN" sz="2000" dirty="0">
                <a:solidFill>
                  <a:prstClr val="black">
                    <a:lumMod val="50000"/>
                    <a:lumOff val="50000"/>
                  </a:prst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%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1579789" y="4755543"/>
            <a:ext cx="2644862" cy="1301100"/>
            <a:chOff x="3457192" y="3881040"/>
            <a:chExt cx="1591334" cy="1415147"/>
          </a:xfrm>
        </p:grpSpPr>
        <p:sp>
          <p:nvSpPr>
            <p:cNvPr id="99" name="文本框 77"/>
            <p:cNvSpPr txBox="1"/>
            <p:nvPr/>
          </p:nvSpPr>
          <p:spPr>
            <a:xfrm>
              <a:off x="3457511" y="3881040"/>
              <a:ext cx="1591015" cy="569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方正韵动中黑简体" panose="02000000000000000000" pitchFamily="2" charset="-122"/>
                  <a:ea typeface="方正韵动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100" name="文本框 78"/>
            <p:cNvSpPr txBox="1"/>
            <p:nvPr/>
          </p:nvSpPr>
          <p:spPr>
            <a:xfrm>
              <a:off x="3457192" y="4492772"/>
              <a:ext cx="1398251" cy="803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替换你的文字替换你的文字</a:t>
              </a:r>
            </a:p>
            <a:p>
              <a:pPr algn="just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替换你的文字</a:t>
              </a:r>
            </a:p>
            <a:p>
              <a:pPr algn="just"/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094879" y="4755545"/>
            <a:ext cx="2531954" cy="1344194"/>
            <a:chOff x="3457192" y="3881040"/>
            <a:chExt cx="1523402" cy="1462018"/>
          </a:xfrm>
        </p:grpSpPr>
        <p:sp>
          <p:nvSpPr>
            <p:cNvPr id="102" name="文本框 80"/>
            <p:cNvSpPr txBox="1"/>
            <p:nvPr/>
          </p:nvSpPr>
          <p:spPr>
            <a:xfrm>
              <a:off x="3457511" y="3881040"/>
              <a:ext cx="1523083" cy="569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方正韵动中黑简体" panose="02000000000000000000" pitchFamily="2" charset="-122"/>
                  <a:ea typeface="方正韵动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103" name="文本框 81"/>
            <p:cNvSpPr txBox="1"/>
            <p:nvPr/>
          </p:nvSpPr>
          <p:spPr>
            <a:xfrm>
              <a:off x="3457192" y="4539646"/>
              <a:ext cx="1398250" cy="803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替换你的文字替换你的文字</a:t>
              </a:r>
            </a:p>
            <a:p>
              <a:pPr algn="just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替换你的文字</a:t>
              </a:r>
            </a:p>
            <a:p>
              <a:pPr algn="just"/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6431306" y="4755548"/>
            <a:ext cx="2578622" cy="1374116"/>
            <a:chOff x="3457192" y="3881040"/>
            <a:chExt cx="1551480" cy="1494562"/>
          </a:xfrm>
        </p:grpSpPr>
        <p:sp>
          <p:nvSpPr>
            <p:cNvPr id="105" name="文本框 83"/>
            <p:cNvSpPr txBox="1"/>
            <p:nvPr/>
          </p:nvSpPr>
          <p:spPr>
            <a:xfrm>
              <a:off x="3457511" y="3881040"/>
              <a:ext cx="1551161" cy="569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方正韵动中黑简体" panose="02000000000000000000" pitchFamily="2" charset="-122"/>
                  <a:ea typeface="方正韵动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106" name="文本框 84"/>
            <p:cNvSpPr txBox="1"/>
            <p:nvPr/>
          </p:nvSpPr>
          <p:spPr>
            <a:xfrm>
              <a:off x="3457192" y="4572189"/>
              <a:ext cx="1398251" cy="803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替换你的文字替换你的文字</a:t>
              </a:r>
            </a:p>
            <a:p>
              <a:pPr algn="just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替换你的文字</a:t>
              </a:r>
            </a:p>
            <a:p>
              <a:pPr algn="just"/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8818379" y="4697491"/>
            <a:ext cx="2780094" cy="1330574"/>
            <a:chOff x="3457192" y="3881040"/>
            <a:chExt cx="1672700" cy="1447204"/>
          </a:xfrm>
        </p:grpSpPr>
        <p:sp>
          <p:nvSpPr>
            <p:cNvPr id="108" name="文本框 86"/>
            <p:cNvSpPr txBox="1"/>
            <p:nvPr/>
          </p:nvSpPr>
          <p:spPr>
            <a:xfrm>
              <a:off x="3457511" y="3881040"/>
              <a:ext cx="1672381" cy="569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>
                      <a:lumMod val="50000"/>
                    </a:schemeClr>
                  </a:solidFill>
                  <a:latin typeface="方正韵动中黑简体" panose="02000000000000000000" pitchFamily="2" charset="-122"/>
                  <a:ea typeface="方正韵动中黑简体" panose="02000000000000000000" pitchFamily="2" charset="-122"/>
                </a:rPr>
                <a:t>在此添加标题</a:t>
              </a:r>
            </a:p>
          </p:txBody>
        </p:sp>
        <p:sp>
          <p:nvSpPr>
            <p:cNvPr id="109" name="文本框 87"/>
            <p:cNvSpPr txBox="1"/>
            <p:nvPr/>
          </p:nvSpPr>
          <p:spPr>
            <a:xfrm>
              <a:off x="3457192" y="4524831"/>
              <a:ext cx="1398251" cy="8034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替换你的文字替换你的文字</a:t>
              </a:r>
            </a:p>
            <a:p>
              <a:pPr algn="just"/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替换你的文字</a:t>
              </a:r>
            </a:p>
            <a:p>
              <a:pPr algn="just"/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5739405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Graphic spid="62" grpId="0">
        <p:bldAsOne/>
      </p:bldGraphic>
      <p:bldGraphic spid="63" grpId="0">
        <p:bldAsOne/>
      </p:bldGraphic>
      <p:bldGraphic spid="64" grpId="0">
        <p:bldAsOne/>
      </p:bldGraphic>
      <p:bldGraphic spid="65" grpId="0">
        <p:bldAsOne/>
      </p:bldGraphic>
      <p:bldP spid="66" grpId="0"/>
      <p:bldP spid="95" grpId="0"/>
      <p:bldP spid="96" grpId="0"/>
      <p:bldP spid="9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954" y="-46159"/>
            <a:ext cx="3167043" cy="31000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157954" y="3869632"/>
            <a:ext cx="3092244" cy="302684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783898" y="1761676"/>
            <a:ext cx="8600620" cy="4176464"/>
          </a:xfrm>
          <a:prstGeom prst="rect">
            <a:avLst/>
          </a:prstGeom>
          <a:noFill/>
          <a:ln>
            <a:solidFill>
              <a:srgbClr val="CA03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前言"/>
          <p:cNvSpPr>
            <a:spLocks noChangeArrowheads="1"/>
          </p:cNvSpPr>
          <p:nvPr/>
        </p:nvSpPr>
        <p:spPr bwMode="auto">
          <a:xfrm>
            <a:off x="3768347" y="765218"/>
            <a:ext cx="4853685" cy="67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3600" b="1" dirty="0" smtClean="0">
                <a:solidFill>
                  <a:srgbClr val="585858"/>
                </a:solidFill>
              </a:rPr>
              <a:t>结语 </a:t>
            </a:r>
            <a:r>
              <a:rPr lang="en-US" altLang="zh-CN" sz="3600" b="1" dirty="0" smtClean="0">
                <a:solidFill>
                  <a:srgbClr val="585858"/>
                </a:solidFill>
              </a:rPr>
              <a:t>/</a:t>
            </a:r>
            <a:r>
              <a:rPr lang="zh-CN" altLang="en-US" sz="3600" b="1" dirty="0" smtClean="0">
                <a:solidFill>
                  <a:srgbClr val="585858"/>
                </a:solidFill>
              </a:rPr>
              <a:t> </a:t>
            </a:r>
            <a:r>
              <a:rPr lang="en-US" altLang="zh-CN" sz="3600" dirty="0" smtClean="0">
                <a:solidFill>
                  <a:srgbClr val="585858"/>
                </a:solidFill>
              </a:rPr>
              <a:t>CONCLUSION</a:t>
            </a:r>
            <a:endParaRPr lang="zh-CN" altLang="en-US" sz="3600" dirty="0">
              <a:solidFill>
                <a:srgbClr val="585858"/>
              </a:solidFill>
              <a:latin typeface="Impact MT Std" pitchFamily="34" charset="0"/>
              <a:sym typeface="Impact" pitchFamily="34" charset="0"/>
            </a:endParaRPr>
          </a:p>
        </p:txBody>
      </p:sp>
      <p:sp>
        <p:nvSpPr>
          <p:cNvPr id="9" name="TextBox 504"/>
          <p:cNvSpPr txBox="1"/>
          <p:nvPr/>
        </p:nvSpPr>
        <p:spPr>
          <a:xfrm>
            <a:off x="2407761" y="1991555"/>
            <a:ext cx="7344817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2400" b="1" dirty="0" smtClean="0">
                <a:solidFill>
                  <a:srgbClr val="585858"/>
                </a:solidFill>
                <a:sym typeface="微软雅黑" pitchFamily="34" charset="-122"/>
              </a:rPr>
              <a:t>首先</a:t>
            </a:r>
            <a:r>
              <a:rPr lang="zh-CN" altLang="en-US" dirty="0" smtClean="0">
                <a:solidFill>
                  <a:srgbClr val="585858"/>
                </a:solidFill>
                <a:sym typeface="微软雅黑" pitchFamily="34" charset="-122"/>
              </a:rPr>
              <a:t>感谢</a:t>
            </a:r>
            <a:r>
              <a:rPr lang="zh-CN" altLang="en-US" dirty="0">
                <a:solidFill>
                  <a:srgbClr val="585858"/>
                </a:solidFill>
                <a:sym typeface="微软雅黑" pitchFamily="34" charset="-122"/>
              </a:rPr>
              <a:t>您在百忙之中审阅我，当您打开这个文件时，您将开始对我的能力进行评估，对我的经历进行阅读；希望当您关闭这个胶片时，我能够契合您的要求，加入一个新的家庭，共同奋斗！</a:t>
            </a:r>
            <a:r>
              <a:rPr lang="zh-CN" altLang="en-US" dirty="0">
                <a:solidFill>
                  <a:srgbClr val="585858"/>
                </a:solidFill>
              </a:rPr>
              <a:t>您的内容打在这里，或者通过复制您的文本后，在此框中选择粘贴，并选择只保留文字。</a:t>
            </a:r>
            <a:r>
              <a:rPr lang="zh-CN" altLang="en-US" dirty="0">
                <a:solidFill>
                  <a:srgbClr val="585858"/>
                </a:solidFill>
                <a:sym typeface="微软雅黑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lang="en-US" altLang="zh-CN" dirty="0">
              <a:solidFill>
                <a:srgbClr val="585858"/>
              </a:solidFill>
              <a:sym typeface="微软雅黑" pitchFamily="34" charset="-122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dirty="0">
                <a:solidFill>
                  <a:srgbClr val="585858"/>
                </a:solidFill>
                <a:sym typeface="微软雅黑" pitchFamily="34" charset="-122"/>
              </a:rPr>
              <a:t>右键点击图片选择设置图片格式可直接替换图片。</a:t>
            </a:r>
            <a:r>
              <a:rPr lang="zh-CN" altLang="en-US" dirty="0">
                <a:solidFill>
                  <a:srgbClr val="585858"/>
                </a:solidFill>
              </a:rPr>
              <a:t>您的内容打在这里，或者通过复制您的文本后，在此框中选择粘贴，并选择只保留文字。</a:t>
            </a:r>
            <a:r>
              <a:rPr lang="zh-CN" altLang="en-US" dirty="0">
                <a:solidFill>
                  <a:srgbClr val="585858"/>
                </a:solidFill>
                <a:sym typeface="微软雅黑" pitchFamily="34" charset="-122"/>
              </a:rPr>
              <a:t>在此录入上述图表的描述说明，在此录入上述图表的综合描述说明，在此录入上述图表的综合描述说明，在此录入上述图表的综合描述</a:t>
            </a:r>
            <a:r>
              <a:rPr lang="zh-CN" altLang="en-US" dirty="0" smtClean="0">
                <a:solidFill>
                  <a:srgbClr val="585858"/>
                </a:solidFill>
                <a:sym typeface="微软雅黑" pitchFamily="34" charset="-122"/>
              </a:rPr>
              <a:t>说明</a:t>
            </a:r>
            <a:r>
              <a:rPr lang="zh-CN" altLang="en-US" dirty="0">
                <a:solidFill>
                  <a:srgbClr val="585858"/>
                </a:solidFill>
                <a:sym typeface="微软雅黑" pitchFamily="34" charset="-122"/>
              </a:rPr>
              <a:t>在此录入上述图表的综合描述说明</a:t>
            </a:r>
            <a:r>
              <a:rPr lang="zh-CN" altLang="en-US" dirty="0" smtClean="0">
                <a:solidFill>
                  <a:srgbClr val="585858"/>
                </a:solidFill>
                <a:sym typeface="微软雅黑" pitchFamily="34" charset="-122"/>
              </a:rPr>
              <a:t>。</a:t>
            </a:r>
            <a:endParaRPr lang="en-US" altLang="zh-CN" dirty="0">
              <a:solidFill>
                <a:srgbClr val="585858"/>
              </a:solidFill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8193728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954" y="-46159"/>
            <a:ext cx="3167043" cy="3100066"/>
          </a:xfrm>
          <a:prstGeom prst="rect">
            <a:avLst/>
          </a:prstGeom>
        </p:spPr>
      </p:pic>
      <p:grpSp>
        <p:nvGrpSpPr>
          <p:cNvPr id="151" name="组合 150"/>
          <p:cNvGrpSpPr/>
          <p:nvPr/>
        </p:nvGrpSpPr>
        <p:grpSpPr>
          <a:xfrm>
            <a:off x="3060133" y="1548320"/>
            <a:ext cx="1825412" cy="1829100"/>
            <a:chOff x="1835696" y="568841"/>
            <a:chExt cx="1755524" cy="1759073"/>
          </a:xfrm>
        </p:grpSpPr>
        <p:grpSp>
          <p:nvGrpSpPr>
            <p:cNvPr id="152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154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50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55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53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CA032E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谢</a:t>
              </a:r>
              <a:endParaRPr lang="zh-CN" altLang="en-US" sz="60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7224256" y="1564193"/>
            <a:ext cx="1836284" cy="1839994"/>
            <a:chOff x="5525483" y="558248"/>
            <a:chExt cx="1765979" cy="1769549"/>
          </a:xfrm>
        </p:grpSpPr>
        <p:grpSp>
          <p:nvGrpSpPr>
            <p:cNvPr id="157" name="组合 79"/>
            <p:cNvGrpSpPr>
              <a:grpSpLocks/>
            </p:cNvGrpSpPr>
            <p:nvPr/>
          </p:nvGrpSpPr>
          <p:grpSpPr bwMode="auto">
            <a:xfrm>
              <a:off x="5525483" y="558248"/>
              <a:ext cx="1765979" cy="1769549"/>
              <a:chOff x="6379729" y="2488774"/>
              <a:chExt cx="2513016" cy="2513016"/>
            </a:xfrm>
          </p:grpSpPr>
          <p:sp>
            <p:nvSpPr>
              <p:cNvPr id="159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50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60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58" name="椭圆 80"/>
            <p:cNvSpPr/>
            <p:nvPr/>
          </p:nvSpPr>
          <p:spPr bwMode="auto">
            <a:xfrm>
              <a:off x="5784358" y="808189"/>
              <a:ext cx="1276187" cy="1278773"/>
            </a:xfrm>
            <a:prstGeom prst="ellipse">
              <a:avLst/>
            </a:prstGeom>
            <a:solidFill>
              <a:srgbClr val="008D94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600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看</a:t>
              </a:r>
              <a:endParaRPr lang="zh-CN" altLang="en-US" sz="66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4665996" y="1850449"/>
            <a:ext cx="1497704" cy="1500732"/>
            <a:chOff x="4408429" y="1419975"/>
            <a:chExt cx="1440362" cy="1443275"/>
          </a:xfrm>
        </p:grpSpPr>
        <p:grpSp>
          <p:nvGrpSpPr>
            <p:cNvPr id="162" name="组合 79"/>
            <p:cNvGrpSpPr>
              <a:grpSpLocks/>
            </p:cNvGrpSpPr>
            <p:nvPr/>
          </p:nvGrpSpPr>
          <p:grpSpPr bwMode="auto">
            <a:xfrm>
              <a:off x="4408429" y="1419975"/>
              <a:ext cx="1440362" cy="1443275"/>
              <a:chOff x="6379729" y="2488774"/>
              <a:chExt cx="2513016" cy="2513016"/>
            </a:xfrm>
          </p:grpSpPr>
          <p:sp>
            <p:nvSpPr>
              <p:cNvPr id="164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50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65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63" name="椭圆 80"/>
            <p:cNvSpPr/>
            <p:nvPr/>
          </p:nvSpPr>
          <p:spPr bwMode="auto">
            <a:xfrm>
              <a:off x="4619572" y="1623833"/>
              <a:ext cx="1040880" cy="1042988"/>
            </a:xfrm>
            <a:prstGeom prst="ellipse">
              <a:avLst/>
            </a:prstGeom>
            <a:solidFill>
              <a:srgbClr val="092D3B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800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谢</a:t>
              </a:r>
              <a:endParaRPr lang="zh-CN" altLang="en-US" sz="48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5904915" y="2249559"/>
            <a:ext cx="1700196" cy="1703632"/>
            <a:chOff x="3366696" y="411510"/>
            <a:chExt cx="1635101" cy="1638407"/>
          </a:xfrm>
        </p:grpSpPr>
        <p:grpSp>
          <p:nvGrpSpPr>
            <p:cNvPr id="167" name="组合 79"/>
            <p:cNvGrpSpPr>
              <a:grpSpLocks/>
            </p:cNvGrpSpPr>
            <p:nvPr/>
          </p:nvGrpSpPr>
          <p:grpSpPr bwMode="auto">
            <a:xfrm>
              <a:off x="3366696" y="411510"/>
              <a:ext cx="1635101" cy="1638407"/>
              <a:chOff x="6379729" y="2488774"/>
              <a:chExt cx="2513016" cy="2513016"/>
            </a:xfrm>
          </p:grpSpPr>
          <p:sp>
            <p:nvSpPr>
              <p:cNvPr id="169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50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70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68" name="椭圆 80"/>
            <p:cNvSpPr/>
            <p:nvPr/>
          </p:nvSpPr>
          <p:spPr bwMode="auto">
            <a:xfrm>
              <a:off x="3606386" y="642929"/>
              <a:ext cx="1181608" cy="1184002"/>
            </a:xfrm>
            <a:prstGeom prst="ellipse">
              <a:avLst/>
            </a:prstGeom>
            <a:solidFill>
              <a:srgbClr val="FE9A08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6000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观</a:t>
              </a:r>
              <a:endParaRPr lang="zh-CN" altLang="en-US" sz="60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2535814" y="2905957"/>
            <a:ext cx="391748" cy="392540"/>
            <a:chOff x="1835696" y="568841"/>
            <a:chExt cx="1755524" cy="1759073"/>
          </a:xfrm>
        </p:grpSpPr>
        <p:grpSp>
          <p:nvGrpSpPr>
            <p:cNvPr id="173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175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76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74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CA032E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3093064" y="3323185"/>
            <a:ext cx="391748" cy="392540"/>
            <a:chOff x="1835696" y="568841"/>
            <a:chExt cx="1755524" cy="1759073"/>
          </a:xfrm>
        </p:grpSpPr>
        <p:grpSp>
          <p:nvGrpSpPr>
            <p:cNvPr id="178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180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81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79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FE9A08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6298934" y="1687317"/>
            <a:ext cx="391748" cy="392540"/>
            <a:chOff x="1835696" y="568841"/>
            <a:chExt cx="1755524" cy="1759073"/>
          </a:xfrm>
        </p:grpSpPr>
        <p:grpSp>
          <p:nvGrpSpPr>
            <p:cNvPr id="183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185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86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84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CA032E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6915791" y="1392165"/>
            <a:ext cx="391748" cy="392540"/>
            <a:chOff x="1835696" y="568841"/>
            <a:chExt cx="1755524" cy="1759073"/>
          </a:xfrm>
        </p:grpSpPr>
        <p:grpSp>
          <p:nvGrpSpPr>
            <p:cNvPr id="188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190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91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89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FE9A08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2" name="组合 191"/>
          <p:cNvGrpSpPr/>
          <p:nvPr/>
        </p:nvGrpSpPr>
        <p:grpSpPr>
          <a:xfrm>
            <a:off x="8681982" y="3388848"/>
            <a:ext cx="391748" cy="392540"/>
            <a:chOff x="1835696" y="568841"/>
            <a:chExt cx="1755524" cy="1759073"/>
          </a:xfrm>
        </p:grpSpPr>
        <p:grpSp>
          <p:nvGrpSpPr>
            <p:cNvPr id="193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195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96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94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CA032E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9165413" y="2894592"/>
            <a:ext cx="391748" cy="392540"/>
            <a:chOff x="1835696" y="568841"/>
            <a:chExt cx="1755524" cy="1759073"/>
          </a:xfrm>
        </p:grpSpPr>
        <p:grpSp>
          <p:nvGrpSpPr>
            <p:cNvPr id="198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200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201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99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092D3B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2" name="组合 201"/>
          <p:cNvGrpSpPr/>
          <p:nvPr/>
        </p:nvGrpSpPr>
        <p:grpSpPr>
          <a:xfrm>
            <a:off x="4941320" y="3464067"/>
            <a:ext cx="391748" cy="392540"/>
            <a:chOff x="1835696" y="568841"/>
            <a:chExt cx="1755524" cy="1759073"/>
          </a:xfrm>
        </p:grpSpPr>
        <p:grpSp>
          <p:nvGrpSpPr>
            <p:cNvPr id="203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205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206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04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008D94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72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1" name="文本框 6"/>
          <p:cNvSpPr txBox="1"/>
          <p:nvPr/>
        </p:nvSpPr>
        <p:spPr>
          <a:xfrm>
            <a:off x="4164887" y="4421222"/>
            <a:ext cx="3853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 </a:t>
            </a:r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某某某有限公司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2" name="矩形 211"/>
          <p:cNvSpPr/>
          <p:nvPr/>
        </p:nvSpPr>
        <p:spPr>
          <a:xfrm>
            <a:off x="3540426" y="4957450"/>
            <a:ext cx="50971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汇报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人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20XX.02.03 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14" name="图片 2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157954" y="3869632"/>
            <a:ext cx="3092244" cy="302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309012"/>
      </p:ext>
    </p:extLst>
  </p:cSld>
  <p:clrMapOvr>
    <a:masterClrMapping/>
  </p:clrMapOvr>
  <p:transition spd="slow" advClick="0" advTm="1000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fill="hold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6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7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0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1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3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8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1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3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8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3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5" dur="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6" dur="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8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0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1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3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8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7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7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7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78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9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80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1" grpId="0"/>
          <p:bldP spid="2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9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3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38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3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48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3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8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3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68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7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75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7" dur="37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78" dur="375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9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80" dur="7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1" grpId="0"/>
          <p:bldP spid="212" grpId="0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284" y="4438141"/>
            <a:ext cx="8606318" cy="1693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30" tIns="54416" rIns="108830" bIns="54416" rtlCol="0" anchor="ctr"/>
          <a:lstStyle/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3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971"/>
            <a:ext cx="12190413" cy="136714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8830" tIns="54416" rIns="108830" bIns="54416" anchor="ctr"/>
          <a:lstStyle/>
          <a:p>
            <a:pPr defTabSz="1088433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0" y="315254"/>
            <a:ext cx="10280846" cy="26823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338" y="3098064"/>
            <a:ext cx="5470870" cy="161905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5206" y="3098064"/>
            <a:ext cx="5470872" cy="154702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2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250" y="3098062"/>
            <a:ext cx="524865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079" y="3098062"/>
            <a:ext cx="524865" cy="39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47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 flipH="1">
            <a:off x="562594" y="3309206"/>
            <a:ext cx="11047534" cy="107950"/>
            <a:chOff x="-27710" y="5588000"/>
            <a:chExt cx="12230315" cy="107950"/>
          </a:xfrm>
        </p:grpSpPr>
        <p:sp>
          <p:nvSpPr>
            <p:cNvPr id="8" name="矩形 7"/>
            <p:cNvSpPr/>
            <p:nvPr/>
          </p:nvSpPr>
          <p:spPr>
            <a:xfrm>
              <a:off x="-27710" y="5588000"/>
              <a:ext cx="6605362" cy="107950"/>
            </a:xfrm>
            <a:prstGeom prst="rect">
              <a:avLst/>
            </a:prstGeom>
            <a:solidFill>
              <a:srgbClr val="008D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725758" y="5588000"/>
              <a:ext cx="2617113" cy="107950"/>
            </a:xfrm>
            <a:prstGeom prst="rect">
              <a:avLst/>
            </a:prstGeom>
            <a:solidFill>
              <a:srgbClr val="FE9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9497799" y="5588000"/>
              <a:ext cx="2704806" cy="107950"/>
            </a:xfrm>
            <a:prstGeom prst="rect">
              <a:avLst/>
            </a:prstGeom>
            <a:solidFill>
              <a:srgbClr val="092D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848556" y="360423"/>
            <a:ext cx="2466236" cy="2471218"/>
            <a:chOff x="1835696" y="568841"/>
            <a:chExt cx="1755524" cy="1759073"/>
          </a:xfrm>
        </p:grpSpPr>
        <p:grpSp>
          <p:nvGrpSpPr>
            <p:cNvPr id="12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14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50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5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3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CA032E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400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目录</a:t>
              </a:r>
              <a:endParaRPr lang="zh-CN" altLang="en-US" sz="48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47688" y="3870651"/>
            <a:ext cx="4599517" cy="967186"/>
            <a:chOff x="5599549" y="1116759"/>
            <a:chExt cx="6162392" cy="967186"/>
          </a:xfrm>
        </p:grpSpPr>
        <p:sp>
          <p:nvSpPr>
            <p:cNvPr id="17" name="矩形 39"/>
            <p:cNvSpPr>
              <a:spLocks noChangeArrowheads="1"/>
            </p:cNvSpPr>
            <p:nvPr/>
          </p:nvSpPr>
          <p:spPr bwMode="auto">
            <a:xfrm>
              <a:off x="5599549" y="1665754"/>
              <a:ext cx="6162392" cy="418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  <a:buFont typeface="Arial" charset="0"/>
                <a:buChar char="•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单击此处添加段落文本单击此处添加段落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  <p:sp>
          <p:nvSpPr>
            <p:cNvPr id="18" name="矩形 39"/>
            <p:cNvSpPr>
              <a:spLocks noChangeArrowheads="1"/>
            </p:cNvSpPr>
            <p:nvPr/>
          </p:nvSpPr>
          <p:spPr bwMode="auto">
            <a:xfrm>
              <a:off x="5619758" y="1116759"/>
              <a:ext cx="5672517" cy="66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8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【 </a:t>
              </a:r>
              <a:r>
                <a:rPr lang="zh-CN" altLang="en-US" sz="28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年度工作概述 </a:t>
              </a:r>
              <a:r>
                <a:rPr lang="en-US" altLang="zh-CN" sz="28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】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34638" y="3874516"/>
            <a:ext cx="957522" cy="959456"/>
            <a:chOff x="1835696" y="568841"/>
            <a:chExt cx="1755524" cy="1759073"/>
          </a:xfrm>
        </p:grpSpPr>
        <p:grpSp>
          <p:nvGrpSpPr>
            <p:cNvPr id="20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22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23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1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CA032E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3200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lang="zh-CN" altLang="en-US" sz="36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747688" y="5037174"/>
            <a:ext cx="4599517" cy="967186"/>
            <a:chOff x="5599549" y="1116759"/>
            <a:chExt cx="6162392" cy="967186"/>
          </a:xfrm>
        </p:grpSpPr>
        <p:sp>
          <p:nvSpPr>
            <p:cNvPr id="25" name="矩形 39"/>
            <p:cNvSpPr>
              <a:spLocks noChangeArrowheads="1"/>
            </p:cNvSpPr>
            <p:nvPr/>
          </p:nvSpPr>
          <p:spPr bwMode="auto">
            <a:xfrm>
              <a:off x="5599549" y="1665754"/>
              <a:ext cx="6162392" cy="418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  <a:buFont typeface="Arial" charset="0"/>
                <a:buChar char="•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单击此处添加段落文本单击此处添加段落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  <p:sp>
          <p:nvSpPr>
            <p:cNvPr id="26" name="矩形 39"/>
            <p:cNvSpPr>
              <a:spLocks noChangeArrowheads="1"/>
            </p:cNvSpPr>
            <p:nvPr/>
          </p:nvSpPr>
          <p:spPr bwMode="auto">
            <a:xfrm>
              <a:off x="5619758" y="1116759"/>
              <a:ext cx="5672517" cy="66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8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【 </a:t>
              </a:r>
              <a:r>
                <a:rPr lang="zh-CN" altLang="en-US" sz="28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工作完成情况 </a:t>
              </a:r>
              <a:r>
                <a:rPr lang="en-US" altLang="zh-CN" sz="28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】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34638" y="5041039"/>
            <a:ext cx="957522" cy="959456"/>
            <a:chOff x="1835696" y="568841"/>
            <a:chExt cx="1755524" cy="1759073"/>
          </a:xfrm>
        </p:grpSpPr>
        <p:grpSp>
          <p:nvGrpSpPr>
            <p:cNvPr id="28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30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31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9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092D3B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3200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lang="zh-CN" altLang="en-US" sz="36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340376" y="3870651"/>
            <a:ext cx="4599517" cy="967186"/>
            <a:chOff x="5599549" y="1116759"/>
            <a:chExt cx="6162392" cy="967186"/>
          </a:xfrm>
        </p:grpSpPr>
        <p:sp>
          <p:nvSpPr>
            <p:cNvPr id="33" name="矩形 39"/>
            <p:cNvSpPr>
              <a:spLocks noChangeArrowheads="1"/>
            </p:cNvSpPr>
            <p:nvPr/>
          </p:nvSpPr>
          <p:spPr bwMode="auto">
            <a:xfrm>
              <a:off x="5599549" y="1665754"/>
              <a:ext cx="6162392" cy="418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  <a:buFont typeface="Arial" charset="0"/>
                <a:buChar char="•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单击此处添加段落文本单击此处添加段落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  <p:sp>
          <p:nvSpPr>
            <p:cNvPr id="34" name="矩形 39"/>
            <p:cNvSpPr>
              <a:spLocks noChangeArrowheads="1"/>
            </p:cNvSpPr>
            <p:nvPr/>
          </p:nvSpPr>
          <p:spPr bwMode="auto">
            <a:xfrm>
              <a:off x="5619758" y="1116759"/>
              <a:ext cx="5672517" cy="66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8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【 </a:t>
              </a:r>
              <a:r>
                <a:rPr lang="zh-CN" altLang="en-US" sz="28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成果展示及问题 </a:t>
              </a:r>
              <a:r>
                <a:rPr lang="en-US" altLang="zh-CN" sz="28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】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327326" y="3874516"/>
            <a:ext cx="957522" cy="959456"/>
            <a:chOff x="1835696" y="568841"/>
            <a:chExt cx="1755524" cy="1759073"/>
          </a:xfrm>
        </p:grpSpPr>
        <p:grpSp>
          <p:nvGrpSpPr>
            <p:cNvPr id="36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38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39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FE9A08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3200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  <a:endParaRPr lang="zh-CN" altLang="en-US" sz="36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340376" y="5037174"/>
            <a:ext cx="4599517" cy="967186"/>
            <a:chOff x="5599549" y="1116759"/>
            <a:chExt cx="6162392" cy="967186"/>
          </a:xfrm>
        </p:grpSpPr>
        <p:sp>
          <p:nvSpPr>
            <p:cNvPr id="41" name="矩形 39"/>
            <p:cNvSpPr>
              <a:spLocks noChangeArrowheads="1"/>
            </p:cNvSpPr>
            <p:nvPr/>
          </p:nvSpPr>
          <p:spPr bwMode="auto">
            <a:xfrm>
              <a:off x="5599549" y="1665754"/>
              <a:ext cx="6162392" cy="418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  <a:buFont typeface="Arial" charset="0"/>
                <a:buChar char="•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单击此处添加段落文本单击此处添加段落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文本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  <p:sp>
          <p:nvSpPr>
            <p:cNvPr id="42" name="矩形 39"/>
            <p:cNvSpPr>
              <a:spLocks noChangeArrowheads="1"/>
            </p:cNvSpPr>
            <p:nvPr/>
          </p:nvSpPr>
          <p:spPr bwMode="auto">
            <a:xfrm>
              <a:off x="5619758" y="1116759"/>
              <a:ext cx="5672517" cy="66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750"/>
                </a:spcBef>
              </a:pPr>
              <a:r>
                <a:rPr lang="en-US" altLang="zh-CN" sz="28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【 </a:t>
              </a:r>
              <a:r>
                <a:rPr lang="zh-CN" altLang="en-US" sz="28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下年度工作计划 </a:t>
              </a:r>
              <a:r>
                <a:rPr lang="en-US" altLang="zh-CN" sz="2800" dirty="0" smtClean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宋体" charset="-122"/>
                </a:rPr>
                <a:t>】</a:t>
              </a:r>
              <a:endParaRPr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327326" y="5041039"/>
            <a:ext cx="957522" cy="959456"/>
            <a:chOff x="1835696" y="568841"/>
            <a:chExt cx="1755524" cy="1759073"/>
          </a:xfrm>
        </p:grpSpPr>
        <p:grpSp>
          <p:nvGrpSpPr>
            <p:cNvPr id="44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46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47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5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008D94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3200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D</a:t>
              </a:r>
              <a:endParaRPr lang="zh-CN" altLang="en-US" sz="36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48" name="图片 4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954" y="-46159"/>
            <a:ext cx="3167043" cy="3100066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157954" y="3869632"/>
            <a:ext cx="3092244" cy="302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159667"/>
      </p:ext>
    </p:extLst>
  </p:cSld>
  <p:clrMapOvr>
    <a:masterClrMapping/>
  </p:clrMapOvr>
  <p:transition spd="slow" advClick="0" advTm="1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4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4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954" y="-46159"/>
            <a:ext cx="3167043" cy="310006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157954" y="3869632"/>
            <a:ext cx="3092244" cy="3026849"/>
          </a:xfrm>
          <a:prstGeom prst="rect">
            <a:avLst/>
          </a:prstGeom>
        </p:spPr>
      </p:pic>
      <p:grpSp>
        <p:nvGrpSpPr>
          <p:cNvPr id="57" name="组合 56"/>
          <p:cNvGrpSpPr/>
          <p:nvPr/>
        </p:nvGrpSpPr>
        <p:grpSpPr>
          <a:xfrm>
            <a:off x="3162922" y="2746694"/>
            <a:ext cx="7566859" cy="1344265"/>
            <a:chOff x="903371" y="249943"/>
            <a:chExt cx="2831223" cy="679699"/>
          </a:xfrm>
        </p:grpSpPr>
        <p:sp>
          <p:nvSpPr>
            <p:cNvPr id="58" name="任意多边形 57"/>
            <p:cNvSpPr>
              <a:spLocks/>
            </p:cNvSpPr>
            <p:nvPr/>
          </p:nvSpPr>
          <p:spPr bwMode="auto">
            <a:xfrm>
              <a:off x="903371" y="249943"/>
              <a:ext cx="2831223" cy="679699"/>
            </a:xfrm>
            <a:custGeom>
              <a:avLst/>
              <a:gdLst>
                <a:gd name="connsiteX0" fmla="*/ 352810 w 4452260"/>
                <a:gd name="connsiteY0" fmla="*/ 0 h 1068867"/>
                <a:gd name="connsiteX1" fmla="*/ 636768 w 4452260"/>
                <a:gd name="connsiteY1" fmla="*/ 0 h 1068867"/>
                <a:gd name="connsiteX2" fmla="*/ 647700 w 4452260"/>
                <a:gd name="connsiteY2" fmla="*/ 0 h 1068867"/>
                <a:gd name="connsiteX3" fmla="*/ 724065 w 4452260"/>
                <a:gd name="connsiteY3" fmla="*/ 0 h 1068867"/>
                <a:gd name="connsiteX4" fmla="*/ 782584 w 4452260"/>
                <a:gd name="connsiteY4" fmla="*/ 0 h 1068867"/>
                <a:gd name="connsiteX5" fmla="*/ 799455 w 4452260"/>
                <a:gd name="connsiteY5" fmla="*/ 0 h 1068867"/>
                <a:gd name="connsiteX6" fmla="*/ 809825 w 4452260"/>
                <a:gd name="connsiteY6" fmla="*/ 0 h 1068867"/>
                <a:gd name="connsiteX7" fmla="*/ 818078 w 4452260"/>
                <a:gd name="connsiteY7" fmla="*/ 0 h 1068867"/>
                <a:gd name="connsiteX8" fmla="*/ 843980 w 4452260"/>
                <a:gd name="connsiteY8" fmla="*/ 0 h 1068867"/>
                <a:gd name="connsiteX9" fmla="*/ 931658 w 4452260"/>
                <a:gd name="connsiteY9" fmla="*/ 0 h 1068867"/>
                <a:gd name="connsiteX10" fmla="*/ 961580 w 4452260"/>
                <a:gd name="connsiteY10" fmla="*/ 0 h 1068867"/>
                <a:gd name="connsiteX11" fmla="*/ 1000055 w 4452260"/>
                <a:gd name="connsiteY11" fmla="*/ 0 h 1068867"/>
                <a:gd name="connsiteX12" fmla="*/ 1040537 w 4452260"/>
                <a:gd name="connsiteY12" fmla="*/ 0 h 1068867"/>
                <a:gd name="connsiteX13" fmla="*/ 1051453 w 4452260"/>
                <a:gd name="connsiteY13" fmla="*/ 0 h 1068867"/>
                <a:gd name="connsiteX14" fmla="*/ 1083414 w 4452260"/>
                <a:gd name="connsiteY14" fmla="*/ 0 h 1068867"/>
                <a:gd name="connsiteX15" fmla="*/ 1112969 w 4452260"/>
                <a:gd name="connsiteY15" fmla="*/ 0 h 1068867"/>
                <a:gd name="connsiteX16" fmla="*/ 1138871 w 4452260"/>
                <a:gd name="connsiteY16" fmla="*/ 0 h 1068867"/>
                <a:gd name="connsiteX17" fmla="*/ 1170224 w 4452260"/>
                <a:gd name="connsiteY17" fmla="*/ 0 h 1068867"/>
                <a:gd name="connsiteX18" fmla="*/ 1170711 w 4452260"/>
                <a:gd name="connsiteY18" fmla="*/ 0 h 1068867"/>
                <a:gd name="connsiteX19" fmla="*/ 1202662 w 4452260"/>
                <a:gd name="connsiteY19" fmla="*/ 0 h 1068867"/>
                <a:gd name="connsiteX20" fmla="*/ 1240037 w 4452260"/>
                <a:gd name="connsiteY20" fmla="*/ 0 h 1068867"/>
                <a:gd name="connsiteX21" fmla="*/ 1290626 w 4452260"/>
                <a:gd name="connsiteY21" fmla="*/ 0 h 1068867"/>
                <a:gd name="connsiteX22" fmla="*/ 1324496 w 4452260"/>
                <a:gd name="connsiteY22" fmla="*/ 0 h 1068867"/>
                <a:gd name="connsiteX23" fmla="*/ 1332348 w 4452260"/>
                <a:gd name="connsiteY23" fmla="*/ 0 h 1068867"/>
                <a:gd name="connsiteX24" fmla="*/ 1335428 w 4452260"/>
                <a:gd name="connsiteY24" fmla="*/ 0 h 1068867"/>
                <a:gd name="connsiteX25" fmla="*/ 1411793 w 4452260"/>
                <a:gd name="connsiteY25" fmla="*/ 0 h 1068867"/>
                <a:gd name="connsiteX26" fmla="*/ 1454182 w 4452260"/>
                <a:gd name="connsiteY26" fmla="*/ 0 h 1068867"/>
                <a:gd name="connsiteX27" fmla="*/ 1470312 w 4452260"/>
                <a:gd name="connsiteY27" fmla="*/ 0 h 1068867"/>
                <a:gd name="connsiteX28" fmla="*/ 1487183 w 4452260"/>
                <a:gd name="connsiteY28" fmla="*/ 0 h 1068867"/>
                <a:gd name="connsiteX29" fmla="*/ 1497552 w 4452260"/>
                <a:gd name="connsiteY29" fmla="*/ 0 h 1068867"/>
                <a:gd name="connsiteX30" fmla="*/ 1505806 w 4452260"/>
                <a:gd name="connsiteY30" fmla="*/ 0 h 1068867"/>
                <a:gd name="connsiteX31" fmla="*/ 1528471 w 4452260"/>
                <a:gd name="connsiteY31" fmla="*/ 0 h 1068867"/>
                <a:gd name="connsiteX32" fmla="*/ 1531708 w 4452260"/>
                <a:gd name="connsiteY32" fmla="*/ 0 h 1068867"/>
                <a:gd name="connsiteX33" fmla="*/ 1540992 w 4452260"/>
                <a:gd name="connsiteY33" fmla="*/ 0 h 1068867"/>
                <a:gd name="connsiteX34" fmla="*/ 1541479 w 4452260"/>
                <a:gd name="connsiteY34" fmla="*/ 0 h 1068867"/>
                <a:gd name="connsiteX35" fmla="*/ 1599998 w 4452260"/>
                <a:gd name="connsiteY35" fmla="*/ 0 h 1068867"/>
                <a:gd name="connsiteX36" fmla="*/ 1619386 w 4452260"/>
                <a:gd name="connsiteY36" fmla="*/ 0 h 1068867"/>
                <a:gd name="connsiteX37" fmla="*/ 1635492 w 4452260"/>
                <a:gd name="connsiteY37" fmla="*/ 0 h 1068867"/>
                <a:gd name="connsiteX38" fmla="*/ 1649308 w 4452260"/>
                <a:gd name="connsiteY38" fmla="*/ 0 h 1068867"/>
                <a:gd name="connsiteX39" fmla="*/ 1653720 w 4452260"/>
                <a:gd name="connsiteY39" fmla="*/ 0 h 1068867"/>
                <a:gd name="connsiteX40" fmla="*/ 1661394 w 4452260"/>
                <a:gd name="connsiteY40" fmla="*/ 0 h 1068867"/>
                <a:gd name="connsiteX41" fmla="*/ 1687782 w 4452260"/>
                <a:gd name="connsiteY41" fmla="*/ 0 h 1068867"/>
                <a:gd name="connsiteX42" fmla="*/ 1703116 w 4452260"/>
                <a:gd name="connsiteY42" fmla="*/ 0 h 1068867"/>
                <a:gd name="connsiteX43" fmla="*/ 1739181 w 4452260"/>
                <a:gd name="connsiteY43" fmla="*/ 0 h 1068867"/>
                <a:gd name="connsiteX44" fmla="*/ 1771141 w 4452260"/>
                <a:gd name="connsiteY44" fmla="*/ 0 h 1068867"/>
                <a:gd name="connsiteX45" fmla="*/ 1800697 w 4452260"/>
                <a:gd name="connsiteY45" fmla="*/ 0 h 1068867"/>
                <a:gd name="connsiteX46" fmla="*/ 1811727 w 4452260"/>
                <a:gd name="connsiteY46" fmla="*/ 0 h 1068867"/>
                <a:gd name="connsiteX47" fmla="*/ 1823361 w 4452260"/>
                <a:gd name="connsiteY47" fmla="*/ 0 h 1068867"/>
                <a:gd name="connsiteX48" fmla="*/ 1826599 w 4452260"/>
                <a:gd name="connsiteY48" fmla="*/ 0 h 1068867"/>
                <a:gd name="connsiteX49" fmla="*/ 1857951 w 4452260"/>
                <a:gd name="connsiteY49" fmla="*/ 0 h 1068867"/>
                <a:gd name="connsiteX50" fmla="*/ 1858439 w 4452260"/>
                <a:gd name="connsiteY50" fmla="*/ 0 h 1068867"/>
                <a:gd name="connsiteX51" fmla="*/ 1859676 w 4452260"/>
                <a:gd name="connsiteY51" fmla="*/ 0 h 1068867"/>
                <a:gd name="connsiteX52" fmla="*/ 1893346 w 4452260"/>
                <a:gd name="connsiteY52" fmla="*/ 0 h 1068867"/>
                <a:gd name="connsiteX53" fmla="*/ 1927765 w 4452260"/>
                <a:gd name="connsiteY53" fmla="*/ 0 h 1068867"/>
                <a:gd name="connsiteX54" fmla="*/ 1963365 w 4452260"/>
                <a:gd name="connsiteY54" fmla="*/ 0 h 1068867"/>
                <a:gd name="connsiteX55" fmla="*/ 1978354 w 4452260"/>
                <a:gd name="connsiteY55" fmla="*/ 0 h 1068867"/>
                <a:gd name="connsiteX56" fmla="*/ 1991032 w 4452260"/>
                <a:gd name="connsiteY56" fmla="*/ 0 h 1068867"/>
                <a:gd name="connsiteX57" fmla="*/ 2020076 w 4452260"/>
                <a:gd name="connsiteY57" fmla="*/ 0 h 1068867"/>
                <a:gd name="connsiteX58" fmla="*/ 2021800 w 4452260"/>
                <a:gd name="connsiteY58" fmla="*/ 0 h 1068867"/>
                <a:gd name="connsiteX59" fmla="*/ 2027021 w 4452260"/>
                <a:gd name="connsiteY59" fmla="*/ 0 h 1068867"/>
                <a:gd name="connsiteX60" fmla="*/ 2032162 w 4452260"/>
                <a:gd name="connsiteY60" fmla="*/ 0 h 1068867"/>
                <a:gd name="connsiteX61" fmla="*/ 2141909 w 4452260"/>
                <a:gd name="connsiteY61" fmla="*/ 0 h 1068867"/>
                <a:gd name="connsiteX62" fmla="*/ 2143633 w 4452260"/>
                <a:gd name="connsiteY62" fmla="*/ 0 h 1068867"/>
                <a:gd name="connsiteX63" fmla="*/ 2178359 w 4452260"/>
                <a:gd name="connsiteY63" fmla="*/ 0 h 1068867"/>
                <a:gd name="connsiteX64" fmla="*/ 2228719 w 4452260"/>
                <a:gd name="connsiteY64" fmla="*/ 0 h 1068867"/>
                <a:gd name="connsiteX65" fmla="*/ 2229207 w 4452260"/>
                <a:gd name="connsiteY65" fmla="*/ 0 h 1068867"/>
                <a:gd name="connsiteX66" fmla="*/ 2230931 w 4452260"/>
                <a:gd name="connsiteY66" fmla="*/ 0 h 1068867"/>
                <a:gd name="connsiteX67" fmla="*/ 2287725 w 4452260"/>
                <a:gd name="connsiteY67" fmla="*/ 0 h 1068867"/>
                <a:gd name="connsiteX68" fmla="*/ 2289450 w 4452260"/>
                <a:gd name="connsiteY68" fmla="*/ 0 h 1068867"/>
                <a:gd name="connsiteX69" fmla="*/ 2323220 w 4452260"/>
                <a:gd name="connsiteY69" fmla="*/ 0 h 1068867"/>
                <a:gd name="connsiteX70" fmla="*/ 2324944 w 4452260"/>
                <a:gd name="connsiteY70" fmla="*/ 0 h 1068867"/>
                <a:gd name="connsiteX71" fmla="*/ 2340483 w 4452260"/>
                <a:gd name="connsiteY71" fmla="*/ 0 h 1068867"/>
                <a:gd name="connsiteX72" fmla="*/ 2341447 w 4452260"/>
                <a:gd name="connsiteY72" fmla="*/ 0 h 1068867"/>
                <a:gd name="connsiteX73" fmla="*/ 2343172 w 4452260"/>
                <a:gd name="connsiteY73" fmla="*/ 0 h 1068867"/>
                <a:gd name="connsiteX74" fmla="*/ 2349122 w 4452260"/>
                <a:gd name="connsiteY74" fmla="*/ 0 h 1068867"/>
                <a:gd name="connsiteX75" fmla="*/ 2350846 w 4452260"/>
                <a:gd name="connsiteY75" fmla="*/ 0 h 1068867"/>
                <a:gd name="connsiteX76" fmla="*/ 2390844 w 4452260"/>
                <a:gd name="connsiteY76" fmla="*/ 0 h 1068867"/>
                <a:gd name="connsiteX77" fmla="*/ 2462317 w 4452260"/>
                <a:gd name="connsiteY77" fmla="*/ 0 h 1068867"/>
                <a:gd name="connsiteX78" fmla="*/ 2499455 w 4452260"/>
                <a:gd name="connsiteY78" fmla="*/ 0 h 1068867"/>
                <a:gd name="connsiteX79" fmla="*/ 2530713 w 4452260"/>
                <a:gd name="connsiteY79" fmla="*/ 0 h 1068867"/>
                <a:gd name="connsiteX80" fmla="*/ 2547403 w 4452260"/>
                <a:gd name="connsiteY80" fmla="*/ 0 h 1068867"/>
                <a:gd name="connsiteX81" fmla="*/ 2549127 w 4452260"/>
                <a:gd name="connsiteY81" fmla="*/ 0 h 1068867"/>
                <a:gd name="connsiteX82" fmla="*/ 2581074 w 4452260"/>
                <a:gd name="connsiteY82" fmla="*/ 0 h 1068867"/>
                <a:gd name="connsiteX83" fmla="*/ 2582112 w 4452260"/>
                <a:gd name="connsiteY83" fmla="*/ 0 h 1068867"/>
                <a:gd name="connsiteX84" fmla="*/ 2669530 w 4452260"/>
                <a:gd name="connsiteY84" fmla="*/ 0 h 1068867"/>
                <a:gd name="connsiteX85" fmla="*/ 2678759 w 4452260"/>
                <a:gd name="connsiteY85" fmla="*/ 0 h 1068867"/>
                <a:gd name="connsiteX86" fmla="*/ 2709527 w 4452260"/>
                <a:gd name="connsiteY86" fmla="*/ 0 h 1068867"/>
                <a:gd name="connsiteX87" fmla="*/ 2711252 w 4452260"/>
                <a:gd name="connsiteY87" fmla="*/ 0 h 1068867"/>
                <a:gd name="connsiteX88" fmla="*/ 2714748 w 4452260"/>
                <a:gd name="connsiteY88" fmla="*/ 0 h 1068867"/>
                <a:gd name="connsiteX89" fmla="*/ 2719890 w 4452260"/>
                <a:gd name="connsiteY89" fmla="*/ 0 h 1068867"/>
                <a:gd name="connsiteX90" fmla="*/ 2831360 w 4452260"/>
                <a:gd name="connsiteY90" fmla="*/ 0 h 1068867"/>
                <a:gd name="connsiteX91" fmla="*/ 2833086 w 4452260"/>
                <a:gd name="connsiteY91" fmla="*/ 0 h 1068867"/>
                <a:gd name="connsiteX92" fmla="*/ 2866087 w 4452260"/>
                <a:gd name="connsiteY92" fmla="*/ 0 h 1068867"/>
                <a:gd name="connsiteX93" fmla="*/ 2918659 w 4452260"/>
                <a:gd name="connsiteY93" fmla="*/ 0 h 1068867"/>
                <a:gd name="connsiteX94" fmla="*/ 2919896 w 4452260"/>
                <a:gd name="connsiteY94" fmla="*/ 0 h 1068867"/>
                <a:gd name="connsiteX95" fmla="*/ 2920383 w 4452260"/>
                <a:gd name="connsiteY95" fmla="*/ 0 h 1068867"/>
                <a:gd name="connsiteX96" fmla="*/ 2977177 w 4452260"/>
                <a:gd name="connsiteY96" fmla="*/ 0 h 1068867"/>
                <a:gd name="connsiteX97" fmla="*/ 2978902 w 4452260"/>
                <a:gd name="connsiteY97" fmla="*/ 0 h 1068867"/>
                <a:gd name="connsiteX98" fmla="*/ 3012671 w 4452260"/>
                <a:gd name="connsiteY98" fmla="*/ 0 h 1068867"/>
                <a:gd name="connsiteX99" fmla="*/ 3014397 w 4452260"/>
                <a:gd name="connsiteY99" fmla="*/ 0 h 1068867"/>
                <a:gd name="connsiteX100" fmla="*/ 3028211 w 4452260"/>
                <a:gd name="connsiteY100" fmla="*/ 0 h 1068867"/>
                <a:gd name="connsiteX101" fmla="*/ 3030899 w 4452260"/>
                <a:gd name="connsiteY101" fmla="*/ 0 h 1068867"/>
                <a:gd name="connsiteX102" fmla="*/ 3032624 w 4452260"/>
                <a:gd name="connsiteY102" fmla="*/ 0 h 1068867"/>
                <a:gd name="connsiteX103" fmla="*/ 3038573 w 4452260"/>
                <a:gd name="connsiteY103" fmla="*/ 0 h 1068867"/>
                <a:gd name="connsiteX104" fmla="*/ 3040298 w 4452260"/>
                <a:gd name="connsiteY104" fmla="*/ 0 h 1068867"/>
                <a:gd name="connsiteX105" fmla="*/ 3082021 w 4452260"/>
                <a:gd name="connsiteY105" fmla="*/ 0 h 1068867"/>
                <a:gd name="connsiteX106" fmla="*/ 3150044 w 4452260"/>
                <a:gd name="connsiteY106" fmla="*/ 0 h 1068867"/>
                <a:gd name="connsiteX107" fmla="*/ 3218441 w 4452260"/>
                <a:gd name="connsiteY107" fmla="*/ 0 h 1068867"/>
                <a:gd name="connsiteX108" fmla="*/ 3236855 w 4452260"/>
                <a:gd name="connsiteY108" fmla="*/ 0 h 1068867"/>
                <a:gd name="connsiteX109" fmla="*/ 3269839 w 4452260"/>
                <a:gd name="connsiteY109" fmla="*/ 0 h 1068867"/>
                <a:gd name="connsiteX110" fmla="*/ 3272250 w 4452260"/>
                <a:gd name="connsiteY110" fmla="*/ 0 h 1068867"/>
                <a:gd name="connsiteX111" fmla="*/ 3320378 w 4452260"/>
                <a:gd name="connsiteY111" fmla="*/ 0 h 1068867"/>
                <a:gd name="connsiteX112" fmla="*/ 3346330 w 4452260"/>
                <a:gd name="connsiteY112" fmla="*/ 0 h 1068867"/>
                <a:gd name="connsiteX113" fmla="*/ 3357257 w 4452260"/>
                <a:gd name="connsiteY113" fmla="*/ 0 h 1068867"/>
                <a:gd name="connsiteX114" fmla="*/ 3369936 w 4452260"/>
                <a:gd name="connsiteY114" fmla="*/ 0 h 1068867"/>
                <a:gd name="connsiteX115" fmla="*/ 3398980 w 4452260"/>
                <a:gd name="connsiteY115" fmla="*/ 0 h 1068867"/>
                <a:gd name="connsiteX116" fmla="*/ 3405925 w 4452260"/>
                <a:gd name="connsiteY116" fmla="*/ 0 h 1068867"/>
                <a:gd name="connsiteX117" fmla="*/ 3411066 w 4452260"/>
                <a:gd name="connsiteY117" fmla="*/ 0 h 1068867"/>
                <a:gd name="connsiteX118" fmla="*/ 3520813 w 4452260"/>
                <a:gd name="connsiteY118" fmla="*/ 0 h 1068867"/>
                <a:gd name="connsiteX119" fmla="*/ 3607623 w 4452260"/>
                <a:gd name="connsiteY119" fmla="*/ 0 h 1068867"/>
                <a:gd name="connsiteX120" fmla="*/ 3608111 w 4452260"/>
                <a:gd name="connsiteY120" fmla="*/ 0 h 1068867"/>
                <a:gd name="connsiteX121" fmla="*/ 3666629 w 4452260"/>
                <a:gd name="connsiteY121" fmla="*/ 0 h 1068867"/>
                <a:gd name="connsiteX122" fmla="*/ 3702124 w 4452260"/>
                <a:gd name="connsiteY122" fmla="*/ 0 h 1068867"/>
                <a:gd name="connsiteX123" fmla="*/ 3720351 w 4452260"/>
                <a:gd name="connsiteY123" fmla="*/ 0 h 1068867"/>
                <a:gd name="connsiteX124" fmla="*/ 3728025 w 4452260"/>
                <a:gd name="connsiteY124" fmla="*/ 0 h 1068867"/>
                <a:gd name="connsiteX125" fmla="*/ 3769748 w 4452260"/>
                <a:gd name="connsiteY125" fmla="*/ 0 h 1068867"/>
                <a:gd name="connsiteX126" fmla="*/ 4098793 w 4452260"/>
                <a:gd name="connsiteY126" fmla="*/ 0 h 1068867"/>
                <a:gd name="connsiteX127" fmla="*/ 4193519 w 4452260"/>
                <a:gd name="connsiteY127" fmla="*/ 54408 h 1068867"/>
                <a:gd name="connsiteX128" fmla="*/ 4439104 w 4452260"/>
                <a:gd name="connsiteY128" fmla="*/ 480025 h 1068867"/>
                <a:gd name="connsiteX129" fmla="*/ 4439104 w 4452260"/>
                <a:gd name="connsiteY129" fmla="*/ 588843 h 1068867"/>
                <a:gd name="connsiteX130" fmla="*/ 4193519 w 4452260"/>
                <a:gd name="connsiteY130" fmla="*/ 1014459 h 1068867"/>
                <a:gd name="connsiteX131" fmla="*/ 4098793 w 4452260"/>
                <a:gd name="connsiteY131" fmla="*/ 1068867 h 1068867"/>
                <a:gd name="connsiteX132" fmla="*/ 3728025 w 4452260"/>
                <a:gd name="connsiteY132" fmla="*/ 1068867 h 1068867"/>
                <a:gd name="connsiteX133" fmla="*/ 3607623 w 4452260"/>
                <a:gd name="connsiteY133" fmla="*/ 1068867 h 1068867"/>
                <a:gd name="connsiteX134" fmla="*/ 3411066 w 4452260"/>
                <a:gd name="connsiteY134" fmla="*/ 1068867 h 1068867"/>
                <a:gd name="connsiteX135" fmla="*/ 3357257 w 4452260"/>
                <a:gd name="connsiteY135" fmla="*/ 1068867 h 1068867"/>
                <a:gd name="connsiteX136" fmla="*/ 3236855 w 4452260"/>
                <a:gd name="connsiteY136" fmla="*/ 1068867 h 1068867"/>
                <a:gd name="connsiteX137" fmla="*/ 3040298 w 4452260"/>
                <a:gd name="connsiteY137" fmla="*/ 1068867 h 1068867"/>
                <a:gd name="connsiteX138" fmla="*/ 3038573 w 4452260"/>
                <a:gd name="connsiteY138" fmla="*/ 1068867 h 1068867"/>
                <a:gd name="connsiteX139" fmla="*/ 2919896 w 4452260"/>
                <a:gd name="connsiteY139" fmla="*/ 1068867 h 1068867"/>
                <a:gd name="connsiteX140" fmla="*/ 2866087 w 4452260"/>
                <a:gd name="connsiteY140" fmla="*/ 1068867 h 1068867"/>
                <a:gd name="connsiteX141" fmla="*/ 2719890 w 4452260"/>
                <a:gd name="connsiteY141" fmla="*/ 1068867 h 1068867"/>
                <a:gd name="connsiteX142" fmla="*/ 2669530 w 4452260"/>
                <a:gd name="connsiteY142" fmla="*/ 1068867 h 1068867"/>
                <a:gd name="connsiteX143" fmla="*/ 2549127 w 4452260"/>
                <a:gd name="connsiteY143" fmla="*/ 1068867 h 1068867"/>
                <a:gd name="connsiteX144" fmla="*/ 2547403 w 4452260"/>
                <a:gd name="connsiteY144" fmla="*/ 1068867 h 1068867"/>
                <a:gd name="connsiteX145" fmla="*/ 2350846 w 4452260"/>
                <a:gd name="connsiteY145" fmla="*/ 1068867 h 1068867"/>
                <a:gd name="connsiteX146" fmla="*/ 2349122 w 4452260"/>
                <a:gd name="connsiteY146" fmla="*/ 1068867 h 1068867"/>
                <a:gd name="connsiteX147" fmla="*/ 2228719 w 4452260"/>
                <a:gd name="connsiteY147" fmla="*/ 1068867 h 1068867"/>
                <a:gd name="connsiteX148" fmla="*/ 2178359 w 4452260"/>
                <a:gd name="connsiteY148" fmla="*/ 1068867 h 1068867"/>
                <a:gd name="connsiteX149" fmla="*/ 2032162 w 4452260"/>
                <a:gd name="connsiteY149" fmla="*/ 1068867 h 1068867"/>
                <a:gd name="connsiteX150" fmla="*/ 1978354 w 4452260"/>
                <a:gd name="connsiteY150" fmla="*/ 1068867 h 1068867"/>
                <a:gd name="connsiteX151" fmla="*/ 1859676 w 4452260"/>
                <a:gd name="connsiteY151" fmla="*/ 1068867 h 1068867"/>
                <a:gd name="connsiteX152" fmla="*/ 1857951 w 4452260"/>
                <a:gd name="connsiteY152" fmla="*/ 1068867 h 1068867"/>
                <a:gd name="connsiteX153" fmla="*/ 1826599 w 4452260"/>
                <a:gd name="connsiteY153" fmla="*/ 1068867 h 1068867"/>
                <a:gd name="connsiteX154" fmla="*/ 1661394 w 4452260"/>
                <a:gd name="connsiteY154" fmla="*/ 1068867 h 1068867"/>
                <a:gd name="connsiteX155" fmla="*/ 1540992 w 4452260"/>
                <a:gd name="connsiteY155" fmla="*/ 1068867 h 1068867"/>
                <a:gd name="connsiteX156" fmla="*/ 1531708 w 4452260"/>
                <a:gd name="connsiteY156" fmla="*/ 1068867 h 1068867"/>
                <a:gd name="connsiteX157" fmla="*/ 1487183 w 4452260"/>
                <a:gd name="connsiteY157" fmla="*/ 1068867 h 1068867"/>
                <a:gd name="connsiteX158" fmla="*/ 1335428 w 4452260"/>
                <a:gd name="connsiteY158" fmla="*/ 1068867 h 1068867"/>
                <a:gd name="connsiteX159" fmla="*/ 1290626 w 4452260"/>
                <a:gd name="connsiteY159" fmla="*/ 1068867 h 1068867"/>
                <a:gd name="connsiteX160" fmla="*/ 1170224 w 4452260"/>
                <a:gd name="connsiteY160" fmla="*/ 1068867 h 1068867"/>
                <a:gd name="connsiteX161" fmla="*/ 1138871 w 4452260"/>
                <a:gd name="connsiteY161" fmla="*/ 1068867 h 1068867"/>
                <a:gd name="connsiteX162" fmla="*/ 1040537 w 4452260"/>
                <a:gd name="connsiteY162" fmla="*/ 1068867 h 1068867"/>
                <a:gd name="connsiteX163" fmla="*/ 843980 w 4452260"/>
                <a:gd name="connsiteY163" fmla="*/ 1068867 h 1068867"/>
                <a:gd name="connsiteX164" fmla="*/ 799455 w 4452260"/>
                <a:gd name="connsiteY164" fmla="*/ 1068867 h 1068867"/>
                <a:gd name="connsiteX165" fmla="*/ 647700 w 4452260"/>
                <a:gd name="connsiteY165" fmla="*/ 1068867 h 1068867"/>
                <a:gd name="connsiteX166" fmla="*/ 352810 w 4452260"/>
                <a:gd name="connsiteY166" fmla="*/ 1068867 h 1068867"/>
                <a:gd name="connsiteX167" fmla="*/ 258084 w 4452260"/>
                <a:gd name="connsiteY167" fmla="*/ 1014459 h 1068867"/>
                <a:gd name="connsiteX168" fmla="*/ 12498 w 4452260"/>
                <a:gd name="connsiteY168" fmla="*/ 588843 h 1068867"/>
                <a:gd name="connsiteX169" fmla="*/ 12498 w 4452260"/>
                <a:gd name="connsiteY169" fmla="*/ 480025 h 1068867"/>
                <a:gd name="connsiteX170" fmla="*/ 258084 w 4452260"/>
                <a:gd name="connsiteY170" fmla="*/ 54408 h 1068867"/>
                <a:gd name="connsiteX171" fmla="*/ 352810 w 4452260"/>
                <a:gd name="connsiteY171" fmla="*/ 0 h 1068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</a:cxnLst>
              <a:rect l="l" t="t" r="r" b="b"/>
              <a:pathLst>
                <a:path w="4452260" h="1068867">
                  <a:moveTo>
                    <a:pt x="352810" y="0"/>
                  </a:moveTo>
                  <a:cubicBezTo>
                    <a:pt x="475602" y="0"/>
                    <a:pt x="567696" y="0"/>
                    <a:pt x="636768" y="0"/>
                  </a:cubicBezTo>
                  <a:lnTo>
                    <a:pt x="647700" y="0"/>
                  </a:lnTo>
                  <a:lnTo>
                    <a:pt x="724065" y="0"/>
                  </a:lnTo>
                  <a:cubicBezTo>
                    <a:pt x="748048" y="0"/>
                    <a:pt x="767235" y="0"/>
                    <a:pt x="782584" y="0"/>
                  </a:cubicBezTo>
                  <a:lnTo>
                    <a:pt x="799455" y="0"/>
                  </a:lnTo>
                  <a:lnTo>
                    <a:pt x="809825" y="0"/>
                  </a:lnTo>
                  <a:lnTo>
                    <a:pt x="818078" y="0"/>
                  </a:lnTo>
                  <a:cubicBezTo>
                    <a:pt x="843980" y="0"/>
                    <a:pt x="843980" y="0"/>
                    <a:pt x="843980" y="0"/>
                  </a:cubicBezTo>
                  <a:lnTo>
                    <a:pt x="931658" y="0"/>
                  </a:lnTo>
                  <a:lnTo>
                    <a:pt x="961580" y="0"/>
                  </a:lnTo>
                  <a:lnTo>
                    <a:pt x="1000055" y="0"/>
                  </a:lnTo>
                  <a:lnTo>
                    <a:pt x="1040537" y="0"/>
                  </a:lnTo>
                  <a:lnTo>
                    <a:pt x="1051453" y="0"/>
                  </a:lnTo>
                  <a:lnTo>
                    <a:pt x="1083414" y="0"/>
                  </a:lnTo>
                  <a:lnTo>
                    <a:pt x="1112969" y="0"/>
                  </a:lnTo>
                  <a:cubicBezTo>
                    <a:pt x="1138871" y="0"/>
                    <a:pt x="1138871" y="0"/>
                    <a:pt x="1138871" y="0"/>
                  </a:cubicBezTo>
                  <a:lnTo>
                    <a:pt x="1170224" y="0"/>
                  </a:lnTo>
                  <a:lnTo>
                    <a:pt x="1170711" y="0"/>
                  </a:lnTo>
                  <a:lnTo>
                    <a:pt x="1202662" y="0"/>
                  </a:lnTo>
                  <a:lnTo>
                    <a:pt x="1240037" y="0"/>
                  </a:lnTo>
                  <a:cubicBezTo>
                    <a:pt x="1290626" y="0"/>
                    <a:pt x="1290626" y="0"/>
                    <a:pt x="1290626" y="0"/>
                  </a:cubicBezTo>
                  <a:lnTo>
                    <a:pt x="1324496" y="0"/>
                  </a:lnTo>
                  <a:lnTo>
                    <a:pt x="1332348" y="0"/>
                  </a:lnTo>
                  <a:lnTo>
                    <a:pt x="1335428" y="0"/>
                  </a:lnTo>
                  <a:lnTo>
                    <a:pt x="1411793" y="0"/>
                  </a:lnTo>
                  <a:lnTo>
                    <a:pt x="1454182" y="0"/>
                  </a:lnTo>
                  <a:lnTo>
                    <a:pt x="1470312" y="0"/>
                  </a:lnTo>
                  <a:lnTo>
                    <a:pt x="1487183" y="0"/>
                  </a:lnTo>
                  <a:lnTo>
                    <a:pt x="1497552" y="0"/>
                  </a:lnTo>
                  <a:lnTo>
                    <a:pt x="1505806" y="0"/>
                  </a:lnTo>
                  <a:lnTo>
                    <a:pt x="1528471" y="0"/>
                  </a:lnTo>
                  <a:lnTo>
                    <a:pt x="1531708" y="0"/>
                  </a:lnTo>
                  <a:lnTo>
                    <a:pt x="1540992" y="0"/>
                  </a:lnTo>
                  <a:lnTo>
                    <a:pt x="1541479" y="0"/>
                  </a:lnTo>
                  <a:lnTo>
                    <a:pt x="1599998" y="0"/>
                  </a:lnTo>
                  <a:lnTo>
                    <a:pt x="1619386" y="0"/>
                  </a:lnTo>
                  <a:lnTo>
                    <a:pt x="1635492" y="0"/>
                  </a:lnTo>
                  <a:lnTo>
                    <a:pt x="1649308" y="0"/>
                  </a:lnTo>
                  <a:lnTo>
                    <a:pt x="1653720" y="0"/>
                  </a:lnTo>
                  <a:lnTo>
                    <a:pt x="1661394" y="0"/>
                  </a:lnTo>
                  <a:lnTo>
                    <a:pt x="1687782" y="0"/>
                  </a:lnTo>
                  <a:lnTo>
                    <a:pt x="1703116" y="0"/>
                  </a:lnTo>
                  <a:lnTo>
                    <a:pt x="1739181" y="0"/>
                  </a:lnTo>
                  <a:lnTo>
                    <a:pt x="1771141" y="0"/>
                  </a:lnTo>
                  <a:lnTo>
                    <a:pt x="1800697" y="0"/>
                  </a:lnTo>
                  <a:lnTo>
                    <a:pt x="1811727" y="0"/>
                  </a:lnTo>
                  <a:lnTo>
                    <a:pt x="1823361" y="0"/>
                  </a:lnTo>
                  <a:lnTo>
                    <a:pt x="1826599" y="0"/>
                  </a:lnTo>
                  <a:lnTo>
                    <a:pt x="1857951" y="0"/>
                  </a:lnTo>
                  <a:lnTo>
                    <a:pt x="1858439" y="0"/>
                  </a:lnTo>
                  <a:lnTo>
                    <a:pt x="1859676" y="0"/>
                  </a:lnTo>
                  <a:lnTo>
                    <a:pt x="1893346" y="0"/>
                  </a:lnTo>
                  <a:lnTo>
                    <a:pt x="1927765" y="0"/>
                  </a:lnTo>
                  <a:lnTo>
                    <a:pt x="1963365" y="0"/>
                  </a:lnTo>
                  <a:lnTo>
                    <a:pt x="1978354" y="0"/>
                  </a:lnTo>
                  <a:lnTo>
                    <a:pt x="1991032" y="0"/>
                  </a:lnTo>
                  <a:lnTo>
                    <a:pt x="2020076" y="0"/>
                  </a:lnTo>
                  <a:lnTo>
                    <a:pt x="2021800" y="0"/>
                  </a:lnTo>
                  <a:lnTo>
                    <a:pt x="2027021" y="0"/>
                  </a:lnTo>
                  <a:cubicBezTo>
                    <a:pt x="2032162" y="0"/>
                    <a:pt x="2032162" y="0"/>
                    <a:pt x="2032162" y="0"/>
                  </a:cubicBezTo>
                  <a:lnTo>
                    <a:pt x="2141909" y="0"/>
                  </a:lnTo>
                  <a:lnTo>
                    <a:pt x="2143633" y="0"/>
                  </a:lnTo>
                  <a:lnTo>
                    <a:pt x="2178359" y="0"/>
                  </a:lnTo>
                  <a:lnTo>
                    <a:pt x="2228719" y="0"/>
                  </a:lnTo>
                  <a:lnTo>
                    <a:pt x="2229207" y="0"/>
                  </a:lnTo>
                  <a:lnTo>
                    <a:pt x="2230931" y="0"/>
                  </a:lnTo>
                  <a:lnTo>
                    <a:pt x="2287725" y="0"/>
                  </a:lnTo>
                  <a:lnTo>
                    <a:pt x="2289450" y="0"/>
                  </a:lnTo>
                  <a:lnTo>
                    <a:pt x="2323220" y="0"/>
                  </a:lnTo>
                  <a:lnTo>
                    <a:pt x="2324944" y="0"/>
                  </a:lnTo>
                  <a:lnTo>
                    <a:pt x="2340483" y="0"/>
                  </a:lnTo>
                  <a:lnTo>
                    <a:pt x="2341447" y="0"/>
                  </a:lnTo>
                  <a:lnTo>
                    <a:pt x="2343172" y="0"/>
                  </a:lnTo>
                  <a:lnTo>
                    <a:pt x="2349122" y="0"/>
                  </a:lnTo>
                  <a:lnTo>
                    <a:pt x="2350846" y="0"/>
                  </a:lnTo>
                  <a:lnTo>
                    <a:pt x="2390844" y="0"/>
                  </a:lnTo>
                  <a:lnTo>
                    <a:pt x="2462317" y="0"/>
                  </a:lnTo>
                  <a:lnTo>
                    <a:pt x="2499455" y="0"/>
                  </a:lnTo>
                  <a:lnTo>
                    <a:pt x="2530713" y="0"/>
                  </a:lnTo>
                  <a:lnTo>
                    <a:pt x="2547403" y="0"/>
                  </a:lnTo>
                  <a:lnTo>
                    <a:pt x="2549127" y="0"/>
                  </a:lnTo>
                  <a:lnTo>
                    <a:pt x="2581074" y="0"/>
                  </a:lnTo>
                  <a:lnTo>
                    <a:pt x="2582112" y="0"/>
                  </a:lnTo>
                  <a:cubicBezTo>
                    <a:pt x="2669530" y="0"/>
                    <a:pt x="2669530" y="0"/>
                    <a:pt x="2669530" y="0"/>
                  </a:cubicBezTo>
                  <a:lnTo>
                    <a:pt x="2678759" y="0"/>
                  </a:lnTo>
                  <a:lnTo>
                    <a:pt x="2709527" y="0"/>
                  </a:lnTo>
                  <a:lnTo>
                    <a:pt x="2711252" y="0"/>
                  </a:lnTo>
                  <a:lnTo>
                    <a:pt x="2714748" y="0"/>
                  </a:lnTo>
                  <a:lnTo>
                    <a:pt x="2719890" y="0"/>
                  </a:lnTo>
                  <a:lnTo>
                    <a:pt x="2831360" y="0"/>
                  </a:lnTo>
                  <a:lnTo>
                    <a:pt x="2833086" y="0"/>
                  </a:lnTo>
                  <a:lnTo>
                    <a:pt x="2866087" y="0"/>
                  </a:lnTo>
                  <a:lnTo>
                    <a:pt x="2918659" y="0"/>
                  </a:lnTo>
                  <a:lnTo>
                    <a:pt x="2919896" y="0"/>
                  </a:lnTo>
                  <a:lnTo>
                    <a:pt x="2920383" y="0"/>
                  </a:lnTo>
                  <a:lnTo>
                    <a:pt x="2977177" y="0"/>
                  </a:lnTo>
                  <a:lnTo>
                    <a:pt x="2978902" y="0"/>
                  </a:lnTo>
                  <a:lnTo>
                    <a:pt x="3012671" y="0"/>
                  </a:lnTo>
                  <a:lnTo>
                    <a:pt x="3014397" y="0"/>
                  </a:lnTo>
                  <a:lnTo>
                    <a:pt x="3028211" y="0"/>
                  </a:lnTo>
                  <a:lnTo>
                    <a:pt x="3030899" y="0"/>
                  </a:lnTo>
                  <a:lnTo>
                    <a:pt x="3032624" y="0"/>
                  </a:lnTo>
                  <a:lnTo>
                    <a:pt x="3038573" y="0"/>
                  </a:lnTo>
                  <a:lnTo>
                    <a:pt x="3040298" y="0"/>
                  </a:lnTo>
                  <a:lnTo>
                    <a:pt x="3082021" y="0"/>
                  </a:lnTo>
                  <a:lnTo>
                    <a:pt x="3150044" y="0"/>
                  </a:lnTo>
                  <a:lnTo>
                    <a:pt x="3218441" y="0"/>
                  </a:lnTo>
                  <a:lnTo>
                    <a:pt x="3236855" y="0"/>
                  </a:lnTo>
                  <a:lnTo>
                    <a:pt x="3269839" y="0"/>
                  </a:lnTo>
                  <a:lnTo>
                    <a:pt x="3272250" y="0"/>
                  </a:lnTo>
                  <a:lnTo>
                    <a:pt x="3320378" y="0"/>
                  </a:lnTo>
                  <a:lnTo>
                    <a:pt x="3346330" y="0"/>
                  </a:lnTo>
                  <a:lnTo>
                    <a:pt x="3357257" y="0"/>
                  </a:lnTo>
                  <a:lnTo>
                    <a:pt x="3369936" y="0"/>
                  </a:lnTo>
                  <a:lnTo>
                    <a:pt x="3398980" y="0"/>
                  </a:lnTo>
                  <a:lnTo>
                    <a:pt x="3405925" y="0"/>
                  </a:lnTo>
                  <a:cubicBezTo>
                    <a:pt x="3411066" y="0"/>
                    <a:pt x="3411066" y="0"/>
                    <a:pt x="3411066" y="0"/>
                  </a:cubicBezTo>
                  <a:lnTo>
                    <a:pt x="3520813" y="0"/>
                  </a:lnTo>
                  <a:lnTo>
                    <a:pt x="3607623" y="0"/>
                  </a:lnTo>
                  <a:lnTo>
                    <a:pt x="3608111" y="0"/>
                  </a:lnTo>
                  <a:lnTo>
                    <a:pt x="3666629" y="0"/>
                  </a:lnTo>
                  <a:lnTo>
                    <a:pt x="3702124" y="0"/>
                  </a:lnTo>
                  <a:lnTo>
                    <a:pt x="3720351" y="0"/>
                  </a:lnTo>
                  <a:lnTo>
                    <a:pt x="3728025" y="0"/>
                  </a:lnTo>
                  <a:lnTo>
                    <a:pt x="3769748" y="0"/>
                  </a:lnTo>
                  <a:cubicBezTo>
                    <a:pt x="4098793" y="0"/>
                    <a:pt x="4098793" y="0"/>
                    <a:pt x="4098793" y="0"/>
                  </a:cubicBezTo>
                  <a:cubicBezTo>
                    <a:pt x="4133877" y="0"/>
                    <a:pt x="4175977" y="24572"/>
                    <a:pt x="4193519" y="54408"/>
                  </a:cubicBezTo>
                  <a:cubicBezTo>
                    <a:pt x="4439104" y="480025"/>
                    <a:pt x="4439104" y="480025"/>
                    <a:pt x="4439104" y="480025"/>
                  </a:cubicBezTo>
                  <a:cubicBezTo>
                    <a:pt x="4456646" y="509862"/>
                    <a:pt x="4456646" y="559005"/>
                    <a:pt x="4439104" y="588843"/>
                  </a:cubicBezTo>
                  <a:cubicBezTo>
                    <a:pt x="4193519" y="1014459"/>
                    <a:pt x="4193519" y="1014459"/>
                    <a:pt x="4193519" y="1014459"/>
                  </a:cubicBezTo>
                  <a:cubicBezTo>
                    <a:pt x="4175977" y="1044295"/>
                    <a:pt x="4133877" y="1068867"/>
                    <a:pt x="4098793" y="1068867"/>
                  </a:cubicBezTo>
                  <a:lnTo>
                    <a:pt x="3728025" y="1068867"/>
                  </a:lnTo>
                  <a:lnTo>
                    <a:pt x="3607623" y="1068867"/>
                  </a:lnTo>
                  <a:lnTo>
                    <a:pt x="3411066" y="1068867"/>
                  </a:lnTo>
                  <a:lnTo>
                    <a:pt x="3357257" y="1068867"/>
                  </a:lnTo>
                  <a:lnTo>
                    <a:pt x="3236855" y="1068867"/>
                  </a:lnTo>
                  <a:lnTo>
                    <a:pt x="3040298" y="1068867"/>
                  </a:lnTo>
                  <a:lnTo>
                    <a:pt x="3038573" y="1068867"/>
                  </a:lnTo>
                  <a:lnTo>
                    <a:pt x="2919896" y="1068867"/>
                  </a:lnTo>
                  <a:lnTo>
                    <a:pt x="2866087" y="1068867"/>
                  </a:lnTo>
                  <a:lnTo>
                    <a:pt x="2719890" y="1068867"/>
                  </a:lnTo>
                  <a:lnTo>
                    <a:pt x="2669530" y="1068867"/>
                  </a:lnTo>
                  <a:lnTo>
                    <a:pt x="2549127" y="1068867"/>
                  </a:lnTo>
                  <a:lnTo>
                    <a:pt x="2547403" y="1068867"/>
                  </a:lnTo>
                  <a:lnTo>
                    <a:pt x="2350846" y="1068867"/>
                  </a:lnTo>
                  <a:lnTo>
                    <a:pt x="2349122" y="1068867"/>
                  </a:lnTo>
                  <a:lnTo>
                    <a:pt x="2228719" y="1068867"/>
                  </a:lnTo>
                  <a:lnTo>
                    <a:pt x="2178359" y="1068867"/>
                  </a:lnTo>
                  <a:lnTo>
                    <a:pt x="2032162" y="1068867"/>
                  </a:lnTo>
                  <a:lnTo>
                    <a:pt x="1978354" y="1068867"/>
                  </a:lnTo>
                  <a:lnTo>
                    <a:pt x="1859676" y="1068867"/>
                  </a:lnTo>
                  <a:lnTo>
                    <a:pt x="1857951" y="1068867"/>
                  </a:lnTo>
                  <a:lnTo>
                    <a:pt x="1826599" y="1068867"/>
                  </a:lnTo>
                  <a:lnTo>
                    <a:pt x="1661394" y="1068867"/>
                  </a:lnTo>
                  <a:lnTo>
                    <a:pt x="1540992" y="1068867"/>
                  </a:lnTo>
                  <a:lnTo>
                    <a:pt x="1531708" y="1068867"/>
                  </a:lnTo>
                  <a:lnTo>
                    <a:pt x="1487183" y="1068867"/>
                  </a:lnTo>
                  <a:lnTo>
                    <a:pt x="1335428" y="1068867"/>
                  </a:lnTo>
                  <a:lnTo>
                    <a:pt x="1290626" y="1068867"/>
                  </a:lnTo>
                  <a:lnTo>
                    <a:pt x="1170224" y="1068867"/>
                  </a:lnTo>
                  <a:lnTo>
                    <a:pt x="1138871" y="1068867"/>
                  </a:lnTo>
                  <a:lnTo>
                    <a:pt x="1040537" y="1068867"/>
                  </a:lnTo>
                  <a:lnTo>
                    <a:pt x="843980" y="1068867"/>
                  </a:lnTo>
                  <a:lnTo>
                    <a:pt x="799455" y="1068867"/>
                  </a:lnTo>
                  <a:lnTo>
                    <a:pt x="647700" y="1068867"/>
                  </a:lnTo>
                  <a:lnTo>
                    <a:pt x="352810" y="1068867"/>
                  </a:lnTo>
                  <a:cubicBezTo>
                    <a:pt x="318603" y="1068867"/>
                    <a:pt x="275626" y="1044295"/>
                    <a:pt x="258084" y="1014459"/>
                  </a:cubicBezTo>
                  <a:cubicBezTo>
                    <a:pt x="12498" y="588843"/>
                    <a:pt x="12498" y="588843"/>
                    <a:pt x="12498" y="588843"/>
                  </a:cubicBezTo>
                  <a:cubicBezTo>
                    <a:pt x="-4166" y="559005"/>
                    <a:pt x="-4166" y="509862"/>
                    <a:pt x="12498" y="480025"/>
                  </a:cubicBezTo>
                  <a:cubicBezTo>
                    <a:pt x="258084" y="54408"/>
                    <a:pt x="258084" y="54408"/>
                    <a:pt x="258084" y="54408"/>
                  </a:cubicBezTo>
                  <a:cubicBezTo>
                    <a:pt x="275626" y="24572"/>
                    <a:pt x="318603" y="0"/>
                    <a:pt x="35281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gradFill flip="none"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228600" dist="101600" dir="7680000" algn="tl" rotWithShape="0">
                <a:prstClr val="black">
                  <a:alpha val="7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59" name="任意多边形 58"/>
            <p:cNvSpPr>
              <a:spLocks/>
            </p:cNvSpPr>
            <p:nvPr/>
          </p:nvSpPr>
          <p:spPr bwMode="auto">
            <a:xfrm>
              <a:off x="1010779" y="325868"/>
              <a:ext cx="2628449" cy="527848"/>
            </a:xfrm>
            <a:custGeom>
              <a:avLst/>
              <a:gdLst>
                <a:gd name="connsiteX0" fmla="*/ 305125 w 4603109"/>
                <a:gd name="connsiteY0" fmla="*/ 0 h 924402"/>
                <a:gd name="connsiteX1" fmla="*/ 432894 w 4603109"/>
                <a:gd name="connsiteY1" fmla="*/ 0 h 924402"/>
                <a:gd name="connsiteX2" fmla="*/ 445336 w 4603109"/>
                <a:gd name="connsiteY2" fmla="*/ 0 h 924402"/>
                <a:gd name="connsiteX3" fmla="*/ 550703 w 4603109"/>
                <a:gd name="connsiteY3" fmla="*/ 0 h 924402"/>
                <a:gd name="connsiteX4" fmla="*/ 560158 w 4603109"/>
                <a:gd name="connsiteY4" fmla="*/ 0 h 924402"/>
                <a:gd name="connsiteX5" fmla="*/ 573105 w 4603109"/>
                <a:gd name="connsiteY5" fmla="*/ 0 h 924402"/>
                <a:gd name="connsiteX6" fmla="*/ 626202 w 4603109"/>
                <a:gd name="connsiteY6" fmla="*/ 0 h 924402"/>
                <a:gd name="connsiteX7" fmla="*/ 676811 w 4603109"/>
                <a:gd name="connsiteY7" fmla="*/ 0 h 924402"/>
                <a:gd name="connsiteX8" fmla="*/ 678472 w 4603109"/>
                <a:gd name="connsiteY8" fmla="*/ 0 h 924402"/>
                <a:gd name="connsiteX9" fmla="*/ 687927 w 4603109"/>
                <a:gd name="connsiteY9" fmla="*/ 0 h 924402"/>
                <a:gd name="connsiteX10" fmla="*/ 691402 w 4603109"/>
                <a:gd name="connsiteY10" fmla="*/ 0 h 924402"/>
                <a:gd name="connsiteX11" fmla="*/ 700371 w 4603109"/>
                <a:gd name="connsiteY11" fmla="*/ 0 h 924402"/>
                <a:gd name="connsiteX12" fmla="*/ 707508 w 4603109"/>
                <a:gd name="connsiteY12" fmla="*/ 0 h 924402"/>
                <a:gd name="connsiteX13" fmla="*/ 729909 w 4603109"/>
                <a:gd name="connsiteY13" fmla="*/ 0 h 924402"/>
                <a:gd name="connsiteX14" fmla="*/ 753971 w 4603109"/>
                <a:gd name="connsiteY14" fmla="*/ 0 h 924402"/>
                <a:gd name="connsiteX15" fmla="*/ 804580 w 4603109"/>
                <a:gd name="connsiteY15" fmla="*/ 0 h 924402"/>
                <a:gd name="connsiteX16" fmla="*/ 805737 w 4603109"/>
                <a:gd name="connsiteY16" fmla="*/ 0 h 924402"/>
                <a:gd name="connsiteX17" fmla="*/ 819171 w 4603109"/>
                <a:gd name="connsiteY17" fmla="*/ 0 h 924402"/>
                <a:gd name="connsiteX18" fmla="*/ 828140 w 4603109"/>
                <a:gd name="connsiteY18" fmla="*/ 0 h 924402"/>
                <a:gd name="connsiteX19" fmla="*/ 831615 w 4603109"/>
                <a:gd name="connsiteY19" fmla="*/ 0 h 924402"/>
                <a:gd name="connsiteX20" fmla="*/ 835277 w 4603109"/>
                <a:gd name="connsiteY20" fmla="*/ 0 h 924402"/>
                <a:gd name="connsiteX21" fmla="*/ 857678 w 4603109"/>
                <a:gd name="connsiteY21" fmla="*/ 0 h 924402"/>
                <a:gd name="connsiteX22" fmla="*/ 864889 w 4603109"/>
                <a:gd name="connsiteY22" fmla="*/ 0 h 924402"/>
                <a:gd name="connsiteX23" fmla="*/ 899900 w 4603109"/>
                <a:gd name="connsiteY23" fmla="*/ 0 h 924402"/>
                <a:gd name="connsiteX24" fmla="*/ 909341 w 4603109"/>
                <a:gd name="connsiteY24" fmla="*/ 0 h 924402"/>
                <a:gd name="connsiteX25" fmla="*/ 929965 w 4603109"/>
                <a:gd name="connsiteY25" fmla="*/ 0 h 924402"/>
                <a:gd name="connsiteX26" fmla="*/ 933506 w 4603109"/>
                <a:gd name="connsiteY26" fmla="*/ 0 h 924402"/>
                <a:gd name="connsiteX27" fmla="*/ 936982 w 4603109"/>
                <a:gd name="connsiteY27" fmla="*/ 0 h 924402"/>
                <a:gd name="connsiteX28" fmla="*/ 959384 w 4603109"/>
                <a:gd name="connsiteY28" fmla="*/ 0 h 924402"/>
                <a:gd name="connsiteX29" fmla="*/ 962542 w 4603109"/>
                <a:gd name="connsiteY29" fmla="*/ 0 h 924402"/>
                <a:gd name="connsiteX30" fmla="*/ 984943 w 4603109"/>
                <a:gd name="connsiteY30" fmla="*/ 0 h 924402"/>
                <a:gd name="connsiteX31" fmla="*/ 992658 w 4603109"/>
                <a:gd name="connsiteY31" fmla="*/ 0 h 924402"/>
                <a:gd name="connsiteX32" fmla="*/ 1012059 w 4603109"/>
                <a:gd name="connsiteY32" fmla="*/ 0 h 924402"/>
                <a:gd name="connsiteX33" fmla="*/ 1012480 w 4603109"/>
                <a:gd name="connsiteY33" fmla="*/ 0 h 924402"/>
                <a:gd name="connsiteX34" fmla="*/ 1027669 w 4603109"/>
                <a:gd name="connsiteY34" fmla="*/ 0 h 924402"/>
                <a:gd name="connsiteX35" fmla="*/ 1037110 w 4603109"/>
                <a:gd name="connsiteY35" fmla="*/ 0 h 924402"/>
                <a:gd name="connsiteX36" fmla="*/ 1040112 w 4603109"/>
                <a:gd name="connsiteY36" fmla="*/ 0 h 924402"/>
                <a:gd name="connsiteX37" fmla="*/ 1057734 w 4603109"/>
                <a:gd name="connsiteY37" fmla="*/ 0 h 924402"/>
                <a:gd name="connsiteX38" fmla="*/ 1064751 w 4603109"/>
                <a:gd name="connsiteY38" fmla="*/ 0 h 924402"/>
                <a:gd name="connsiteX39" fmla="*/ 1070177 w 4603109"/>
                <a:gd name="connsiteY39" fmla="*/ 0 h 924402"/>
                <a:gd name="connsiteX40" fmla="*/ 1072436 w 4603109"/>
                <a:gd name="connsiteY40" fmla="*/ 0 h 924402"/>
                <a:gd name="connsiteX41" fmla="*/ 1090311 w 4603109"/>
                <a:gd name="connsiteY41" fmla="*/ 0 h 924402"/>
                <a:gd name="connsiteX42" fmla="*/ 1110718 w 4603109"/>
                <a:gd name="connsiteY42" fmla="*/ 0 h 924402"/>
                <a:gd name="connsiteX43" fmla="*/ 1112712 w 4603109"/>
                <a:gd name="connsiteY43" fmla="*/ 0 h 924402"/>
                <a:gd name="connsiteX44" fmla="*/ 1116187 w 4603109"/>
                <a:gd name="connsiteY44" fmla="*/ 0 h 924402"/>
                <a:gd name="connsiteX45" fmla="*/ 1139828 w 4603109"/>
                <a:gd name="connsiteY45" fmla="*/ 0 h 924402"/>
                <a:gd name="connsiteX46" fmla="*/ 1140249 w 4603109"/>
                <a:gd name="connsiteY46" fmla="*/ 0 h 924402"/>
                <a:gd name="connsiteX47" fmla="*/ 1145480 w 4603109"/>
                <a:gd name="connsiteY47" fmla="*/ 0 h 924402"/>
                <a:gd name="connsiteX48" fmla="*/ 1152270 w 4603109"/>
                <a:gd name="connsiteY48" fmla="*/ 0 h 924402"/>
                <a:gd name="connsiteX49" fmla="*/ 1154934 w 4603109"/>
                <a:gd name="connsiteY49" fmla="*/ 0 h 924402"/>
                <a:gd name="connsiteX50" fmla="*/ 1167881 w 4603109"/>
                <a:gd name="connsiteY50" fmla="*/ 0 h 924402"/>
                <a:gd name="connsiteX51" fmla="*/ 1175544 w 4603109"/>
                <a:gd name="connsiteY51" fmla="*/ 0 h 924402"/>
                <a:gd name="connsiteX52" fmla="*/ 1184998 w 4603109"/>
                <a:gd name="connsiteY52" fmla="*/ 0 h 924402"/>
                <a:gd name="connsiteX53" fmla="*/ 1197946 w 4603109"/>
                <a:gd name="connsiteY53" fmla="*/ 0 h 924402"/>
                <a:gd name="connsiteX54" fmla="*/ 1200205 w 4603109"/>
                <a:gd name="connsiteY54" fmla="*/ 0 h 924402"/>
                <a:gd name="connsiteX55" fmla="*/ 1220978 w 4603109"/>
                <a:gd name="connsiteY55" fmla="*/ 0 h 924402"/>
                <a:gd name="connsiteX56" fmla="*/ 1238487 w 4603109"/>
                <a:gd name="connsiteY56" fmla="*/ 0 h 924402"/>
                <a:gd name="connsiteX57" fmla="*/ 1243956 w 4603109"/>
                <a:gd name="connsiteY57" fmla="*/ 0 h 924402"/>
                <a:gd name="connsiteX58" fmla="*/ 1251042 w 4603109"/>
                <a:gd name="connsiteY58" fmla="*/ 0 h 924402"/>
                <a:gd name="connsiteX59" fmla="*/ 1257637 w 4603109"/>
                <a:gd name="connsiteY59" fmla="*/ 0 h 924402"/>
                <a:gd name="connsiteX60" fmla="*/ 1271587 w 4603109"/>
                <a:gd name="connsiteY60" fmla="*/ 0 h 924402"/>
                <a:gd name="connsiteX61" fmla="*/ 1273249 w 4603109"/>
                <a:gd name="connsiteY61" fmla="*/ 0 h 924402"/>
                <a:gd name="connsiteX62" fmla="*/ 1280039 w 4603109"/>
                <a:gd name="connsiteY62" fmla="*/ 0 h 924402"/>
                <a:gd name="connsiteX63" fmla="*/ 1282703 w 4603109"/>
                <a:gd name="connsiteY63" fmla="*/ 0 h 924402"/>
                <a:gd name="connsiteX64" fmla="*/ 1286178 w 4603109"/>
                <a:gd name="connsiteY64" fmla="*/ 0 h 924402"/>
                <a:gd name="connsiteX65" fmla="*/ 1295146 w 4603109"/>
                <a:gd name="connsiteY65" fmla="*/ 0 h 924402"/>
                <a:gd name="connsiteX66" fmla="*/ 1301651 w 4603109"/>
                <a:gd name="connsiteY66" fmla="*/ 0 h 924402"/>
                <a:gd name="connsiteX67" fmla="*/ 1302284 w 4603109"/>
                <a:gd name="connsiteY67" fmla="*/ 0 h 924402"/>
                <a:gd name="connsiteX68" fmla="*/ 1303313 w 4603109"/>
                <a:gd name="connsiteY68" fmla="*/ 0 h 924402"/>
                <a:gd name="connsiteX69" fmla="*/ 1312767 w 4603109"/>
                <a:gd name="connsiteY69" fmla="*/ 0 h 924402"/>
                <a:gd name="connsiteX70" fmla="*/ 1316242 w 4603109"/>
                <a:gd name="connsiteY70" fmla="*/ 0 h 924402"/>
                <a:gd name="connsiteX71" fmla="*/ 1321886 w 4603109"/>
                <a:gd name="connsiteY71" fmla="*/ 0 h 924402"/>
                <a:gd name="connsiteX72" fmla="*/ 1324685 w 4603109"/>
                <a:gd name="connsiteY72" fmla="*/ 0 h 924402"/>
                <a:gd name="connsiteX73" fmla="*/ 1325211 w 4603109"/>
                <a:gd name="connsiteY73" fmla="*/ 0 h 924402"/>
                <a:gd name="connsiteX74" fmla="*/ 1332348 w 4603109"/>
                <a:gd name="connsiteY74" fmla="*/ 0 h 924402"/>
                <a:gd name="connsiteX75" fmla="*/ 1332714 w 4603109"/>
                <a:gd name="connsiteY75" fmla="*/ 0 h 924402"/>
                <a:gd name="connsiteX76" fmla="*/ 1333135 w 4603109"/>
                <a:gd name="connsiteY76" fmla="*/ 0 h 924402"/>
                <a:gd name="connsiteX77" fmla="*/ 1348747 w 4603109"/>
                <a:gd name="connsiteY77" fmla="*/ 0 h 924402"/>
                <a:gd name="connsiteX78" fmla="*/ 1354749 w 4603109"/>
                <a:gd name="connsiteY78" fmla="*/ 0 h 924402"/>
                <a:gd name="connsiteX79" fmla="*/ 1378811 w 4603109"/>
                <a:gd name="connsiteY79" fmla="*/ 0 h 924402"/>
                <a:gd name="connsiteX80" fmla="*/ 1383745 w 4603109"/>
                <a:gd name="connsiteY80" fmla="*/ 0 h 924402"/>
                <a:gd name="connsiteX81" fmla="*/ 1385406 w 4603109"/>
                <a:gd name="connsiteY81" fmla="*/ 0 h 924402"/>
                <a:gd name="connsiteX82" fmla="*/ 1399356 w 4603109"/>
                <a:gd name="connsiteY82" fmla="*/ 0 h 924402"/>
                <a:gd name="connsiteX83" fmla="*/ 1400513 w 4603109"/>
                <a:gd name="connsiteY83" fmla="*/ 0 h 924402"/>
                <a:gd name="connsiteX84" fmla="*/ 1413947 w 4603109"/>
                <a:gd name="connsiteY84" fmla="*/ 0 h 924402"/>
                <a:gd name="connsiteX85" fmla="*/ 1414442 w 4603109"/>
                <a:gd name="connsiteY85" fmla="*/ 0 h 924402"/>
                <a:gd name="connsiteX86" fmla="*/ 1422915 w 4603109"/>
                <a:gd name="connsiteY86" fmla="*/ 0 h 924402"/>
                <a:gd name="connsiteX87" fmla="*/ 1426390 w 4603109"/>
                <a:gd name="connsiteY87" fmla="*/ 0 h 924402"/>
                <a:gd name="connsiteX88" fmla="*/ 1429420 w 4603109"/>
                <a:gd name="connsiteY88" fmla="*/ 0 h 924402"/>
                <a:gd name="connsiteX89" fmla="*/ 1430053 w 4603109"/>
                <a:gd name="connsiteY89" fmla="*/ 0 h 924402"/>
                <a:gd name="connsiteX90" fmla="*/ 1430206 w 4603109"/>
                <a:gd name="connsiteY90" fmla="*/ 0 h 924402"/>
                <a:gd name="connsiteX91" fmla="*/ 1430577 w 4603109"/>
                <a:gd name="connsiteY91" fmla="*/ 0 h 924402"/>
                <a:gd name="connsiteX92" fmla="*/ 1436843 w 4603109"/>
                <a:gd name="connsiteY92" fmla="*/ 0 h 924402"/>
                <a:gd name="connsiteX93" fmla="*/ 1444011 w 4603109"/>
                <a:gd name="connsiteY93" fmla="*/ 0 h 924402"/>
                <a:gd name="connsiteX94" fmla="*/ 1449655 w 4603109"/>
                <a:gd name="connsiteY94" fmla="*/ 0 h 924402"/>
                <a:gd name="connsiteX95" fmla="*/ 1452454 w 4603109"/>
                <a:gd name="connsiteY95" fmla="*/ 0 h 924402"/>
                <a:gd name="connsiteX96" fmla="*/ 1452980 w 4603109"/>
                <a:gd name="connsiteY96" fmla="*/ 0 h 924402"/>
                <a:gd name="connsiteX97" fmla="*/ 1456455 w 4603109"/>
                <a:gd name="connsiteY97" fmla="*/ 0 h 924402"/>
                <a:gd name="connsiteX98" fmla="*/ 1459664 w 4603109"/>
                <a:gd name="connsiteY98" fmla="*/ 0 h 924402"/>
                <a:gd name="connsiteX99" fmla="*/ 1460117 w 4603109"/>
                <a:gd name="connsiteY99" fmla="*/ 0 h 924402"/>
                <a:gd name="connsiteX100" fmla="*/ 1460483 w 4603109"/>
                <a:gd name="connsiteY100" fmla="*/ 0 h 924402"/>
                <a:gd name="connsiteX101" fmla="*/ 1460904 w 4603109"/>
                <a:gd name="connsiteY101" fmla="*/ 0 h 924402"/>
                <a:gd name="connsiteX102" fmla="*/ 1472926 w 4603109"/>
                <a:gd name="connsiteY102" fmla="*/ 0 h 924402"/>
                <a:gd name="connsiteX103" fmla="*/ 1482518 w 4603109"/>
                <a:gd name="connsiteY103" fmla="*/ 0 h 924402"/>
                <a:gd name="connsiteX104" fmla="*/ 1489729 w 4603109"/>
                <a:gd name="connsiteY104" fmla="*/ 0 h 924402"/>
                <a:gd name="connsiteX105" fmla="*/ 1504116 w 4603109"/>
                <a:gd name="connsiteY105" fmla="*/ 0 h 924402"/>
                <a:gd name="connsiteX106" fmla="*/ 1511514 w 4603109"/>
                <a:gd name="connsiteY106" fmla="*/ 0 h 924402"/>
                <a:gd name="connsiteX107" fmla="*/ 1524740 w 4603109"/>
                <a:gd name="connsiteY107" fmla="*/ 0 h 924402"/>
                <a:gd name="connsiteX108" fmla="*/ 1528282 w 4603109"/>
                <a:gd name="connsiteY108" fmla="*/ 0 h 924402"/>
                <a:gd name="connsiteX109" fmla="*/ 1531757 w 4603109"/>
                <a:gd name="connsiteY109" fmla="*/ 0 h 924402"/>
                <a:gd name="connsiteX110" fmla="*/ 1534181 w 4603109"/>
                <a:gd name="connsiteY110" fmla="*/ 0 h 924402"/>
                <a:gd name="connsiteX111" fmla="*/ 1542211 w 4603109"/>
                <a:gd name="connsiteY111" fmla="*/ 0 h 924402"/>
                <a:gd name="connsiteX112" fmla="*/ 1554159 w 4603109"/>
                <a:gd name="connsiteY112" fmla="*/ 0 h 924402"/>
                <a:gd name="connsiteX113" fmla="*/ 1557318 w 4603109"/>
                <a:gd name="connsiteY113" fmla="*/ 0 h 924402"/>
                <a:gd name="connsiteX114" fmla="*/ 1557975 w 4603109"/>
                <a:gd name="connsiteY114" fmla="*/ 0 h 924402"/>
                <a:gd name="connsiteX115" fmla="*/ 1558346 w 4603109"/>
                <a:gd name="connsiteY115" fmla="*/ 0 h 924402"/>
                <a:gd name="connsiteX116" fmla="*/ 1561822 w 4603109"/>
                <a:gd name="connsiteY116" fmla="*/ 0 h 924402"/>
                <a:gd name="connsiteX117" fmla="*/ 1564612 w 4603109"/>
                <a:gd name="connsiteY117" fmla="*/ 0 h 924402"/>
                <a:gd name="connsiteX118" fmla="*/ 1566857 w 4603109"/>
                <a:gd name="connsiteY118" fmla="*/ 0 h 924402"/>
                <a:gd name="connsiteX119" fmla="*/ 1576919 w 4603109"/>
                <a:gd name="connsiteY119" fmla="*/ 0 h 924402"/>
                <a:gd name="connsiteX120" fmla="*/ 1579719 w 4603109"/>
                <a:gd name="connsiteY120" fmla="*/ 0 h 924402"/>
                <a:gd name="connsiteX121" fmla="*/ 1584224 w 4603109"/>
                <a:gd name="connsiteY121" fmla="*/ 0 h 924402"/>
                <a:gd name="connsiteX122" fmla="*/ 1587382 w 4603109"/>
                <a:gd name="connsiteY122" fmla="*/ 0 h 924402"/>
                <a:gd name="connsiteX123" fmla="*/ 1587433 w 4603109"/>
                <a:gd name="connsiteY123" fmla="*/ 0 h 924402"/>
                <a:gd name="connsiteX124" fmla="*/ 1600695 w 4603109"/>
                <a:gd name="connsiteY124" fmla="*/ 0 h 924402"/>
                <a:gd name="connsiteX125" fmla="*/ 1606834 w 4603109"/>
                <a:gd name="connsiteY125" fmla="*/ 0 h 924402"/>
                <a:gd name="connsiteX126" fmla="*/ 1607256 w 4603109"/>
                <a:gd name="connsiteY126" fmla="*/ 0 h 924402"/>
                <a:gd name="connsiteX127" fmla="*/ 1608325 w 4603109"/>
                <a:gd name="connsiteY127" fmla="*/ 0 h 924402"/>
                <a:gd name="connsiteX128" fmla="*/ 1609783 w 4603109"/>
                <a:gd name="connsiteY128" fmla="*/ 0 h 924402"/>
                <a:gd name="connsiteX129" fmla="*/ 1617498 w 4603109"/>
                <a:gd name="connsiteY129" fmla="*/ 0 h 924402"/>
                <a:gd name="connsiteX130" fmla="*/ 1631885 w 4603109"/>
                <a:gd name="connsiteY130" fmla="*/ 0 h 924402"/>
                <a:gd name="connsiteX131" fmla="*/ 1636899 w 4603109"/>
                <a:gd name="connsiteY131" fmla="*/ 0 h 924402"/>
                <a:gd name="connsiteX132" fmla="*/ 1637320 w 4603109"/>
                <a:gd name="connsiteY132" fmla="*/ 0 h 924402"/>
                <a:gd name="connsiteX133" fmla="*/ 1637445 w 4603109"/>
                <a:gd name="connsiteY133" fmla="*/ 0 h 924402"/>
                <a:gd name="connsiteX134" fmla="*/ 1652509 w 4603109"/>
                <a:gd name="connsiteY134" fmla="*/ 0 h 924402"/>
                <a:gd name="connsiteX135" fmla="*/ 1659526 w 4603109"/>
                <a:gd name="connsiteY135" fmla="*/ 0 h 924402"/>
                <a:gd name="connsiteX136" fmla="*/ 1661950 w 4603109"/>
                <a:gd name="connsiteY136" fmla="*/ 0 h 924402"/>
                <a:gd name="connsiteX137" fmla="*/ 1664952 w 4603109"/>
                <a:gd name="connsiteY137" fmla="*/ 0 h 924402"/>
                <a:gd name="connsiteX138" fmla="*/ 1667212 w 4603109"/>
                <a:gd name="connsiteY138" fmla="*/ 0 h 924402"/>
                <a:gd name="connsiteX139" fmla="*/ 1685087 w 4603109"/>
                <a:gd name="connsiteY139" fmla="*/ 0 h 924402"/>
                <a:gd name="connsiteX140" fmla="*/ 1689591 w 4603109"/>
                <a:gd name="connsiteY140" fmla="*/ 0 h 924402"/>
                <a:gd name="connsiteX141" fmla="*/ 1694626 w 4603109"/>
                <a:gd name="connsiteY141" fmla="*/ 0 h 924402"/>
                <a:gd name="connsiteX142" fmla="*/ 1697276 w 4603109"/>
                <a:gd name="connsiteY142" fmla="*/ 0 h 924402"/>
                <a:gd name="connsiteX143" fmla="*/ 1698000 w 4603109"/>
                <a:gd name="connsiteY143" fmla="*/ 0 h 924402"/>
                <a:gd name="connsiteX144" fmla="*/ 1704688 w 4603109"/>
                <a:gd name="connsiteY144" fmla="*/ 0 h 924402"/>
                <a:gd name="connsiteX145" fmla="*/ 1707488 w 4603109"/>
                <a:gd name="connsiteY145" fmla="*/ 0 h 924402"/>
                <a:gd name="connsiteX146" fmla="*/ 1710963 w 4603109"/>
                <a:gd name="connsiteY146" fmla="*/ 0 h 924402"/>
                <a:gd name="connsiteX147" fmla="*/ 1715151 w 4603109"/>
                <a:gd name="connsiteY147" fmla="*/ 0 h 924402"/>
                <a:gd name="connsiteX148" fmla="*/ 1721928 w 4603109"/>
                <a:gd name="connsiteY148" fmla="*/ 0 h 924402"/>
                <a:gd name="connsiteX149" fmla="*/ 1734603 w 4603109"/>
                <a:gd name="connsiteY149" fmla="*/ 0 h 924402"/>
                <a:gd name="connsiteX150" fmla="*/ 1735025 w 4603109"/>
                <a:gd name="connsiteY150" fmla="*/ 0 h 924402"/>
                <a:gd name="connsiteX151" fmla="*/ 1735558 w 4603109"/>
                <a:gd name="connsiteY151" fmla="*/ 0 h 924402"/>
                <a:gd name="connsiteX152" fmla="*/ 1736094 w 4603109"/>
                <a:gd name="connsiteY152" fmla="*/ 0 h 924402"/>
                <a:gd name="connsiteX153" fmla="*/ 1737552 w 4603109"/>
                <a:gd name="connsiteY153" fmla="*/ 0 h 924402"/>
                <a:gd name="connsiteX154" fmla="*/ 1741027 w 4603109"/>
                <a:gd name="connsiteY154" fmla="*/ 0 h 924402"/>
                <a:gd name="connsiteX155" fmla="*/ 1747046 w 4603109"/>
                <a:gd name="connsiteY155" fmla="*/ 0 h 924402"/>
                <a:gd name="connsiteX156" fmla="*/ 1748537 w 4603109"/>
                <a:gd name="connsiteY156" fmla="*/ 0 h 924402"/>
                <a:gd name="connsiteX157" fmla="*/ 1753052 w 4603109"/>
                <a:gd name="connsiteY157" fmla="*/ 0 h 924402"/>
                <a:gd name="connsiteX158" fmla="*/ 1757499 w 4603109"/>
                <a:gd name="connsiteY158" fmla="*/ 0 h 924402"/>
                <a:gd name="connsiteX159" fmla="*/ 1764668 w 4603109"/>
                <a:gd name="connsiteY159" fmla="*/ 0 h 924402"/>
                <a:gd name="connsiteX160" fmla="*/ 1765089 w 4603109"/>
                <a:gd name="connsiteY160" fmla="*/ 0 h 924402"/>
                <a:gd name="connsiteX161" fmla="*/ 1765214 w 4603109"/>
                <a:gd name="connsiteY161" fmla="*/ 0 h 924402"/>
                <a:gd name="connsiteX162" fmla="*/ 1770320 w 4603109"/>
                <a:gd name="connsiteY162" fmla="*/ 0 h 924402"/>
                <a:gd name="connsiteX163" fmla="*/ 1777110 w 4603109"/>
                <a:gd name="connsiteY163" fmla="*/ 0 h 924402"/>
                <a:gd name="connsiteX164" fmla="*/ 1779774 w 4603109"/>
                <a:gd name="connsiteY164" fmla="*/ 0 h 924402"/>
                <a:gd name="connsiteX165" fmla="*/ 1792721 w 4603109"/>
                <a:gd name="connsiteY165" fmla="*/ 0 h 924402"/>
                <a:gd name="connsiteX166" fmla="*/ 1794981 w 4603109"/>
                <a:gd name="connsiteY166" fmla="*/ 0 h 924402"/>
                <a:gd name="connsiteX167" fmla="*/ 1825045 w 4603109"/>
                <a:gd name="connsiteY167" fmla="*/ 0 h 924402"/>
                <a:gd name="connsiteX168" fmla="*/ 1825769 w 4603109"/>
                <a:gd name="connsiteY168" fmla="*/ 0 h 924402"/>
                <a:gd name="connsiteX169" fmla="*/ 1838732 w 4603109"/>
                <a:gd name="connsiteY169" fmla="*/ 0 h 924402"/>
                <a:gd name="connsiteX170" fmla="*/ 1845818 w 4603109"/>
                <a:gd name="connsiteY170" fmla="*/ 0 h 924402"/>
                <a:gd name="connsiteX171" fmla="*/ 1849697 w 4603109"/>
                <a:gd name="connsiteY171" fmla="*/ 0 h 924402"/>
                <a:gd name="connsiteX172" fmla="*/ 1852412 w 4603109"/>
                <a:gd name="connsiteY172" fmla="*/ 0 h 924402"/>
                <a:gd name="connsiteX173" fmla="*/ 1853903 w 4603109"/>
                <a:gd name="connsiteY173" fmla="*/ 0 h 924402"/>
                <a:gd name="connsiteX174" fmla="*/ 1863327 w 4603109"/>
                <a:gd name="connsiteY174" fmla="*/ 0 h 924402"/>
                <a:gd name="connsiteX175" fmla="*/ 1868796 w 4603109"/>
                <a:gd name="connsiteY175" fmla="*/ 0 h 924402"/>
                <a:gd name="connsiteX176" fmla="*/ 1874815 w 4603109"/>
                <a:gd name="connsiteY176" fmla="*/ 0 h 924402"/>
                <a:gd name="connsiteX177" fmla="*/ 1876306 w 4603109"/>
                <a:gd name="connsiteY177" fmla="*/ 0 h 924402"/>
                <a:gd name="connsiteX178" fmla="*/ 1880821 w 4603109"/>
                <a:gd name="connsiteY178" fmla="*/ 0 h 924402"/>
                <a:gd name="connsiteX179" fmla="*/ 1882477 w 4603109"/>
                <a:gd name="connsiteY179" fmla="*/ 0 h 924402"/>
                <a:gd name="connsiteX180" fmla="*/ 1883936 w 4603109"/>
                <a:gd name="connsiteY180" fmla="*/ 0 h 924402"/>
                <a:gd name="connsiteX181" fmla="*/ 1885268 w 4603109"/>
                <a:gd name="connsiteY181" fmla="*/ 0 h 924402"/>
                <a:gd name="connsiteX182" fmla="*/ 1896427 w 4603109"/>
                <a:gd name="connsiteY182" fmla="*/ 0 h 924402"/>
                <a:gd name="connsiteX183" fmla="*/ 1898089 w 4603109"/>
                <a:gd name="connsiteY183" fmla="*/ 0 h 924402"/>
                <a:gd name="connsiteX184" fmla="*/ 1904879 w 4603109"/>
                <a:gd name="connsiteY184" fmla="*/ 0 h 924402"/>
                <a:gd name="connsiteX185" fmla="*/ 1907543 w 4603109"/>
                <a:gd name="connsiteY185" fmla="*/ 0 h 924402"/>
                <a:gd name="connsiteX186" fmla="*/ 1911018 w 4603109"/>
                <a:gd name="connsiteY186" fmla="*/ 0 h 924402"/>
                <a:gd name="connsiteX187" fmla="*/ 1919986 w 4603109"/>
                <a:gd name="connsiteY187" fmla="*/ 0 h 924402"/>
                <a:gd name="connsiteX188" fmla="*/ 1927124 w 4603109"/>
                <a:gd name="connsiteY188" fmla="*/ 0 h 924402"/>
                <a:gd name="connsiteX189" fmla="*/ 1927489 w 4603109"/>
                <a:gd name="connsiteY189" fmla="*/ 0 h 924402"/>
                <a:gd name="connsiteX190" fmla="*/ 1927911 w 4603109"/>
                <a:gd name="connsiteY190" fmla="*/ 0 h 924402"/>
                <a:gd name="connsiteX191" fmla="*/ 1929402 w 4603109"/>
                <a:gd name="connsiteY191" fmla="*/ 0 h 924402"/>
                <a:gd name="connsiteX192" fmla="*/ 1946726 w 4603109"/>
                <a:gd name="connsiteY192" fmla="*/ 0 h 924402"/>
                <a:gd name="connsiteX193" fmla="*/ 1949525 w 4603109"/>
                <a:gd name="connsiteY193" fmla="*/ 0 h 924402"/>
                <a:gd name="connsiteX194" fmla="*/ 1957554 w 4603109"/>
                <a:gd name="connsiteY194" fmla="*/ 0 h 924402"/>
                <a:gd name="connsiteX195" fmla="*/ 1957975 w 4603109"/>
                <a:gd name="connsiteY195" fmla="*/ 0 h 924402"/>
                <a:gd name="connsiteX196" fmla="*/ 1973587 w 4603109"/>
                <a:gd name="connsiteY196" fmla="*/ 0 h 924402"/>
                <a:gd name="connsiteX197" fmla="*/ 1978520 w 4603109"/>
                <a:gd name="connsiteY197" fmla="*/ 0 h 924402"/>
                <a:gd name="connsiteX198" fmla="*/ 1980012 w 4603109"/>
                <a:gd name="connsiteY198" fmla="*/ 0 h 924402"/>
                <a:gd name="connsiteX199" fmla="*/ 1980181 w 4603109"/>
                <a:gd name="connsiteY199" fmla="*/ 0 h 924402"/>
                <a:gd name="connsiteX200" fmla="*/ 1981672 w 4603109"/>
                <a:gd name="connsiteY200" fmla="*/ 0 h 924402"/>
                <a:gd name="connsiteX201" fmla="*/ 2008585 w 4603109"/>
                <a:gd name="connsiteY201" fmla="*/ 0 h 924402"/>
                <a:gd name="connsiteX202" fmla="*/ 2009218 w 4603109"/>
                <a:gd name="connsiteY202" fmla="*/ 0 h 924402"/>
                <a:gd name="connsiteX203" fmla="*/ 2010246 w 4603109"/>
                <a:gd name="connsiteY203" fmla="*/ 0 h 924402"/>
                <a:gd name="connsiteX204" fmla="*/ 2010709 w 4603109"/>
                <a:gd name="connsiteY204" fmla="*/ 0 h 924402"/>
                <a:gd name="connsiteX205" fmla="*/ 2011705 w 4603109"/>
                <a:gd name="connsiteY205" fmla="*/ 0 h 924402"/>
                <a:gd name="connsiteX206" fmla="*/ 2024147 w 4603109"/>
                <a:gd name="connsiteY206" fmla="*/ 0 h 924402"/>
                <a:gd name="connsiteX207" fmla="*/ 2024196 w 4603109"/>
                <a:gd name="connsiteY207" fmla="*/ 0 h 924402"/>
                <a:gd name="connsiteX208" fmla="*/ 2024981 w 4603109"/>
                <a:gd name="connsiteY208" fmla="*/ 0 h 924402"/>
                <a:gd name="connsiteX209" fmla="*/ 2025353 w 4603109"/>
                <a:gd name="connsiteY209" fmla="*/ 0 h 924402"/>
                <a:gd name="connsiteX210" fmla="*/ 2026473 w 4603109"/>
                <a:gd name="connsiteY210" fmla="*/ 0 h 924402"/>
                <a:gd name="connsiteX211" fmla="*/ 2031619 w 4603109"/>
                <a:gd name="connsiteY211" fmla="*/ 0 h 924402"/>
                <a:gd name="connsiteX212" fmla="*/ 2033110 w 4603109"/>
                <a:gd name="connsiteY212" fmla="*/ 0 h 924402"/>
                <a:gd name="connsiteX213" fmla="*/ 2038787 w 4603109"/>
                <a:gd name="connsiteY213" fmla="*/ 0 h 924402"/>
                <a:gd name="connsiteX214" fmla="*/ 2039282 w 4603109"/>
                <a:gd name="connsiteY214" fmla="*/ 0 h 924402"/>
                <a:gd name="connsiteX215" fmla="*/ 2047755 w 4603109"/>
                <a:gd name="connsiteY215" fmla="*/ 0 h 924402"/>
                <a:gd name="connsiteX216" fmla="*/ 2051230 w 4603109"/>
                <a:gd name="connsiteY216" fmla="*/ 0 h 924402"/>
                <a:gd name="connsiteX217" fmla="*/ 2054893 w 4603109"/>
                <a:gd name="connsiteY217" fmla="*/ 0 h 924402"/>
                <a:gd name="connsiteX218" fmla="*/ 2055046 w 4603109"/>
                <a:gd name="connsiteY218" fmla="*/ 0 h 924402"/>
                <a:gd name="connsiteX219" fmla="*/ 2055258 w 4603109"/>
                <a:gd name="connsiteY219" fmla="*/ 0 h 924402"/>
                <a:gd name="connsiteX220" fmla="*/ 2055680 w 4603109"/>
                <a:gd name="connsiteY220" fmla="*/ 0 h 924402"/>
                <a:gd name="connsiteX221" fmla="*/ 2057171 w 4603109"/>
                <a:gd name="connsiteY221" fmla="*/ 0 h 924402"/>
                <a:gd name="connsiteX222" fmla="*/ 2061683 w 4603109"/>
                <a:gd name="connsiteY222" fmla="*/ 0 h 924402"/>
                <a:gd name="connsiteX223" fmla="*/ 2067702 w 4603109"/>
                <a:gd name="connsiteY223" fmla="*/ 0 h 924402"/>
                <a:gd name="connsiteX224" fmla="*/ 2074495 w 4603109"/>
                <a:gd name="connsiteY224" fmla="*/ 0 h 924402"/>
                <a:gd name="connsiteX225" fmla="*/ 2077294 w 4603109"/>
                <a:gd name="connsiteY225" fmla="*/ 0 h 924402"/>
                <a:gd name="connsiteX226" fmla="*/ 2084504 w 4603109"/>
                <a:gd name="connsiteY226" fmla="*/ 0 h 924402"/>
                <a:gd name="connsiteX227" fmla="*/ 2085323 w 4603109"/>
                <a:gd name="connsiteY227" fmla="*/ 0 h 924402"/>
                <a:gd name="connsiteX228" fmla="*/ 2085744 w 4603109"/>
                <a:gd name="connsiteY228" fmla="*/ 0 h 924402"/>
                <a:gd name="connsiteX229" fmla="*/ 2097766 w 4603109"/>
                <a:gd name="connsiteY229" fmla="*/ 0 h 924402"/>
                <a:gd name="connsiteX230" fmla="*/ 2106289 w 4603109"/>
                <a:gd name="connsiteY230" fmla="*/ 0 h 924402"/>
                <a:gd name="connsiteX231" fmla="*/ 2107781 w 4603109"/>
                <a:gd name="connsiteY231" fmla="*/ 0 h 924402"/>
                <a:gd name="connsiteX232" fmla="*/ 2128956 w 4603109"/>
                <a:gd name="connsiteY232" fmla="*/ 0 h 924402"/>
                <a:gd name="connsiteX233" fmla="*/ 2129514 w 4603109"/>
                <a:gd name="connsiteY233" fmla="*/ 0 h 924402"/>
                <a:gd name="connsiteX234" fmla="*/ 2136354 w 4603109"/>
                <a:gd name="connsiteY234" fmla="*/ 0 h 924402"/>
                <a:gd name="connsiteX235" fmla="*/ 2136987 w 4603109"/>
                <a:gd name="connsiteY235" fmla="*/ 0 h 924402"/>
                <a:gd name="connsiteX236" fmla="*/ 2138478 w 4603109"/>
                <a:gd name="connsiteY236" fmla="*/ 0 h 924402"/>
                <a:gd name="connsiteX237" fmla="*/ 2151916 w 4603109"/>
                <a:gd name="connsiteY237" fmla="*/ 0 h 924402"/>
                <a:gd name="connsiteX238" fmla="*/ 2152750 w 4603109"/>
                <a:gd name="connsiteY238" fmla="*/ 0 h 924402"/>
                <a:gd name="connsiteX239" fmla="*/ 2153122 w 4603109"/>
                <a:gd name="connsiteY239" fmla="*/ 0 h 924402"/>
                <a:gd name="connsiteX240" fmla="*/ 2154242 w 4603109"/>
                <a:gd name="connsiteY240" fmla="*/ 0 h 924402"/>
                <a:gd name="connsiteX241" fmla="*/ 2156597 w 4603109"/>
                <a:gd name="connsiteY241" fmla="*/ 0 h 924402"/>
                <a:gd name="connsiteX242" fmla="*/ 2159388 w 4603109"/>
                <a:gd name="connsiteY242" fmla="*/ 0 h 924402"/>
                <a:gd name="connsiteX243" fmla="*/ 2160879 w 4603109"/>
                <a:gd name="connsiteY243" fmla="*/ 0 h 924402"/>
                <a:gd name="connsiteX244" fmla="*/ 2161633 w 4603109"/>
                <a:gd name="connsiteY244" fmla="*/ 0 h 924402"/>
                <a:gd name="connsiteX245" fmla="*/ 2167051 w 4603109"/>
                <a:gd name="connsiteY245" fmla="*/ 0 h 924402"/>
                <a:gd name="connsiteX246" fmla="*/ 2178999 w 4603109"/>
                <a:gd name="connsiteY246" fmla="*/ 0 h 924402"/>
                <a:gd name="connsiteX247" fmla="*/ 2182158 w 4603109"/>
                <a:gd name="connsiteY247" fmla="*/ 0 h 924402"/>
                <a:gd name="connsiteX248" fmla="*/ 2182815 w 4603109"/>
                <a:gd name="connsiteY248" fmla="*/ 0 h 924402"/>
                <a:gd name="connsiteX249" fmla="*/ 2188666 w 4603109"/>
                <a:gd name="connsiteY249" fmla="*/ 0 h 924402"/>
                <a:gd name="connsiteX250" fmla="*/ 2189452 w 4603109"/>
                <a:gd name="connsiteY250" fmla="*/ 0 h 924402"/>
                <a:gd name="connsiteX251" fmla="*/ 2191697 w 4603109"/>
                <a:gd name="connsiteY251" fmla="*/ 0 h 924402"/>
                <a:gd name="connsiteX252" fmla="*/ 2195471 w 4603109"/>
                <a:gd name="connsiteY252" fmla="*/ 0 h 924402"/>
                <a:gd name="connsiteX253" fmla="*/ 2201759 w 4603109"/>
                <a:gd name="connsiteY253" fmla="*/ 0 h 924402"/>
                <a:gd name="connsiteX254" fmla="*/ 2203100 w 4603109"/>
                <a:gd name="connsiteY254" fmla="*/ 0 h 924402"/>
                <a:gd name="connsiteX255" fmla="*/ 2204559 w 4603109"/>
                <a:gd name="connsiteY255" fmla="*/ 0 h 924402"/>
                <a:gd name="connsiteX256" fmla="*/ 2204591 w 4603109"/>
                <a:gd name="connsiteY256" fmla="*/ 0 h 924402"/>
                <a:gd name="connsiteX257" fmla="*/ 2212273 w 4603109"/>
                <a:gd name="connsiteY257" fmla="*/ 0 h 924402"/>
                <a:gd name="connsiteX258" fmla="*/ 2225535 w 4603109"/>
                <a:gd name="connsiteY258" fmla="*/ 0 h 924402"/>
                <a:gd name="connsiteX259" fmla="*/ 2231674 w 4603109"/>
                <a:gd name="connsiteY259" fmla="*/ 0 h 924402"/>
                <a:gd name="connsiteX260" fmla="*/ 2232096 w 4603109"/>
                <a:gd name="connsiteY260" fmla="*/ 0 h 924402"/>
                <a:gd name="connsiteX261" fmla="*/ 2232220 w 4603109"/>
                <a:gd name="connsiteY261" fmla="*/ 0 h 924402"/>
                <a:gd name="connsiteX262" fmla="*/ 2233118 w 4603109"/>
                <a:gd name="connsiteY262" fmla="*/ 0 h 924402"/>
                <a:gd name="connsiteX263" fmla="*/ 2233165 w 4603109"/>
                <a:gd name="connsiteY263" fmla="*/ 0 h 924402"/>
                <a:gd name="connsiteX264" fmla="*/ 2256725 w 4603109"/>
                <a:gd name="connsiteY264" fmla="*/ 0 h 924402"/>
                <a:gd name="connsiteX265" fmla="*/ 2257283 w 4603109"/>
                <a:gd name="connsiteY265" fmla="*/ 0 h 924402"/>
                <a:gd name="connsiteX266" fmla="*/ 2262285 w 4603109"/>
                <a:gd name="connsiteY266" fmla="*/ 0 h 924402"/>
                <a:gd name="connsiteX267" fmla="*/ 2284366 w 4603109"/>
                <a:gd name="connsiteY267" fmla="*/ 0 h 924402"/>
                <a:gd name="connsiteX268" fmla="*/ 2289402 w 4603109"/>
                <a:gd name="connsiteY268" fmla="*/ 0 h 924402"/>
                <a:gd name="connsiteX269" fmla="*/ 2292052 w 4603109"/>
                <a:gd name="connsiteY269" fmla="*/ 0 h 924402"/>
                <a:gd name="connsiteX270" fmla="*/ 2299271 w 4603109"/>
                <a:gd name="connsiteY270" fmla="*/ 0 h 924402"/>
                <a:gd name="connsiteX271" fmla="*/ 2308721 w 4603109"/>
                <a:gd name="connsiteY271" fmla="*/ 0 h 924402"/>
                <a:gd name="connsiteX272" fmla="*/ 2309927 w 4603109"/>
                <a:gd name="connsiteY272" fmla="*/ 0 h 924402"/>
                <a:gd name="connsiteX273" fmla="*/ 2316435 w 4603109"/>
                <a:gd name="connsiteY273" fmla="*/ 0 h 924402"/>
                <a:gd name="connsiteX274" fmla="*/ 2316703 w 4603109"/>
                <a:gd name="connsiteY274" fmla="*/ 0 h 924402"/>
                <a:gd name="connsiteX275" fmla="*/ 2319466 w 4603109"/>
                <a:gd name="connsiteY275" fmla="*/ 0 h 924402"/>
                <a:gd name="connsiteX276" fmla="*/ 2322840 w 4603109"/>
                <a:gd name="connsiteY276" fmla="*/ 0 h 924402"/>
                <a:gd name="connsiteX277" fmla="*/ 2329528 w 4603109"/>
                <a:gd name="connsiteY277" fmla="*/ 0 h 924402"/>
                <a:gd name="connsiteX278" fmla="*/ 2330869 w 4603109"/>
                <a:gd name="connsiteY278" fmla="*/ 0 h 924402"/>
                <a:gd name="connsiteX279" fmla="*/ 2332328 w 4603109"/>
                <a:gd name="connsiteY279" fmla="*/ 0 h 924402"/>
                <a:gd name="connsiteX280" fmla="*/ 2332360 w 4603109"/>
                <a:gd name="connsiteY280" fmla="*/ 0 h 924402"/>
                <a:gd name="connsiteX281" fmla="*/ 2335803 w 4603109"/>
                <a:gd name="connsiteY281" fmla="*/ 0 h 924402"/>
                <a:gd name="connsiteX282" fmla="*/ 2343312 w 4603109"/>
                <a:gd name="connsiteY282" fmla="*/ 0 h 924402"/>
                <a:gd name="connsiteX283" fmla="*/ 2344804 w 4603109"/>
                <a:gd name="connsiteY283" fmla="*/ 0 h 924402"/>
                <a:gd name="connsiteX284" fmla="*/ 2346768 w 4603109"/>
                <a:gd name="connsiteY284" fmla="*/ 0 h 924402"/>
                <a:gd name="connsiteX285" fmla="*/ 2347827 w 4603109"/>
                <a:gd name="connsiteY285" fmla="*/ 0 h 924402"/>
                <a:gd name="connsiteX286" fmla="*/ 2352274 w 4603109"/>
                <a:gd name="connsiteY286" fmla="*/ 0 h 924402"/>
                <a:gd name="connsiteX287" fmla="*/ 2359443 w 4603109"/>
                <a:gd name="connsiteY287" fmla="*/ 0 h 924402"/>
                <a:gd name="connsiteX288" fmla="*/ 2359865 w 4603109"/>
                <a:gd name="connsiteY288" fmla="*/ 0 h 924402"/>
                <a:gd name="connsiteX289" fmla="*/ 2359989 w 4603109"/>
                <a:gd name="connsiteY289" fmla="*/ 0 h 924402"/>
                <a:gd name="connsiteX290" fmla="*/ 2360887 w 4603109"/>
                <a:gd name="connsiteY290" fmla="*/ 0 h 924402"/>
                <a:gd name="connsiteX291" fmla="*/ 2360934 w 4603109"/>
                <a:gd name="connsiteY291" fmla="*/ 0 h 924402"/>
                <a:gd name="connsiteX292" fmla="*/ 2371886 w 4603109"/>
                <a:gd name="connsiteY292" fmla="*/ 0 h 924402"/>
                <a:gd name="connsiteX293" fmla="*/ 2373377 w 4603109"/>
                <a:gd name="connsiteY293" fmla="*/ 0 h 924402"/>
                <a:gd name="connsiteX294" fmla="*/ 2377892 w 4603109"/>
                <a:gd name="connsiteY294" fmla="*/ 0 h 924402"/>
                <a:gd name="connsiteX295" fmla="*/ 2382339 w 4603109"/>
                <a:gd name="connsiteY295" fmla="*/ 0 h 924402"/>
                <a:gd name="connsiteX296" fmla="*/ 2390054 w 4603109"/>
                <a:gd name="connsiteY296" fmla="*/ 0 h 924402"/>
                <a:gd name="connsiteX297" fmla="*/ 2419821 w 4603109"/>
                <a:gd name="connsiteY297" fmla="*/ 0 h 924402"/>
                <a:gd name="connsiteX298" fmla="*/ 2427040 w 4603109"/>
                <a:gd name="connsiteY298" fmla="*/ 0 h 924402"/>
                <a:gd name="connsiteX299" fmla="*/ 2436490 w 4603109"/>
                <a:gd name="connsiteY299" fmla="*/ 0 h 924402"/>
                <a:gd name="connsiteX300" fmla="*/ 2444472 w 4603109"/>
                <a:gd name="connsiteY300" fmla="*/ 0 h 924402"/>
                <a:gd name="connsiteX301" fmla="*/ 2448678 w 4603109"/>
                <a:gd name="connsiteY301" fmla="*/ 0 h 924402"/>
                <a:gd name="connsiteX302" fmla="*/ 2450171 w 4603109"/>
                <a:gd name="connsiteY302" fmla="*/ 0 h 924402"/>
                <a:gd name="connsiteX303" fmla="*/ 2450609 w 4603109"/>
                <a:gd name="connsiteY303" fmla="*/ 0 h 924402"/>
                <a:gd name="connsiteX304" fmla="*/ 2463572 w 4603109"/>
                <a:gd name="connsiteY304" fmla="*/ 0 h 924402"/>
                <a:gd name="connsiteX305" fmla="*/ 2471081 w 4603109"/>
                <a:gd name="connsiteY305" fmla="*/ 0 h 924402"/>
                <a:gd name="connsiteX306" fmla="*/ 2472573 w 4603109"/>
                <a:gd name="connsiteY306" fmla="*/ 0 h 924402"/>
                <a:gd name="connsiteX307" fmla="*/ 2474537 w 4603109"/>
                <a:gd name="connsiteY307" fmla="*/ 0 h 924402"/>
                <a:gd name="connsiteX308" fmla="*/ 2475596 w 4603109"/>
                <a:gd name="connsiteY308" fmla="*/ 0 h 924402"/>
                <a:gd name="connsiteX309" fmla="*/ 2477252 w 4603109"/>
                <a:gd name="connsiteY309" fmla="*/ 0 h 924402"/>
                <a:gd name="connsiteX310" fmla="*/ 2478712 w 4603109"/>
                <a:gd name="connsiteY310" fmla="*/ 0 h 924402"/>
                <a:gd name="connsiteX311" fmla="*/ 2478743 w 4603109"/>
                <a:gd name="connsiteY311" fmla="*/ 0 h 924402"/>
                <a:gd name="connsiteX312" fmla="*/ 2480043 w 4603109"/>
                <a:gd name="connsiteY312" fmla="*/ 0 h 924402"/>
                <a:gd name="connsiteX313" fmla="*/ 2499655 w 4603109"/>
                <a:gd name="connsiteY313" fmla="*/ 0 h 924402"/>
                <a:gd name="connsiteX314" fmla="*/ 2501146 w 4603109"/>
                <a:gd name="connsiteY314" fmla="*/ 0 h 924402"/>
                <a:gd name="connsiteX315" fmla="*/ 2505661 w 4603109"/>
                <a:gd name="connsiteY315" fmla="*/ 0 h 924402"/>
                <a:gd name="connsiteX316" fmla="*/ 2508776 w 4603109"/>
                <a:gd name="connsiteY316" fmla="*/ 0 h 924402"/>
                <a:gd name="connsiteX317" fmla="*/ 2510108 w 4603109"/>
                <a:gd name="connsiteY317" fmla="*/ 0 h 924402"/>
                <a:gd name="connsiteX318" fmla="*/ 2524178 w 4603109"/>
                <a:gd name="connsiteY318" fmla="*/ 0 h 924402"/>
                <a:gd name="connsiteX319" fmla="*/ 2525248 w 4603109"/>
                <a:gd name="connsiteY319" fmla="*/ 0 h 924402"/>
                <a:gd name="connsiteX320" fmla="*/ 2525669 w 4603109"/>
                <a:gd name="connsiteY320" fmla="*/ 0 h 924402"/>
                <a:gd name="connsiteX321" fmla="*/ 2552329 w 4603109"/>
                <a:gd name="connsiteY321" fmla="*/ 0 h 924402"/>
                <a:gd name="connsiteX322" fmla="*/ 2552751 w 4603109"/>
                <a:gd name="connsiteY322" fmla="*/ 0 h 924402"/>
                <a:gd name="connsiteX323" fmla="*/ 2554242 w 4603109"/>
                <a:gd name="connsiteY323" fmla="*/ 0 h 924402"/>
                <a:gd name="connsiteX324" fmla="*/ 2574787 w 4603109"/>
                <a:gd name="connsiteY324" fmla="*/ 0 h 924402"/>
                <a:gd name="connsiteX325" fmla="*/ 2576279 w 4603109"/>
                <a:gd name="connsiteY325" fmla="*/ 0 h 924402"/>
                <a:gd name="connsiteX326" fmla="*/ 2576447 w 4603109"/>
                <a:gd name="connsiteY326" fmla="*/ 0 h 924402"/>
                <a:gd name="connsiteX327" fmla="*/ 2577940 w 4603109"/>
                <a:gd name="connsiteY327" fmla="*/ 0 h 924402"/>
                <a:gd name="connsiteX328" fmla="*/ 2603360 w 4603109"/>
                <a:gd name="connsiteY328" fmla="*/ 0 h 924402"/>
                <a:gd name="connsiteX329" fmla="*/ 2604852 w 4603109"/>
                <a:gd name="connsiteY329" fmla="*/ 0 h 924402"/>
                <a:gd name="connsiteX330" fmla="*/ 2605021 w 4603109"/>
                <a:gd name="connsiteY330" fmla="*/ 0 h 924402"/>
                <a:gd name="connsiteX331" fmla="*/ 2605484 w 4603109"/>
                <a:gd name="connsiteY331" fmla="*/ 0 h 924402"/>
                <a:gd name="connsiteX332" fmla="*/ 2606481 w 4603109"/>
                <a:gd name="connsiteY332" fmla="*/ 0 h 924402"/>
                <a:gd name="connsiteX333" fmla="*/ 2606512 w 4603109"/>
                <a:gd name="connsiteY333" fmla="*/ 0 h 924402"/>
                <a:gd name="connsiteX334" fmla="*/ 2606976 w 4603109"/>
                <a:gd name="connsiteY334" fmla="*/ 0 h 924402"/>
                <a:gd name="connsiteX335" fmla="*/ 2618923 w 4603109"/>
                <a:gd name="connsiteY335" fmla="*/ 0 h 924402"/>
                <a:gd name="connsiteX336" fmla="*/ 2621248 w 4603109"/>
                <a:gd name="connsiteY336" fmla="*/ 0 h 924402"/>
                <a:gd name="connsiteX337" fmla="*/ 2622740 w 4603109"/>
                <a:gd name="connsiteY337" fmla="*/ 0 h 924402"/>
                <a:gd name="connsiteX338" fmla="*/ 2627885 w 4603109"/>
                <a:gd name="connsiteY338" fmla="*/ 0 h 924402"/>
                <a:gd name="connsiteX339" fmla="*/ 2629377 w 4603109"/>
                <a:gd name="connsiteY339" fmla="*/ 0 h 924402"/>
                <a:gd name="connsiteX340" fmla="*/ 2634058 w 4603109"/>
                <a:gd name="connsiteY340" fmla="*/ 0 h 924402"/>
                <a:gd name="connsiteX341" fmla="*/ 2635549 w 4603109"/>
                <a:gd name="connsiteY341" fmla="*/ 0 h 924402"/>
                <a:gd name="connsiteX342" fmla="*/ 2636545 w 4603109"/>
                <a:gd name="connsiteY342" fmla="*/ 0 h 924402"/>
                <a:gd name="connsiteX343" fmla="*/ 2648987 w 4603109"/>
                <a:gd name="connsiteY343" fmla="*/ 0 h 924402"/>
                <a:gd name="connsiteX344" fmla="*/ 2649821 w 4603109"/>
                <a:gd name="connsiteY344" fmla="*/ 0 h 924402"/>
                <a:gd name="connsiteX345" fmla="*/ 2651313 w 4603109"/>
                <a:gd name="connsiteY345" fmla="*/ 0 h 924402"/>
                <a:gd name="connsiteX346" fmla="*/ 2651947 w 4603109"/>
                <a:gd name="connsiteY346" fmla="*/ 0 h 924402"/>
                <a:gd name="connsiteX347" fmla="*/ 2653017 w 4603109"/>
                <a:gd name="connsiteY347" fmla="*/ 0 h 924402"/>
                <a:gd name="connsiteX348" fmla="*/ 2653438 w 4603109"/>
                <a:gd name="connsiteY348" fmla="*/ 0 h 924402"/>
                <a:gd name="connsiteX349" fmla="*/ 2656459 w 4603109"/>
                <a:gd name="connsiteY349" fmla="*/ 0 h 924402"/>
                <a:gd name="connsiteX350" fmla="*/ 2657950 w 4603109"/>
                <a:gd name="connsiteY350" fmla="*/ 0 h 924402"/>
                <a:gd name="connsiteX351" fmla="*/ 2665460 w 4603109"/>
                <a:gd name="connsiteY351" fmla="*/ 0 h 924402"/>
                <a:gd name="connsiteX352" fmla="*/ 2680098 w 4603109"/>
                <a:gd name="connsiteY352" fmla="*/ 0 h 924402"/>
                <a:gd name="connsiteX353" fmla="*/ 2680520 w 4603109"/>
                <a:gd name="connsiteY353" fmla="*/ 0 h 924402"/>
                <a:gd name="connsiteX354" fmla="*/ 2682011 w 4603109"/>
                <a:gd name="connsiteY354" fmla="*/ 0 h 924402"/>
                <a:gd name="connsiteX355" fmla="*/ 2692542 w 4603109"/>
                <a:gd name="connsiteY355" fmla="*/ 0 h 924402"/>
                <a:gd name="connsiteX356" fmla="*/ 2702556 w 4603109"/>
                <a:gd name="connsiteY356" fmla="*/ 0 h 924402"/>
                <a:gd name="connsiteX357" fmla="*/ 2704048 w 4603109"/>
                <a:gd name="connsiteY357" fmla="*/ 0 h 924402"/>
                <a:gd name="connsiteX358" fmla="*/ 2724289 w 4603109"/>
                <a:gd name="connsiteY358" fmla="*/ 0 h 924402"/>
                <a:gd name="connsiteX359" fmla="*/ 2731129 w 4603109"/>
                <a:gd name="connsiteY359" fmla="*/ 0 h 924402"/>
                <a:gd name="connsiteX360" fmla="*/ 2732621 w 4603109"/>
                <a:gd name="connsiteY360" fmla="*/ 0 h 924402"/>
                <a:gd name="connsiteX361" fmla="*/ 2733253 w 4603109"/>
                <a:gd name="connsiteY361" fmla="*/ 0 h 924402"/>
                <a:gd name="connsiteX362" fmla="*/ 2734745 w 4603109"/>
                <a:gd name="connsiteY362" fmla="*/ 0 h 924402"/>
                <a:gd name="connsiteX363" fmla="*/ 2746692 w 4603109"/>
                <a:gd name="connsiteY363" fmla="*/ 0 h 924402"/>
                <a:gd name="connsiteX364" fmla="*/ 2749017 w 4603109"/>
                <a:gd name="connsiteY364" fmla="*/ 0 h 924402"/>
                <a:gd name="connsiteX365" fmla="*/ 2750509 w 4603109"/>
                <a:gd name="connsiteY365" fmla="*/ 0 h 924402"/>
                <a:gd name="connsiteX366" fmla="*/ 2754354 w 4603109"/>
                <a:gd name="connsiteY366" fmla="*/ 0 h 924402"/>
                <a:gd name="connsiteX367" fmla="*/ 2755654 w 4603109"/>
                <a:gd name="connsiteY367" fmla="*/ 0 h 924402"/>
                <a:gd name="connsiteX368" fmla="*/ 2757146 w 4603109"/>
                <a:gd name="connsiteY368" fmla="*/ 0 h 924402"/>
                <a:gd name="connsiteX369" fmla="*/ 2761827 w 4603109"/>
                <a:gd name="connsiteY369" fmla="*/ 0 h 924402"/>
                <a:gd name="connsiteX370" fmla="*/ 2763318 w 4603109"/>
                <a:gd name="connsiteY370" fmla="*/ 0 h 924402"/>
                <a:gd name="connsiteX371" fmla="*/ 2776756 w 4603109"/>
                <a:gd name="connsiteY371" fmla="*/ 0 h 924402"/>
                <a:gd name="connsiteX372" fmla="*/ 2777590 w 4603109"/>
                <a:gd name="connsiteY372" fmla="*/ 0 h 924402"/>
                <a:gd name="connsiteX373" fmla="*/ 2779082 w 4603109"/>
                <a:gd name="connsiteY373" fmla="*/ 0 h 924402"/>
                <a:gd name="connsiteX374" fmla="*/ 2783442 w 4603109"/>
                <a:gd name="connsiteY374" fmla="*/ 0 h 924402"/>
                <a:gd name="connsiteX375" fmla="*/ 2784228 w 4603109"/>
                <a:gd name="connsiteY375" fmla="*/ 0 h 924402"/>
                <a:gd name="connsiteX376" fmla="*/ 2785719 w 4603109"/>
                <a:gd name="connsiteY376" fmla="*/ 0 h 924402"/>
                <a:gd name="connsiteX377" fmla="*/ 2786473 w 4603109"/>
                <a:gd name="connsiteY377" fmla="*/ 0 h 924402"/>
                <a:gd name="connsiteX378" fmla="*/ 2793229 w 4603109"/>
                <a:gd name="connsiteY378" fmla="*/ 0 h 924402"/>
                <a:gd name="connsiteX379" fmla="*/ 2799367 w 4603109"/>
                <a:gd name="connsiteY379" fmla="*/ 0 h 924402"/>
                <a:gd name="connsiteX380" fmla="*/ 2813506 w 4603109"/>
                <a:gd name="connsiteY380" fmla="*/ 0 h 924402"/>
                <a:gd name="connsiteX381" fmla="*/ 2820311 w 4603109"/>
                <a:gd name="connsiteY381" fmla="*/ 0 h 924402"/>
                <a:gd name="connsiteX382" fmla="*/ 2827893 w 4603109"/>
                <a:gd name="connsiteY382" fmla="*/ 0 h 924402"/>
                <a:gd name="connsiteX383" fmla="*/ 2827940 w 4603109"/>
                <a:gd name="connsiteY383" fmla="*/ 0 h 924402"/>
                <a:gd name="connsiteX384" fmla="*/ 2829431 w 4603109"/>
                <a:gd name="connsiteY384" fmla="*/ 0 h 924402"/>
                <a:gd name="connsiteX385" fmla="*/ 2829978 w 4603109"/>
                <a:gd name="connsiteY385" fmla="*/ 0 h 924402"/>
                <a:gd name="connsiteX386" fmla="*/ 2852058 w 4603109"/>
                <a:gd name="connsiteY386" fmla="*/ 0 h 924402"/>
                <a:gd name="connsiteX387" fmla="*/ 2857060 w 4603109"/>
                <a:gd name="connsiteY387" fmla="*/ 0 h 924402"/>
                <a:gd name="connsiteX388" fmla="*/ 2857958 w 4603109"/>
                <a:gd name="connsiteY388" fmla="*/ 0 h 924402"/>
                <a:gd name="connsiteX389" fmla="*/ 2871601 w 4603109"/>
                <a:gd name="connsiteY389" fmla="*/ 0 h 924402"/>
                <a:gd name="connsiteX390" fmla="*/ 2882123 w 4603109"/>
                <a:gd name="connsiteY390" fmla="*/ 0 h 924402"/>
                <a:gd name="connsiteX391" fmla="*/ 2894046 w 4603109"/>
                <a:gd name="connsiteY391" fmla="*/ 0 h 924402"/>
                <a:gd name="connsiteX392" fmla="*/ 2903496 w 4603109"/>
                <a:gd name="connsiteY392" fmla="*/ 0 h 924402"/>
                <a:gd name="connsiteX393" fmla="*/ 2911211 w 4603109"/>
                <a:gd name="connsiteY393" fmla="*/ 0 h 924402"/>
                <a:gd name="connsiteX394" fmla="*/ 2914242 w 4603109"/>
                <a:gd name="connsiteY394" fmla="*/ 0 h 924402"/>
                <a:gd name="connsiteX395" fmla="*/ 2914461 w 4603109"/>
                <a:gd name="connsiteY395" fmla="*/ 0 h 924402"/>
                <a:gd name="connsiteX396" fmla="*/ 2924111 w 4603109"/>
                <a:gd name="connsiteY396" fmla="*/ 0 h 924402"/>
                <a:gd name="connsiteX397" fmla="*/ 2927136 w 4603109"/>
                <a:gd name="connsiteY397" fmla="*/ 0 h 924402"/>
                <a:gd name="connsiteX398" fmla="*/ 2933561 w 4603109"/>
                <a:gd name="connsiteY398" fmla="*/ 0 h 924402"/>
                <a:gd name="connsiteX399" fmla="*/ 2939580 w 4603109"/>
                <a:gd name="connsiteY399" fmla="*/ 0 h 924402"/>
                <a:gd name="connsiteX400" fmla="*/ 2941275 w 4603109"/>
                <a:gd name="connsiteY400" fmla="*/ 0 h 924402"/>
                <a:gd name="connsiteX401" fmla="*/ 2941543 w 4603109"/>
                <a:gd name="connsiteY401" fmla="*/ 0 h 924402"/>
                <a:gd name="connsiteX402" fmla="*/ 2945586 w 4603109"/>
                <a:gd name="connsiteY402" fmla="*/ 0 h 924402"/>
                <a:gd name="connsiteX403" fmla="*/ 2950032 w 4603109"/>
                <a:gd name="connsiteY403" fmla="*/ 0 h 924402"/>
                <a:gd name="connsiteX404" fmla="*/ 2955662 w 4603109"/>
                <a:gd name="connsiteY404" fmla="*/ 0 h 924402"/>
                <a:gd name="connsiteX405" fmla="*/ 2955709 w 4603109"/>
                <a:gd name="connsiteY405" fmla="*/ 0 h 924402"/>
                <a:gd name="connsiteX406" fmla="*/ 2957200 w 4603109"/>
                <a:gd name="connsiteY406" fmla="*/ 0 h 924402"/>
                <a:gd name="connsiteX407" fmla="*/ 2957747 w 4603109"/>
                <a:gd name="connsiteY407" fmla="*/ 0 h 924402"/>
                <a:gd name="connsiteX408" fmla="*/ 2968152 w 4603109"/>
                <a:gd name="connsiteY408" fmla="*/ 0 h 924402"/>
                <a:gd name="connsiteX409" fmla="*/ 2969644 w 4603109"/>
                <a:gd name="connsiteY409" fmla="*/ 0 h 924402"/>
                <a:gd name="connsiteX410" fmla="*/ 2972667 w 4603109"/>
                <a:gd name="connsiteY410" fmla="*/ 0 h 924402"/>
                <a:gd name="connsiteX411" fmla="*/ 2977114 w 4603109"/>
                <a:gd name="connsiteY411" fmla="*/ 0 h 924402"/>
                <a:gd name="connsiteX412" fmla="*/ 2984829 w 4603109"/>
                <a:gd name="connsiteY412" fmla="*/ 0 h 924402"/>
                <a:gd name="connsiteX413" fmla="*/ 2985727 w 4603109"/>
                <a:gd name="connsiteY413" fmla="*/ 0 h 924402"/>
                <a:gd name="connsiteX414" fmla="*/ 2999370 w 4603109"/>
                <a:gd name="connsiteY414" fmla="*/ 0 h 924402"/>
                <a:gd name="connsiteX415" fmla="*/ 3021815 w 4603109"/>
                <a:gd name="connsiteY415" fmla="*/ 0 h 924402"/>
                <a:gd name="connsiteX416" fmla="*/ 3031265 w 4603109"/>
                <a:gd name="connsiteY416" fmla="*/ 0 h 924402"/>
                <a:gd name="connsiteX417" fmla="*/ 3042230 w 4603109"/>
                <a:gd name="connsiteY417" fmla="*/ 0 h 924402"/>
                <a:gd name="connsiteX418" fmla="*/ 3044946 w 4603109"/>
                <a:gd name="connsiteY418" fmla="*/ 0 h 924402"/>
                <a:gd name="connsiteX419" fmla="*/ 3051880 w 4603109"/>
                <a:gd name="connsiteY419" fmla="*/ 0 h 924402"/>
                <a:gd name="connsiteX420" fmla="*/ 3061330 w 4603109"/>
                <a:gd name="connsiteY420" fmla="*/ 0 h 924402"/>
                <a:gd name="connsiteX421" fmla="*/ 3067349 w 4603109"/>
                <a:gd name="connsiteY421" fmla="*/ 0 h 924402"/>
                <a:gd name="connsiteX422" fmla="*/ 3069312 w 4603109"/>
                <a:gd name="connsiteY422" fmla="*/ 0 h 924402"/>
                <a:gd name="connsiteX423" fmla="*/ 3073355 w 4603109"/>
                <a:gd name="connsiteY423" fmla="*/ 0 h 924402"/>
                <a:gd name="connsiteX424" fmla="*/ 3073518 w 4603109"/>
                <a:gd name="connsiteY424" fmla="*/ 0 h 924402"/>
                <a:gd name="connsiteX425" fmla="*/ 3075011 w 4603109"/>
                <a:gd name="connsiteY425" fmla="*/ 0 h 924402"/>
                <a:gd name="connsiteX426" fmla="*/ 3077801 w 4603109"/>
                <a:gd name="connsiteY426" fmla="*/ 0 h 924402"/>
                <a:gd name="connsiteX427" fmla="*/ 3095921 w 4603109"/>
                <a:gd name="connsiteY427" fmla="*/ 0 h 924402"/>
                <a:gd name="connsiteX428" fmla="*/ 3097413 w 4603109"/>
                <a:gd name="connsiteY428" fmla="*/ 0 h 924402"/>
                <a:gd name="connsiteX429" fmla="*/ 3100436 w 4603109"/>
                <a:gd name="connsiteY429" fmla="*/ 0 h 924402"/>
                <a:gd name="connsiteX430" fmla="*/ 3103552 w 4603109"/>
                <a:gd name="connsiteY430" fmla="*/ 0 h 924402"/>
                <a:gd name="connsiteX431" fmla="*/ 3104883 w 4603109"/>
                <a:gd name="connsiteY431" fmla="*/ 0 h 924402"/>
                <a:gd name="connsiteX432" fmla="*/ 3120023 w 4603109"/>
                <a:gd name="connsiteY432" fmla="*/ 0 h 924402"/>
                <a:gd name="connsiteX433" fmla="*/ 3120445 w 4603109"/>
                <a:gd name="connsiteY433" fmla="*/ 0 h 924402"/>
                <a:gd name="connsiteX434" fmla="*/ 3149018 w 4603109"/>
                <a:gd name="connsiteY434" fmla="*/ 0 h 924402"/>
                <a:gd name="connsiteX435" fmla="*/ 3150088 w 4603109"/>
                <a:gd name="connsiteY435" fmla="*/ 0 h 924402"/>
                <a:gd name="connsiteX436" fmla="*/ 3150509 w 4603109"/>
                <a:gd name="connsiteY436" fmla="*/ 0 h 924402"/>
                <a:gd name="connsiteX437" fmla="*/ 3171054 w 4603109"/>
                <a:gd name="connsiteY437" fmla="*/ 0 h 924402"/>
                <a:gd name="connsiteX438" fmla="*/ 3172715 w 4603109"/>
                <a:gd name="connsiteY438" fmla="*/ 0 h 924402"/>
                <a:gd name="connsiteX439" fmla="*/ 3199627 w 4603109"/>
                <a:gd name="connsiteY439" fmla="*/ 0 h 924402"/>
                <a:gd name="connsiteX440" fmla="*/ 3201119 w 4603109"/>
                <a:gd name="connsiteY440" fmla="*/ 0 h 924402"/>
                <a:gd name="connsiteX441" fmla="*/ 3201287 w 4603109"/>
                <a:gd name="connsiteY441" fmla="*/ 0 h 924402"/>
                <a:gd name="connsiteX442" fmla="*/ 3201751 w 4603109"/>
                <a:gd name="connsiteY442" fmla="*/ 0 h 924402"/>
                <a:gd name="connsiteX443" fmla="*/ 3202780 w 4603109"/>
                <a:gd name="connsiteY443" fmla="*/ 0 h 924402"/>
                <a:gd name="connsiteX444" fmla="*/ 3217515 w 4603109"/>
                <a:gd name="connsiteY444" fmla="*/ 0 h 924402"/>
                <a:gd name="connsiteX445" fmla="*/ 3224152 w 4603109"/>
                <a:gd name="connsiteY445" fmla="*/ 0 h 924402"/>
                <a:gd name="connsiteX446" fmla="*/ 3230324 w 4603109"/>
                <a:gd name="connsiteY446" fmla="*/ 0 h 924402"/>
                <a:gd name="connsiteX447" fmla="*/ 3231321 w 4603109"/>
                <a:gd name="connsiteY447" fmla="*/ 0 h 924402"/>
                <a:gd name="connsiteX448" fmla="*/ 3231816 w 4603109"/>
                <a:gd name="connsiteY448" fmla="*/ 0 h 924402"/>
                <a:gd name="connsiteX449" fmla="*/ 3243763 w 4603109"/>
                <a:gd name="connsiteY449" fmla="*/ 0 h 924402"/>
                <a:gd name="connsiteX450" fmla="*/ 3246088 w 4603109"/>
                <a:gd name="connsiteY450" fmla="*/ 0 h 924402"/>
                <a:gd name="connsiteX451" fmla="*/ 3247580 w 4603109"/>
                <a:gd name="connsiteY451" fmla="*/ 0 h 924402"/>
                <a:gd name="connsiteX452" fmla="*/ 3247792 w 4603109"/>
                <a:gd name="connsiteY452" fmla="*/ 0 h 924402"/>
                <a:gd name="connsiteX453" fmla="*/ 3248214 w 4603109"/>
                <a:gd name="connsiteY453" fmla="*/ 0 h 924402"/>
                <a:gd name="connsiteX454" fmla="*/ 3252725 w 4603109"/>
                <a:gd name="connsiteY454" fmla="*/ 0 h 924402"/>
                <a:gd name="connsiteX455" fmla="*/ 3254217 w 4603109"/>
                <a:gd name="connsiteY455" fmla="*/ 0 h 924402"/>
                <a:gd name="connsiteX456" fmla="*/ 3260235 w 4603109"/>
                <a:gd name="connsiteY456" fmla="*/ 0 h 924402"/>
                <a:gd name="connsiteX457" fmla="*/ 3276787 w 4603109"/>
                <a:gd name="connsiteY457" fmla="*/ 0 h 924402"/>
                <a:gd name="connsiteX458" fmla="*/ 3277857 w 4603109"/>
                <a:gd name="connsiteY458" fmla="*/ 0 h 924402"/>
                <a:gd name="connsiteX459" fmla="*/ 3278278 w 4603109"/>
                <a:gd name="connsiteY459" fmla="*/ 0 h 924402"/>
                <a:gd name="connsiteX460" fmla="*/ 3290300 w 4603109"/>
                <a:gd name="connsiteY460" fmla="*/ 0 h 924402"/>
                <a:gd name="connsiteX461" fmla="*/ 3298823 w 4603109"/>
                <a:gd name="connsiteY461" fmla="*/ 0 h 924402"/>
                <a:gd name="connsiteX462" fmla="*/ 3327396 w 4603109"/>
                <a:gd name="connsiteY462" fmla="*/ 0 h 924402"/>
                <a:gd name="connsiteX463" fmla="*/ 3328888 w 4603109"/>
                <a:gd name="connsiteY463" fmla="*/ 0 h 924402"/>
                <a:gd name="connsiteX464" fmla="*/ 3329520 w 4603109"/>
                <a:gd name="connsiteY464" fmla="*/ 0 h 924402"/>
                <a:gd name="connsiteX465" fmla="*/ 3345284 w 4603109"/>
                <a:gd name="connsiteY465" fmla="*/ 0 h 924402"/>
                <a:gd name="connsiteX466" fmla="*/ 3349129 w 4603109"/>
                <a:gd name="connsiteY466" fmla="*/ 0 h 924402"/>
                <a:gd name="connsiteX467" fmla="*/ 3351921 w 4603109"/>
                <a:gd name="connsiteY467" fmla="*/ 0 h 924402"/>
                <a:gd name="connsiteX468" fmla="*/ 3358093 w 4603109"/>
                <a:gd name="connsiteY468" fmla="*/ 0 h 924402"/>
                <a:gd name="connsiteX469" fmla="*/ 3359585 w 4603109"/>
                <a:gd name="connsiteY469" fmla="*/ 0 h 924402"/>
                <a:gd name="connsiteX470" fmla="*/ 3371532 w 4603109"/>
                <a:gd name="connsiteY470" fmla="*/ 0 h 924402"/>
                <a:gd name="connsiteX471" fmla="*/ 3373857 w 4603109"/>
                <a:gd name="connsiteY471" fmla="*/ 0 h 924402"/>
                <a:gd name="connsiteX472" fmla="*/ 3375349 w 4603109"/>
                <a:gd name="connsiteY472" fmla="*/ 0 h 924402"/>
                <a:gd name="connsiteX473" fmla="*/ 3380494 w 4603109"/>
                <a:gd name="connsiteY473" fmla="*/ 0 h 924402"/>
                <a:gd name="connsiteX474" fmla="*/ 3381986 w 4603109"/>
                <a:gd name="connsiteY474" fmla="*/ 0 h 924402"/>
                <a:gd name="connsiteX475" fmla="*/ 3388004 w 4603109"/>
                <a:gd name="connsiteY475" fmla="*/ 0 h 924402"/>
                <a:gd name="connsiteX476" fmla="*/ 3408282 w 4603109"/>
                <a:gd name="connsiteY476" fmla="*/ 0 h 924402"/>
                <a:gd name="connsiteX477" fmla="*/ 3418069 w 4603109"/>
                <a:gd name="connsiteY477" fmla="*/ 0 h 924402"/>
                <a:gd name="connsiteX478" fmla="*/ 3424207 w 4603109"/>
                <a:gd name="connsiteY478" fmla="*/ 0 h 924402"/>
                <a:gd name="connsiteX479" fmla="*/ 3424753 w 4603109"/>
                <a:gd name="connsiteY479" fmla="*/ 0 h 924402"/>
                <a:gd name="connsiteX480" fmla="*/ 3452733 w 4603109"/>
                <a:gd name="connsiteY480" fmla="*/ 0 h 924402"/>
                <a:gd name="connsiteX481" fmla="*/ 3454818 w 4603109"/>
                <a:gd name="connsiteY481" fmla="*/ 0 h 924402"/>
                <a:gd name="connsiteX482" fmla="*/ 3476898 w 4603109"/>
                <a:gd name="connsiteY482" fmla="*/ 0 h 924402"/>
                <a:gd name="connsiteX483" fmla="*/ 3496441 w 4603109"/>
                <a:gd name="connsiteY483" fmla="*/ 0 h 924402"/>
                <a:gd name="connsiteX484" fmla="*/ 3509236 w 4603109"/>
                <a:gd name="connsiteY484" fmla="*/ 0 h 924402"/>
                <a:gd name="connsiteX485" fmla="*/ 3518886 w 4603109"/>
                <a:gd name="connsiteY485" fmla="*/ 0 h 924402"/>
                <a:gd name="connsiteX486" fmla="*/ 3528336 w 4603109"/>
                <a:gd name="connsiteY486" fmla="*/ 0 h 924402"/>
                <a:gd name="connsiteX487" fmla="*/ 3536051 w 4603109"/>
                <a:gd name="connsiteY487" fmla="*/ 0 h 924402"/>
                <a:gd name="connsiteX488" fmla="*/ 3539301 w 4603109"/>
                <a:gd name="connsiteY488" fmla="*/ 0 h 924402"/>
                <a:gd name="connsiteX489" fmla="*/ 3540361 w 4603109"/>
                <a:gd name="connsiteY489" fmla="*/ 0 h 924402"/>
                <a:gd name="connsiteX490" fmla="*/ 3544807 w 4603109"/>
                <a:gd name="connsiteY490" fmla="*/ 0 h 924402"/>
                <a:gd name="connsiteX491" fmla="*/ 3551976 w 4603109"/>
                <a:gd name="connsiteY491" fmla="*/ 0 h 924402"/>
                <a:gd name="connsiteX492" fmla="*/ 3552522 w 4603109"/>
                <a:gd name="connsiteY492" fmla="*/ 0 h 924402"/>
                <a:gd name="connsiteX493" fmla="*/ 3564420 w 4603109"/>
                <a:gd name="connsiteY493" fmla="*/ 0 h 924402"/>
                <a:gd name="connsiteX494" fmla="*/ 3570426 w 4603109"/>
                <a:gd name="connsiteY494" fmla="*/ 0 h 924402"/>
                <a:gd name="connsiteX495" fmla="*/ 3574872 w 4603109"/>
                <a:gd name="connsiteY495" fmla="*/ 0 h 924402"/>
                <a:gd name="connsiteX496" fmla="*/ 3580502 w 4603109"/>
                <a:gd name="connsiteY496" fmla="*/ 0 h 924402"/>
                <a:gd name="connsiteX497" fmla="*/ 3582587 w 4603109"/>
                <a:gd name="connsiteY497" fmla="*/ 0 h 924402"/>
                <a:gd name="connsiteX498" fmla="*/ 3624210 w 4603109"/>
                <a:gd name="connsiteY498" fmla="*/ 0 h 924402"/>
                <a:gd name="connsiteX499" fmla="*/ 3637005 w 4603109"/>
                <a:gd name="connsiteY499" fmla="*/ 0 h 924402"/>
                <a:gd name="connsiteX500" fmla="*/ 3646655 w 4603109"/>
                <a:gd name="connsiteY500" fmla="*/ 0 h 924402"/>
                <a:gd name="connsiteX501" fmla="*/ 3656105 w 4603109"/>
                <a:gd name="connsiteY501" fmla="*/ 0 h 924402"/>
                <a:gd name="connsiteX502" fmla="*/ 3667070 w 4603109"/>
                <a:gd name="connsiteY502" fmla="*/ 0 h 924402"/>
                <a:gd name="connsiteX503" fmla="*/ 3668130 w 4603109"/>
                <a:gd name="connsiteY503" fmla="*/ 0 h 924402"/>
                <a:gd name="connsiteX504" fmla="*/ 3669786 w 4603109"/>
                <a:gd name="connsiteY504" fmla="*/ 0 h 924402"/>
                <a:gd name="connsiteX505" fmla="*/ 3672576 w 4603109"/>
                <a:gd name="connsiteY505" fmla="*/ 0 h 924402"/>
                <a:gd name="connsiteX506" fmla="*/ 3692189 w 4603109"/>
                <a:gd name="connsiteY506" fmla="*/ 0 h 924402"/>
                <a:gd name="connsiteX507" fmla="*/ 3698195 w 4603109"/>
                <a:gd name="connsiteY507" fmla="*/ 0 h 924402"/>
                <a:gd name="connsiteX508" fmla="*/ 3702641 w 4603109"/>
                <a:gd name="connsiteY508" fmla="*/ 0 h 924402"/>
                <a:gd name="connsiteX509" fmla="*/ 3744863 w 4603109"/>
                <a:gd name="connsiteY509" fmla="*/ 0 h 924402"/>
                <a:gd name="connsiteX510" fmla="*/ 3745285 w 4603109"/>
                <a:gd name="connsiteY510" fmla="*/ 0 h 924402"/>
                <a:gd name="connsiteX511" fmla="*/ 3795894 w 4603109"/>
                <a:gd name="connsiteY511" fmla="*/ 0 h 924402"/>
                <a:gd name="connsiteX512" fmla="*/ 3797555 w 4603109"/>
                <a:gd name="connsiteY512" fmla="*/ 0 h 924402"/>
                <a:gd name="connsiteX513" fmla="*/ 3826591 w 4603109"/>
                <a:gd name="connsiteY513" fmla="*/ 0 h 924402"/>
                <a:gd name="connsiteX514" fmla="*/ 3842355 w 4603109"/>
                <a:gd name="connsiteY514" fmla="*/ 0 h 924402"/>
                <a:gd name="connsiteX515" fmla="*/ 3848992 w 4603109"/>
                <a:gd name="connsiteY515" fmla="*/ 0 h 924402"/>
                <a:gd name="connsiteX516" fmla="*/ 3872632 w 4603109"/>
                <a:gd name="connsiteY516" fmla="*/ 0 h 924402"/>
                <a:gd name="connsiteX517" fmla="*/ 3873054 w 4603109"/>
                <a:gd name="connsiteY517" fmla="*/ 0 h 924402"/>
                <a:gd name="connsiteX518" fmla="*/ 3885075 w 4603109"/>
                <a:gd name="connsiteY518" fmla="*/ 0 h 924402"/>
                <a:gd name="connsiteX519" fmla="*/ 3923663 w 4603109"/>
                <a:gd name="connsiteY519" fmla="*/ 0 h 924402"/>
                <a:gd name="connsiteX520" fmla="*/ 3954360 w 4603109"/>
                <a:gd name="connsiteY520" fmla="*/ 0 h 924402"/>
                <a:gd name="connsiteX521" fmla="*/ 3970124 w 4603109"/>
                <a:gd name="connsiteY521" fmla="*/ 0 h 924402"/>
                <a:gd name="connsiteX522" fmla="*/ 3976761 w 4603109"/>
                <a:gd name="connsiteY522" fmla="*/ 0 h 924402"/>
                <a:gd name="connsiteX523" fmla="*/ 4012844 w 4603109"/>
                <a:gd name="connsiteY523" fmla="*/ 0 h 924402"/>
                <a:gd name="connsiteX524" fmla="*/ 4049593 w 4603109"/>
                <a:gd name="connsiteY524" fmla="*/ 0 h 924402"/>
                <a:gd name="connsiteX525" fmla="*/ 4169647 w 4603109"/>
                <a:gd name="connsiteY525" fmla="*/ 0 h 924402"/>
                <a:gd name="connsiteX526" fmla="*/ 4177362 w 4603109"/>
                <a:gd name="connsiteY526" fmla="*/ 0 h 924402"/>
                <a:gd name="connsiteX527" fmla="*/ 4297416 w 4603109"/>
                <a:gd name="connsiteY527" fmla="*/ 0 h 924402"/>
                <a:gd name="connsiteX528" fmla="*/ 4379339 w 4603109"/>
                <a:gd name="connsiteY528" fmla="*/ 47054 h 924402"/>
                <a:gd name="connsiteX529" fmla="*/ 4591731 w 4603109"/>
                <a:gd name="connsiteY529" fmla="*/ 415146 h 924402"/>
                <a:gd name="connsiteX530" fmla="*/ 4591731 w 4603109"/>
                <a:gd name="connsiteY530" fmla="*/ 509257 h 924402"/>
                <a:gd name="connsiteX531" fmla="*/ 4379339 w 4603109"/>
                <a:gd name="connsiteY531" fmla="*/ 877348 h 924402"/>
                <a:gd name="connsiteX532" fmla="*/ 4297416 w 4603109"/>
                <a:gd name="connsiteY532" fmla="*/ 924402 h 924402"/>
                <a:gd name="connsiteX533" fmla="*/ 4169647 w 4603109"/>
                <a:gd name="connsiteY533" fmla="*/ 924402 h 924402"/>
                <a:gd name="connsiteX534" fmla="*/ 3976761 w 4603109"/>
                <a:gd name="connsiteY534" fmla="*/ 924402 h 924402"/>
                <a:gd name="connsiteX535" fmla="*/ 3872632 w 4603109"/>
                <a:gd name="connsiteY535" fmla="*/ 924402 h 924402"/>
                <a:gd name="connsiteX536" fmla="*/ 3848992 w 4603109"/>
                <a:gd name="connsiteY536" fmla="*/ 924402 h 924402"/>
                <a:gd name="connsiteX537" fmla="*/ 3744863 w 4603109"/>
                <a:gd name="connsiteY537" fmla="*/ 924402 h 924402"/>
                <a:gd name="connsiteX538" fmla="*/ 3702641 w 4603109"/>
                <a:gd name="connsiteY538" fmla="*/ 924402 h 924402"/>
                <a:gd name="connsiteX539" fmla="*/ 3672576 w 4603109"/>
                <a:gd name="connsiteY539" fmla="*/ 924402 h 924402"/>
                <a:gd name="connsiteX540" fmla="*/ 3656105 w 4603109"/>
                <a:gd name="connsiteY540" fmla="*/ 924402 h 924402"/>
                <a:gd name="connsiteX541" fmla="*/ 3574872 w 4603109"/>
                <a:gd name="connsiteY541" fmla="*/ 924402 h 924402"/>
                <a:gd name="connsiteX542" fmla="*/ 3551976 w 4603109"/>
                <a:gd name="connsiteY542" fmla="*/ 924402 h 924402"/>
                <a:gd name="connsiteX543" fmla="*/ 3544807 w 4603109"/>
                <a:gd name="connsiteY543" fmla="*/ 924402 h 924402"/>
                <a:gd name="connsiteX544" fmla="*/ 3528336 w 4603109"/>
                <a:gd name="connsiteY544" fmla="*/ 924402 h 924402"/>
                <a:gd name="connsiteX545" fmla="*/ 3424207 w 4603109"/>
                <a:gd name="connsiteY545" fmla="*/ 924402 h 924402"/>
                <a:gd name="connsiteX546" fmla="*/ 3381986 w 4603109"/>
                <a:gd name="connsiteY546" fmla="*/ 924402 h 924402"/>
                <a:gd name="connsiteX547" fmla="*/ 3380494 w 4603109"/>
                <a:gd name="connsiteY547" fmla="*/ 924402 h 924402"/>
                <a:gd name="connsiteX548" fmla="*/ 3351921 w 4603109"/>
                <a:gd name="connsiteY548" fmla="*/ 924402 h 924402"/>
                <a:gd name="connsiteX549" fmla="*/ 3277857 w 4603109"/>
                <a:gd name="connsiteY549" fmla="*/ 924402 h 924402"/>
                <a:gd name="connsiteX550" fmla="*/ 3254217 w 4603109"/>
                <a:gd name="connsiteY550" fmla="*/ 924402 h 924402"/>
                <a:gd name="connsiteX551" fmla="*/ 3252725 w 4603109"/>
                <a:gd name="connsiteY551" fmla="*/ 924402 h 924402"/>
                <a:gd name="connsiteX552" fmla="*/ 3247792 w 4603109"/>
                <a:gd name="connsiteY552" fmla="*/ 924402 h 924402"/>
                <a:gd name="connsiteX553" fmla="*/ 3231321 w 4603109"/>
                <a:gd name="connsiteY553" fmla="*/ 924402 h 924402"/>
                <a:gd name="connsiteX554" fmla="*/ 3224152 w 4603109"/>
                <a:gd name="connsiteY554" fmla="*/ 924402 h 924402"/>
                <a:gd name="connsiteX555" fmla="*/ 3150088 w 4603109"/>
                <a:gd name="connsiteY555" fmla="*/ 924402 h 924402"/>
                <a:gd name="connsiteX556" fmla="*/ 3120023 w 4603109"/>
                <a:gd name="connsiteY556" fmla="*/ 924402 h 924402"/>
                <a:gd name="connsiteX557" fmla="*/ 3104883 w 4603109"/>
                <a:gd name="connsiteY557" fmla="*/ 924402 h 924402"/>
                <a:gd name="connsiteX558" fmla="*/ 3103552 w 4603109"/>
                <a:gd name="connsiteY558" fmla="*/ 924402 h 924402"/>
                <a:gd name="connsiteX559" fmla="*/ 3077801 w 4603109"/>
                <a:gd name="connsiteY559" fmla="*/ 924402 h 924402"/>
                <a:gd name="connsiteX560" fmla="*/ 3061330 w 4603109"/>
                <a:gd name="connsiteY560" fmla="*/ 924402 h 924402"/>
                <a:gd name="connsiteX561" fmla="*/ 3031265 w 4603109"/>
                <a:gd name="connsiteY561" fmla="*/ 924402 h 924402"/>
                <a:gd name="connsiteX562" fmla="*/ 2977114 w 4603109"/>
                <a:gd name="connsiteY562" fmla="*/ 924402 h 924402"/>
                <a:gd name="connsiteX563" fmla="*/ 2957200 w 4603109"/>
                <a:gd name="connsiteY563" fmla="*/ 924402 h 924402"/>
                <a:gd name="connsiteX564" fmla="*/ 2955709 w 4603109"/>
                <a:gd name="connsiteY564" fmla="*/ 924402 h 924402"/>
                <a:gd name="connsiteX565" fmla="*/ 2950032 w 4603109"/>
                <a:gd name="connsiteY565" fmla="*/ 924402 h 924402"/>
                <a:gd name="connsiteX566" fmla="*/ 2933561 w 4603109"/>
                <a:gd name="connsiteY566" fmla="*/ 924402 h 924402"/>
                <a:gd name="connsiteX567" fmla="*/ 2927136 w 4603109"/>
                <a:gd name="connsiteY567" fmla="*/ 924402 h 924402"/>
                <a:gd name="connsiteX568" fmla="*/ 2903496 w 4603109"/>
                <a:gd name="connsiteY568" fmla="*/ 924402 h 924402"/>
                <a:gd name="connsiteX569" fmla="*/ 2829431 w 4603109"/>
                <a:gd name="connsiteY569" fmla="*/ 924402 h 924402"/>
                <a:gd name="connsiteX570" fmla="*/ 2827940 w 4603109"/>
                <a:gd name="connsiteY570" fmla="*/ 924402 h 924402"/>
                <a:gd name="connsiteX571" fmla="*/ 2799367 w 4603109"/>
                <a:gd name="connsiteY571" fmla="*/ 924402 h 924402"/>
                <a:gd name="connsiteX572" fmla="*/ 2785719 w 4603109"/>
                <a:gd name="connsiteY572" fmla="*/ 924402 h 924402"/>
                <a:gd name="connsiteX573" fmla="*/ 2784228 w 4603109"/>
                <a:gd name="connsiteY573" fmla="*/ 924402 h 924402"/>
                <a:gd name="connsiteX574" fmla="*/ 2757146 w 4603109"/>
                <a:gd name="connsiteY574" fmla="*/ 924402 h 924402"/>
                <a:gd name="connsiteX575" fmla="*/ 2755654 w 4603109"/>
                <a:gd name="connsiteY575" fmla="*/ 924402 h 924402"/>
                <a:gd name="connsiteX576" fmla="*/ 2680098 w 4603109"/>
                <a:gd name="connsiteY576" fmla="*/ 924402 h 924402"/>
                <a:gd name="connsiteX577" fmla="*/ 2657950 w 4603109"/>
                <a:gd name="connsiteY577" fmla="*/ 924402 h 924402"/>
                <a:gd name="connsiteX578" fmla="*/ 2656459 w 4603109"/>
                <a:gd name="connsiteY578" fmla="*/ 924402 h 924402"/>
                <a:gd name="connsiteX579" fmla="*/ 2653017 w 4603109"/>
                <a:gd name="connsiteY579" fmla="*/ 924402 h 924402"/>
                <a:gd name="connsiteX580" fmla="*/ 2636545 w 4603109"/>
                <a:gd name="connsiteY580" fmla="*/ 924402 h 924402"/>
                <a:gd name="connsiteX581" fmla="*/ 2629377 w 4603109"/>
                <a:gd name="connsiteY581" fmla="*/ 924402 h 924402"/>
                <a:gd name="connsiteX582" fmla="*/ 2627885 w 4603109"/>
                <a:gd name="connsiteY582" fmla="*/ 924402 h 924402"/>
                <a:gd name="connsiteX583" fmla="*/ 2606481 w 4603109"/>
                <a:gd name="connsiteY583" fmla="*/ 924402 h 924402"/>
                <a:gd name="connsiteX584" fmla="*/ 2552329 w 4603109"/>
                <a:gd name="connsiteY584" fmla="*/ 924402 h 924402"/>
                <a:gd name="connsiteX585" fmla="*/ 2525248 w 4603109"/>
                <a:gd name="connsiteY585" fmla="*/ 924402 h 924402"/>
                <a:gd name="connsiteX586" fmla="*/ 2510108 w 4603109"/>
                <a:gd name="connsiteY586" fmla="*/ 924402 h 924402"/>
                <a:gd name="connsiteX587" fmla="*/ 2508776 w 4603109"/>
                <a:gd name="connsiteY587" fmla="*/ 924402 h 924402"/>
                <a:gd name="connsiteX588" fmla="*/ 2480043 w 4603109"/>
                <a:gd name="connsiteY588" fmla="*/ 924402 h 924402"/>
                <a:gd name="connsiteX589" fmla="*/ 2478712 w 4603109"/>
                <a:gd name="connsiteY589" fmla="*/ 924402 h 924402"/>
                <a:gd name="connsiteX590" fmla="*/ 2463572 w 4603109"/>
                <a:gd name="connsiteY590" fmla="*/ 924402 h 924402"/>
                <a:gd name="connsiteX591" fmla="*/ 2436490 w 4603109"/>
                <a:gd name="connsiteY591" fmla="*/ 924402 h 924402"/>
                <a:gd name="connsiteX592" fmla="*/ 2382339 w 4603109"/>
                <a:gd name="connsiteY592" fmla="*/ 924402 h 924402"/>
                <a:gd name="connsiteX593" fmla="*/ 2360934 w 4603109"/>
                <a:gd name="connsiteY593" fmla="*/ 924402 h 924402"/>
                <a:gd name="connsiteX594" fmla="*/ 2359443 w 4603109"/>
                <a:gd name="connsiteY594" fmla="*/ 924402 h 924402"/>
                <a:gd name="connsiteX595" fmla="*/ 2352274 w 4603109"/>
                <a:gd name="connsiteY595" fmla="*/ 924402 h 924402"/>
                <a:gd name="connsiteX596" fmla="*/ 2335803 w 4603109"/>
                <a:gd name="connsiteY596" fmla="*/ 924402 h 924402"/>
                <a:gd name="connsiteX597" fmla="*/ 2332360 w 4603109"/>
                <a:gd name="connsiteY597" fmla="*/ 924402 h 924402"/>
                <a:gd name="connsiteX598" fmla="*/ 2332328 w 4603109"/>
                <a:gd name="connsiteY598" fmla="*/ 924402 h 924402"/>
                <a:gd name="connsiteX599" fmla="*/ 2330869 w 4603109"/>
                <a:gd name="connsiteY599" fmla="*/ 924402 h 924402"/>
                <a:gd name="connsiteX600" fmla="*/ 2308721 w 4603109"/>
                <a:gd name="connsiteY600" fmla="*/ 924402 h 924402"/>
                <a:gd name="connsiteX601" fmla="*/ 2233165 w 4603109"/>
                <a:gd name="connsiteY601" fmla="*/ 924402 h 924402"/>
                <a:gd name="connsiteX602" fmla="*/ 2231674 w 4603109"/>
                <a:gd name="connsiteY602" fmla="*/ 924402 h 924402"/>
                <a:gd name="connsiteX603" fmla="*/ 2204591 w 4603109"/>
                <a:gd name="connsiteY603" fmla="*/ 924402 h 924402"/>
                <a:gd name="connsiteX604" fmla="*/ 2204559 w 4603109"/>
                <a:gd name="connsiteY604" fmla="*/ 924402 h 924402"/>
                <a:gd name="connsiteX605" fmla="*/ 2203100 w 4603109"/>
                <a:gd name="connsiteY605" fmla="*/ 924402 h 924402"/>
                <a:gd name="connsiteX606" fmla="*/ 2189452 w 4603109"/>
                <a:gd name="connsiteY606" fmla="*/ 924402 h 924402"/>
                <a:gd name="connsiteX607" fmla="*/ 2160879 w 4603109"/>
                <a:gd name="connsiteY607" fmla="*/ 924402 h 924402"/>
                <a:gd name="connsiteX608" fmla="*/ 2159388 w 4603109"/>
                <a:gd name="connsiteY608" fmla="*/ 924402 h 924402"/>
                <a:gd name="connsiteX609" fmla="*/ 2085323 w 4603109"/>
                <a:gd name="connsiteY609" fmla="*/ 924402 h 924402"/>
                <a:gd name="connsiteX610" fmla="*/ 2077294 w 4603109"/>
                <a:gd name="connsiteY610" fmla="*/ 924402 h 924402"/>
                <a:gd name="connsiteX611" fmla="*/ 2061683 w 4603109"/>
                <a:gd name="connsiteY611" fmla="*/ 924402 h 924402"/>
                <a:gd name="connsiteX612" fmla="*/ 2055258 w 4603109"/>
                <a:gd name="connsiteY612" fmla="*/ 924402 h 924402"/>
                <a:gd name="connsiteX613" fmla="*/ 2038787 w 4603109"/>
                <a:gd name="connsiteY613" fmla="*/ 924402 h 924402"/>
                <a:gd name="connsiteX614" fmla="*/ 2033110 w 4603109"/>
                <a:gd name="connsiteY614" fmla="*/ 924402 h 924402"/>
                <a:gd name="connsiteX615" fmla="*/ 2031619 w 4603109"/>
                <a:gd name="connsiteY615" fmla="*/ 924402 h 924402"/>
                <a:gd name="connsiteX616" fmla="*/ 2011705 w 4603109"/>
                <a:gd name="connsiteY616" fmla="*/ 924402 h 924402"/>
                <a:gd name="connsiteX617" fmla="*/ 1957554 w 4603109"/>
                <a:gd name="connsiteY617" fmla="*/ 924402 h 924402"/>
                <a:gd name="connsiteX618" fmla="*/ 1949525 w 4603109"/>
                <a:gd name="connsiteY618" fmla="*/ 924402 h 924402"/>
                <a:gd name="connsiteX619" fmla="*/ 1927489 w 4603109"/>
                <a:gd name="connsiteY619" fmla="*/ 924402 h 924402"/>
                <a:gd name="connsiteX620" fmla="*/ 1911018 w 4603109"/>
                <a:gd name="connsiteY620" fmla="*/ 924402 h 924402"/>
                <a:gd name="connsiteX621" fmla="*/ 1907543 w 4603109"/>
                <a:gd name="connsiteY621" fmla="*/ 924402 h 924402"/>
                <a:gd name="connsiteX622" fmla="*/ 1885268 w 4603109"/>
                <a:gd name="connsiteY622" fmla="*/ 924402 h 924402"/>
                <a:gd name="connsiteX623" fmla="*/ 1883936 w 4603109"/>
                <a:gd name="connsiteY623" fmla="*/ 924402 h 924402"/>
                <a:gd name="connsiteX624" fmla="*/ 1868796 w 4603109"/>
                <a:gd name="connsiteY624" fmla="*/ 924402 h 924402"/>
                <a:gd name="connsiteX625" fmla="*/ 1838732 w 4603109"/>
                <a:gd name="connsiteY625" fmla="*/ 924402 h 924402"/>
                <a:gd name="connsiteX626" fmla="*/ 1779774 w 4603109"/>
                <a:gd name="connsiteY626" fmla="*/ 924402 h 924402"/>
                <a:gd name="connsiteX627" fmla="*/ 1764668 w 4603109"/>
                <a:gd name="connsiteY627" fmla="*/ 924402 h 924402"/>
                <a:gd name="connsiteX628" fmla="*/ 1757499 w 4603109"/>
                <a:gd name="connsiteY628" fmla="*/ 924402 h 924402"/>
                <a:gd name="connsiteX629" fmla="*/ 1741027 w 4603109"/>
                <a:gd name="connsiteY629" fmla="*/ 924402 h 924402"/>
                <a:gd name="connsiteX630" fmla="*/ 1737552 w 4603109"/>
                <a:gd name="connsiteY630" fmla="*/ 924402 h 924402"/>
                <a:gd name="connsiteX631" fmla="*/ 1736094 w 4603109"/>
                <a:gd name="connsiteY631" fmla="*/ 924402 h 924402"/>
                <a:gd name="connsiteX632" fmla="*/ 1734603 w 4603109"/>
                <a:gd name="connsiteY632" fmla="*/ 924402 h 924402"/>
                <a:gd name="connsiteX633" fmla="*/ 1710963 w 4603109"/>
                <a:gd name="connsiteY633" fmla="*/ 924402 h 924402"/>
                <a:gd name="connsiteX634" fmla="*/ 1707488 w 4603109"/>
                <a:gd name="connsiteY634" fmla="*/ 924402 h 924402"/>
                <a:gd name="connsiteX635" fmla="*/ 1652509 w 4603109"/>
                <a:gd name="connsiteY635" fmla="*/ 924402 h 924402"/>
                <a:gd name="connsiteX636" fmla="*/ 1636899 w 4603109"/>
                <a:gd name="connsiteY636" fmla="*/ 924402 h 924402"/>
                <a:gd name="connsiteX637" fmla="*/ 1609783 w 4603109"/>
                <a:gd name="connsiteY637" fmla="*/ 924402 h 924402"/>
                <a:gd name="connsiteX638" fmla="*/ 1608325 w 4603109"/>
                <a:gd name="connsiteY638" fmla="*/ 924402 h 924402"/>
                <a:gd name="connsiteX639" fmla="*/ 1606834 w 4603109"/>
                <a:gd name="connsiteY639" fmla="*/ 924402 h 924402"/>
                <a:gd name="connsiteX640" fmla="*/ 1579719 w 4603109"/>
                <a:gd name="connsiteY640" fmla="*/ 924402 h 924402"/>
                <a:gd name="connsiteX641" fmla="*/ 1564612 w 4603109"/>
                <a:gd name="connsiteY641" fmla="*/ 924402 h 924402"/>
                <a:gd name="connsiteX642" fmla="*/ 1524740 w 4603109"/>
                <a:gd name="connsiteY642" fmla="*/ 924402 h 924402"/>
                <a:gd name="connsiteX643" fmla="*/ 1482518 w 4603109"/>
                <a:gd name="connsiteY643" fmla="*/ 924402 h 924402"/>
                <a:gd name="connsiteX644" fmla="*/ 1460483 w 4603109"/>
                <a:gd name="connsiteY644" fmla="*/ 924402 h 924402"/>
                <a:gd name="connsiteX645" fmla="*/ 1452454 w 4603109"/>
                <a:gd name="connsiteY645" fmla="*/ 924402 h 924402"/>
                <a:gd name="connsiteX646" fmla="*/ 1444011 w 4603109"/>
                <a:gd name="connsiteY646" fmla="*/ 924402 h 924402"/>
                <a:gd name="connsiteX647" fmla="*/ 1436843 w 4603109"/>
                <a:gd name="connsiteY647" fmla="*/ 924402 h 924402"/>
                <a:gd name="connsiteX648" fmla="*/ 1413947 w 4603109"/>
                <a:gd name="connsiteY648" fmla="*/ 924402 h 924402"/>
                <a:gd name="connsiteX649" fmla="*/ 1354749 w 4603109"/>
                <a:gd name="connsiteY649" fmla="*/ 924402 h 924402"/>
                <a:gd name="connsiteX650" fmla="*/ 1332714 w 4603109"/>
                <a:gd name="connsiteY650" fmla="*/ 924402 h 924402"/>
                <a:gd name="connsiteX651" fmla="*/ 1324685 w 4603109"/>
                <a:gd name="connsiteY651" fmla="*/ 924402 h 924402"/>
                <a:gd name="connsiteX652" fmla="*/ 1316242 w 4603109"/>
                <a:gd name="connsiteY652" fmla="*/ 924402 h 924402"/>
                <a:gd name="connsiteX653" fmla="*/ 1312767 w 4603109"/>
                <a:gd name="connsiteY653" fmla="*/ 924402 h 924402"/>
                <a:gd name="connsiteX654" fmla="*/ 1286178 w 4603109"/>
                <a:gd name="connsiteY654" fmla="*/ 924402 h 924402"/>
                <a:gd name="connsiteX655" fmla="*/ 1282703 w 4603109"/>
                <a:gd name="connsiteY655" fmla="*/ 924402 h 924402"/>
                <a:gd name="connsiteX656" fmla="*/ 1243956 w 4603109"/>
                <a:gd name="connsiteY656" fmla="*/ 924402 h 924402"/>
                <a:gd name="connsiteX657" fmla="*/ 1184998 w 4603109"/>
                <a:gd name="connsiteY657" fmla="*/ 924402 h 924402"/>
                <a:gd name="connsiteX658" fmla="*/ 1154934 w 4603109"/>
                <a:gd name="connsiteY658" fmla="*/ 924402 h 924402"/>
                <a:gd name="connsiteX659" fmla="*/ 1139828 w 4603109"/>
                <a:gd name="connsiteY659" fmla="*/ 924402 h 924402"/>
                <a:gd name="connsiteX660" fmla="*/ 1116187 w 4603109"/>
                <a:gd name="connsiteY660" fmla="*/ 924402 h 924402"/>
                <a:gd name="connsiteX661" fmla="*/ 1112712 w 4603109"/>
                <a:gd name="connsiteY661" fmla="*/ 924402 h 924402"/>
                <a:gd name="connsiteX662" fmla="*/ 1057734 w 4603109"/>
                <a:gd name="connsiteY662" fmla="*/ 924402 h 924402"/>
                <a:gd name="connsiteX663" fmla="*/ 1027669 w 4603109"/>
                <a:gd name="connsiteY663" fmla="*/ 924402 h 924402"/>
                <a:gd name="connsiteX664" fmla="*/ 1012059 w 4603109"/>
                <a:gd name="connsiteY664" fmla="*/ 924402 h 924402"/>
                <a:gd name="connsiteX665" fmla="*/ 984943 w 4603109"/>
                <a:gd name="connsiteY665" fmla="*/ 924402 h 924402"/>
                <a:gd name="connsiteX666" fmla="*/ 929965 w 4603109"/>
                <a:gd name="connsiteY666" fmla="*/ 924402 h 924402"/>
                <a:gd name="connsiteX667" fmla="*/ 899900 w 4603109"/>
                <a:gd name="connsiteY667" fmla="*/ 924402 h 924402"/>
                <a:gd name="connsiteX668" fmla="*/ 857678 w 4603109"/>
                <a:gd name="connsiteY668" fmla="*/ 924402 h 924402"/>
                <a:gd name="connsiteX669" fmla="*/ 819171 w 4603109"/>
                <a:gd name="connsiteY669" fmla="*/ 924402 h 924402"/>
                <a:gd name="connsiteX670" fmla="*/ 729909 w 4603109"/>
                <a:gd name="connsiteY670" fmla="*/ 924402 h 924402"/>
                <a:gd name="connsiteX671" fmla="*/ 691402 w 4603109"/>
                <a:gd name="connsiteY671" fmla="*/ 924402 h 924402"/>
                <a:gd name="connsiteX672" fmla="*/ 687927 w 4603109"/>
                <a:gd name="connsiteY672" fmla="*/ 924402 h 924402"/>
                <a:gd name="connsiteX673" fmla="*/ 560158 w 4603109"/>
                <a:gd name="connsiteY673" fmla="*/ 924402 h 924402"/>
                <a:gd name="connsiteX674" fmla="*/ 432894 w 4603109"/>
                <a:gd name="connsiteY674" fmla="*/ 924402 h 924402"/>
                <a:gd name="connsiteX675" fmla="*/ 305125 w 4603109"/>
                <a:gd name="connsiteY675" fmla="*/ 924402 h 924402"/>
                <a:gd name="connsiteX676" fmla="*/ 223202 w 4603109"/>
                <a:gd name="connsiteY676" fmla="*/ 877348 h 924402"/>
                <a:gd name="connsiteX677" fmla="*/ 10809 w 4603109"/>
                <a:gd name="connsiteY677" fmla="*/ 509257 h 924402"/>
                <a:gd name="connsiteX678" fmla="*/ 10809 w 4603109"/>
                <a:gd name="connsiteY678" fmla="*/ 415146 h 924402"/>
                <a:gd name="connsiteX679" fmla="*/ 223202 w 4603109"/>
                <a:gd name="connsiteY679" fmla="*/ 47054 h 924402"/>
                <a:gd name="connsiteX680" fmla="*/ 305125 w 4603109"/>
                <a:gd name="connsiteY680" fmla="*/ 0 h 92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</a:cxnLst>
              <a:rect l="l" t="t" r="r" b="b"/>
              <a:pathLst>
                <a:path w="4603109" h="924402">
                  <a:moveTo>
                    <a:pt x="305125" y="0"/>
                  </a:moveTo>
                  <a:lnTo>
                    <a:pt x="432894" y="0"/>
                  </a:lnTo>
                  <a:lnTo>
                    <a:pt x="445336" y="0"/>
                  </a:lnTo>
                  <a:cubicBezTo>
                    <a:pt x="485989" y="0"/>
                    <a:pt x="520835" y="0"/>
                    <a:pt x="550703" y="0"/>
                  </a:cubicBezTo>
                  <a:lnTo>
                    <a:pt x="560158" y="0"/>
                  </a:lnTo>
                  <a:lnTo>
                    <a:pt x="573105" y="0"/>
                  </a:lnTo>
                  <a:lnTo>
                    <a:pt x="626202" y="0"/>
                  </a:lnTo>
                  <a:cubicBezTo>
                    <a:pt x="646943" y="0"/>
                    <a:pt x="663537" y="0"/>
                    <a:pt x="676811" y="0"/>
                  </a:cubicBezTo>
                  <a:lnTo>
                    <a:pt x="678472" y="0"/>
                  </a:lnTo>
                  <a:lnTo>
                    <a:pt x="687927" y="0"/>
                  </a:lnTo>
                  <a:lnTo>
                    <a:pt x="691402" y="0"/>
                  </a:lnTo>
                  <a:lnTo>
                    <a:pt x="700371" y="0"/>
                  </a:lnTo>
                  <a:lnTo>
                    <a:pt x="707508" y="0"/>
                  </a:lnTo>
                  <a:cubicBezTo>
                    <a:pt x="729909" y="0"/>
                    <a:pt x="729909" y="0"/>
                    <a:pt x="729909" y="0"/>
                  </a:cubicBezTo>
                  <a:lnTo>
                    <a:pt x="753971" y="0"/>
                  </a:lnTo>
                  <a:lnTo>
                    <a:pt x="804580" y="0"/>
                  </a:lnTo>
                  <a:lnTo>
                    <a:pt x="805737" y="0"/>
                  </a:lnTo>
                  <a:lnTo>
                    <a:pt x="819171" y="0"/>
                  </a:lnTo>
                  <a:lnTo>
                    <a:pt x="828140" y="0"/>
                  </a:lnTo>
                  <a:lnTo>
                    <a:pt x="831615" y="0"/>
                  </a:lnTo>
                  <a:lnTo>
                    <a:pt x="835277" y="0"/>
                  </a:lnTo>
                  <a:lnTo>
                    <a:pt x="857678" y="0"/>
                  </a:lnTo>
                  <a:lnTo>
                    <a:pt x="864889" y="0"/>
                  </a:lnTo>
                  <a:lnTo>
                    <a:pt x="899900" y="0"/>
                  </a:lnTo>
                  <a:lnTo>
                    <a:pt x="909341" y="0"/>
                  </a:lnTo>
                  <a:lnTo>
                    <a:pt x="929965" y="0"/>
                  </a:lnTo>
                  <a:lnTo>
                    <a:pt x="933506" y="0"/>
                  </a:lnTo>
                  <a:lnTo>
                    <a:pt x="936982" y="0"/>
                  </a:lnTo>
                  <a:lnTo>
                    <a:pt x="959384" y="0"/>
                  </a:lnTo>
                  <a:lnTo>
                    <a:pt x="962542" y="0"/>
                  </a:lnTo>
                  <a:lnTo>
                    <a:pt x="984943" y="0"/>
                  </a:lnTo>
                  <a:lnTo>
                    <a:pt x="992658" y="0"/>
                  </a:lnTo>
                  <a:lnTo>
                    <a:pt x="1012059" y="0"/>
                  </a:lnTo>
                  <a:lnTo>
                    <a:pt x="1012480" y="0"/>
                  </a:lnTo>
                  <a:lnTo>
                    <a:pt x="1027669" y="0"/>
                  </a:lnTo>
                  <a:lnTo>
                    <a:pt x="1037110" y="0"/>
                  </a:lnTo>
                  <a:lnTo>
                    <a:pt x="1040112" y="0"/>
                  </a:lnTo>
                  <a:lnTo>
                    <a:pt x="1057734" y="0"/>
                  </a:lnTo>
                  <a:lnTo>
                    <a:pt x="1064751" y="0"/>
                  </a:lnTo>
                  <a:lnTo>
                    <a:pt x="1070177" y="0"/>
                  </a:lnTo>
                  <a:lnTo>
                    <a:pt x="1072436" y="0"/>
                  </a:lnTo>
                  <a:lnTo>
                    <a:pt x="1090311" y="0"/>
                  </a:lnTo>
                  <a:lnTo>
                    <a:pt x="1110718" y="0"/>
                  </a:lnTo>
                  <a:lnTo>
                    <a:pt x="1112712" y="0"/>
                  </a:lnTo>
                  <a:lnTo>
                    <a:pt x="1116187" y="0"/>
                  </a:lnTo>
                  <a:lnTo>
                    <a:pt x="1139828" y="0"/>
                  </a:lnTo>
                  <a:lnTo>
                    <a:pt x="1140249" y="0"/>
                  </a:lnTo>
                  <a:lnTo>
                    <a:pt x="1145480" y="0"/>
                  </a:lnTo>
                  <a:lnTo>
                    <a:pt x="1152270" y="0"/>
                  </a:lnTo>
                  <a:lnTo>
                    <a:pt x="1154934" y="0"/>
                  </a:lnTo>
                  <a:lnTo>
                    <a:pt x="1167881" y="0"/>
                  </a:lnTo>
                  <a:lnTo>
                    <a:pt x="1175544" y="0"/>
                  </a:lnTo>
                  <a:lnTo>
                    <a:pt x="1184998" y="0"/>
                  </a:lnTo>
                  <a:lnTo>
                    <a:pt x="1197946" y="0"/>
                  </a:lnTo>
                  <a:lnTo>
                    <a:pt x="1200205" y="0"/>
                  </a:lnTo>
                  <a:lnTo>
                    <a:pt x="1220978" y="0"/>
                  </a:lnTo>
                  <a:lnTo>
                    <a:pt x="1238487" y="0"/>
                  </a:lnTo>
                  <a:lnTo>
                    <a:pt x="1243956" y="0"/>
                  </a:lnTo>
                  <a:lnTo>
                    <a:pt x="1251042" y="0"/>
                  </a:lnTo>
                  <a:lnTo>
                    <a:pt x="1257637" y="0"/>
                  </a:lnTo>
                  <a:lnTo>
                    <a:pt x="1271587" y="0"/>
                  </a:lnTo>
                  <a:lnTo>
                    <a:pt x="1273249" y="0"/>
                  </a:lnTo>
                  <a:lnTo>
                    <a:pt x="1280039" y="0"/>
                  </a:lnTo>
                  <a:lnTo>
                    <a:pt x="1282703" y="0"/>
                  </a:lnTo>
                  <a:lnTo>
                    <a:pt x="1286178" y="0"/>
                  </a:lnTo>
                  <a:lnTo>
                    <a:pt x="1295146" y="0"/>
                  </a:lnTo>
                  <a:lnTo>
                    <a:pt x="1301651" y="0"/>
                  </a:lnTo>
                  <a:lnTo>
                    <a:pt x="1302284" y="0"/>
                  </a:lnTo>
                  <a:lnTo>
                    <a:pt x="1303313" y="0"/>
                  </a:lnTo>
                  <a:lnTo>
                    <a:pt x="1312767" y="0"/>
                  </a:lnTo>
                  <a:lnTo>
                    <a:pt x="1316242" y="0"/>
                  </a:lnTo>
                  <a:lnTo>
                    <a:pt x="1321886" y="0"/>
                  </a:lnTo>
                  <a:lnTo>
                    <a:pt x="1324685" y="0"/>
                  </a:lnTo>
                  <a:lnTo>
                    <a:pt x="1325211" y="0"/>
                  </a:lnTo>
                  <a:lnTo>
                    <a:pt x="1332348" y="0"/>
                  </a:lnTo>
                  <a:lnTo>
                    <a:pt x="1332714" y="0"/>
                  </a:lnTo>
                  <a:lnTo>
                    <a:pt x="1333135" y="0"/>
                  </a:lnTo>
                  <a:lnTo>
                    <a:pt x="1348747" y="0"/>
                  </a:lnTo>
                  <a:lnTo>
                    <a:pt x="1354749" y="0"/>
                  </a:lnTo>
                  <a:lnTo>
                    <a:pt x="1378811" y="0"/>
                  </a:lnTo>
                  <a:lnTo>
                    <a:pt x="1383745" y="0"/>
                  </a:lnTo>
                  <a:lnTo>
                    <a:pt x="1385406" y="0"/>
                  </a:lnTo>
                  <a:lnTo>
                    <a:pt x="1399356" y="0"/>
                  </a:lnTo>
                  <a:lnTo>
                    <a:pt x="1400513" y="0"/>
                  </a:lnTo>
                  <a:lnTo>
                    <a:pt x="1413947" y="0"/>
                  </a:lnTo>
                  <a:lnTo>
                    <a:pt x="1414442" y="0"/>
                  </a:lnTo>
                  <a:lnTo>
                    <a:pt x="1422915" y="0"/>
                  </a:lnTo>
                  <a:lnTo>
                    <a:pt x="1426390" y="0"/>
                  </a:lnTo>
                  <a:lnTo>
                    <a:pt x="1429420" y="0"/>
                  </a:lnTo>
                  <a:lnTo>
                    <a:pt x="1430053" y="0"/>
                  </a:lnTo>
                  <a:lnTo>
                    <a:pt x="1430206" y="0"/>
                  </a:lnTo>
                  <a:lnTo>
                    <a:pt x="1430577" y="0"/>
                  </a:lnTo>
                  <a:lnTo>
                    <a:pt x="1436843" y="0"/>
                  </a:lnTo>
                  <a:lnTo>
                    <a:pt x="1444011" y="0"/>
                  </a:lnTo>
                  <a:lnTo>
                    <a:pt x="1449655" y="0"/>
                  </a:lnTo>
                  <a:lnTo>
                    <a:pt x="1452454" y="0"/>
                  </a:lnTo>
                  <a:lnTo>
                    <a:pt x="1452980" y="0"/>
                  </a:lnTo>
                  <a:lnTo>
                    <a:pt x="1456455" y="0"/>
                  </a:lnTo>
                  <a:lnTo>
                    <a:pt x="1459664" y="0"/>
                  </a:lnTo>
                  <a:lnTo>
                    <a:pt x="1460117" y="0"/>
                  </a:lnTo>
                  <a:lnTo>
                    <a:pt x="1460483" y="0"/>
                  </a:lnTo>
                  <a:lnTo>
                    <a:pt x="1460904" y="0"/>
                  </a:lnTo>
                  <a:lnTo>
                    <a:pt x="1472926" y="0"/>
                  </a:lnTo>
                  <a:lnTo>
                    <a:pt x="1482518" y="0"/>
                  </a:lnTo>
                  <a:lnTo>
                    <a:pt x="1489729" y="0"/>
                  </a:lnTo>
                  <a:lnTo>
                    <a:pt x="1504116" y="0"/>
                  </a:lnTo>
                  <a:lnTo>
                    <a:pt x="1511514" y="0"/>
                  </a:lnTo>
                  <a:lnTo>
                    <a:pt x="1524740" y="0"/>
                  </a:lnTo>
                  <a:lnTo>
                    <a:pt x="1528282" y="0"/>
                  </a:lnTo>
                  <a:lnTo>
                    <a:pt x="1531757" y="0"/>
                  </a:lnTo>
                  <a:lnTo>
                    <a:pt x="1534181" y="0"/>
                  </a:lnTo>
                  <a:lnTo>
                    <a:pt x="1542211" y="0"/>
                  </a:lnTo>
                  <a:lnTo>
                    <a:pt x="1554159" y="0"/>
                  </a:lnTo>
                  <a:lnTo>
                    <a:pt x="1557318" y="0"/>
                  </a:lnTo>
                  <a:lnTo>
                    <a:pt x="1557975" y="0"/>
                  </a:lnTo>
                  <a:lnTo>
                    <a:pt x="1558346" y="0"/>
                  </a:lnTo>
                  <a:lnTo>
                    <a:pt x="1561822" y="0"/>
                  </a:lnTo>
                  <a:lnTo>
                    <a:pt x="1564612" y="0"/>
                  </a:lnTo>
                  <a:lnTo>
                    <a:pt x="1566857" y="0"/>
                  </a:lnTo>
                  <a:lnTo>
                    <a:pt x="1576919" y="0"/>
                  </a:lnTo>
                  <a:lnTo>
                    <a:pt x="1579719" y="0"/>
                  </a:lnTo>
                  <a:lnTo>
                    <a:pt x="1584224" y="0"/>
                  </a:lnTo>
                  <a:lnTo>
                    <a:pt x="1587382" y="0"/>
                  </a:lnTo>
                  <a:lnTo>
                    <a:pt x="1587433" y="0"/>
                  </a:lnTo>
                  <a:lnTo>
                    <a:pt x="1600695" y="0"/>
                  </a:lnTo>
                  <a:lnTo>
                    <a:pt x="1606834" y="0"/>
                  </a:lnTo>
                  <a:lnTo>
                    <a:pt x="1607256" y="0"/>
                  </a:lnTo>
                  <a:lnTo>
                    <a:pt x="1608325" y="0"/>
                  </a:lnTo>
                  <a:lnTo>
                    <a:pt x="1609783" y="0"/>
                  </a:lnTo>
                  <a:lnTo>
                    <a:pt x="1617498" y="0"/>
                  </a:lnTo>
                  <a:lnTo>
                    <a:pt x="1631885" y="0"/>
                  </a:lnTo>
                  <a:lnTo>
                    <a:pt x="1636899" y="0"/>
                  </a:lnTo>
                  <a:lnTo>
                    <a:pt x="1637320" y="0"/>
                  </a:lnTo>
                  <a:lnTo>
                    <a:pt x="1637445" y="0"/>
                  </a:lnTo>
                  <a:lnTo>
                    <a:pt x="1652509" y="0"/>
                  </a:lnTo>
                  <a:lnTo>
                    <a:pt x="1659526" y="0"/>
                  </a:lnTo>
                  <a:lnTo>
                    <a:pt x="1661950" y="0"/>
                  </a:lnTo>
                  <a:lnTo>
                    <a:pt x="1664952" y="0"/>
                  </a:lnTo>
                  <a:lnTo>
                    <a:pt x="1667212" y="0"/>
                  </a:lnTo>
                  <a:lnTo>
                    <a:pt x="1685087" y="0"/>
                  </a:lnTo>
                  <a:lnTo>
                    <a:pt x="1689591" y="0"/>
                  </a:lnTo>
                  <a:lnTo>
                    <a:pt x="1694626" y="0"/>
                  </a:lnTo>
                  <a:lnTo>
                    <a:pt x="1697276" y="0"/>
                  </a:lnTo>
                  <a:lnTo>
                    <a:pt x="1698000" y="0"/>
                  </a:lnTo>
                  <a:lnTo>
                    <a:pt x="1704688" y="0"/>
                  </a:lnTo>
                  <a:lnTo>
                    <a:pt x="1707488" y="0"/>
                  </a:lnTo>
                  <a:lnTo>
                    <a:pt x="1710963" y="0"/>
                  </a:lnTo>
                  <a:lnTo>
                    <a:pt x="1715151" y="0"/>
                  </a:lnTo>
                  <a:lnTo>
                    <a:pt x="1721928" y="0"/>
                  </a:lnTo>
                  <a:lnTo>
                    <a:pt x="1734603" y="0"/>
                  </a:lnTo>
                  <a:lnTo>
                    <a:pt x="1735025" y="0"/>
                  </a:lnTo>
                  <a:lnTo>
                    <a:pt x="1735558" y="0"/>
                  </a:lnTo>
                  <a:lnTo>
                    <a:pt x="1736094" y="0"/>
                  </a:lnTo>
                  <a:lnTo>
                    <a:pt x="1737552" y="0"/>
                  </a:lnTo>
                  <a:lnTo>
                    <a:pt x="1741027" y="0"/>
                  </a:lnTo>
                  <a:lnTo>
                    <a:pt x="1747046" y="0"/>
                  </a:lnTo>
                  <a:lnTo>
                    <a:pt x="1748537" y="0"/>
                  </a:lnTo>
                  <a:lnTo>
                    <a:pt x="1753052" y="0"/>
                  </a:lnTo>
                  <a:lnTo>
                    <a:pt x="1757499" y="0"/>
                  </a:lnTo>
                  <a:lnTo>
                    <a:pt x="1764668" y="0"/>
                  </a:lnTo>
                  <a:lnTo>
                    <a:pt x="1765089" y="0"/>
                  </a:lnTo>
                  <a:lnTo>
                    <a:pt x="1765214" y="0"/>
                  </a:lnTo>
                  <a:lnTo>
                    <a:pt x="1770320" y="0"/>
                  </a:lnTo>
                  <a:lnTo>
                    <a:pt x="1777110" y="0"/>
                  </a:lnTo>
                  <a:lnTo>
                    <a:pt x="1779774" y="0"/>
                  </a:lnTo>
                  <a:lnTo>
                    <a:pt x="1792721" y="0"/>
                  </a:lnTo>
                  <a:lnTo>
                    <a:pt x="1794981" y="0"/>
                  </a:lnTo>
                  <a:lnTo>
                    <a:pt x="1825045" y="0"/>
                  </a:lnTo>
                  <a:lnTo>
                    <a:pt x="1825769" y="0"/>
                  </a:lnTo>
                  <a:lnTo>
                    <a:pt x="1838732" y="0"/>
                  </a:lnTo>
                  <a:lnTo>
                    <a:pt x="1845818" y="0"/>
                  </a:lnTo>
                  <a:lnTo>
                    <a:pt x="1849697" y="0"/>
                  </a:lnTo>
                  <a:lnTo>
                    <a:pt x="1852412" y="0"/>
                  </a:lnTo>
                  <a:lnTo>
                    <a:pt x="1853903" y="0"/>
                  </a:lnTo>
                  <a:lnTo>
                    <a:pt x="1863327" y="0"/>
                  </a:lnTo>
                  <a:lnTo>
                    <a:pt x="1868796" y="0"/>
                  </a:lnTo>
                  <a:lnTo>
                    <a:pt x="1874815" y="0"/>
                  </a:lnTo>
                  <a:lnTo>
                    <a:pt x="1876306" y="0"/>
                  </a:lnTo>
                  <a:lnTo>
                    <a:pt x="1880821" y="0"/>
                  </a:lnTo>
                  <a:lnTo>
                    <a:pt x="1882477" y="0"/>
                  </a:lnTo>
                  <a:lnTo>
                    <a:pt x="1883936" y="0"/>
                  </a:lnTo>
                  <a:lnTo>
                    <a:pt x="1885268" y="0"/>
                  </a:lnTo>
                  <a:lnTo>
                    <a:pt x="1896427" y="0"/>
                  </a:lnTo>
                  <a:lnTo>
                    <a:pt x="1898089" y="0"/>
                  </a:lnTo>
                  <a:lnTo>
                    <a:pt x="1904879" y="0"/>
                  </a:lnTo>
                  <a:lnTo>
                    <a:pt x="1907543" y="0"/>
                  </a:lnTo>
                  <a:lnTo>
                    <a:pt x="1911018" y="0"/>
                  </a:lnTo>
                  <a:lnTo>
                    <a:pt x="1919986" y="0"/>
                  </a:lnTo>
                  <a:lnTo>
                    <a:pt x="1927124" y="0"/>
                  </a:lnTo>
                  <a:lnTo>
                    <a:pt x="1927489" y="0"/>
                  </a:lnTo>
                  <a:lnTo>
                    <a:pt x="1927911" y="0"/>
                  </a:lnTo>
                  <a:lnTo>
                    <a:pt x="1929402" y="0"/>
                  </a:lnTo>
                  <a:lnTo>
                    <a:pt x="1946726" y="0"/>
                  </a:lnTo>
                  <a:lnTo>
                    <a:pt x="1949525" y="0"/>
                  </a:lnTo>
                  <a:lnTo>
                    <a:pt x="1957554" y="0"/>
                  </a:lnTo>
                  <a:lnTo>
                    <a:pt x="1957975" y="0"/>
                  </a:lnTo>
                  <a:lnTo>
                    <a:pt x="1973587" y="0"/>
                  </a:lnTo>
                  <a:lnTo>
                    <a:pt x="1978520" y="0"/>
                  </a:lnTo>
                  <a:lnTo>
                    <a:pt x="1980012" y="0"/>
                  </a:lnTo>
                  <a:lnTo>
                    <a:pt x="1980181" y="0"/>
                  </a:lnTo>
                  <a:lnTo>
                    <a:pt x="1981672" y="0"/>
                  </a:lnTo>
                  <a:lnTo>
                    <a:pt x="2008585" y="0"/>
                  </a:lnTo>
                  <a:lnTo>
                    <a:pt x="2009218" y="0"/>
                  </a:lnTo>
                  <a:lnTo>
                    <a:pt x="2010246" y="0"/>
                  </a:lnTo>
                  <a:lnTo>
                    <a:pt x="2010709" y="0"/>
                  </a:lnTo>
                  <a:lnTo>
                    <a:pt x="2011705" y="0"/>
                  </a:lnTo>
                  <a:lnTo>
                    <a:pt x="2024147" y="0"/>
                  </a:lnTo>
                  <a:lnTo>
                    <a:pt x="2024196" y="0"/>
                  </a:lnTo>
                  <a:lnTo>
                    <a:pt x="2024981" y="0"/>
                  </a:lnTo>
                  <a:lnTo>
                    <a:pt x="2025353" y="0"/>
                  </a:lnTo>
                  <a:lnTo>
                    <a:pt x="2026473" y="0"/>
                  </a:lnTo>
                  <a:lnTo>
                    <a:pt x="2031619" y="0"/>
                  </a:lnTo>
                  <a:lnTo>
                    <a:pt x="2033110" y="0"/>
                  </a:lnTo>
                  <a:lnTo>
                    <a:pt x="2038787" y="0"/>
                  </a:lnTo>
                  <a:lnTo>
                    <a:pt x="2039282" y="0"/>
                  </a:lnTo>
                  <a:lnTo>
                    <a:pt x="2047755" y="0"/>
                  </a:lnTo>
                  <a:lnTo>
                    <a:pt x="2051230" y="0"/>
                  </a:lnTo>
                  <a:lnTo>
                    <a:pt x="2054893" y="0"/>
                  </a:lnTo>
                  <a:lnTo>
                    <a:pt x="2055046" y="0"/>
                  </a:lnTo>
                  <a:lnTo>
                    <a:pt x="2055258" y="0"/>
                  </a:lnTo>
                  <a:lnTo>
                    <a:pt x="2055680" y="0"/>
                  </a:lnTo>
                  <a:lnTo>
                    <a:pt x="2057171" y="0"/>
                  </a:lnTo>
                  <a:lnTo>
                    <a:pt x="2061683" y="0"/>
                  </a:lnTo>
                  <a:lnTo>
                    <a:pt x="2067702" y="0"/>
                  </a:lnTo>
                  <a:lnTo>
                    <a:pt x="2074495" y="0"/>
                  </a:lnTo>
                  <a:lnTo>
                    <a:pt x="2077294" y="0"/>
                  </a:lnTo>
                  <a:lnTo>
                    <a:pt x="2084504" y="0"/>
                  </a:lnTo>
                  <a:lnTo>
                    <a:pt x="2085323" y="0"/>
                  </a:lnTo>
                  <a:lnTo>
                    <a:pt x="2085744" y="0"/>
                  </a:lnTo>
                  <a:lnTo>
                    <a:pt x="2097766" y="0"/>
                  </a:lnTo>
                  <a:lnTo>
                    <a:pt x="2106289" y="0"/>
                  </a:lnTo>
                  <a:lnTo>
                    <a:pt x="2107781" y="0"/>
                  </a:lnTo>
                  <a:lnTo>
                    <a:pt x="2128956" y="0"/>
                  </a:lnTo>
                  <a:lnTo>
                    <a:pt x="2129514" y="0"/>
                  </a:lnTo>
                  <a:lnTo>
                    <a:pt x="2136354" y="0"/>
                  </a:lnTo>
                  <a:lnTo>
                    <a:pt x="2136987" y="0"/>
                  </a:lnTo>
                  <a:lnTo>
                    <a:pt x="2138478" y="0"/>
                  </a:lnTo>
                  <a:lnTo>
                    <a:pt x="2151916" y="0"/>
                  </a:lnTo>
                  <a:lnTo>
                    <a:pt x="2152750" y="0"/>
                  </a:lnTo>
                  <a:lnTo>
                    <a:pt x="2153122" y="0"/>
                  </a:lnTo>
                  <a:lnTo>
                    <a:pt x="2154242" y="0"/>
                  </a:lnTo>
                  <a:lnTo>
                    <a:pt x="2156597" y="0"/>
                  </a:lnTo>
                  <a:lnTo>
                    <a:pt x="2159388" y="0"/>
                  </a:lnTo>
                  <a:lnTo>
                    <a:pt x="2160879" y="0"/>
                  </a:lnTo>
                  <a:lnTo>
                    <a:pt x="2161633" y="0"/>
                  </a:lnTo>
                  <a:lnTo>
                    <a:pt x="2167051" y="0"/>
                  </a:lnTo>
                  <a:lnTo>
                    <a:pt x="2178999" y="0"/>
                  </a:lnTo>
                  <a:lnTo>
                    <a:pt x="2182158" y="0"/>
                  </a:lnTo>
                  <a:lnTo>
                    <a:pt x="2182815" y="0"/>
                  </a:lnTo>
                  <a:lnTo>
                    <a:pt x="2188666" y="0"/>
                  </a:lnTo>
                  <a:lnTo>
                    <a:pt x="2189452" y="0"/>
                  </a:lnTo>
                  <a:lnTo>
                    <a:pt x="2191697" y="0"/>
                  </a:lnTo>
                  <a:lnTo>
                    <a:pt x="2195471" y="0"/>
                  </a:lnTo>
                  <a:lnTo>
                    <a:pt x="2201759" y="0"/>
                  </a:lnTo>
                  <a:lnTo>
                    <a:pt x="2203100" y="0"/>
                  </a:lnTo>
                  <a:lnTo>
                    <a:pt x="2204559" y="0"/>
                  </a:lnTo>
                  <a:lnTo>
                    <a:pt x="2204591" y="0"/>
                  </a:lnTo>
                  <a:lnTo>
                    <a:pt x="2212273" y="0"/>
                  </a:lnTo>
                  <a:lnTo>
                    <a:pt x="2225535" y="0"/>
                  </a:lnTo>
                  <a:lnTo>
                    <a:pt x="2231674" y="0"/>
                  </a:lnTo>
                  <a:lnTo>
                    <a:pt x="2232096" y="0"/>
                  </a:lnTo>
                  <a:lnTo>
                    <a:pt x="2232220" y="0"/>
                  </a:lnTo>
                  <a:lnTo>
                    <a:pt x="2233118" y="0"/>
                  </a:lnTo>
                  <a:lnTo>
                    <a:pt x="2233165" y="0"/>
                  </a:lnTo>
                  <a:lnTo>
                    <a:pt x="2256725" y="0"/>
                  </a:lnTo>
                  <a:lnTo>
                    <a:pt x="2257283" y="0"/>
                  </a:lnTo>
                  <a:lnTo>
                    <a:pt x="2262285" y="0"/>
                  </a:lnTo>
                  <a:lnTo>
                    <a:pt x="2284366" y="0"/>
                  </a:lnTo>
                  <a:lnTo>
                    <a:pt x="2289402" y="0"/>
                  </a:lnTo>
                  <a:lnTo>
                    <a:pt x="2292052" y="0"/>
                  </a:lnTo>
                  <a:lnTo>
                    <a:pt x="2299271" y="0"/>
                  </a:lnTo>
                  <a:lnTo>
                    <a:pt x="2308721" y="0"/>
                  </a:lnTo>
                  <a:lnTo>
                    <a:pt x="2309927" y="0"/>
                  </a:lnTo>
                  <a:lnTo>
                    <a:pt x="2316435" y="0"/>
                  </a:lnTo>
                  <a:lnTo>
                    <a:pt x="2316703" y="0"/>
                  </a:lnTo>
                  <a:lnTo>
                    <a:pt x="2319466" y="0"/>
                  </a:lnTo>
                  <a:lnTo>
                    <a:pt x="2322840" y="0"/>
                  </a:lnTo>
                  <a:lnTo>
                    <a:pt x="2329528" y="0"/>
                  </a:lnTo>
                  <a:lnTo>
                    <a:pt x="2330869" y="0"/>
                  </a:lnTo>
                  <a:lnTo>
                    <a:pt x="2332328" y="0"/>
                  </a:lnTo>
                  <a:lnTo>
                    <a:pt x="2332360" y="0"/>
                  </a:lnTo>
                  <a:lnTo>
                    <a:pt x="2335803" y="0"/>
                  </a:lnTo>
                  <a:lnTo>
                    <a:pt x="2343312" y="0"/>
                  </a:lnTo>
                  <a:lnTo>
                    <a:pt x="2344804" y="0"/>
                  </a:lnTo>
                  <a:lnTo>
                    <a:pt x="2346768" y="0"/>
                  </a:lnTo>
                  <a:lnTo>
                    <a:pt x="2347827" y="0"/>
                  </a:lnTo>
                  <a:lnTo>
                    <a:pt x="2352274" y="0"/>
                  </a:lnTo>
                  <a:lnTo>
                    <a:pt x="2359443" y="0"/>
                  </a:lnTo>
                  <a:lnTo>
                    <a:pt x="2359865" y="0"/>
                  </a:lnTo>
                  <a:lnTo>
                    <a:pt x="2359989" y="0"/>
                  </a:lnTo>
                  <a:lnTo>
                    <a:pt x="2360887" y="0"/>
                  </a:lnTo>
                  <a:lnTo>
                    <a:pt x="2360934" y="0"/>
                  </a:lnTo>
                  <a:lnTo>
                    <a:pt x="2371886" y="0"/>
                  </a:lnTo>
                  <a:lnTo>
                    <a:pt x="2373377" y="0"/>
                  </a:lnTo>
                  <a:lnTo>
                    <a:pt x="2377892" y="0"/>
                  </a:lnTo>
                  <a:cubicBezTo>
                    <a:pt x="2382339" y="0"/>
                    <a:pt x="2382339" y="0"/>
                    <a:pt x="2382339" y="0"/>
                  </a:cubicBezTo>
                  <a:lnTo>
                    <a:pt x="2390054" y="0"/>
                  </a:lnTo>
                  <a:lnTo>
                    <a:pt x="2419821" y="0"/>
                  </a:lnTo>
                  <a:lnTo>
                    <a:pt x="2427040" y="0"/>
                  </a:lnTo>
                  <a:lnTo>
                    <a:pt x="2436490" y="0"/>
                  </a:lnTo>
                  <a:lnTo>
                    <a:pt x="2444472" y="0"/>
                  </a:lnTo>
                  <a:lnTo>
                    <a:pt x="2448678" y="0"/>
                  </a:lnTo>
                  <a:lnTo>
                    <a:pt x="2450171" y="0"/>
                  </a:lnTo>
                  <a:lnTo>
                    <a:pt x="2450609" y="0"/>
                  </a:lnTo>
                  <a:lnTo>
                    <a:pt x="2463572" y="0"/>
                  </a:lnTo>
                  <a:lnTo>
                    <a:pt x="2471081" y="0"/>
                  </a:lnTo>
                  <a:lnTo>
                    <a:pt x="2472573" y="0"/>
                  </a:lnTo>
                  <a:lnTo>
                    <a:pt x="2474537" y="0"/>
                  </a:lnTo>
                  <a:lnTo>
                    <a:pt x="2475596" y="0"/>
                  </a:lnTo>
                  <a:lnTo>
                    <a:pt x="2477252" y="0"/>
                  </a:lnTo>
                  <a:lnTo>
                    <a:pt x="2478712" y="0"/>
                  </a:lnTo>
                  <a:lnTo>
                    <a:pt x="2478743" y="0"/>
                  </a:lnTo>
                  <a:lnTo>
                    <a:pt x="2480043" y="0"/>
                  </a:lnTo>
                  <a:lnTo>
                    <a:pt x="2499655" y="0"/>
                  </a:lnTo>
                  <a:lnTo>
                    <a:pt x="2501146" y="0"/>
                  </a:lnTo>
                  <a:lnTo>
                    <a:pt x="2505661" y="0"/>
                  </a:lnTo>
                  <a:lnTo>
                    <a:pt x="2508776" y="0"/>
                  </a:lnTo>
                  <a:lnTo>
                    <a:pt x="2510108" y="0"/>
                  </a:lnTo>
                  <a:lnTo>
                    <a:pt x="2524178" y="0"/>
                  </a:lnTo>
                  <a:lnTo>
                    <a:pt x="2525248" y="0"/>
                  </a:lnTo>
                  <a:lnTo>
                    <a:pt x="2525669" y="0"/>
                  </a:lnTo>
                  <a:lnTo>
                    <a:pt x="2552329" y="0"/>
                  </a:lnTo>
                  <a:lnTo>
                    <a:pt x="2552751" y="0"/>
                  </a:lnTo>
                  <a:lnTo>
                    <a:pt x="2554242" y="0"/>
                  </a:lnTo>
                  <a:lnTo>
                    <a:pt x="2574787" y="0"/>
                  </a:lnTo>
                  <a:lnTo>
                    <a:pt x="2576279" y="0"/>
                  </a:lnTo>
                  <a:lnTo>
                    <a:pt x="2576447" y="0"/>
                  </a:lnTo>
                  <a:lnTo>
                    <a:pt x="2577940" y="0"/>
                  </a:lnTo>
                  <a:lnTo>
                    <a:pt x="2603360" y="0"/>
                  </a:lnTo>
                  <a:lnTo>
                    <a:pt x="2604852" y="0"/>
                  </a:lnTo>
                  <a:lnTo>
                    <a:pt x="2605021" y="0"/>
                  </a:lnTo>
                  <a:lnTo>
                    <a:pt x="2605484" y="0"/>
                  </a:lnTo>
                  <a:lnTo>
                    <a:pt x="2606481" y="0"/>
                  </a:lnTo>
                  <a:lnTo>
                    <a:pt x="2606512" y="0"/>
                  </a:lnTo>
                  <a:lnTo>
                    <a:pt x="2606976" y="0"/>
                  </a:lnTo>
                  <a:lnTo>
                    <a:pt x="2618923" y="0"/>
                  </a:lnTo>
                  <a:lnTo>
                    <a:pt x="2621248" y="0"/>
                  </a:lnTo>
                  <a:lnTo>
                    <a:pt x="2622740" y="0"/>
                  </a:lnTo>
                  <a:lnTo>
                    <a:pt x="2627885" y="0"/>
                  </a:lnTo>
                  <a:lnTo>
                    <a:pt x="2629377" y="0"/>
                  </a:lnTo>
                  <a:lnTo>
                    <a:pt x="2634058" y="0"/>
                  </a:lnTo>
                  <a:lnTo>
                    <a:pt x="2635549" y="0"/>
                  </a:lnTo>
                  <a:lnTo>
                    <a:pt x="2636545" y="0"/>
                  </a:lnTo>
                  <a:lnTo>
                    <a:pt x="2648987" y="0"/>
                  </a:lnTo>
                  <a:lnTo>
                    <a:pt x="2649821" y="0"/>
                  </a:lnTo>
                  <a:lnTo>
                    <a:pt x="2651313" y="0"/>
                  </a:lnTo>
                  <a:lnTo>
                    <a:pt x="2651947" y="0"/>
                  </a:lnTo>
                  <a:lnTo>
                    <a:pt x="2653017" y="0"/>
                  </a:lnTo>
                  <a:lnTo>
                    <a:pt x="2653438" y="0"/>
                  </a:lnTo>
                  <a:lnTo>
                    <a:pt x="2656459" y="0"/>
                  </a:lnTo>
                  <a:lnTo>
                    <a:pt x="2657950" y="0"/>
                  </a:lnTo>
                  <a:lnTo>
                    <a:pt x="2665460" y="0"/>
                  </a:lnTo>
                  <a:lnTo>
                    <a:pt x="2680098" y="0"/>
                  </a:lnTo>
                  <a:lnTo>
                    <a:pt x="2680520" y="0"/>
                  </a:lnTo>
                  <a:lnTo>
                    <a:pt x="2682011" y="0"/>
                  </a:lnTo>
                  <a:lnTo>
                    <a:pt x="2692542" y="0"/>
                  </a:lnTo>
                  <a:lnTo>
                    <a:pt x="2702556" y="0"/>
                  </a:lnTo>
                  <a:lnTo>
                    <a:pt x="2704048" y="0"/>
                  </a:lnTo>
                  <a:lnTo>
                    <a:pt x="2724289" y="0"/>
                  </a:lnTo>
                  <a:lnTo>
                    <a:pt x="2731129" y="0"/>
                  </a:lnTo>
                  <a:lnTo>
                    <a:pt x="2732621" y="0"/>
                  </a:lnTo>
                  <a:lnTo>
                    <a:pt x="2733253" y="0"/>
                  </a:lnTo>
                  <a:lnTo>
                    <a:pt x="2734745" y="0"/>
                  </a:lnTo>
                  <a:lnTo>
                    <a:pt x="2746692" y="0"/>
                  </a:lnTo>
                  <a:lnTo>
                    <a:pt x="2749017" y="0"/>
                  </a:lnTo>
                  <a:lnTo>
                    <a:pt x="2750509" y="0"/>
                  </a:lnTo>
                  <a:lnTo>
                    <a:pt x="2754354" y="0"/>
                  </a:lnTo>
                  <a:lnTo>
                    <a:pt x="2755654" y="0"/>
                  </a:lnTo>
                  <a:lnTo>
                    <a:pt x="2757146" y="0"/>
                  </a:lnTo>
                  <a:lnTo>
                    <a:pt x="2761827" y="0"/>
                  </a:lnTo>
                  <a:lnTo>
                    <a:pt x="2763318" y="0"/>
                  </a:lnTo>
                  <a:lnTo>
                    <a:pt x="2776756" y="0"/>
                  </a:lnTo>
                  <a:lnTo>
                    <a:pt x="2777590" y="0"/>
                  </a:lnTo>
                  <a:lnTo>
                    <a:pt x="2779082" y="0"/>
                  </a:lnTo>
                  <a:lnTo>
                    <a:pt x="2783442" y="0"/>
                  </a:lnTo>
                  <a:lnTo>
                    <a:pt x="2784228" y="0"/>
                  </a:lnTo>
                  <a:lnTo>
                    <a:pt x="2785719" y="0"/>
                  </a:lnTo>
                  <a:lnTo>
                    <a:pt x="2786473" y="0"/>
                  </a:lnTo>
                  <a:lnTo>
                    <a:pt x="2793229" y="0"/>
                  </a:lnTo>
                  <a:lnTo>
                    <a:pt x="2799367" y="0"/>
                  </a:lnTo>
                  <a:lnTo>
                    <a:pt x="2813506" y="0"/>
                  </a:lnTo>
                  <a:lnTo>
                    <a:pt x="2820311" y="0"/>
                  </a:lnTo>
                  <a:lnTo>
                    <a:pt x="2827893" y="0"/>
                  </a:lnTo>
                  <a:lnTo>
                    <a:pt x="2827940" y="0"/>
                  </a:lnTo>
                  <a:lnTo>
                    <a:pt x="2829431" y="0"/>
                  </a:lnTo>
                  <a:lnTo>
                    <a:pt x="2829978" y="0"/>
                  </a:lnTo>
                  <a:lnTo>
                    <a:pt x="2852058" y="0"/>
                  </a:lnTo>
                  <a:lnTo>
                    <a:pt x="2857060" y="0"/>
                  </a:lnTo>
                  <a:lnTo>
                    <a:pt x="2857958" y="0"/>
                  </a:lnTo>
                  <a:lnTo>
                    <a:pt x="2871601" y="0"/>
                  </a:lnTo>
                  <a:lnTo>
                    <a:pt x="2882123" y="0"/>
                  </a:lnTo>
                  <a:lnTo>
                    <a:pt x="2894046" y="0"/>
                  </a:lnTo>
                  <a:lnTo>
                    <a:pt x="2903496" y="0"/>
                  </a:lnTo>
                  <a:lnTo>
                    <a:pt x="2911211" y="0"/>
                  </a:lnTo>
                  <a:lnTo>
                    <a:pt x="2914242" y="0"/>
                  </a:lnTo>
                  <a:lnTo>
                    <a:pt x="2914461" y="0"/>
                  </a:lnTo>
                  <a:lnTo>
                    <a:pt x="2924111" y="0"/>
                  </a:lnTo>
                  <a:lnTo>
                    <a:pt x="2927136" y="0"/>
                  </a:lnTo>
                  <a:lnTo>
                    <a:pt x="2933561" y="0"/>
                  </a:lnTo>
                  <a:lnTo>
                    <a:pt x="2939580" y="0"/>
                  </a:lnTo>
                  <a:lnTo>
                    <a:pt x="2941275" y="0"/>
                  </a:lnTo>
                  <a:lnTo>
                    <a:pt x="2941543" y="0"/>
                  </a:lnTo>
                  <a:lnTo>
                    <a:pt x="2945586" y="0"/>
                  </a:lnTo>
                  <a:lnTo>
                    <a:pt x="2950032" y="0"/>
                  </a:lnTo>
                  <a:lnTo>
                    <a:pt x="2955662" y="0"/>
                  </a:lnTo>
                  <a:lnTo>
                    <a:pt x="2955709" y="0"/>
                  </a:lnTo>
                  <a:lnTo>
                    <a:pt x="2957200" y="0"/>
                  </a:lnTo>
                  <a:lnTo>
                    <a:pt x="2957747" y="0"/>
                  </a:lnTo>
                  <a:lnTo>
                    <a:pt x="2968152" y="0"/>
                  </a:lnTo>
                  <a:lnTo>
                    <a:pt x="2969644" y="0"/>
                  </a:lnTo>
                  <a:lnTo>
                    <a:pt x="2972667" y="0"/>
                  </a:lnTo>
                  <a:lnTo>
                    <a:pt x="2977114" y="0"/>
                  </a:lnTo>
                  <a:lnTo>
                    <a:pt x="2984829" y="0"/>
                  </a:lnTo>
                  <a:lnTo>
                    <a:pt x="2985727" y="0"/>
                  </a:lnTo>
                  <a:lnTo>
                    <a:pt x="2999370" y="0"/>
                  </a:lnTo>
                  <a:lnTo>
                    <a:pt x="3021815" y="0"/>
                  </a:lnTo>
                  <a:lnTo>
                    <a:pt x="3031265" y="0"/>
                  </a:lnTo>
                  <a:lnTo>
                    <a:pt x="3042230" y="0"/>
                  </a:lnTo>
                  <a:lnTo>
                    <a:pt x="3044946" y="0"/>
                  </a:lnTo>
                  <a:lnTo>
                    <a:pt x="3051880" y="0"/>
                  </a:lnTo>
                  <a:lnTo>
                    <a:pt x="3061330" y="0"/>
                  </a:lnTo>
                  <a:lnTo>
                    <a:pt x="3067349" y="0"/>
                  </a:lnTo>
                  <a:lnTo>
                    <a:pt x="3069312" y="0"/>
                  </a:lnTo>
                  <a:lnTo>
                    <a:pt x="3073355" y="0"/>
                  </a:lnTo>
                  <a:lnTo>
                    <a:pt x="3073518" y="0"/>
                  </a:lnTo>
                  <a:lnTo>
                    <a:pt x="3075011" y="0"/>
                  </a:lnTo>
                  <a:lnTo>
                    <a:pt x="3077801" y="0"/>
                  </a:lnTo>
                  <a:lnTo>
                    <a:pt x="3095921" y="0"/>
                  </a:lnTo>
                  <a:lnTo>
                    <a:pt x="3097413" y="0"/>
                  </a:lnTo>
                  <a:lnTo>
                    <a:pt x="3100436" y="0"/>
                  </a:lnTo>
                  <a:lnTo>
                    <a:pt x="3103552" y="0"/>
                  </a:lnTo>
                  <a:lnTo>
                    <a:pt x="3104883" y="0"/>
                  </a:lnTo>
                  <a:lnTo>
                    <a:pt x="3120023" y="0"/>
                  </a:lnTo>
                  <a:lnTo>
                    <a:pt x="3120445" y="0"/>
                  </a:lnTo>
                  <a:lnTo>
                    <a:pt x="3149018" y="0"/>
                  </a:lnTo>
                  <a:lnTo>
                    <a:pt x="3150088" y="0"/>
                  </a:lnTo>
                  <a:lnTo>
                    <a:pt x="3150509" y="0"/>
                  </a:lnTo>
                  <a:lnTo>
                    <a:pt x="3171054" y="0"/>
                  </a:lnTo>
                  <a:lnTo>
                    <a:pt x="3172715" y="0"/>
                  </a:lnTo>
                  <a:lnTo>
                    <a:pt x="3199627" y="0"/>
                  </a:lnTo>
                  <a:lnTo>
                    <a:pt x="3201119" y="0"/>
                  </a:lnTo>
                  <a:lnTo>
                    <a:pt x="3201287" y="0"/>
                  </a:lnTo>
                  <a:lnTo>
                    <a:pt x="3201751" y="0"/>
                  </a:lnTo>
                  <a:lnTo>
                    <a:pt x="3202780" y="0"/>
                  </a:lnTo>
                  <a:lnTo>
                    <a:pt x="3217515" y="0"/>
                  </a:lnTo>
                  <a:lnTo>
                    <a:pt x="3224152" y="0"/>
                  </a:lnTo>
                  <a:lnTo>
                    <a:pt x="3230324" y="0"/>
                  </a:lnTo>
                  <a:lnTo>
                    <a:pt x="3231321" y="0"/>
                  </a:lnTo>
                  <a:lnTo>
                    <a:pt x="3231816" y="0"/>
                  </a:lnTo>
                  <a:lnTo>
                    <a:pt x="3243763" y="0"/>
                  </a:lnTo>
                  <a:lnTo>
                    <a:pt x="3246088" y="0"/>
                  </a:lnTo>
                  <a:lnTo>
                    <a:pt x="3247580" y="0"/>
                  </a:lnTo>
                  <a:lnTo>
                    <a:pt x="3247792" y="0"/>
                  </a:lnTo>
                  <a:lnTo>
                    <a:pt x="3248214" y="0"/>
                  </a:lnTo>
                  <a:lnTo>
                    <a:pt x="3252725" y="0"/>
                  </a:lnTo>
                  <a:lnTo>
                    <a:pt x="3254217" y="0"/>
                  </a:lnTo>
                  <a:lnTo>
                    <a:pt x="3260235" y="0"/>
                  </a:lnTo>
                  <a:lnTo>
                    <a:pt x="3276787" y="0"/>
                  </a:lnTo>
                  <a:lnTo>
                    <a:pt x="3277857" y="0"/>
                  </a:lnTo>
                  <a:lnTo>
                    <a:pt x="3278278" y="0"/>
                  </a:lnTo>
                  <a:lnTo>
                    <a:pt x="3290300" y="0"/>
                  </a:lnTo>
                  <a:lnTo>
                    <a:pt x="3298823" y="0"/>
                  </a:lnTo>
                  <a:lnTo>
                    <a:pt x="3327396" y="0"/>
                  </a:lnTo>
                  <a:lnTo>
                    <a:pt x="3328888" y="0"/>
                  </a:lnTo>
                  <a:lnTo>
                    <a:pt x="3329520" y="0"/>
                  </a:lnTo>
                  <a:lnTo>
                    <a:pt x="3345284" y="0"/>
                  </a:lnTo>
                  <a:lnTo>
                    <a:pt x="3349129" y="0"/>
                  </a:lnTo>
                  <a:lnTo>
                    <a:pt x="3351921" y="0"/>
                  </a:lnTo>
                  <a:lnTo>
                    <a:pt x="3358093" y="0"/>
                  </a:lnTo>
                  <a:lnTo>
                    <a:pt x="3359585" y="0"/>
                  </a:lnTo>
                  <a:lnTo>
                    <a:pt x="3371532" y="0"/>
                  </a:lnTo>
                  <a:lnTo>
                    <a:pt x="3373857" y="0"/>
                  </a:lnTo>
                  <a:lnTo>
                    <a:pt x="3375349" y="0"/>
                  </a:lnTo>
                  <a:lnTo>
                    <a:pt x="3380494" y="0"/>
                  </a:lnTo>
                  <a:lnTo>
                    <a:pt x="3381986" y="0"/>
                  </a:lnTo>
                  <a:lnTo>
                    <a:pt x="3388004" y="0"/>
                  </a:lnTo>
                  <a:lnTo>
                    <a:pt x="3408282" y="0"/>
                  </a:lnTo>
                  <a:lnTo>
                    <a:pt x="3418069" y="0"/>
                  </a:lnTo>
                  <a:lnTo>
                    <a:pt x="3424207" y="0"/>
                  </a:lnTo>
                  <a:lnTo>
                    <a:pt x="3424753" y="0"/>
                  </a:lnTo>
                  <a:lnTo>
                    <a:pt x="3452733" y="0"/>
                  </a:lnTo>
                  <a:lnTo>
                    <a:pt x="3454818" y="0"/>
                  </a:lnTo>
                  <a:lnTo>
                    <a:pt x="3476898" y="0"/>
                  </a:lnTo>
                  <a:lnTo>
                    <a:pt x="3496441" y="0"/>
                  </a:lnTo>
                  <a:lnTo>
                    <a:pt x="3509236" y="0"/>
                  </a:lnTo>
                  <a:lnTo>
                    <a:pt x="3518886" y="0"/>
                  </a:lnTo>
                  <a:lnTo>
                    <a:pt x="3528336" y="0"/>
                  </a:lnTo>
                  <a:lnTo>
                    <a:pt x="3536051" y="0"/>
                  </a:lnTo>
                  <a:lnTo>
                    <a:pt x="3539301" y="0"/>
                  </a:lnTo>
                  <a:lnTo>
                    <a:pt x="3540361" y="0"/>
                  </a:lnTo>
                  <a:lnTo>
                    <a:pt x="3544807" y="0"/>
                  </a:lnTo>
                  <a:lnTo>
                    <a:pt x="3551976" y="0"/>
                  </a:lnTo>
                  <a:lnTo>
                    <a:pt x="3552522" y="0"/>
                  </a:lnTo>
                  <a:lnTo>
                    <a:pt x="3564420" y="0"/>
                  </a:lnTo>
                  <a:lnTo>
                    <a:pt x="3570426" y="0"/>
                  </a:lnTo>
                  <a:cubicBezTo>
                    <a:pt x="3574872" y="0"/>
                    <a:pt x="3574872" y="0"/>
                    <a:pt x="3574872" y="0"/>
                  </a:cubicBezTo>
                  <a:lnTo>
                    <a:pt x="3580502" y="0"/>
                  </a:lnTo>
                  <a:lnTo>
                    <a:pt x="3582587" y="0"/>
                  </a:lnTo>
                  <a:lnTo>
                    <a:pt x="3624210" y="0"/>
                  </a:lnTo>
                  <a:lnTo>
                    <a:pt x="3637005" y="0"/>
                  </a:lnTo>
                  <a:lnTo>
                    <a:pt x="3646655" y="0"/>
                  </a:lnTo>
                  <a:lnTo>
                    <a:pt x="3656105" y="0"/>
                  </a:lnTo>
                  <a:lnTo>
                    <a:pt x="3667070" y="0"/>
                  </a:lnTo>
                  <a:lnTo>
                    <a:pt x="3668130" y="0"/>
                  </a:lnTo>
                  <a:lnTo>
                    <a:pt x="3669786" y="0"/>
                  </a:lnTo>
                  <a:lnTo>
                    <a:pt x="3672576" y="0"/>
                  </a:lnTo>
                  <a:lnTo>
                    <a:pt x="3692189" y="0"/>
                  </a:lnTo>
                  <a:lnTo>
                    <a:pt x="3698195" y="0"/>
                  </a:lnTo>
                  <a:lnTo>
                    <a:pt x="3702641" y="0"/>
                  </a:lnTo>
                  <a:lnTo>
                    <a:pt x="3744863" y="0"/>
                  </a:lnTo>
                  <a:lnTo>
                    <a:pt x="3745285" y="0"/>
                  </a:lnTo>
                  <a:lnTo>
                    <a:pt x="3795894" y="0"/>
                  </a:lnTo>
                  <a:lnTo>
                    <a:pt x="3797555" y="0"/>
                  </a:lnTo>
                  <a:lnTo>
                    <a:pt x="3826591" y="0"/>
                  </a:lnTo>
                  <a:lnTo>
                    <a:pt x="3842355" y="0"/>
                  </a:lnTo>
                  <a:lnTo>
                    <a:pt x="3848992" y="0"/>
                  </a:lnTo>
                  <a:lnTo>
                    <a:pt x="3872632" y="0"/>
                  </a:lnTo>
                  <a:lnTo>
                    <a:pt x="3873054" y="0"/>
                  </a:lnTo>
                  <a:lnTo>
                    <a:pt x="3885075" y="0"/>
                  </a:lnTo>
                  <a:lnTo>
                    <a:pt x="3923663" y="0"/>
                  </a:lnTo>
                  <a:lnTo>
                    <a:pt x="3954360" y="0"/>
                  </a:lnTo>
                  <a:lnTo>
                    <a:pt x="3970124" y="0"/>
                  </a:lnTo>
                  <a:lnTo>
                    <a:pt x="3976761" y="0"/>
                  </a:lnTo>
                  <a:lnTo>
                    <a:pt x="4012844" y="0"/>
                  </a:lnTo>
                  <a:lnTo>
                    <a:pt x="4049593" y="0"/>
                  </a:lnTo>
                  <a:cubicBezTo>
                    <a:pt x="4169647" y="0"/>
                    <a:pt x="4169647" y="0"/>
                    <a:pt x="4169647" y="0"/>
                  </a:cubicBezTo>
                  <a:lnTo>
                    <a:pt x="4177362" y="0"/>
                  </a:lnTo>
                  <a:cubicBezTo>
                    <a:pt x="4297416" y="0"/>
                    <a:pt x="4297416" y="0"/>
                    <a:pt x="4297416" y="0"/>
                  </a:cubicBezTo>
                  <a:cubicBezTo>
                    <a:pt x="4327758" y="0"/>
                    <a:pt x="4364168" y="21251"/>
                    <a:pt x="4379339" y="47054"/>
                  </a:cubicBezTo>
                  <a:cubicBezTo>
                    <a:pt x="4591731" y="415146"/>
                    <a:pt x="4591731" y="415146"/>
                    <a:pt x="4591731" y="415146"/>
                  </a:cubicBezTo>
                  <a:cubicBezTo>
                    <a:pt x="4606902" y="440951"/>
                    <a:pt x="4606902" y="483452"/>
                    <a:pt x="4591731" y="509257"/>
                  </a:cubicBezTo>
                  <a:cubicBezTo>
                    <a:pt x="4379339" y="877348"/>
                    <a:pt x="4379339" y="877348"/>
                    <a:pt x="4379339" y="877348"/>
                  </a:cubicBezTo>
                  <a:cubicBezTo>
                    <a:pt x="4364168" y="903151"/>
                    <a:pt x="4327758" y="924402"/>
                    <a:pt x="4297416" y="924402"/>
                  </a:cubicBezTo>
                  <a:lnTo>
                    <a:pt x="4169647" y="924402"/>
                  </a:lnTo>
                  <a:lnTo>
                    <a:pt x="3976761" y="924402"/>
                  </a:lnTo>
                  <a:lnTo>
                    <a:pt x="3872632" y="924402"/>
                  </a:lnTo>
                  <a:lnTo>
                    <a:pt x="3848992" y="924402"/>
                  </a:lnTo>
                  <a:lnTo>
                    <a:pt x="3744863" y="924402"/>
                  </a:lnTo>
                  <a:lnTo>
                    <a:pt x="3702641" y="924402"/>
                  </a:lnTo>
                  <a:lnTo>
                    <a:pt x="3672576" y="924402"/>
                  </a:lnTo>
                  <a:lnTo>
                    <a:pt x="3656105" y="924402"/>
                  </a:lnTo>
                  <a:lnTo>
                    <a:pt x="3574872" y="924402"/>
                  </a:lnTo>
                  <a:lnTo>
                    <a:pt x="3551976" y="924402"/>
                  </a:lnTo>
                  <a:lnTo>
                    <a:pt x="3544807" y="924402"/>
                  </a:lnTo>
                  <a:lnTo>
                    <a:pt x="3528336" y="924402"/>
                  </a:lnTo>
                  <a:lnTo>
                    <a:pt x="3424207" y="924402"/>
                  </a:lnTo>
                  <a:lnTo>
                    <a:pt x="3381986" y="924402"/>
                  </a:lnTo>
                  <a:lnTo>
                    <a:pt x="3380494" y="924402"/>
                  </a:lnTo>
                  <a:lnTo>
                    <a:pt x="3351921" y="924402"/>
                  </a:lnTo>
                  <a:lnTo>
                    <a:pt x="3277857" y="924402"/>
                  </a:lnTo>
                  <a:lnTo>
                    <a:pt x="3254217" y="924402"/>
                  </a:lnTo>
                  <a:lnTo>
                    <a:pt x="3252725" y="924402"/>
                  </a:lnTo>
                  <a:lnTo>
                    <a:pt x="3247792" y="924402"/>
                  </a:lnTo>
                  <a:lnTo>
                    <a:pt x="3231321" y="924402"/>
                  </a:lnTo>
                  <a:lnTo>
                    <a:pt x="3224152" y="924402"/>
                  </a:lnTo>
                  <a:lnTo>
                    <a:pt x="3150088" y="924402"/>
                  </a:lnTo>
                  <a:lnTo>
                    <a:pt x="3120023" y="924402"/>
                  </a:lnTo>
                  <a:lnTo>
                    <a:pt x="3104883" y="924402"/>
                  </a:lnTo>
                  <a:lnTo>
                    <a:pt x="3103552" y="924402"/>
                  </a:lnTo>
                  <a:lnTo>
                    <a:pt x="3077801" y="924402"/>
                  </a:lnTo>
                  <a:lnTo>
                    <a:pt x="3061330" y="924402"/>
                  </a:lnTo>
                  <a:lnTo>
                    <a:pt x="3031265" y="924402"/>
                  </a:lnTo>
                  <a:lnTo>
                    <a:pt x="2977114" y="924402"/>
                  </a:lnTo>
                  <a:lnTo>
                    <a:pt x="2957200" y="924402"/>
                  </a:lnTo>
                  <a:lnTo>
                    <a:pt x="2955709" y="924402"/>
                  </a:lnTo>
                  <a:lnTo>
                    <a:pt x="2950032" y="924402"/>
                  </a:lnTo>
                  <a:lnTo>
                    <a:pt x="2933561" y="924402"/>
                  </a:lnTo>
                  <a:lnTo>
                    <a:pt x="2927136" y="924402"/>
                  </a:lnTo>
                  <a:lnTo>
                    <a:pt x="2903496" y="924402"/>
                  </a:lnTo>
                  <a:lnTo>
                    <a:pt x="2829431" y="924402"/>
                  </a:lnTo>
                  <a:lnTo>
                    <a:pt x="2827940" y="924402"/>
                  </a:lnTo>
                  <a:lnTo>
                    <a:pt x="2799367" y="924402"/>
                  </a:lnTo>
                  <a:lnTo>
                    <a:pt x="2785719" y="924402"/>
                  </a:lnTo>
                  <a:lnTo>
                    <a:pt x="2784228" y="924402"/>
                  </a:lnTo>
                  <a:lnTo>
                    <a:pt x="2757146" y="924402"/>
                  </a:lnTo>
                  <a:lnTo>
                    <a:pt x="2755654" y="924402"/>
                  </a:lnTo>
                  <a:lnTo>
                    <a:pt x="2680098" y="924402"/>
                  </a:lnTo>
                  <a:lnTo>
                    <a:pt x="2657950" y="924402"/>
                  </a:lnTo>
                  <a:lnTo>
                    <a:pt x="2656459" y="924402"/>
                  </a:lnTo>
                  <a:lnTo>
                    <a:pt x="2653017" y="924402"/>
                  </a:lnTo>
                  <a:lnTo>
                    <a:pt x="2636545" y="924402"/>
                  </a:lnTo>
                  <a:lnTo>
                    <a:pt x="2629377" y="924402"/>
                  </a:lnTo>
                  <a:lnTo>
                    <a:pt x="2627885" y="924402"/>
                  </a:lnTo>
                  <a:lnTo>
                    <a:pt x="2606481" y="924402"/>
                  </a:lnTo>
                  <a:lnTo>
                    <a:pt x="2552329" y="924402"/>
                  </a:lnTo>
                  <a:lnTo>
                    <a:pt x="2525248" y="924402"/>
                  </a:lnTo>
                  <a:lnTo>
                    <a:pt x="2510108" y="924402"/>
                  </a:lnTo>
                  <a:lnTo>
                    <a:pt x="2508776" y="924402"/>
                  </a:lnTo>
                  <a:lnTo>
                    <a:pt x="2480043" y="924402"/>
                  </a:lnTo>
                  <a:lnTo>
                    <a:pt x="2478712" y="924402"/>
                  </a:lnTo>
                  <a:lnTo>
                    <a:pt x="2463572" y="924402"/>
                  </a:lnTo>
                  <a:lnTo>
                    <a:pt x="2436490" y="924402"/>
                  </a:lnTo>
                  <a:lnTo>
                    <a:pt x="2382339" y="924402"/>
                  </a:lnTo>
                  <a:lnTo>
                    <a:pt x="2360934" y="924402"/>
                  </a:lnTo>
                  <a:lnTo>
                    <a:pt x="2359443" y="924402"/>
                  </a:lnTo>
                  <a:lnTo>
                    <a:pt x="2352274" y="924402"/>
                  </a:lnTo>
                  <a:lnTo>
                    <a:pt x="2335803" y="924402"/>
                  </a:lnTo>
                  <a:lnTo>
                    <a:pt x="2332360" y="924402"/>
                  </a:lnTo>
                  <a:lnTo>
                    <a:pt x="2332328" y="924402"/>
                  </a:lnTo>
                  <a:lnTo>
                    <a:pt x="2330869" y="924402"/>
                  </a:lnTo>
                  <a:lnTo>
                    <a:pt x="2308721" y="924402"/>
                  </a:lnTo>
                  <a:lnTo>
                    <a:pt x="2233165" y="924402"/>
                  </a:lnTo>
                  <a:lnTo>
                    <a:pt x="2231674" y="924402"/>
                  </a:lnTo>
                  <a:lnTo>
                    <a:pt x="2204591" y="924402"/>
                  </a:lnTo>
                  <a:lnTo>
                    <a:pt x="2204559" y="924402"/>
                  </a:lnTo>
                  <a:lnTo>
                    <a:pt x="2203100" y="924402"/>
                  </a:lnTo>
                  <a:lnTo>
                    <a:pt x="2189452" y="924402"/>
                  </a:lnTo>
                  <a:lnTo>
                    <a:pt x="2160879" y="924402"/>
                  </a:lnTo>
                  <a:lnTo>
                    <a:pt x="2159388" y="924402"/>
                  </a:lnTo>
                  <a:lnTo>
                    <a:pt x="2085323" y="924402"/>
                  </a:lnTo>
                  <a:lnTo>
                    <a:pt x="2077294" y="924402"/>
                  </a:lnTo>
                  <a:lnTo>
                    <a:pt x="2061683" y="924402"/>
                  </a:lnTo>
                  <a:lnTo>
                    <a:pt x="2055258" y="924402"/>
                  </a:lnTo>
                  <a:lnTo>
                    <a:pt x="2038787" y="924402"/>
                  </a:lnTo>
                  <a:lnTo>
                    <a:pt x="2033110" y="924402"/>
                  </a:lnTo>
                  <a:lnTo>
                    <a:pt x="2031619" y="924402"/>
                  </a:lnTo>
                  <a:lnTo>
                    <a:pt x="2011705" y="924402"/>
                  </a:lnTo>
                  <a:lnTo>
                    <a:pt x="1957554" y="924402"/>
                  </a:lnTo>
                  <a:lnTo>
                    <a:pt x="1949525" y="924402"/>
                  </a:lnTo>
                  <a:lnTo>
                    <a:pt x="1927489" y="924402"/>
                  </a:lnTo>
                  <a:lnTo>
                    <a:pt x="1911018" y="924402"/>
                  </a:lnTo>
                  <a:lnTo>
                    <a:pt x="1907543" y="924402"/>
                  </a:lnTo>
                  <a:lnTo>
                    <a:pt x="1885268" y="924402"/>
                  </a:lnTo>
                  <a:lnTo>
                    <a:pt x="1883936" y="924402"/>
                  </a:lnTo>
                  <a:lnTo>
                    <a:pt x="1868796" y="924402"/>
                  </a:lnTo>
                  <a:lnTo>
                    <a:pt x="1838732" y="924402"/>
                  </a:lnTo>
                  <a:lnTo>
                    <a:pt x="1779774" y="924402"/>
                  </a:lnTo>
                  <a:lnTo>
                    <a:pt x="1764668" y="924402"/>
                  </a:lnTo>
                  <a:lnTo>
                    <a:pt x="1757499" y="924402"/>
                  </a:lnTo>
                  <a:lnTo>
                    <a:pt x="1741027" y="924402"/>
                  </a:lnTo>
                  <a:lnTo>
                    <a:pt x="1737552" y="924402"/>
                  </a:lnTo>
                  <a:lnTo>
                    <a:pt x="1736094" y="924402"/>
                  </a:lnTo>
                  <a:lnTo>
                    <a:pt x="1734603" y="924402"/>
                  </a:lnTo>
                  <a:lnTo>
                    <a:pt x="1710963" y="924402"/>
                  </a:lnTo>
                  <a:lnTo>
                    <a:pt x="1707488" y="924402"/>
                  </a:lnTo>
                  <a:lnTo>
                    <a:pt x="1652509" y="924402"/>
                  </a:lnTo>
                  <a:lnTo>
                    <a:pt x="1636899" y="924402"/>
                  </a:lnTo>
                  <a:lnTo>
                    <a:pt x="1609783" y="924402"/>
                  </a:lnTo>
                  <a:lnTo>
                    <a:pt x="1608325" y="924402"/>
                  </a:lnTo>
                  <a:lnTo>
                    <a:pt x="1606834" y="924402"/>
                  </a:lnTo>
                  <a:lnTo>
                    <a:pt x="1579719" y="924402"/>
                  </a:lnTo>
                  <a:lnTo>
                    <a:pt x="1564612" y="924402"/>
                  </a:lnTo>
                  <a:lnTo>
                    <a:pt x="1524740" y="924402"/>
                  </a:lnTo>
                  <a:lnTo>
                    <a:pt x="1482518" y="924402"/>
                  </a:lnTo>
                  <a:lnTo>
                    <a:pt x="1460483" y="924402"/>
                  </a:lnTo>
                  <a:lnTo>
                    <a:pt x="1452454" y="924402"/>
                  </a:lnTo>
                  <a:lnTo>
                    <a:pt x="1444011" y="924402"/>
                  </a:lnTo>
                  <a:lnTo>
                    <a:pt x="1436843" y="924402"/>
                  </a:lnTo>
                  <a:lnTo>
                    <a:pt x="1413947" y="924402"/>
                  </a:lnTo>
                  <a:lnTo>
                    <a:pt x="1354749" y="924402"/>
                  </a:lnTo>
                  <a:lnTo>
                    <a:pt x="1332714" y="924402"/>
                  </a:lnTo>
                  <a:lnTo>
                    <a:pt x="1324685" y="924402"/>
                  </a:lnTo>
                  <a:lnTo>
                    <a:pt x="1316242" y="924402"/>
                  </a:lnTo>
                  <a:lnTo>
                    <a:pt x="1312767" y="924402"/>
                  </a:lnTo>
                  <a:lnTo>
                    <a:pt x="1286178" y="924402"/>
                  </a:lnTo>
                  <a:lnTo>
                    <a:pt x="1282703" y="924402"/>
                  </a:lnTo>
                  <a:lnTo>
                    <a:pt x="1243956" y="924402"/>
                  </a:lnTo>
                  <a:lnTo>
                    <a:pt x="1184998" y="924402"/>
                  </a:lnTo>
                  <a:lnTo>
                    <a:pt x="1154934" y="924402"/>
                  </a:lnTo>
                  <a:lnTo>
                    <a:pt x="1139828" y="924402"/>
                  </a:lnTo>
                  <a:lnTo>
                    <a:pt x="1116187" y="924402"/>
                  </a:lnTo>
                  <a:lnTo>
                    <a:pt x="1112712" y="924402"/>
                  </a:lnTo>
                  <a:lnTo>
                    <a:pt x="1057734" y="924402"/>
                  </a:lnTo>
                  <a:lnTo>
                    <a:pt x="1027669" y="924402"/>
                  </a:lnTo>
                  <a:lnTo>
                    <a:pt x="1012059" y="924402"/>
                  </a:lnTo>
                  <a:lnTo>
                    <a:pt x="984943" y="924402"/>
                  </a:lnTo>
                  <a:lnTo>
                    <a:pt x="929965" y="924402"/>
                  </a:lnTo>
                  <a:lnTo>
                    <a:pt x="899900" y="924402"/>
                  </a:lnTo>
                  <a:lnTo>
                    <a:pt x="857678" y="924402"/>
                  </a:lnTo>
                  <a:lnTo>
                    <a:pt x="819171" y="924402"/>
                  </a:lnTo>
                  <a:lnTo>
                    <a:pt x="729909" y="924402"/>
                  </a:lnTo>
                  <a:lnTo>
                    <a:pt x="691402" y="924402"/>
                  </a:lnTo>
                  <a:lnTo>
                    <a:pt x="687927" y="924402"/>
                  </a:lnTo>
                  <a:lnTo>
                    <a:pt x="560158" y="924402"/>
                  </a:lnTo>
                  <a:lnTo>
                    <a:pt x="432894" y="924402"/>
                  </a:lnTo>
                  <a:lnTo>
                    <a:pt x="305125" y="924402"/>
                  </a:lnTo>
                  <a:cubicBezTo>
                    <a:pt x="275541" y="924402"/>
                    <a:pt x="238373" y="903151"/>
                    <a:pt x="223202" y="877348"/>
                  </a:cubicBezTo>
                  <a:cubicBezTo>
                    <a:pt x="10809" y="509257"/>
                    <a:pt x="10809" y="509257"/>
                    <a:pt x="10809" y="509257"/>
                  </a:cubicBezTo>
                  <a:cubicBezTo>
                    <a:pt x="-3603" y="483452"/>
                    <a:pt x="-3603" y="440951"/>
                    <a:pt x="10809" y="415146"/>
                  </a:cubicBezTo>
                  <a:cubicBezTo>
                    <a:pt x="223202" y="47054"/>
                    <a:pt x="223202" y="47054"/>
                    <a:pt x="223202" y="47054"/>
                  </a:cubicBezTo>
                  <a:cubicBezTo>
                    <a:pt x="238373" y="21251"/>
                    <a:pt x="275541" y="0"/>
                    <a:pt x="305125" y="0"/>
                  </a:cubicBezTo>
                  <a:close/>
                </a:path>
              </a:pathLst>
            </a:custGeom>
            <a:solidFill>
              <a:srgbClr val="CA032E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>
                <a:solidFill>
                  <a:srgbClr val="CA032E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795886" y="2972229"/>
            <a:ext cx="47243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年度工作概述</a:t>
            </a:r>
            <a:endParaRPr lang="zh-CN" altLang="en-US" sz="5400" b="1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1525214" y="2211133"/>
            <a:ext cx="2466236" cy="2471218"/>
            <a:chOff x="1835696" y="568841"/>
            <a:chExt cx="1755524" cy="1759073"/>
          </a:xfrm>
        </p:grpSpPr>
        <p:grpSp>
          <p:nvGrpSpPr>
            <p:cNvPr id="62" name="组合 79"/>
            <p:cNvGrpSpPr>
              <a:grpSpLocks/>
            </p:cNvGrpSpPr>
            <p:nvPr/>
          </p:nvGrpSpPr>
          <p:grpSpPr bwMode="auto">
            <a:xfrm>
              <a:off x="1835696" y="568841"/>
              <a:ext cx="1755524" cy="1759073"/>
              <a:chOff x="6379729" y="2488774"/>
              <a:chExt cx="2513016" cy="2513016"/>
            </a:xfrm>
          </p:grpSpPr>
          <p:sp>
            <p:nvSpPr>
              <p:cNvPr id="64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50000"/>
                  </a:prstClr>
                </a:outerShdw>
              </a:effectLst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65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63" name="椭圆 80"/>
            <p:cNvSpPr/>
            <p:nvPr/>
          </p:nvSpPr>
          <p:spPr bwMode="auto">
            <a:xfrm>
              <a:off x="2093038" y="817303"/>
              <a:ext cx="1268631" cy="1271202"/>
            </a:xfrm>
            <a:prstGeom prst="ellipse">
              <a:avLst/>
            </a:prstGeom>
            <a:solidFill>
              <a:srgbClr val="CA032E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lIns="68580" tIns="34290" rIns="68580" bIns="3429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0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lang="zh-CN" altLang="en-US" sz="8800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267488"/>
      </p:ext>
    </p:extLst>
  </p:cSld>
  <p:clrMapOvr>
    <a:masterClrMapping/>
  </p:clrMapOvr>
  <p:transition spd="slow" advClick="0" advTm="1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2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55634" y="1647935"/>
            <a:ext cx="9780361" cy="4710790"/>
            <a:chOff x="846059" y="1113235"/>
            <a:chExt cx="7185898" cy="3461146"/>
          </a:xfrm>
        </p:grpSpPr>
        <p:sp>
          <p:nvSpPr>
            <p:cNvPr id="14" name="圆角矩形 13"/>
            <p:cNvSpPr/>
            <p:nvPr/>
          </p:nvSpPr>
          <p:spPr>
            <a:xfrm>
              <a:off x="3754635" y="2922234"/>
              <a:ext cx="3492699" cy="1643090"/>
            </a:xfrm>
            <a:prstGeom prst="roundRect">
              <a:avLst>
                <a:gd name="adj" fmla="val 12535"/>
              </a:avLst>
            </a:prstGeom>
            <a:solidFill>
              <a:srgbClr val="CA032E"/>
            </a:soli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114425" y="1136628"/>
              <a:ext cx="1695450" cy="1643090"/>
            </a:xfrm>
            <a:prstGeom prst="roundRect">
              <a:avLst>
                <a:gd name="adj" fmla="val 12535"/>
              </a:avLst>
            </a:prstGeom>
            <a:solidFill>
              <a:srgbClr val="008D94"/>
            </a:soli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" name="矩形 42"/>
            <p:cNvSpPr>
              <a:spLocks noChangeArrowheads="1"/>
            </p:cNvSpPr>
            <p:nvPr/>
          </p:nvSpPr>
          <p:spPr bwMode="auto">
            <a:xfrm>
              <a:off x="7339013" y="2878931"/>
              <a:ext cx="692944" cy="1695450"/>
            </a:xfrm>
            <a:prstGeom prst="rect">
              <a:avLst/>
            </a:prstGeom>
            <a:solidFill>
              <a:srgbClr val="FE9A08">
                <a:alpha val="59999"/>
              </a:srgbClr>
            </a:solidFill>
            <a:ln>
              <a:noFill/>
            </a:ln>
            <a:extLst/>
          </p:spPr>
          <p:txBody>
            <a:bodyPr lIns="91434" tIns="45717" rIns="91434" bIns="45717"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zh-CN" altLang="zh-CN" sz="1800">
                <a:solidFill>
                  <a:schemeClr val="bg1"/>
                </a:solidFill>
                <a:sym typeface="方正兰亭黑_GBK" pitchFamily="2" charset="-122"/>
              </a:endParaRPr>
            </a:p>
          </p:txBody>
        </p:sp>
        <p:sp>
          <p:nvSpPr>
            <p:cNvPr id="17" name="矩形 46"/>
            <p:cNvSpPr>
              <a:spLocks noChangeAspect="1" noChangeArrowheads="1"/>
            </p:cNvSpPr>
            <p:nvPr/>
          </p:nvSpPr>
          <p:spPr bwMode="auto">
            <a:xfrm>
              <a:off x="1114425" y="2878931"/>
              <a:ext cx="2541985" cy="169545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34" tIns="45717" rIns="91434" bIns="45717"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zh-CN" altLang="zh-CN" sz="1800">
                <a:solidFill>
                  <a:schemeClr val="bg1"/>
                </a:solidFill>
                <a:sym typeface="方正兰亭黑_GBK" pitchFamily="2" charset="-122"/>
              </a:endParaRPr>
            </a:p>
          </p:txBody>
        </p:sp>
        <p:sp>
          <p:nvSpPr>
            <p:cNvPr id="18" name="矩形 47"/>
            <p:cNvSpPr>
              <a:spLocks noChangeAspect="1" noChangeArrowheads="1"/>
            </p:cNvSpPr>
            <p:nvPr/>
          </p:nvSpPr>
          <p:spPr bwMode="auto">
            <a:xfrm>
              <a:off x="2880123" y="1114425"/>
              <a:ext cx="2539603" cy="169426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34" tIns="45717" rIns="91434" bIns="45717"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zh-CN" altLang="zh-CN" sz="1800">
                <a:solidFill>
                  <a:schemeClr val="bg1"/>
                </a:solidFill>
                <a:sym typeface="方正兰亭黑_GBK" pitchFamily="2" charset="-122"/>
              </a:endParaRPr>
            </a:p>
          </p:txBody>
        </p:sp>
        <p:sp>
          <p:nvSpPr>
            <p:cNvPr id="19" name="矩形 59"/>
            <p:cNvSpPr>
              <a:spLocks noChangeAspect="1" noChangeArrowheads="1"/>
            </p:cNvSpPr>
            <p:nvPr/>
          </p:nvSpPr>
          <p:spPr bwMode="auto">
            <a:xfrm>
              <a:off x="5489972" y="1113235"/>
              <a:ext cx="2541984" cy="1695450"/>
            </a:xfrm>
            <a:prstGeom prst="rect">
              <a:avLst/>
            </a:prstGeom>
            <a:blipFill dpi="0" rotWithShape="1">
              <a:blip r:embed="rId5" cstate="print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34" tIns="45717" rIns="91434" bIns="45717"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endParaRPr lang="zh-CN" altLang="zh-CN" sz="1800">
                <a:solidFill>
                  <a:schemeClr val="bg1"/>
                </a:solidFill>
                <a:sym typeface="方正兰亭黑_GBK" pitchFamily="2" charset="-122"/>
              </a:endParaRPr>
            </a:p>
          </p:txBody>
        </p:sp>
        <p:sp>
          <p:nvSpPr>
            <p:cNvPr id="20" name="矩形 56"/>
            <p:cNvSpPr>
              <a:spLocks noChangeArrowheads="1"/>
            </p:cNvSpPr>
            <p:nvPr/>
          </p:nvSpPr>
          <p:spPr bwMode="auto">
            <a:xfrm>
              <a:off x="846059" y="1209676"/>
              <a:ext cx="1614488" cy="339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34" tIns="45717" rIns="91434" bIns="4571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2400" dirty="0">
                  <a:solidFill>
                    <a:schemeClr val="bg1"/>
                  </a:solidFill>
                  <a:sym typeface="方正兰亭黑_GBK" pitchFamily="2" charset="-122"/>
                </a:rPr>
                <a:t>添加主题</a:t>
              </a:r>
              <a:endParaRPr lang="zh-CN" altLang="en-US" sz="2400" dirty="0">
                <a:solidFill>
                  <a:schemeClr val="bg1"/>
                </a:solidFill>
                <a:latin typeface="Arial" pitchFamily="34" charset="0"/>
                <a:ea typeface="微软雅黑" panose="020B0503020204020204" pitchFamily="34" charset="-122"/>
                <a:sym typeface="Arial" pitchFamily="34" charset="0"/>
              </a:endParaRPr>
            </a:p>
          </p:txBody>
        </p:sp>
        <p:sp>
          <p:nvSpPr>
            <p:cNvPr id="22" name="矩形 57"/>
            <p:cNvSpPr>
              <a:spLocks noChangeArrowheads="1"/>
            </p:cNvSpPr>
            <p:nvPr/>
          </p:nvSpPr>
          <p:spPr bwMode="auto">
            <a:xfrm>
              <a:off x="1271587" y="1632377"/>
              <a:ext cx="1381125" cy="821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34" tIns="45717" rIns="91434" bIns="4571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ts val="1594"/>
                </a:lnSpc>
                <a:spcBef>
                  <a:spcPct val="0"/>
                </a:spcBef>
                <a:buNone/>
              </a:pPr>
              <a:r>
                <a:rPr lang="zh-CN" altLang="en-US" sz="1600" dirty="0">
                  <a:solidFill>
                    <a:schemeClr val="bg1"/>
                  </a:solidFill>
                  <a:sym typeface="方正兰亭黑_GBK" pitchFamily="2" charset="-122"/>
                </a:rPr>
                <a:t>文字描述，</a:t>
              </a:r>
              <a:r>
                <a:rPr lang="zh-CN" altLang="en-US" sz="1600" dirty="0" smtClean="0">
                  <a:solidFill>
                    <a:schemeClr val="bg1"/>
                  </a:solidFill>
                  <a:sym typeface="方正兰亭黑_GBK" pitchFamily="2" charset="-122"/>
                </a:rPr>
                <a:t>总结括</a:t>
              </a:r>
              <a:r>
                <a:rPr lang="zh-CN" altLang="en-US" sz="1600" dirty="0">
                  <a:solidFill>
                    <a:schemeClr val="bg1"/>
                  </a:solidFill>
                  <a:sym typeface="方正兰亭黑_GBK" pitchFamily="2" charset="-122"/>
                </a:rPr>
                <a:t>，内容大纲</a:t>
              </a:r>
              <a:r>
                <a:rPr lang="zh-CN" altLang="en-US" sz="1600" dirty="0" smtClean="0">
                  <a:solidFill>
                    <a:schemeClr val="bg1"/>
                  </a:solidFill>
                  <a:sym typeface="方正兰亭黑_GBK" pitchFamily="2" charset="-122"/>
                </a:rPr>
                <a:t>。文字述，总结</a:t>
              </a:r>
              <a:r>
                <a:rPr lang="zh-CN" altLang="en-US" sz="1600" dirty="0">
                  <a:solidFill>
                    <a:schemeClr val="bg1"/>
                  </a:solidFill>
                  <a:sym typeface="方正兰亭黑_GBK" pitchFamily="2" charset="-122"/>
                </a:rPr>
                <a:t>概括，内容大纲。</a:t>
              </a:r>
              <a:r>
                <a:rPr lang="en-US" altLang="zh-CN" sz="1600" dirty="0">
                  <a:solidFill>
                    <a:schemeClr val="bg1"/>
                  </a:solidFill>
                  <a:sym typeface="方正兰亭黑_GBK" pitchFamily="2" charset="-122"/>
                </a:rPr>
                <a:t> </a:t>
              </a:r>
              <a:endParaRPr lang="zh-CN" altLang="en-US" sz="1600" dirty="0">
                <a:solidFill>
                  <a:schemeClr val="bg1"/>
                </a:solidFill>
                <a:sym typeface="方正兰亭黑_GBK" pitchFamily="2" charset="-122"/>
              </a:endParaRPr>
            </a:p>
            <a:p>
              <a:pPr eaLnBrk="1" hangingPunct="1">
                <a:lnSpc>
                  <a:spcPts val="1594"/>
                </a:lnSpc>
                <a:spcBef>
                  <a:spcPct val="0"/>
                </a:spcBef>
                <a:buNone/>
              </a:pPr>
              <a:endParaRPr lang="zh-CN" altLang="en-US" sz="1600" dirty="0">
                <a:solidFill>
                  <a:schemeClr val="bg1"/>
                </a:solidFill>
                <a:sym typeface="方正兰亭黑_GBK" pitchFamily="2" charset="-122"/>
              </a:endParaRPr>
            </a:p>
          </p:txBody>
        </p:sp>
        <p:sp>
          <p:nvSpPr>
            <p:cNvPr id="23" name="矩形 44"/>
            <p:cNvSpPr>
              <a:spLocks noChangeArrowheads="1"/>
            </p:cNvSpPr>
            <p:nvPr/>
          </p:nvSpPr>
          <p:spPr bwMode="auto">
            <a:xfrm>
              <a:off x="4861084" y="3140226"/>
              <a:ext cx="2324100" cy="339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34" tIns="45717" rIns="91434" bIns="4571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2400" dirty="0">
                  <a:solidFill>
                    <a:schemeClr val="bg1"/>
                  </a:solidFill>
                  <a:sym typeface="方正兰亭黑_GBK" pitchFamily="2" charset="-122"/>
                </a:rPr>
                <a:t>添加主题</a:t>
              </a:r>
              <a:endParaRPr lang="zh-CN" altLang="en-US" sz="2400" dirty="0">
                <a:solidFill>
                  <a:schemeClr val="bg1"/>
                </a:solidFill>
                <a:latin typeface="Arial" pitchFamily="34" charset="0"/>
                <a:ea typeface="微软雅黑" panose="020B0503020204020204" pitchFamily="34" charset="-122"/>
                <a:sym typeface="Arial" pitchFamily="34" charset="0"/>
              </a:endParaRPr>
            </a:p>
          </p:txBody>
        </p:sp>
        <p:sp>
          <p:nvSpPr>
            <p:cNvPr id="24" name="矩形 45"/>
            <p:cNvSpPr>
              <a:spLocks noChangeArrowheads="1"/>
            </p:cNvSpPr>
            <p:nvPr/>
          </p:nvSpPr>
          <p:spPr bwMode="auto">
            <a:xfrm>
              <a:off x="3844529" y="3493799"/>
              <a:ext cx="3211115" cy="701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1434" tIns="45717" rIns="91434" bIns="45717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itchFamily="34" charset="0"/>
                <a:buNone/>
              </a:pPr>
              <a:r>
                <a:rPr lang="zh-CN" altLang="en-US" sz="1400" dirty="0">
                  <a:solidFill>
                    <a:schemeClr val="bg1"/>
                  </a:solidFill>
                  <a:sym typeface="方正兰亭黑_GBK" pitchFamily="2" charset="-122"/>
                </a:rPr>
                <a:t>右键点击图片选择设置图片格式可直接替换图片，在此录入上述图表的综合描述说明，在此录入上述图表的综合分析说明，在此录入上述图表的综合分析说明，在此录入上述图表的综合分析说明。 </a:t>
              </a:r>
              <a:endParaRPr lang="zh-CN" altLang="en-US" sz="1800" dirty="0">
                <a:solidFill>
                  <a:schemeClr val="bg1"/>
                </a:solidFill>
                <a:latin typeface="Arial" pitchFamily="34" charset="0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2233884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Oval 6"/>
          <p:cNvSpPr/>
          <p:nvPr/>
        </p:nvSpPr>
        <p:spPr>
          <a:xfrm>
            <a:off x="1309407" y="2923333"/>
            <a:ext cx="571500" cy="571500"/>
          </a:xfrm>
          <a:prstGeom prst="ellipse">
            <a:avLst/>
          </a:prstGeom>
          <a:solidFill>
            <a:srgbClr val="CA03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en-US" altLang="zh-CN" dirty="0">
                <a:solidFill>
                  <a:srgbClr val="F2F2F2"/>
                </a:solidFill>
                <a:latin typeface="FontAwesome" pitchFamily="2" charset="0"/>
              </a:rPr>
              <a:t></a:t>
            </a:r>
            <a:endParaRPr lang="en-US" altLang="zh-CN" dirty="0">
              <a:solidFill>
                <a:srgbClr val="F2F2F2"/>
              </a:solidFill>
            </a:endParaRPr>
          </a:p>
        </p:txBody>
      </p:sp>
      <p:sp>
        <p:nvSpPr>
          <p:cNvPr id="5" name="Rectangle 8"/>
          <p:cNvSpPr/>
          <p:nvPr/>
        </p:nvSpPr>
        <p:spPr>
          <a:xfrm>
            <a:off x="2085695" y="2801282"/>
            <a:ext cx="2551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1600" b="1" dirty="0" smtClean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cs typeface="Calibri" pitchFamily="34" charset="0"/>
              </a:rPr>
              <a:t>点击加入标题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latin typeface="Open Sans" pitchFamily="34" charset="0"/>
              <a:cs typeface="Calibri" pitchFamily="34" charset="0"/>
            </a:endParaRP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cs typeface="Calibri" pitchFamily="34" charset="0"/>
              </a:rPr>
              <a:t>加入文字描述文案</a:t>
            </a: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cs typeface="Calibri" pitchFamily="34" charset="0"/>
              </a:rPr>
              <a:t>描述，</a:t>
            </a:r>
            <a:endParaRPr lang="en-US" altLang="zh-CN" sz="1600" dirty="0" smtClean="0">
              <a:solidFill>
                <a:schemeClr val="bg1">
                  <a:lumMod val="50000"/>
                </a:schemeClr>
              </a:solidFill>
              <a:latin typeface="Open Sans" pitchFamily="34" charset="0"/>
              <a:cs typeface="Calibri" pitchFamily="34" charset="0"/>
            </a:endParaRPr>
          </a:p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cs typeface="Calibri" pitchFamily="34" charset="0"/>
              </a:rPr>
              <a:t>文字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cs typeface="Calibri" pitchFamily="34" charset="0"/>
              </a:rPr>
              <a:t>描述文案</a:t>
            </a: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cs typeface="Calibri" pitchFamily="34" charset="0"/>
              </a:rPr>
              <a:t>描述表达。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Oval 9"/>
          <p:cNvSpPr/>
          <p:nvPr/>
        </p:nvSpPr>
        <p:spPr>
          <a:xfrm>
            <a:off x="1295120" y="4304458"/>
            <a:ext cx="571500" cy="571500"/>
          </a:xfrm>
          <a:prstGeom prst="ellipse">
            <a:avLst/>
          </a:prstGeom>
          <a:solidFill>
            <a:srgbClr val="008D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en-US" altLang="zh-CN" dirty="0">
                <a:solidFill>
                  <a:srgbClr val="F2F2F2"/>
                </a:solidFill>
                <a:latin typeface="FontAwesome" pitchFamily="2" charset="0"/>
              </a:rPr>
              <a:t></a:t>
            </a:r>
            <a:endParaRPr lang="en-US" altLang="zh-CN" dirty="0">
              <a:solidFill>
                <a:srgbClr val="F2F2F2"/>
              </a:solidFill>
            </a:endParaRPr>
          </a:p>
        </p:txBody>
      </p:sp>
      <p:sp>
        <p:nvSpPr>
          <p:cNvPr id="7" name="Rectangle 10"/>
          <p:cNvSpPr/>
          <p:nvPr/>
        </p:nvSpPr>
        <p:spPr>
          <a:xfrm>
            <a:off x="2071407" y="4155513"/>
            <a:ext cx="24098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zh-CN" altLang="en-US" sz="1600" b="1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点击加入标题</a:t>
            </a:r>
            <a:endParaRPr lang="en-US" altLang="zh-CN" sz="1600" b="1" dirty="0">
              <a:solidFill>
                <a:srgbClr val="FFFFFF">
                  <a:lumMod val="50000"/>
                </a:srgbClr>
              </a:solidFill>
              <a:latin typeface="Open Sans" pitchFamily="34" charset="0"/>
              <a:cs typeface="Calibri" pitchFamily="34" charset="0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加入文字描述文案描述，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Open Sans" pitchFamily="34" charset="0"/>
              <a:cs typeface="Calibri" pitchFamily="34" charset="0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文字描述文案描述表达。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8" name="Oval 12"/>
          <p:cNvSpPr/>
          <p:nvPr/>
        </p:nvSpPr>
        <p:spPr>
          <a:xfrm>
            <a:off x="4651095" y="2923333"/>
            <a:ext cx="571500" cy="571500"/>
          </a:xfrm>
          <a:prstGeom prst="ellipse">
            <a:avLst/>
          </a:prstGeom>
          <a:solidFill>
            <a:srgbClr val="092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en-US" altLang="zh-CN">
                <a:solidFill>
                  <a:srgbClr val="F2F2F2"/>
                </a:solidFill>
                <a:latin typeface="FontAwesome" pitchFamily="2" charset="0"/>
              </a:rPr>
              <a:t></a:t>
            </a:r>
            <a:endParaRPr lang="en-US" altLang="zh-CN">
              <a:solidFill>
                <a:srgbClr val="F2F2F2"/>
              </a:solidFill>
            </a:endParaRPr>
          </a:p>
        </p:txBody>
      </p:sp>
      <p:sp>
        <p:nvSpPr>
          <p:cNvPr id="9" name="Rectangle 13"/>
          <p:cNvSpPr/>
          <p:nvPr/>
        </p:nvSpPr>
        <p:spPr>
          <a:xfrm>
            <a:off x="5427382" y="2801282"/>
            <a:ext cx="24098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zh-CN" altLang="en-US" sz="1600" b="1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点击加入标题</a:t>
            </a:r>
            <a:endParaRPr lang="en-US" altLang="zh-CN" sz="1600" b="1" dirty="0">
              <a:solidFill>
                <a:srgbClr val="FFFFFF">
                  <a:lumMod val="50000"/>
                </a:srgbClr>
              </a:solidFill>
              <a:latin typeface="Open Sans" pitchFamily="34" charset="0"/>
              <a:cs typeface="Calibri" pitchFamily="34" charset="0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加入文字描述文案描述，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Open Sans" pitchFamily="34" charset="0"/>
              <a:cs typeface="Calibri" pitchFamily="34" charset="0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文字描述文案描述表达。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0" name="Oval 14"/>
          <p:cNvSpPr/>
          <p:nvPr/>
        </p:nvSpPr>
        <p:spPr>
          <a:xfrm>
            <a:off x="4636807" y="4304458"/>
            <a:ext cx="571500" cy="571500"/>
          </a:xfrm>
          <a:prstGeom prst="ellipse">
            <a:avLst/>
          </a:prstGeom>
          <a:solidFill>
            <a:srgbClr val="FE9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en-US" altLang="zh-CN" dirty="0">
                <a:solidFill>
                  <a:srgbClr val="F2F2F2"/>
                </a:solidFill>
                <a:latin typeface="FontAwesome" pitchFamily="2" charset="0"/>
              </a:rPr>
              <a:t></a:t>
            </a:r>
            <a:endParaRPr lang="en-US" altLang="zh-CN" dirty="0">
              <a:solidFill>
                <a:srgbClr val="F2F2F2"/>
              </a:solidFill>
            </a:endParaRPr>
          </a:p>
        </p:txBody>
      </p:sp>
      <p:sp>
        <p:nvSpPr>
          <p:cNvPr id="11" name="Rectangle 15"/>
          <p:cNvSpPr/>
          <p:nvPr/>
        </p:nvSpPr>
        <p:spPr>
          <a:xfrm>
            <a:off x="5413095" y="4155513"/>
            <a:ext cx="24098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zh-CN" altLang="en-US" sz="1600" b="1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点击加入标题</a:t>
            </a:r>
            <a:endParaRPr lang="en-US" altLang="zh-CN" sz="1600" b="1" dirty="0">
              <a:solidFill>
                <a:srgbClr val="FFFFFF">
                  <a:lumMod val="50000"/>
                </a:srgbClr>
              </a:solidFill>
              <a:latin typeface="Open Sans" pitchFamily="34" charset="0"/>
              <a:cs typeface="Calibri" pitchFamily="34" charset="0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加入文字描述文案描述，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Open Sans" pitchFamily="34" charset="0"/>
              <a:cs typeface="Calibri" pitchFamily="34" charset="0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文字描述文案描述表达。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2" name="Oval 16"/>
          <p:cNvSpPr/>
          <p:nvPr/>
        </p:nvSpPr>
        <p:spPr>
          <a:xfrm>
            <a:off x="8005482" y="2923333"/>
            <a:ext cx="571500" cy="571500"/>
          </a:xfrm>
          <a:prstGeom prst="ellipse">
            <a:avLst/>
          </a:prstGeom>
          <a:solidFill>
            <a:srgbClr val="FE9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en-US" altLang="zh-CN" dirty="0">
                <a:solidFill>
                  <a:srgbClr val="F2F2F2"/>
                </a:solidFill>
                <a:latin typeface="FontAwesome" pitchFamily="2" charset="0"/>
              </a:rPr>
              <a:t></a:t>
            </a:r>
            <a:endParaRPr lang="en-US" altLang="zh-CN" dirty="0">
              <a:solidFill>
                <a:srgbClr val="F2F2F2"/>
              </a:solidFill>
            </a:endParaRPr>
          </a:p>
        </p:txBody>
      </p:sp>
      <p:sp>
        <p:nvSpPr>
          <p:cNvPr id="13" name="Rectangle 17"/>
          <p:cNvSpPr/>
          <p:nvPr/>
        </p:nvSpPr>
        <p:spPr>
          <a:xfrm>
            <a:off x="8781770" y="2801282"/>
            <a:ext cx="24098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zh-CN" altLang="en-US" sz="1600" b="1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点击加入标题</a:t>
            </a:r>
            <a:endParaRPr lang="en-US" altLang="zh-CN" sz="1600" b="1" dirty="0">
              <a:solidFill>
                <a:srgbClr val="FFFFFF">
                  <a:lumMod val="50000"/>
                </a:srgbClr>
              </a:solidFill>
              <a:latin typeface="Open Sans" pitchFamily="34" charset="0"/>
              <a:cs typeface="Calibri" pitchFamily="34" charset="0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加入文字描述文案描述，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Open Sans" pitchFamily="34" charset="0"/>
              <a:cs typeface="Calibri" pitchFamily="34" charset="0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文字描述文案描述表达。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14" name="Oval 18"/>
          <p:cNvSpPr/>
          <p:nvPr/>
        </p:nvSpPr>
        <p:spPr>
          <a:xfrm>
            <a:off x="7991195" y="4304458"/>
            <a:ext cx="571500" cy="571500"/>
          </a:xfrm>
          <a:prstGeom prst="ellipse">
            <a:avLst/>
          </a:prstGeom>
          <a:solidFill>
            <a:srgbClr val="008D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en-US" altLang="zh-CN">
                <a:solidFill>
                  <a:srgbClr val="F2F2F2"/>
                </a:solidFill>
                <a:latin typeface="FontAwesome" pitchFamily="2" charset="0"/>
              </a:rPr>
              <a:t></a:t>
            </a:r>
            <a:endParaRPr lang="en-US" altLang="zh-CN">
              <a:solidFill>
                <a:srgbClr val="F2F2F2"/>
              </a:solidFill>
            </a:endParaRPr>
          </a:p>
        </p:txBody>
      </p:sp>
      <p:sp>
        <p:nvSpPr>
          <p:cNvPr id="15" name="Rectangle 19"/>
          <p:cNvSpPr/>
          <p:nvPr/>
        </p:nvSpPr>
        <p:spPr>
          <a:xfrm>
            <a:off x="8767482" y="4155513"/>
            <a:ext cx="24098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zh-CN" altLang="en-US" sz="1600" b="1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点击加入标题</a:t>
            </a:r>
            <a:endParaRPr lang="en-US" altLang="zh-CN" sz="1600" b="1" dirty="0">
              <a:solidFill>
                <a:srgbClr val="FFFFFF">
                  <a:lumMod val="50000"/>
                </a:srgbClr>
              </a:solidFill>
              <a:latin typeface="Open Sans" pitchFamily="34" charset="0"/>
              <a:cs typeface="Calibri" pitchFamily="34" charset="0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加入文字描述文案描述，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  <a:latin typeface="Open Sans" pitchFamily="34" charset="0"/>
              <a:cs typeface="Calibri" pitchFamily="34" charset="0"/>
            </a:endParaRPr>
          </a:p>
          <a:p>
            <a:pPr lvl="0"/>
            <a:r>
              <a:rPr lang="zh-CN" altLang="en-US" sz="1600" dirty="0">
                <a:solidFill>
                  <a:srgbClr val="FFFFFF">
                    <a:lumMod val="50000"/>
                  </a:srgbClr>
                </a:solidFill>
                <a:latin typeface="Open Sans" pitchFamily="34" charset="0"/>
                <a:cs typeface="Calibri" pitchFamily="34" charset="0"/>
              </a:rPr>
              <a:t>文字描述文案描述表达。</a:t>
            </a:r>
            <a:endParaRPr lang="en-US" altLang="zh-CN" sz="1600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233884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846955" y="2705024"/>
            <a:ext cx="1515721" cy="1515721"/>
            <a:chOff x="1695226" y="3321784"/>
            <a:chExt cx="1250759" cy="1250759"/>
          </a:xfrm>
        </p:grpSpPr>
        <p:sp>
          <p:nvSpPr>
            <p:cNvPr id="28" name="椭圆 27"/>
            <p:cNvSpPr/>
            <p:nvPr/>
          </p:nvSpPr>
          <p:spPr>
            <a:xfrm>
              <a:off x="1695226" y="3321784"/>
              <a:ext cx="1250759" cy="1250759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chemeClr val="bg1">
                    <a:lumMod val="85000"/>
                  </a:schemeClr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27000" dist="381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BC1DC"/>
                </a:solidFill>
                <a:latin typeface="+mj-ea"/>
                <a:ea typeface="+mj-ea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826937" y="3453495"/>
              <a:ext cx="987336" cy="987336"/>
            </a:xfrm>
            <a:prstGeom prst="ellipse">
              <a:avLst/>
            </a:prstGeom>
            <a:solidFill>
              <a:srgbClr val="CA032E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33" name="椭圆 32"/>
          <p:cNvSpPr/>
          <p:nvPr/>
        </p:nvSpPr>
        <p:spPr>
          <a:xfrm>
            <a:off x="6811280" y="4697577"/>
            <a:ext cx="812111" cy="812111"/>
          </a:xfrm>
          <a:prstGeom prst="ellipse">
            <a:avLst/>
          </a:prstGeom>
          <a:solidFill>
            <a:srgbClr val="092D3B"/>
          </a:solidFill>
          <a:ln>
            <a:noFill/>
          </a:ln>
          <a:effectLst>
            <a:outerShdw blurRad="215900" dist="50800" dir="5400000" algn="tr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9095749" y="4755966"/>
            <a:ext cx="812111" cy="812111"/>
          </a:xfrm>
          <a:prstGeom prst="ellipse">
            <a:avLst/>
          </a:prstGeom>
          <a:solidFill>
            <a:srgbClr val="092D3B"/>
          </a:solidFill>
          <a:ln>
            <a:noFill/>
          </a:ln>
          <a:effectLst>
            <a:outerShdw blurRad="215900" dist="50800" dir="5400000" algn="tr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0749545" y="3291047"/>
            <a:ext cx="665629" cy="665629"/>
          </a:xfrm>
          <a:prstGeom prst="ellipse">
            <a:avLst/>
          </a:prstGeom>
          <a:solidFill>
            <a:srgbClr val="092D3B"/>
          </a:solidFill>
          <a:ln>
            <a:noFill/>
          </a:ln>
          <a:effectLst>
            <a:outerShdw blurRad="215900" dist="50800" dir="5400000" algn="tr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+mj-ea"/>
              <a:ea typeface="+mj-ea"/>
            </a:endParaRPr>
          </a:p>
        </p:txBody>
      </p:sp>
      <p:sp>
        <p:nvSpPr>
          <p:cNvPr id="40" name="TextBox 2"/>
          <p:cNvSpPr txBox="1"/>
          <p:nvPr/>
        </p:nvSpPr>
        <p:spPr>
          <a:xfrm>
            <a:off x="860657" y="2427602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1" name="TextBox 4"/>
          <p:cNvSpPr txBox="1"/>
          <p:nvPr/>
        </p:nvSpPr>
        <p:spPr>
          <a:xfrm>
            <a:off x="6731666" y="250251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远见力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2" name="TextBox 5"/>
          <p:cNvSpPr txBox="1"/>
          <p:nvPr/>
        </p:nvSpPr>
        <p:spPr>
          <a:xfrm>
            <a:off x="7727622" y="551625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执行力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3" name="TextBox 6"/>
          <p:cNvSpPr txBox="1"/>
          <p:nvPr/>
        </p:nvSpPr>
        <p:spPr>
          <a:xfrm>
            <a:off x="10057794" y="465068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感召力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4" name="TextBox 7"/>
          <p:cNvSpPr txBox="1"/>
          <p:nvPr/>
        </p:nvSpPr>
        <p:spPr>
          <a:xfrm>
            <a:off x="9386975" y="293480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决策力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6623901" y="400637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创新力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9904697" y="4101236"/>
            <a:ext cx="386384" cy="386384"/>
          </a:xfrm>
          <a:prstGeom prst="ellipse">
            <a:avLst/>
          </a:prstGeom>
          <a:solidFill>
            <a:srgbClr val="008D94"/>
          </a:solidFill>
          <a:ln>
            <a:noFill/>
          </a:ln>
          <a:effectLst>
            <a:outerShdw blurRad="215900" dist="50800" dir="5400000" algn="tr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6877549" y="5758339"/>
            <a:ext cx="309044" cy="309044"/>
            <a:chOff x="304800" y="673100"/>
            <a:chExt cx="4000500" cy="4000500"/>
          </a:xfrm>
          <a:solidFill>
            <a:srgbClr val="008D94"/>
          </a:solidFill>
          <a:effectLst>
            <a:outerShdw blurRad="215900" dist="50800" dir="5400000" algn="tr" rotWithShape="0">
              <a:prstClr val="black">
                <a:alpha val="68000"/>
              </a:prstClr>
            </a:outerShdw>
          </a:effectLst>
        </p:grpSpPr>
        <p:sp>
          <p:nvSpPr>
            <p:cNvPr id="48" name="同心圆 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490357" y="3541707"/>
            <a:ext cx="404864" cy="404864"/>
            <a:chOff x="304800" y="673100"/>
            <a:chExt cx="4000500" cy="4000500"/>
          </a:xfrm>
          <a:solidFill>
            <a:srgbClr val="FE9A08"/>
          </a:solidFill>
          <a:effectLst>
            <a:outerShdw blurRad="215900" dist="50800" dir="5400000" algn="tr" rotWithShape="0">
              <a:prstClr val="black">
                <a:alpha val="68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3" name="椭圆 52"/>
          <p:cNvSpPr/>
          <p:nvPr/>
        </p:nvSpPr>
        <p:spPr>
          <a:xfrm>
            <a:off x="9810743" y="2133987"/>
            <a:ext cx="386384" cy="386384"/>
          </a:xfrm>
          <a:prstGeom prst="ellipse">
            <a:avLst/>
          </a:prstGeom>
          <a:solidFill>
            <a:srgbClr val="FE9A08"/>
          </a:solidFill>
          <a:ln>
            <a:noFill/>
          </a:ln>
          <a:effectLst>
            <a:outerShdw blurRad="215900" dist="50800" dir="5400000" algn="tr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10832094" y="5793672"/>
            <a:ext cx="193193" cy="193193"/>
          </a:xfrm>
          <a:prstGeom prst="ellipse">
            <a:avLst/>
          </a:prstGeom>
          <a:solidFill>
            <a:srgbClr val="FE9A08"/>
          </a:solidFill>
          <a:ln>
            <a:noFill/>
          </a:ln>
          <a:effectLst>
            <a:outerShdw blurRad="215900" dist="50800" dir="5400000" algn="tr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8012058" y="1747604"/>
            <a:ext cx="386384" cy="386384"/>
          </a:xfrm>
          <a:prstGeom prst="ellipse">
            <a:avLst/>
          </a:prstGeom>
          <a:solidFill>
            <a:srgbClr val="008D94"/>
          </a:solidFill>
          <a:ln>
            <a:noFill/>
          </a:ln>
          <a:effectLst>
            <a:outerShdw blurRad="215900" dist="50800" dir="5400000" algn="tr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9009853" y="4367112"/>
            <a:ext cx="193193" cy="193193"/>
          </a:xfrm>
          <a:prstGeom prst="ellipse">
            <a:avLst/>
          </a:prstGeom>
          <a:solidFill>
            <a:srgbClr val="CA032E"/>
          </a:solidFill>
          <a:ln>
            <a:noFill/>
          </a:ln>
          <a:effectLst>
            <a:outerShdw blurRad="215900" dist="50800" dir="5400000" algn="tr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57" name="TextBox 30"/>
          <p:cNvSpPr txBox="1"/>
          <p:nvPr/>
        </p:nvSpPr>
        <p:spPr>
          <a:xfrm>
            <a:off x="860657" y="3122808"/>
            <a:ext cx="4222512" cy="2542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点击添加相关标题文字，点击添加相关标题文字，点击添加相关标题文字，点击添加相关标题文字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。点击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添加相关标题文字，点击添加相关标题文字，点击添加相关标题文字，点击添加相关标题文字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点击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添加相关标题文字，点击添加相关标题文字，点击添加相关标题文字，点击添加相关标题文字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。点击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添加相关标题文字，点击添加相关标题文字，点击添加相关标题文字，点击添加相关标题文字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。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2233884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400"/>
                            </p:stCondLst>
                            <p:childTnLst>
                              <p:par>
                                <p:cTn id="8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2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9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9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9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3" grpId="0" animBg="1"/>
      <p:bldP spid="36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53" grpId="0" animBg="1"/>
      <p:bldP spid="54" grpId="0" animBg="1"/>
      <p:bldP spid="55" grpId="0" animBg="1"/>
      <p:bldP spid="56" grpId="0" animBg="1"/>
      <p:bldP spid="57" grpId="0"/>
      <p:bldP spid="5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16"/>
          <p:cNvSpPr txBox="1"/>
          <p:nvPr/>
        </p:nvSpPr>
        <p:spPr>
          <a:xfrm>
            <a:off x="1311320" y="4928358"/>
            <a:ext cx="2964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加入你的标题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616809" y="2421222"/>
            <a:ext cx="545910" cy="545910"/>
          </a:xfrm>
          <a:prstGeom prst="rect">
            <a:avLst/>
          </a:prstGeom>
          <a:solidFill>
            <a:srgbClr val="008D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176368" y="2421222"/>
            <a:ext cx="5513698" cy="545910"/>
          </a:xfrm>
          <a:prstGeom prst="rect">
            <a:avLst/>
          </a:prstGeom>
          <a:solidFill>
            <a:srgbClr val="008D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 smtClean="0"/>
              <a:t>自加入公司后，</a:t>
            </a:r>
            <a:r>
              <a:rPr lang="zh-CN" altLang="en-US" sz="1600" dirty="0"/>
              <a:t>您</a:t>
            </a:r>
            <a:r>
              <a:rPr lang="zh-CN" altLang="en-US" sz="1600" dirty="0" smtClean="0"/>
              <a:t>对</a:t>
            </a:r>
            <a:r>
              <a:rPr lang="zh-CN" altLang="en-US" sz="1600" dirty="0"/>
              <a:t>公司</a:t>
            </a:r>
            <a:r>
              <a:rPr lang="zh-CN" altLang="en-US" sz="1600" dirty="0" smtClean="0"/>
              <a:t>的</a:t>
            </a:r>
            <a:r>
              <a:rPr lang="zh-CN" altLang="en-US" sz="1600" dirty="0"/>
              <a:t>文化感受最深的是什么？</a:t>
            </a:r>
          </a:p>
        </p:txBody>
      </p:sp>
      <p:sp>
        <p:nvSpPr>
          <p:cNvPr id="28" name="矩形 27"/>
          <p:cNvSpPr/>
          <p:nvPr/>
        </p:nvSpPr>
        <p:spPr>
          <a:xfrm>
            <a:off x="6162718" y="2985385"/>
            <a:ext cx="5527347" cy="364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具体到理念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、倡导行为与反对行为、案例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故事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16809" y="3499391"/>
            <a:ext cx="545910" cy="737298"/>
          </a:xfrm>
          <a:prstGeom prst="rect">
            <a:avLst/>
          </a:prstGeom>
          <a:solidFill>
            <a:srgbClr val="FE9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76368" y="3499391"/>
            <a:ext cx="5513698" cy="737298"/>
          </a:xfrm>
          <a:prstGeom prst="rect">
            <a:avLst/>
          </a:prstGeom>
          <a:solidFill>
            <a:srgbClr val="FE9A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1600" dirty="0"/>
              <a:t>基于对所在部门的使命履行及目标达成，您认为应该遵循何种指导思想或行为方式进行工作？</a:t>
            </a:r>
          </a:p>
        </p:txBody>
      </p:sp>
      <p:sp>
        <p:nvSpPr>
          <p:cNvPr id="32" name="矩形 31"/>
          <p:cNvSpPr/>
          <p:nvPr/>
        </p:nvSpPr>
        <p:spPr>
          <a:xfrm>
            <a:off x="6162718" y="4268274"/>
            <a:ext cx="5527347" cy="364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具体到理念、倡导行为与反对行为、案例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故事。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054100" y="2655888"/>
            <a:ext cx="3602038" cy="2146300"/>
            <a:chOff x="1155700" y="2859088"/>
            <a:chExt cx="3602038" cy="2146300"/>
          </a:xfrm>
          <a:solidFill>
            <a:srgbClr val="CA032E"/>
          </a:solidFill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1169988" y="4106863"/>
              <a:ext cx="3573463" cy="890587"/>
            </a:xfrm>
            <a:custGeom>
              <a:avLst/>
              <a:gdLst>
                <a:gd name="T0" fmla="*/ 0 w 2251"/>
                <a:gd name="T1" fmla="*/ 340 h 561"/>
                <a:gd name="T2" fmla="*/ 5 w 2251"/>
                <a:gd name="T3" fmla="*/ 557 h 561"/>
                <a:gd name="T4" fmla="*/ 2251 w 2251"/>
                <a:gd name="T5" fmla="*/ 561 h 561"/>
                <a:gd name="T6" fmla="*/ 2246 w 2251"/>
                <a:gd name="T7" fmla="*/ 376 h 561"/>
                <a:gd name="T8" fmla="*/ 1606 w 2251"/>
                <a:gd name="T9" fmla="*/ 18 h 561"/>
                <a:gd name="T10" fmla="*/ 534 w 2251"/>
                <a:gd name="T11" fmla="*/ 0 h 561"/>
                <a:gd name="T12" fmla="*/ 0 w 2251"/>
                <a:gd name="T13" fmla="*/ 34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1" h="561">
                  <a:moveTo>
                    <a:pt x="0" y="340"/>
                  </a:moveTo>
                  <a:lnTo>
                    <a:pt x="5" y="557"/>
                  </a:lnTo>
                  <a:lnTo>
                    <a:pt x="2251" y="561"/>
                  </a:lnTo>
                  <a:lnTo>
                    <a:pt x="2246" y="376"/>
                  </a:lnTo>
                  <a:lnTo>
                    <a:pt x="1606" y="18"/>
                  </a:lnTo>
                  <a:lnTo>
                    <a:pt x="534" y="0"/>
                  </a:lnTo>
                  <a:lnTo>
                    <a:pt x="0" y="340"/>
                  </a:lnTo>
                  <a:close/>
                </a:path>
              </a:pathLst>
            </a:custGeom>
            <a:grpFill/>
            <a:ln w="9525">
              <a:solidFill>
                <a:srgbClr val="CA032E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 noEditPoints="1"/>
            </p:cNvSpPr>
            <p:nvPr/>
          </p:nvSpPr>
          <p:spPr bwMode="auto">
            <a:xfrm>
              <a:off x="1169988" y="4106863"/>
              <a:ext cx="3573463" cy="898525"/>
            </a:xfrm>
            <a:custGeom>
              <a:avLst/>
              <a:gdLst>
                <a:gd name="T0" fmla="*/ 5 w 2251"/>
                <a:gd name="T1" fmla="*/ 345 h 566"/>
                <a:gd name="T2" fmla="*/ 5 w 2251"/>
                <a:gd name="T3" fmla="*/ 340 h 566"/>
                <a:gd name="T4" fmla="*/ 5 w 2251"/>
                <a:gd name="T5" fmla="*/ 557 h 566"/>
                <a:gd name="T6" fmla="*/ 5 w 2251"/>
                <a:gd name="T7" fmla="*/ 557 h 566"/>
                <a:gd name="T8" fmla="*/ 2251 w 2251"/>
                <a:gd name="T9" fmla="*/ 561 h 566"/>
                <a:gd name="T10" fmla="*/ 2251 w 2251"/>
                <a:gd name="T11" fmla="*/ 566 h 566"/>
                <a:gd name="T12" fmla="*/ 2246 w 2251"/>
                <a:gd name="T13" fmla="*/ 376 h 566"/>
                <a:gd name="T14" fmla="*/ 2246 w 2251"/>
                <a:gd name="T15" fmla="*/ 376 h 566"/>
                <a:gd name="T16" fmla="*/ 1606 w 2251"/>
                <a:gd name="T17" fmla="*/ 18 h 566"/>
                <a:gd name="T18" fmla="*/ 1606 w 2251"/>
                <a:gd name="T19" fmla="*/ 18 h 566"/>
                <a:gd name="T20" fmla="*/ 534 w 2251"/>
                <a:gd name="T21" fmla="*/ 0 h 566"/>
                <a:gd name="T22" fmla="*/ 534 w 2251"/>
                <a:gd name="T23" fmla="*/ 0 h 566"/>
                <a:gd name="T24" fmla="*/ 5 w 2251"/>
                <a:gd name="T25" fmla="*/ 345 h 566"/>
                <a:gd name="T26" fmla="*/ 534 w 2251"/>
                <a:gd name="T27" fmla="*/ 0 h 566"/>
                <a:gd name="T28" fmla="*/ 534 w 2251"/>
                <a:gd name="T29" fmla="*/ 0 h 566"/>
                <a:gd name="T30" fmla="*/ 1606 w 2251"/>
                <a:gd name="T31" fmla="*/ 18 h 566"/>
                <a:gd name="T32" fmla="*/ 1606 w 2251"/>
                <a:gd name="T33" fmla="*/ 18 h 566"/>
                <a:gd name="T34" fmla="*/ 2251 w 2251"/>
                <a:gd name="T35" fmla="*/ 376 h 566"/>
                <a:gd name="T36" fmla="*/ 2251 w 2251"/>
                <a:gd name="T37" fmla="*/ 376 h 566"/>
                <a:gd name="T38" fmla="*/ 2251 w 2251"/>
                <a:gd name="T39" fmla="*/ 566 h 566"/>
                <a:gd name="T40" fmla="*/ 2251 w 2251"/>
                <a:gd name="T41" fmla="*/ 566 h 566"/>
                <a:gd name="T42" fmla="*/ 2251 w 2251"/>
                <a:gd name="T43" fmla="*/ 566 h 566"/>
                <a:gd name="T44" fmla="*/ 5 w 2251"/>
                <a:gd name="T45" fmla="*/ 561 h 566"/>
                <a:gd name="T46" fmla="*/ 5 w 2251"/>
                <a:gd name="T47" fmla="*/ 557 h 566"/>
                <a:gd name="T48" fmla="*/ 0 w 2251"/>
                <a:gd name="T49" fmla="*/ 340 h 566"/>
                <a:gd name="T50" fmla="*/ 0 w 2251"/>
                <a:gd name="T51" fmla="*/ 340 h 566"/>
                <a:gd name="T52" fmla="*/ 534 w 2251"/>
                <a:gd name="T53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1" h="566">
                  <a:moveTo>
                    <a:pt x="5" y="345"/>
                  </a:moveTo>
                  <a:lnTo>
                    <a:pt x="5" y="340"/>
                  </a:lnTo>
                  <a:lnTo>
                    <a:pt x="5" y="557"/>
                  </a:lnTo>
                  <a:lnTo>
                    <a:pt x="5" y="557"/>
                  </a:lnTo>
                  <a:lnTo>
                    <a:pt x="2251" y="561"/>
                  </a:lnTo>
                  <a:lnTo>
                    <a:pt x="2251" y="566"/>
                  </a:lnTo>
                  <a:lnTo>
                    <a:pt x="2246" y="376"/>
                  </a:lnTo>
                  <a:lnTo>
                    <a:pt x="2246" y="376"/>
                  </a:lnTo>
                  <a:lnTo>
                    <a:pt x="1606" y="18"/>
                  </a:lnTo>
                  <a:lnTo>
                    <a:pt x="1606" y="18"/>
                  </a:lnTo>
                  <a:lnTo>
                    <a:pt x="534" y="0"/>
                  </a:lnTo>
                  <a:lnTo>
                    <a:pt x="534" y="0"/>
                  </a:lnTo>
                  <a:lnTo>
                    <a:pt x="5" y="345"/>
                  </a:lnTo>
                  <a:close/>
                  <a:moveTo>
                    <a:pt x="534" y="0"/>
                  </a:moveTo>
                  <a:lnTo>
                    <a:pt x="534" y="0"/>
                  </a:lnTo>
                  <a:lnTo>
                    <a:pt x="1606" y="18"/>
                  </a:lnTo>
                  <a:lnTo>
                    <a:pt x="1606" y="18"/>
                  </a:lnTo>
                  <a:lnTo>
                    <a:pt x="2251" y="376"/>
                  </a:lnTo>
                  <a:lnTo>
                    <a:pt x="2251" y="376"/>
                  </a:lnTo>
                  <a:lnTo>
                    <a:pt x="2251" y="566"/>
                  </a:lnTo>
                  <a:lnTo>
                    <a:pt x="2251" y="566"/>
                  </a:lnTo>
                  <a:lnTo>
                    <a:pt x="2251" y="566"/>
                  </a:lnTo>
                  <a:lnTo>
                    <a:pt x="5" y="561"/>
                  </a:lnTo>
                  <a:lnTo>
                    <a:pt x="5" y="557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534" y="0"/>
                  </a:lnTo>
                  <a:close/>
                </a:path>
              </a:pathLst>
            </a:custGeom>
            <a:grpFill/>
            <a:ln w="0">
              <a:solidFill>
                <a:srgbClr val="CA032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1155700" y="3314700"/>
              <a:ext cx="1358900" cy="1331912"/>
            </a:xfrm>
            <a:custGeom>
              <a:avLst/>
              <a:gdLst>
                <a:gd name="T0" fmla="*/ 287 w 856"/>
                <a:gd name="T1" fmla="*/ 194 h 839"/>
                <a:gd name="T2" fmla="*/ 274 w 856"/>
                <a:gd name="T3" fmla="*/ 207 h 839"/>
                <a:gd name="T4" fmla="*/ 265 w 856"/>
                <a:gd name="T5" fmla="*/ 221 h 839"/>
                <a:gd name="T6" fmla="*/ 225 w 856"/>
                <a:gd name="T7" fmla="*/ 256 h 839"/>
                <a:gd name="T8" fmla="*/ 186 w 856"/>
                <a:gd name="T9" fmla="*/ 300 h 839"/>
                <a:gd name="T10" fmla="*/ 159 w 856"/>
                <a:gd name="T11" fmla="*/ 349 h 839"/>
                <a:gd name="T12" fmla="*/ 142 w 856"/>
                <a:gd name="T13" fmla="*/ 451 h 839"/>
                <a:gd name="T14" fmla="*/ 0 w 856"/>
                <a:gd name="T15" fmla="*/ 490 h 839"/>
                <a:gd name="T16" fmla="*/ 398 w 856"/>
                <a:gd name="T17" fmla="*/ 623 h 839"/>
                <a:gd name="T18" fmla="*/ 468 w 856"/>
                <a:gd name="T19" fmla="*/ 618 h 839"/>
                <a:gd name="T20" fmla="*/ 552 w 856"/>
                <a:gd name="T21" fmla="*/ 614 h 839"/>
                <a:gd name="T22" fmla="*/ 587 w 856"/>
                <a:gd name="T23" fmla="*/ 605 h 839"/>
                <a:gd name="T24" fmla="*/ 631 w 856"/>
                <a:gd name="T25" fmla="*/ 574 h 839"/>
                <a:gd name="T26" fmla="*/ 662 w 856"/>
                <a:gd name="T27" fmla="*/ 570 h 839"/>
                <a:gd name="T28" fmla="*/ 702 w 856"/>
                <a:gd name="T29" fmla="*/ 579 h 839"/>
                <a:gd name="T30" fmla="*/ 737 w 856"/>
                <a:gd name="T31" fmla="*/ 588 h 839"/>
                <a:gd name="T32" fmla="*/ 764 w 856"/>
                <a:gd name="T33" fmla="*/ 583 h 839"/>
                <a:gd name="T34" fmla="*/ 795 w 856"/>
                <a:gd name="T35" fmla="*/ 574 h 839"/>
                <a:gd name="T36" fmla="*/ 812 w 856"/>
                <a:gd name="T37" fmla="*/ 570 h 839"/>
                <a:gd name="T38" fmla="*/ 826 w 856"/>
                <a:gd name="T39" fmla="*/ 565 h 839"/>
                <a:gd name="T40" fmla="*/ 848 w 856"/>
                <a:gd name="T41" fmla="*/ 534 h 839"/>
                <a:gd name="T42" fmla="*/ 856 w 856"/>
                <a:gd name="T43" fmla="*/ 517 h 839"/>
                <a:gd name="T44" fmla="*/ 848 w 856"/>
                <a:gd name="T45" fmla="*/ 499 h 839"/>
                <a:gd name="T46" fmla="*/ 821 w 856"/>
                <a:gd name="T47" fmla="*/ 468 h 839"/>
                <a:gd name="T48" fmla="*/ 790 w 856"/>
                <a:gd name="T49" fmla="*/ 464 h 839"/>
                <a:gd name="T50" fmla="*/ 773 w 856"/>
                <a:gd name="T51" fmla="*/ 468 h 839"/>
                <a:gd name="T52" fmla="*/ 715 w 856"/>
                <a:gd name="T53" fmla="*/ 481 h 839"/>
                <a:gd name="T54" fmla="*/ 680 w 856"/>
                <a:gd name="T55" fmla="*/ 481 h 839"/>
                <a:gd name="T56" fmla="*/ 596 w 856"/>
                <a:gd name="T57" fmla="*/ 468 h 839"/>
                <a:gd name="T58" fmla="*/ 570 w 856"/>
                <a:gd name="T59" fmla="*/ 442 h 839"/>
                <a:gd name="T60" fmla="*/ 543 w 856"/>
                <a:gd name="T61" fmla="*/ 398 h 839"/>
                <a:gd name="T62" fmla="*/ 534 w 856"/>
                <a:gd name="T63" fmla="*/ 362 h 839"/>
                <a:gd name="T64" fmla="*/ 521 w 856"/>
                <a:gd name="T65" fmla="*/ 309 h 839"/>
                <a:gd name="T66" fmla="*/ 490 w 856"/>
                <a:gd name="T67" fmla="*/ 256 h 839"/>
                <a:gd name="T68" fmla="*/ 468 w 856"/>
                <a:gd name="T69" fmla="*/ 238 h 839"/>
                <a:gd name="T70" fmla="*/ 455 w 856"/>
                <a:gd name="T71" fmla="*/ 230 h 839"/>
                <a:gd name="T72" fmla="*/ 459 w 856"/>
                <a:gd name="T73" fmla="*/ 225 h 839"/>
                <a:gd name="T74" fmla="*/ 481 w 856"/>
                <a:gd name="T75" fmla="*/ 225 h 839"/>
                <a:gd name="T76" fmla="*/ 503 w 856"/>
                <a:gd name="T77" fmla="*/ 221 h 839"/>
                <a:gd name="T78" fmla="*/ 512 w 856"/>
                <a:gd name="T79" fmla="*/ 216 h 839"/>
                <a:gd name="T80" fmla="*/ 512 w 856"/>
                <a:gd name="T81" fmla="*/ 203 h 839"/>
                <a:gd name="T82" fmla="*/ 512 w 856"/>
                <a:gd name="T83" fmla="*/ 177 h 839"/>
                <a:gd name="T84" fmla="*/ 512 w 856"/>
                <a:gd name="T85" fmla="*/ 141 h 839"/>
                <a:gd name="T86" fmla="*/ 499 w 856"/>
                <a:gd name="T87" fmla="*/ 106 h 839"/>
                <a:gd name="T88" fmla="*/ 486 w 856"/>
                <a:gd name="T89" fmla="*/ 71 h 839"/>
                <a:gd name="T90" fmla="*/ 477 w 856"/>
                <a:gd name="T91" fmla="*/ 48 h 839"/>
                <a:gd name="T92" fmla="*/ 451 w 856"/>
                <a:gd name="T93" fmla="*/ 22 h 839"/>
                <a:gd name="T94" fmla="*/ 428 w 856"/>
                <a:gd name="T95" fmla="*/ 9 h 839"/>
                <a:gd name="T96" fmla="*/ 406 w 856"/>
                <a:gd name="T97" fmla="*/ 0 h 839"/>
                <a:gd name="T98" fmla="*/ 376 w 856"/>
                <a:gd name="T99" fmla="*/ 0 h 839"/>
                <a:gd name="T100" fmla="*/ 345 w 856"/>
                <a:gd name="T101" fmla="*/ 9 h 839"/>
                <a:gd name="T102" fmla="*/ 314 w 856"/>
                <a:gd name="T103" fmla="*/ 22 h 839"/>
                <a:gd name="T104" fmla="*/ 287 w 856"/>
                <a:gd name="T105" fmla="*/ 48 h 839"/>
                <a:gd name="T106" fmla="*/ 278 w 856"/>
                <a:gd name="T107" fmla="*/ 84 h 839"/>
                <a:gd name="T108" fmla="*/ 287 w 856"/>
                <a:gd name="T109" fmla="*/ 141 h 839"/>
                <a:gd name="T110" fmla="*/ 300 w 856"/>
                <a:gd name="T111" fmla="*/ 181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56" h="839">
                  <a:moveTo>
                    <a:pt x="300" y="181"/>
                  </a:moveTo>
                  <a:lnTo>
                    <a:pt x="296" y="185"/>
                  </a:lnTo>
                  <a:lnTo>
                    <a:pt x="287" y="194"/>
                  </a:lnTo>
                  <a:lnTo>
                    <a:pt x="283" y="199"/>
                  </a:lnTo>
                  <a:lnTo>
                    <a:pt x="278" y="203"/>
                  </a:lnTo>
                  <a:lnTo>
                    <a:pt x="274" y="207"/>
                  </a:lnTo>
                  <a:lnTo>
                    <a:pt x="274" y="212"/>
                  </a:lnTo>
                  <a:lnTo>
                    <a:pt x="270" y="212"/>
                  </a:lnTo>
                  <a:lnTo>
                    <a:pt x="265" y="221"/>
                  </a:lnTo>
                  <a:lnTo>
                    <a:pt x="256" y="230"/>
                  </a:lnTo>
                  <a:lnTo>
                    <a:pt x="248" y="238"/>
                  </a:lnTo>
                  <a:lnTo>
                    <a:pt x="225" y="256"/>
                  </a:lnTo>
                  <a:lnTo>
                    <a:pt x="212" y="274"/>
                  </a:lnTo>
                  <a:lnTo>
                    <a:pt x="199" y="287"/>
                  </a:lnTo>
                  <a:lnTo>
                    <a:pt x="186" y="300"/>
                  </a:lnTo>
                  <a:lnTo>
                    <a:pt x="177" y="314"/>
                  </a:lnTo>
                  <a:lnTo>
                    <a:pt x="168" y="331"/>
                  </a:lnTo>
                  <a:lnTo>
                    <a:pt x="159" y="349"/>
                  </a:lnTo>
                  <a:lnTo>
                    <a:pt x="150" y="371"/>
                  </a:lnTo>
                  <a:lnTo>
                    <a:pt x="146" y="415"/>
                  </a:lnTo>
                  <a:lnTo>
                    <a:pt x="142" y="451"/>
                  </a:lnTo>
                  <a:lnTo>
                    <a:pt x="142" y="468"/>
                  </a:lnTo>
                  <a:lnTo>
                    <a:pt x="137" y="477"/>
                  </a:lnTo>
                  <a:lnTo>
                    <a:pt x="0" y="490"/>
                  </a:lnTo>
                  <a:lnTo>
                    <a:pt x="0" y="839"/>
                  </a:lnTo>
                  <a:lnTo>
                    <a:pt x="389" y="623"/>
                  </a:lnTo>
                  <a:lnTo>
                    <a:pt x="398" y="623"/>
                  </a:lnTo>
                  <a:lnTo>
                    <a:pt x="415" y="623"/>
                  </a:lnTo>
                  <a:lnTo>
                    <a:pt x="442" y="618"/>
                  </a:lnTo>
                  <a:lnTo>
                    <a:pt x="468" y="618"/>
                  </a:lnTo>
                  <a:lnTo>
                    <a:pt x="503" y="618"/>
                  </a:lnTo>
                  <a:lnTo>
                    <a:pt x="530" y="614"/>
                  </a:lnTo>
                  <a:lnTo>
                    <a:pt x="552" y="614"/>
                  </a:lnTo>
                  <a:lnTo>
                    <a:pt x="565" y="614"/>
                  </a:lnTo>
                  <a:lnTo>
                    <a:pt x="574" y="610"/>
                  </a:lnTo>
                  <a:lnTo>
                    <a:pt x="587" y="605"/>
                  </a:lnTo>
                  <a:lnTo>
                    <a:pt x="596" y="596"/>
                  </a:lnTo>
                  <a:lnTo>
                    <a:pt x="609" y="592"/>
                  </a:lnTo>
                  <a:lnTo>
                    <a:pt x="631" y="574"/>
                  </a:lnTo>
                  <a:lnTo>
                    <a:pt x="649" y="565"/>
                  </a:lnTo>
                  <a:lnTo>
                    <a:pt x="654" y="565"/>
                  </a:lnTo>
                  <a:lnTo>
                    <a:pt x="662" y="570"/>
                  </a:lnTo>
                  <a:lnTo>
                    <a:pt x="671" y="570"/>
                  </a:lnTo>
                  <a:lnTo>
                    <a:pt x="680" y="574"/>
                  </a:lnTo>
                  <a:lnTo>
                    <a:pt x="702" y="579"/>
                  </a:lnTo>
                  <a:lnTo>
                    <a:pt x="711" y="583"/>
                  </a:lnTo>
                  <a:lnTo>
                    <a:pt x="724" y="583"/>
                  </a:lnTo>
                  <a:lnTo>
                    <a:pt x="737" y="588"/>
                  </a:lnTo>
                  <a:lnTo>
                    <a:pt x="746" y="588"/>
                  </a:lnTo>
                  <a:lnTo>
                    <a:pt x="755" y="588"/>
                  </a:lnTo>
                  <a:lnTo>
                    <a:pt x="764" y="583"/>
                  </a:lnTo>
                  <a:lnTo>
                    <a:pt x="777" y="579"/>
                  </a:lnTo>
                  <a:lnTo>
                    <a:pt x="786" y="574"/>
                  </a:lnTo>
                  <a:lnTo>
                    <a:pt x="795" y="574"/>
                  </a:lnTo>
                  <a:lnTo>
                    <a:pt x="799" y="570"/>
                  </a:lnTo>
                  <a:lnTo>
                    <a:pt x="808" y="570"/>
                  </a:lnTo>
                  <a:lnTo>
                    <a:pt x="812" y="570"/>
                  </a:lnTo>
                  <a:lnTo>
                    <a:pt x="817" y="570"/>
                  </a:lnTo>
                  <a:lnTo>
                    <a:pt x="821" y="570"/>
                  </a:lnTo>
                  <a:lnTo>
                    <a:pt x="826" y="565"/>
                  </a:lnTo>
                  <a:lnTo>
                    <a:pt x="834" y="557"/>
                  </a:lnTo>
                  <a:lnTo>
                    <a:pt x="843" y="543"/>
                  </a:lnTo>
                  <a:lnTo>
                    <a:pt x="848" y="534"/>
                  </a:lnTo>
                  <a:lnTo>
                    <a:pt x="852" y="526"/>
                  </a:lnTo>
                  <a:lnTo>
                    <a:pt x="856" y="521"/>
                  </a:lnTo>
                  <a:lnTo>
                    <a:pt x="856" y="517"/>
                  </a:lnTo>
                  <a:lnTo>
                    <a:pt x="856" y="517"/>
                  </a:lnTo>
                  <a:lnTo>
                    <a:pt x="852" y="508"/>
                  </a:lnTo>
                  <a:lnTo>
                    <a:pt x="848" y="499"/>
                  </a:lnTo>
                  <a:lnTo>
                    <a:pt x="839" y="495"/>
                  </a:lnTo>
                  <a:lnTo>
                    <a:pt x="830" y="477"/>
                  </a:lnTo>
                  <a:lnTo>
                    <a:pt x="821" y="468"/>
                  </a:lnTo>
                  <a:lnTo>
                    <a:pt x="812" y="468"/>
                  </a:lnTo>
                  <a:lnTo>
                    <a:pt x="799" y="464"/>
                  </a:lnTo>
                  <a:lnTo>
                    <a:pt x="790" y="464"/>
                  </a:lnTo>
                  <a:lnTo>
                    <a:pt x="786" y="464"/>
                  </a:lnTo>
                  <a:lnTo>
                    <a:pt x="777" y="464"/>
                  </a:lnTo>
                  <a:lnTo>
                    <a:pt x="773" y="468"/>
                  </a:lnTo>
                  <a:lnTo>
                    <a:pt x="755" y="473"/>
                  </a:lnTo>
                  <a:lnTo>
                    <a:pt x="729" y="477"/>
                  </a:lnTo>
                  <a:lnTo>
                    <a:pt x="715" y="481"/>
                  </a:lnTo>
                  <a:lnTo>
                    <a:pt x="702" y="481"/>
                  </a:lnTo>
                  <a:lnTo>
                    <a:pt x="689" y="481"/>
                  </a:lnTo>
                  <a:lnTo>
                    <a:pt x="680" y="481"/>
                  </a:lnTo>
                  <a:lnTo>
                    <a:pt x="658" y="477"/>
                  </a:lnTo>
                  <a:lnTo>
                    <a:pt x="627" y="473"/>
                  </a:lnTo>
                  <a:lnTo>
                    <a:pt x="596" y="468"/>
                  </a:lnTo>
                  <a:lnTo>
                    <a:pt x="583" y="468"/>
                  </a:lnTo>
                  <a:lnTo>
                    <a:pt x="578" y="459"/>
                  </a:lnTo>
                  <a:lnTo>
                    <a:pt x="570" y="442"/>
                  </a:lnTo>
                  <a:lnTo>
                    <a:pt x="556" y="420"/>
                  </a:lnTo>
                  <a:lnTo>
                    <a:pt x="548" y="402"/>
                  </a:lnTo>
                  <a:lnTo>
                    <a:pt x="543" y="398"/>
                  </a:lnTo>
                  <a:lnTo>
                    <a:pt x="539" y="384"/>
                  </a:lnTo>
                  <a:lnTo>
                    <a:pt x="534" y="371"/>
                  </a:lnTo>
                  <a:lnTo>
                    <a:pt x="534" y="362"/>
                  </a:lnTo>
                  <a:lnTo>
                    <a:pt x="530" y="336"/>
                  </a:lnTo>
                  <a:lnTo>
                    <a:pt x="530" y="322"/>
                  </a:lnTo>
                  <a:lnTo>
                    <a:pt x="521" y="309"/>
                  </a:lnTo>
                  <a:lnTo>
                    <a:pt x="512" y="287"/>
                  </a:lnTo>
                  <a:lnTo>
                    <a:pt x="503" y="269"/>
                  </a:lnTo>
                  <a:lnTo>
                    <a:pt x="490" y="256"/>
                  </a:lnTo>
                  <a:lnTo>
                    <a:pt x="481" y="252"/>
                  </a:lnTo>
                  <a:lnTo>
                    <a:pt x="477" y="243"/>
                  </a:lnTo>
                  <a:lnTo>
                    <a:pt x="468" y="238"/>
                  </a:lnTo>
                  <a:lnTo>
                    <a:pt x="459" y="230"/>
                  </a:lnTo>
                  <a:lnTo>
                    <a:pt x="455" y="230"/>
                  </a:lnTo>
                  <a:lnTo>
                    <a:pt x="455" y="230"/>
                  </a:lnTo>
                  <a:lnTo>
                    <a:pt x="455" y="230"/>
                  </a:lnTo>
                  <a:lnTo>
                    <a:pt x="455" y="225"/>
                  </a:lnTo>
                  <a:lnTo>
                    <a:pt x="459" y="225"/>
                  </a:lnTo>
                  <a:lnTo>
                    <a:pt x="468" y="225"/>
                  </a:lnTo>
                  <a:lnTo>
                    <a:pt x="477" y="225"/>
                  </a:lnTo>
                  <a:lnTo>
                    <a:pt x="481" y="225"/>
                  </a:lnTo>
                  <a:lnTo>
                    <a:pt x="486" y="225"/>
                  </a:lnTo>
                  <a:lnTo>
                    <a:pt x="499" y="221"/>
                  </a:lnTo>
                  <a:lnTo>
                    <a:pt x="503" y="221"/>
                  </a:lnTo>
                  <a:lnTo>
                    <a:pt x="508" y="216"/>
                  </a:lnTo>
                  <a:lnTo>
                    <a:pt x="508" y="216"/>
                  </a:lnTo>
                  <a:lnTo>
                    <a:pt x="512" y="216"/>
                  </a:lnTo>
                  <a:lnTo>
                    <a:pt x="512" y="212"/>
                  </a:lnTo>
                  <a:lnTo>
                    <a:pt x="512" y="212"/>
                  </a:lnTo>
                  <a:lnTo>
                    <a:pt x="512" y="203"/>
                  </a:lnTo>
                  <a:lnTo>
                    <a:pt x="512" y="194"/>
                  </a:lnTo>
                  <a:lnTo>
                    <a:pt x="512" y="185"/>
                  </a:lnTo>
                  <a:lnTo>
                    <a:pt x="512" y="177"/>
                  </a:lnTo>
                  <a:lnTo>
                    <a:pt x="512" y="163"/>
                  </a:lnTo>
                  <a:lnTo>
                    <a:pt x="512" y="154"/>
                  </a:lnTo>
                  <a:lnTo>
                    <a:pt x="512" y="141"/>
                  </a:lnTo>
                  <a:lnTo>
                    <a:pt x="512" y="137"/>
                  </a:lnTo>
                  <a:lnTo>
                    <a:pt x="508" y="124"/>
                  </a:lnTo>
                  <a:lnTo>
                    <a:pt x="499" y="106"/>
                  </a:lnTo>
                  <a:lnTo>
                    <a:pt x="495" y="93"/>
                  </a:lnTo>
                  <a:lnTo>
                    <a:pt x="490" y="84"/>
                  </a:lnTo>
                  <a:lnTo>
                    <a:pt x="486" y="71"/>
                  </a:lnTo>
                  <a:lnTo>
                    <a:pt x="486" y="62"/>
                  </a:lnTo>
                  <a:lnTo>
                    <a:pt x="481" y="57"/>
                  </a:lnTo>
                  <a:lnTo>
                    <a:pt x="477" y="48"/>
                  </a:lnTo>
                  <a:lnTo>
                    <a:pt x="468" y="40"/>
                  </a:lnTo>
                  <a:lnTo>
                    <a:pt x="459" y="26"/>
                  </a:lnTo>
                  <a:lnTo>
                    <a:pt x="451" y="22"/>
                  </a:lnTo>
                  <a:lnTo>
                    <a:pt x="446" y="17"/>
                  </a:lnTo>
                  <a:lnTo>
                    <a:pt x="437" y="13"/>
                  </a:lnTo>
                  <a:lnTo>
                    <a:pt x="428" y="9"/>
                  </a:lnTo>
                  <a:lnTo>
                    <a:pt x="424" y="4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398" y="0"/>
                  </a:lnTo>
                  <a:lnTo>
                    <a:pt x="384" y="0"/>
                  </a:lnTo>
                  <a:lnTo>
                    <a:pt x="376" y="0"/>
                  </a:lnTo>
                  <a:lnTo>
                    <a:pt x="362" y="0"/>
                  </a:lnTo>
                  <a:lnTo>
                    <a:pt x="353" y="4"/>
                  </a:lnTo>
                  <a:lnTo>
                    <a:pt x="345" y="9"/>
                  </a:lnTo>
                  <a:lnTo>
                    <a:pt x="331" y="13"/>
                  </a:lnTo>
                  <a:lnTo>
                    <a:pt x="323" y="17"/>
                  </a:lnTo>
                  <a:lnTo>
                    <a:pt x="314" y="22"/>
                  </a:lnTo>
                  <a:lnTo>
                    <a:pt x="305" y="26"/>
                  </a:lnTo>
                  <a:lnTo>
                    <a:pt x="296" y="35"/>
                  </a:lnTo>
                  <a:lnTo>
                    <a:pt x="287" y="48"/>
                  </a:lnTo>
                  <a:lnTo>
                    <a:pt x="283" y="57"/>
                  </a:lnTo>
                  <a:lnTo>
                    <a:pt x="278" y="71"/>
                  </a:lnTo>
                  <a:lnTo>
                    <a:pt x="278" y="84"/>
                  </a:lnTo>
                  <a:lnTo>
                    <a:pt x="278" y="101"/>
                  </a:lnTo>
                  <a:lnTo>
                    <a:pt x="278" y="115"/>
                  </a:lnTo>
                  <a:lnTo>
                    <a:pt x="287" y="141"/>
                  </a:lnTo>
                  <a:lnTo>
                    <a:pt x="296" y="163"/>
                  </a:lnTo>
                  <a:lnTo>
                    <a:pt x="300" y="177"/>
                  </a:lnTo>
                  <a:lnTo>
                    <a:pt x="300" y="181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1660525" y="3616325"/>
              <a:ext cx="273050" cy="519112"/>
            </a:xfrm>
            <a:custGeom>
              <a:avLst/>
              <a:gdLst>
                <a:gd name="T0" fmla="*/ 0 w 172"/>
                <a:gd name="T1" fmla="*/ 0 h 327"/>
                <a:gd name="T2" fmla="*/ 18 w 172"/>
                <a:gd name="T3" fmla="*/ 13 h 327"/>
                <a:gd name="T4" fmla="*/ 62 w 172"/>
                <a:gd name="T5" fmla="*/ 44 h 327"/>
                <a:gd name="T6" fmla="*/ 102 w 172"/>
                <a:gd name="T7" fmla="*/ 71 h 327"/>
                <a:gd name="T8" fmla="*/ 124 w 172"/>
                <a:gd name="T9" fmla="*/ 84 h 327"/>
                <a:gd name="T10" fmla="*/ 124 w 172"/>
                <a:gd name="T11" fmla="*/ 84 h 327"/>
                <a:gd name="T12" fmla="*/ 128 w 172"/>
                <a:gd name="T13" fmla="*/ 79 h 327"/>
                <a:gd name="T14" fmla="*/ 128 w 172"/>
                <a:gd name="T15" fmla="*/ 75 h 327"/>
                <a:gd name="T16" fmla="*/ 128 w 172"/>
                <a:gd name="T17" fmla="*/ 75 h 327"/>
                <a:gd name="T18" fmla="*/ 128 w 172"/>
                <a:gd name="T19" fmla="*/ 66 h 327"/>
                <a:gd name="T20" fmla="*/ 128 w 172"/>
                <a:gd name="T21" fmla="*/ 66 h 327"/>
                <a:gd name="T22" fmla="*/ 137 w 172"/>
                <a:gd name="T23" fmla="*/ 97 h 327"/>
                <a:gd name="T24" fmla="*/ 137 w 172"/>
                <a:gd name="T25" fmla="*/ 97 h 327"/>
                <a:gd name="T26" fmla="*/ 137 w 172"/>
                <a:gd name="T27" fmla="*/ 97 h 327"/>
                <a:gd name="T28" fmla="*/ 133 w 172"/>
                <a:gd name="T29" fmla="*/ 101 h 327"/>
                <a:gd name="T30" fmla="*/ 133 w 172"/>
                <a:gd name="T31" fmla="*/ 110 h 327"/>
                <a:gd name="T32" fmla="*/ 133 w 172"/>
                <a:gd name="T33" fmla="*/ 124 h 327"/>
                <a:gd name="T34" fmla="*/ 133 w 172"/>
                <a:gd name="T35" fmla="*/ 137 h 327"/>
                <a:gd name="T36" fmla="*/ 133 w 172"/>
                <a:gd name="T37" fmla="*/ 150 h 327"/>
                <a:gd name="T38" fmla="*/ 133 w 172"/>
                <a:gd name="T39" fmla="*/ 154 h 327"/>
                <a:gd name="T40" fmla="*/ 133 w 172"/>
                <a:gd name="T41" fmla="*/ 159 h 327"/>
                <a:gd name="T42" fmla="*/ 133 w 172"/>
                <a:gd name="T43" fmla="*/ 168 h 327"/>
                <a:gd name="T44" fmla="*/ 128 w 172"/>
                <a:gd name="T45" fmla="*/ 181 h 327"/>
                <a:gd name="T46" fmla="*/ 133 w 172"/>
                <a:gd name="T47" fmla="*/ 199 h 327"/>
                <a:gd name="T48" fmla="*/ 133 w 172"/>
                <a:gd name="T49" fmla="*/ 212 h 327"/>
                <a:gd name="T50" fmla="*/ 133 w 172"/>
                <a:gd name="T51" fmla="*/ 221 h 327"/>
                <a:gd name="T52" fmla="*/ 137 w 172"/>
                <a:gd name="T53" fmla="*/ 238 h 327"/>
                <a:gd name="T54" fmla="*/ 141 w 172"/>
                <a:gd name="T55" fmla="*/ 252 h 327"/>
                <a:gd name="T56" fmla="*/ 146 w 172"/>
                <a:gd name="T57" fmla="*/ 265 h 327"/>
                <a:gd name="T58" fmla="*/ 155 w 172"/>
                <a:gd name="T59" fmla="*/ 283 h 327"/>
                <a:gd name="T60" fmla="*/ 159 w 172"/>
                <a:gd name="T61" fmla="*/ 305 h 327"/>
                <a:gd name="T62" fmla="*/ 172 w 172"/>
                <a:gd name="T63" fmla="*/ 322 h 327"/>
                <a:gd name="T64" fmla="*/ 163 w 172"/>
                <a:gd name="T65" fmla="*/ 322 h 327"/>
                <a:gd name="T66" fmla="*/ 150 w 172"/>
                <a:gd name="T67" fmla="*/ 327 h 327"/>
                <a:gd name="T68" fmla="*/ 141 w 172"/>
                <a:gd name="T69" fmla="*/ 327 h 327"/>
                <a:gd name="T70" fmla="*/ 137 w 172"/>
                <a:gd name="T71" fmla="*/ 327 h 327"/>
                <a:gd name="T72" fmla="*/ 137 w 172"/>
                <a:gd name="T73" fmla="*/ 318 h 327"/>
                <a:gd name="T74" fmla="*/ 128 w 172"/>
                <a:gd name="T75" fmla="*/ 296 h 327"/>
                <a:gd name="T76" fmla="*/ 119 w 172"/>
                <a:gd name="T77" fmla="*/ 265 h 327"/>
                <a:gd name="T78" fmla="*/ 110 w 172"/>
                <a:gd name="T79" fmla="*/ 234 h 327"/>
                <a:gd name="T80" fmla="*/ 102 w 172"/>
                <a:gd name="T81" fmla="*/ 199 h 327"/>
                <a:gd name="T82" fmla="*/ 93 w 172"/>
                <a:gd name="T83" fmla="*/ 168 h 327"/>
                <a:gd name="T84" fmla="*/ 84 w 172"/>
                <a:gd name="T85" fmla="*/ 154 h 327"/>
                <a:gd name="T86" fmla="*/ 84 w 172"/>
                <a:gd name="T87" fmla="*/ 146 h 327"/>
                <a:gd name="T88" fmla="*/ 80 w 172"/>
                <a:gd name="T89" fmla="*/ 141 h 327"/>
                <a:gd name="T90" fmla="*/ 75 w 172"/>
                <a:gd name="T91" fmla="*/ 137 h 327"/>
                <a:gd name="T92" fmla="*/ 66 w 172"/>
                <a:gd name="T93" fmla="*/ 110 h 327"/>
                <a:gd name="T94" fmla="*/ 49 w 172"/>
                <a:gd name="T95" fmla="*/ 71 h 327"/>
                <a:gd name="T96" fmla="*/ 35 w 172"/>
                <a:gd name="T97" fmla="*/ 53 h 327"/>
                <a:gd name="T98" fmla="*/ 27 w 172"/>
                <a:gd name="T99" fmla="*/ 31 h 327"/>
                <a:gd name="T100" fmla="*/ 18 w 172"/>
                <a:gd name="T101" fmla="*/ 22 h 327"/>
                <a:gd name="T102" fmla="*/ 13 w 172"/>
                <a:gd name="T103" fmla="*/ 13 h 327"/>
                <a:gd name="T104" fmla="*/ 5 w 172"/>
                <a:gd name="T105" fmla="*/ 9 h 327"/>
                <a:gd name="T106" fmla="*/ 0 w 172"/>
                <a:gd name="T10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2" h="327">
                  <a:moveTo>
                    <a:pt x="0" y="0"/>
                  </a:moveTo>
                  <a:lnTo>
                    <a:pt x="18" y="13"/>
                  </a:lnTo>
                  <a:lnTo>
                    <a:pt x="62" y="44"/>
                  </a:lnTo>
                  <a:lnTo>
                    <a:pt x="102" y="71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8" y="79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37" y="97"/>
                  </a:lnTo>
                  <a:lnTo>
                    <a:pt x="137" y="97"/>
                  </a:lnTo>
                  <a:lnTo>
                    <a:pt x="137" y="97"/>
                  </a:lnTo>
                  <a:lnTo>
                    <a:pt x="133" y="101"/>
                  </a:lnTo>
                  <a:lnTo>
                    <a:pt x="133" y="110"/>
                  </a:lnTo>
                  <a:lnTo>
                    <a:pt x="133" y="124"/>
                  </a:lnTo>
                  <a:lnTo>
                    <a:pt x="133" y="137"/>
                  </a:lnTo>
                  <a:lnTo>
                    <a:pt x="133" y="150"/>
                  </a:lnTo>
                  <a:lnTo>
                    <a:pt x="133" y="154"/>
                  </a:lnTo>
                  <a:lnTo>
                    <a:pt x="133" y="159"/>
                  </a:lnTo>
                  <a:lnTo>
                    <a:pt x="133" y="168"/>
                  </a:lnTo>
                  <a:lnTo>
                    <a:pt x="128" y="181"/>
                  </a:lnTo>
                  <a:lnTo>
                    <a:pt x="133" y="199"/>
                  </a:lnTo>
                  <a:lnTo>
                    <a:pt x="133" y="212"/>
                  </a:lnTo>
                  <a:lnTo>
                    <a:pt x="133" y="221"/>
                  </a:lnTo>
                  <a:lnTo>
                    <a:pt x="137" y="238"/>
                  </a:lnTo>
                  <a:lnTo>
                    <a:pt x="141" y="252"/>
                  </a:lnTo>
                  <a:lnTo>
                    <a:pt x="146" y="265"/>
                  </a:lnTo>
                  <a:lnTo>
                    <a:pt x="155" y="283"/>
                  </a:lnTo>
                  <a:lnTo>
                    <a:pt x="159" y="305"/>
                  </a:lnTo>
                  <a:lnTo>
                    <a:pt x="172" y="322"/>
                  </a:lnTo>
                  <a:lnTo>
                    <a:pt x="163" y="322"/>
                  </a:lnTo>
                  <a:lnTo>
                    <a:pt x="150" y="327"/>
                  </a:lnTo>
                  <a:lnTo>
                    <a:pt x="141" y="327"/>
                  </a:lnTo>
                  <a:lnTo>
                    <a:pt x="137" y="327"/>
                  </a:lnTo>
                  <a:lnTo>
                    <a:pt x="137" y="318"/>
                  </a:lnTo>
                  <a:lnTo>
                    <a:pt x="128" y="296"/>
                  </a:lnTo>
                  <a:lnTo>
                    <a:pt x="119" y="265"/>
                  </a:lnTo>
                  <a:lnTo>
                    <a:pt x="110" y="234"/>
                  </a:lnTo>
                  <a:lnTo>
                    <a:pt x="102" y="199"/>
                  </a:lnTo>
                  <a:lnTo>
                    <a:pt x="93" y="168"/>
                  </a:lnTo>
                  <a:lnTo>
                    <a:pt x="84" y="154"/>
                  </a:lnTo>
                  <a:lnTo>
                    <a:pt x="84" y="146"/>
                  </a:lnTo>
                  <a:lnTo>
                    <a:pt x="80" y="141"/>
                  </a:lnTo>
                  <a:lnTo>
                    <a:pt x="75" y="137"/>
                  </a:lnTo>
                  <a:lnTo>
                    <a:pt x="66" y="110"/>
                  </a:lnTo>
                  <a:lnTo>
                    <a:pt x="49" y="71"/>
                  </a:lnTo>
                  <a:lnTo>
                    <a:pt x="35" y="53"/>
                  </a:lnTo>
                  <a:lnTo>
                    <a:pt x="27" y="31"/>
                  </a:lnTo>
                  <a:lnTo>
                    <a:pt x="18" y="22"/>
                  </a:lnTo>
                  <a:lnTo>
                    <a:pt x="13" y="13"/>
                  </a:lnTo>
                  <a:lnTo>
                    <a:pt x="5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2060575" y="4106863"/>
              <a:ext cx="119063" cy="161925"/>
            </a:xfrm>
            <a:custGeom>
              <a:avLst/>
              <a:gdLst>
                <a:gd name="T0" fmla="*/ 8 w 75"/>
                <a:gd name="T1" fmla="*/ 9 h 102"/>
                <a:gd name="T2" fmla="*/ 17 w 75"/>
                <a:gd name="T3" fmla="*/ 9 h 102"/>
                <a:gd name="T4" fmla="*/ 31 w 75"/>
                <a:gd name="T5" fmla="*/ 5 h 102"/>
                <a:gd name="T6" fmla="*/ 48 w 75"/>
                <a:gd name="T7" fmla="*/ 0 h 102"/>
                <a:gd name="T8" fmla="*/ 61 w 75"/>
                <a:gd name="T9" fmla="*/ 0 h 102"/>
                <a:gd name="T10" fmla="*/ 61 w 75"/>
                <a:gd name="T11" fmla="*/ 0 h 102"/>
                <a:gd name="T12" fmla="*/ 66 w 75"/>
                <a:gd name="T13" fmla="*/ 5 h 102"/>
                <a:gd name="T14" fmla="*/ 66 w 75"/>
                <a:gd name="T15" fmla="*/ 5 h 102"/>
                <a:gd name="T16" fmla="*/ 66 w 75"/>
                <a:gd name="T17" fmla="*/ 9 h 102"/>
                <a:gd name="T18" fmla="*/ 70 w 75"/>
                <a:gd name="T19" fmla="*/ 22 h 102"/>
                <a:gd name="T20" fmla="*/ 70 w 75"/>
                <a:gd name="T21" fmla="*/ 35 h 102"/>
                <a:gd name="T22" fmla="*/ 75 w 75"/>
                <a:gd name="T23" fmla="*/ 58 h 102"/>
                <a:gd name="T24" fmla="*/ 75 w 75"/>
                <a:gd name="T25" fmla="*/ 66 h 102"/>
                <a:gd name="T26" fmla="*/ 66 w 75"/>
                <a:gd name="T27" fmla="*/ 75 h 102"/>
                <a:gd name="T28" fmla="*/ 44 w 75"/>
                <a:gd name="T29" fmla="*/ 89 h 102"/>
                <a:gd name="T30" fmla="*/ 31 w 75"/>
                <a:gd name="T31" fmla="*/ 97 h 102"/>
                <a:gd name="T32" fmla="*/ 22 w 75"/>
                <a:gd name="T33" fmla="*/ 102 h 102"/>
                <a:gd name="T34" fmla="*/ 17 w 75"/>
                <a:gd name="T35" fmla="*/ 102 h 102"/>
                <a:gd name="T36" fmla="*/ 8 w 75"/>
                <a:gd name="T37" fmla="*/ 102 h 102"/>
                <a:gd name="T38" fmla="*/ 4 w 75"/>
                <a:gd name="T39" fmla="*/ 102 h 102"/>
                <a:gd name="T40" fmla="*/ 0 w 75"/>
                <a:gd name="T41" fmla="*/ 97 h 102"/>
                <a:gd name="T42" fmla="*/ 4 w 75"/>
                <a:gd name="T43" fmla="*/ 80 h 102"/>
                <a:gd name="T44" fmla="*/ 4 w 75"/>
                <a:gd name="T45" fmla="*/ 49 h 102"/>
                <a:gd name="T46" fmla="*/ 4 w 75"/>
                <a:gd name="T47" fmla="*/ 22 h 102"/>
                <a:gd name="T48" fmla="*/ 8 w 75"/>
                <a:gd name="T49" fmla="*/ 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5" h="102">
                  <a:moveTo>
                    <a:pt x="8" y="9"/>
                  </a:moveTo>
                  <a:lnTo>
                    <a:pt x="17" y="9"/>
                  </a:lnTo>
                  <a:lnTo>
                    <a:pt x="31" y="5"/>
                  </a:lnTo>
                  <a:lnTo>
                    <a:pt x="48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9"/>
                  </a:lnTo>
                  <a:lnTo>
                    <a:pt x="70" y="22"/>
                  </a:lnTo>
                  <a:lnTo>
                    <a:pt x="70" y="35"/>
                  </a:lnTo>
                  <a:lnTo>
                    <a:pt x="75" y="58"/>
                  </a:lnTo>
                  <a:lnTo>
                    <a:pt x="75" y="66"/>
                  </a:lnTo>
                  <a:lnTo>
                    <a:pt x="66" y="75"/>
                  </a:lnTo>
                  <a:lnTo>
                    <a:pt x="44" y="89"/>
                  </a:lnTo>
                  <a:lnTo>
                    <a:pt x="31" y="97"/>
                  </a:lnTo>
                  <a:lnTo>
                    <a:pt x="22" y="102"/>
                  </a:lnTo>
                  <a:lnTo>
                    <a:pt x="17" y="102"/>
                  </a:lnTo>
                  <a:lnTo>
                    <a:pt x="8" y="102"/>
                  </a:lnTo>
                  <a:lnTo>
                    <a:pt x="4" y="102"/>
                  </a:lnTo>
                  <a:lnTo>
                    <a:pt x="0" y="97"/>
                  </a:lnTo>
                  <a:lnTo>
                    <a:pt x="4" y="80"/>
                  </a:lnTo>
                  <a:lnTo>
                    <a:pt x="4" y="49"/>
                  </a:lnTo>
                  <a:lnTo>
                    <a:pt x="4" y="22"/>
                  </a:lnTo>
                  <a:lnTo>
                    <a:pt x="8" y="9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2928938" y="3103563"/>
              <a:ext cx="1828800" cy="1600200"/>
            </a:xfrm>
            <a:custGeom>
              <a:avLst/>
              <a:gdLst>
                <a:gd name="T0" fmla="*/ 1037 w 1152"/>
                <a:gd name="T1" fmla="*/ 305 h 1008"/>
                <a:gd name="T2" fmla="*/ 1059 w 1152"/>
                <a:gd name="T3" fmla="*/ 340 h 1008"/>
                <a:gd name="T4" fmla="*/ 1112 w 1152"/>
                <a:gd name="T5" fmla="*/ 385 h 1008"/>
                <a:gd name="T6" fmla="*/ 1143 w 1152"/>
                <a:gd name="T7" fmla="*/ 429 h 1008"/>
                <a:gd name="T8" fmla="*/ 1147 w 1152"/>
                <a:gd name="T9" fmla="*/ 645 h 1008"/>
                <a:gd name="T10" fmla="*/ 1143 w 1152"/>
                <a:gd name="T11" fmla="*/ 1008 h 1008"/>
                <a:gd name="T12" fmla="*/ 869 w 1152"/>
                <a:gd name="T13" fmla="*/ 911 h 1008"/>
                <a:gd name="T14" fmla="*/ 843 w 1152"/>
                <a:gd name="T15" fmla="*/ 911 h 1008"/>
                <a:gd name="T16" fmla="*/ 635 w 1152"/>
                <a:gd name="T17" fmla="*/ 880 h 1008"/>
                <a:gd name="T18" fmla="*/ 490 w 1152"/>
                <a:gd name="T19" fmla="*/ 844 h 1008"/>
                <a:gd name="T20" fmla="*/ 379 w 1152"/>
                <a:gd name="T21" fmla="*/ 756 h 1008"/>
                <a:gd name="T22" fmla="*/ 353 w 1152"/>
                <a:gd name="T23" fmla="*/ 747 h 1008"/>
                <a:gd name="T24" fmla="*/ 123 w 1152"/>
                <a:gd name="T25" fmla="*/ 632 h 1008"/>
                <a:gd name="T26" fmla="*/ 88 w 1152"/>
                <a:gd name="T27" fmla="*/ 610 h 1008"/>
                <a:gd name="T28" fmla="*/ 88 w 1152"/>
                <a:gd name="T29" fmla="*/ 597 h 1008"/>
                <a:gd name="T30" fmla="*/ 110 w 1152"/>
                <a:gd name="T31" fmla="*/ 588 h 1008"/>
                <a:gd name="T32" fmla="*/ 176 w 1152"/>
                <a:gd name="T33" fmla="*/ 597 h 1008"/>
                <a:gd name="T34" fmla="*/ 225 w 1152"/>
                <a:gd name="T35" fmla="*/ 610 h 1008"/>
                <a:gd name="T36" fmla="*/ 273 w 1152"/>
                <a:gd name="T37" fmla="*/ 619 h 1008"/>
                <a:gd name="T38" fmla="*/ 393 w 1152"/>
                <a:gd name="T39" fmla="*/ 614 h 1008"/>
                <a:gd name="T40" fmla="*/ 437 w 1152"/>
                <a:gd name="T41" fmla="*/ 570 h 1008"/>
                <a:gd name="T42" fmla="*/ 481 w 1152"/>
                <a:gd name="T43" fmla="*/ 495 h 1008"/>
                <a:gd name="T44" fmla="*/ 525 w 1152"/>
                <a:gd name="T45" fmla="*/ 411 h 1008"/>
                <a:gd name="T46" fmla="*/ 516 w 1152"/>
                <a:gd name="T47" fmla="*/ 394 h 1008"/>
                <a:gd name="T48" fmla="*/ 507 w 1152"/>
                <a:gd name="T49" fmla="*/ 380 h 1008"/>
                <a:gd name="T50" fmla="*/ 507 w 1152"/>
                <a:gd name="T51" fmla="*/ 301 h 1008"/>
                <a:gd name="T52" fmla="*/ 516 w 1152"/>
                <a:gd name="T53" fmla="*/ 261 h 1008"/>
                <a:gd name="T54" fmla="*/ 547 w 1152"/>
                <a:gd name="T55" fmla="*/ 212 h 1008"/>
                <a:gd name="T56" fmla="*/ 600 w 1152"/>
                <a:gd name="T57" fmla="*/ 195 h 1008"/>
                <a:gd name="T58" fmla="*/ 657 w 1152"/>
                <a:gd name="T59" fmla="*/ 212 h 1008"/>
                <a:gd name="T60" fmla="*/ 684 w 1152"/>
                <a:gd name="T61" fmla="*/ 252 h 1008"/>
                <a:gd name="T62" fmla="*/ 688 w 1152"/>
                <a:gd name="T63" fmla="*/ 310 h 1008"/>
                <a:gd name="T64" fmla="*/ 693 w 1152"/>
                <a:gd name="T65" fmla="*/ 371 h 1008"/>
                <a:gd name="T66" fmla="*/ 732 w 1152"/>
                <a:gd name="T67" fmla="*/ 442 h 1008"/>
                <a:gd name="T68" fmla="*/ 772 w 1152"/>
                <a:gd name="T69" fmla="*/ 539 h 1008"/>
                <a:gd name="T70" fmla="*/ 785 w 1152"/>
                <a:gd name="T71" fmla="*/ 579 h 1008"/>
                <a:gd name="T72" fmla="*/ 799 w 1152"/>
                <a:gd name="T73" fmla="*/ 535 h 1008"/>
                <a:gd name="T74" fmla="*/ 812 w 1152"/>
                <a:gd name="T75" fmla="*/ 442 h 1008"/>
                <a:gd name="T76" fmla="*/ 821 w 1152"/>
                <a:gd name="T77" fmla="*/ 402 h 1008"/>
                <a:gd name="T78" fmla="*/ 816 w 1152"/>
                <a:gd name="T79" fmla="*/ 367 h 1008"/>
                <a:gd name="T80" fmla="*/ 794 w 1152"/>
                <a:gd name="T81" fmla="*/ 345 h 1008"/>
                <a:gd name="T82" fmla="*/ 772 w 1152"/>
                <a:gd name="T83" fmla="*/ 336 h 1008"/>
                <a:gd name="T84" fmla="*/ 724 w 1152"/>
                <a:gd name="T85" fmla="*/ 332 h 1008"/>
                <a:gd name="T86" fmla="*/ 715 w 1152"/>
                <a:gd name="T87" fmla="*/ 310 h 1008"/>
                <a:gd name="T88" fmla="*/ 697 w 1152"/>
                <a:gd name="T89" fmla="*/ 257 h 1008"/>
                <a:gd name="T90" fmla="*/ 688 w 1152"/>
                <a:gd name="T91" fmla="*/ 212 h 1008"/>
                <a:gd name="T92" fmla="*/ 679 w 1152"/>
                <a:gd name="T93" fmla="*/ 142 h 1008"/>
                <a:gd name="T94" fmla="*/ 697 w 1152"/>
                <a:gd name="T95" fmla="*/ 93 h 1008"/>
                <a:gd name="T96" fmla="*/ 728 w 1152"/>
                <a:gd name="T97" fmla="*/ 49 h 1008"/>
                <a:gd name="T98" fmla="*/ 803 w 1152"/>
                <a:gd name="T99" fmla="*/ 5 h 1008"/>
                <a:gd name="T100" fmla="*/ 878 w 1152"/>
                <a:gd name="T101" fmla="*/ 0 h 1008"/>
                <a:gd name="T102" fmla="*/ 927 w 1152"/>
                <a:gd name="T103" fmla="*/ 27 h 1008"/>
                <a:gd name="T104" fmla="*/ 971 w 1152"/>
                <a:gd name="T105" fmla="*/ 89 h 1008"/>
                <a:gd name="T106" fmla="*/ 984 w 1152"/>
                <a:gd name="T107" fmla="*/ 146 h 1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2" h="1008">
                  <a:moveTo>
                    <a:pt x="984" y="248"/>
                  </a:moveTo>
                  <a:lnTo>
                    <a:pt x="1010" y="283"/>
                  </a:lnTo>
                  <a:lnTo>
                    <a:pt x="1019" y="287"/>
                  </a:lnTo>
                  <a:lnTo>
                    <a:pt x="1028" y="301"/>
                  </a:lnTo>
                  <a:lnTo>
                    <a:pt x="1037" y="305"/>
                  </a:lnTo>
                  <a:lnTo>
                    <a:pt x="1041" y="314"/>
                  </a:lnTo>
                  <a:lnTo>
                    <a:pt x="1050" y="323"/>
                  </a:lnTo>
                  <a:lnTo>
                    <a:pt x="1055" y="332"/>
                  </a:lnTo>
                  <a:lnTo>
                    <a:pt x="1055" y="336"/>
                  </a:lnTo>
                  <a:lnTo>
                    <a:pt x="1059" y="340"/>
                  </a:lnTo>
                  <a:lnTo>
                    <a:pt x="1063" y="345"/>
                  </a:lnTo>
                  <a:lnTo>
                    <a:pt x="1072" y="349"/>
                  </a:lnTo>
                  <a:lnTo>
                    <a:pt x="1085" y="363"/>
                  </a:lnTo>
                  <a:lnTo>
                    <a:pt x="1103" y="376"/>
                  </a:lnTo>
                  <a:lnTo>
                    <a:pt x="1112" y="385"/>
                  </a:lnTo>
                  <a:lnTo>
                    <a:pt x="1121" y="394"/>
                  </a:lnTo>
                  <a:lnTo>
                    <a:pt x="1130" y="402"/>
                  </a:lnTo>
                  <a:lnTo>
                    <a:pt x="1134" y="411"/>
                  </a:lnTo>
                  <a:lnTo>
                    <a:pt x="1143" y="420"/>
                  </a:lnTo>
                  <a:lnTo>
                    <a:pt x="1143" y="429"/>
                  </a:lnTo>
                  <a:lnTo>
                    <a:pt x="1147" y="438"/>
                  </a:lnTo>
                  <a:lnTo>
                    <a:pt x="1147" y="447"/>
                  </a:lnTo>
                  <a:lnTo>
                    <a:pt x="1152" y="486"/>
                  </a:lnTo>
                  <a:lnTo>
                    <a:pt x="1147" y="557"/>
                  </a:lnTo>
                  <a:lnTo>
                    <a:pt x="1147" y="645"/>
                  </a:lnTo>
                  <a:lnTo>
                    <a:pt x="1147" y="747"/>
                  </a:lnTo>
                  <a:lnTo>
                    <a:pt x="1143" y="844"/>
                  </a:lnTo>
                  <a:lnTo>
                    <a:pt x="1143" y="928"/>
                  </a:lnTo>
                  <a:lnTo>
                    <a:pt x="1143" y="986"/>
                  </a:lnTo>
                  <a:lnTo>
                    <a:pt x="1143" y="1008"/>
                  </a:lnTo>
                  <a:lnTo>
                    <a:pt x="904" y="884"/>
                  </a:lnTo>
                  <a:lnTo>
                    <a:pt x="896" y="888"/>
                  </a:lnTo>
                  <a:lnTo>
                    <a:pt x="887" y="902"/>
                  </a:lnTo>
                  <a:lnTo>
                    <a:pt x="878" y="906"/>
                  </a:lnTo>
                  <a:lnTo>
                    <a:pt x="869" y="911"/>
                  </a:lnTo>
                  <a:lnTo>
                    <a:pt x="869" y="911"/>
                  </a:lnTo>
                  <a:lnTo>
                    <a:pt x="865" y="911"/>
                  </a:lnTo>
                  <a:lnTo>
                    <a:pt x="860" y="911"/>
                  </a:lnTo>
                  <a:lnTo>
                    <a:pt x="856" y="911"/>
                  </a:lnTo>
                  <a:lnTo>
                    <a:pt x="843" y="911"/>
                  </a:lnTo>
                  <a:lnTo>
                    <a:pt x="812" y="902"/>
                  </a:lnTo>
                  <a:lnTo>
                    <a:pt x="772" y="897"/>
                  </a:lnTo>
                  <a:lnTo>
                    <a:pt x="724" y="893"/>
                  </a:lnTo>
                  <a:lnTo>
                    <a:pt x="679" y="884"/>
                  </a:lnTo>
                  <a:lnTo>
                    <a:pt x="635" y="880"/>
                  </a:lnTo>
                  <a:lnTo>
                    <a:pt x="596" y="871"/>
                  </a:lnTo>
                  <a:lnTo>
                    <a:pt x="574" y="866"/>
                  </a:lnTo>
                  <a:lnTo>
                    <a:pt x="543" y="857"/>
                  </a:lnTo>
                  <a:lnTo>
                    <a:pt x="512" y="849"/>
                  </a:lnTo>
                  <a:lnTo>
                    <a:pt x="490" y="844"/>
                  </a:lnTo>
                  <a:lnTo>
                    <a:pt x="485" y="844"/>
                  </a:lnTo>
                  <a:lnTo>
                    <a:pt x="419" y="822"/>
                  </a:lnTo>
                  <a:lnTo>
                    <a:pt x="379" y="809"/>
                  </a:lnTo>
                  <a:lnTo>
                    <a:pt x="384" y="756"/>
                  </a:lnTo>
                  <a:lnTo>
                    <a:pt x="379" y="756"/>
                  </a:lnTo>
                  <a:lnTo>
                    <a:pt x="371" y="756"/>
                  </a:lnTo>
                  <a:lnTo>
                    <a:pt x="362" y="751"/>
                  </a:lnTo>
                  <a:lnTo>
                    <a:pt x="357" y="751"/>
                  </a:lnTo>
                  <a:lnTo>
                    <a:pt x="353" y="747"/>
                  </a:lnTo>
                  <a:lnTo>
                    <a:pt x="353" y="747"/>
                  </a:lnTo>
                  <a:lnTo>
                    <a:pt x="353" y="738"/>
                  </a:lnTo>
                  <a:lnTo>
                    <a:pt x="353" y="738"/>
                  </a:lnTo>
                  <a:lnTo>
                    <a:pt x="0" y="694"/>
                  </a:lnTo>
                  <a:lnTo>
                    <a:pt x="137" y="654"/>
                  </a:lnTo>
                  <a:lnTo>
                    <a:pt x="123" y="632"/>
                  </a:lnTo>
                  <a:lnTo>
                    <a:pt x="88" y="623"/>
                  </a:lnTo>
                  <a:lnTo>
                    <a:pt x="84" y="623"/>
                  </a:lnTo>
                  <a:lnTo>
                    <a:pt x="84" y="614"/>
                  </a:lnTo>
                  <a:lnTo>
                    <a:pt x="84" y="614"/>
                  </a:lnTo>
                  <a:lnTo>
                    <a:pt x="88" y="610"/>
                  </a:lnTo>
                  <a:lnTo>
                    <a:pt x="93" y="610"/>
                  </a:lnTo>
                  <a:lnTo>
                    <a:pt x="97" y="606"/>
                  </a:lnTo>
                  <a:lnTo>
                    <a:pt x="119" y="606"/>
                  </a:lnTo>
                  <a:lnTo>
                    <a:pt x="123" y="606"/>
                  </a:lnTo>
                  <a:lnTo>
                    <a:pt x="88" y="597"/>
                  </a:lnTo>
                  <a:lnTo>
                    <a:pt x="88" y="597"/>
                  </a:lnTo>
                  <a:lnTo>
                    <a:pt x="93" y="592"/>
                  </a:lnTo>
                  <a:lnTo>
                    <a:pt x="97" y="588"/>
                  </a:lnTo>
                  <a:lnTo>
                    <a:pt x="101" y="588"/>
                  </a:lnTo>
                  <a:lnTo>
                    <a:pt x="110" y="588"/>
                  </a:lnTo>
                  <a:lnTo>
                    <a:pt x="123" y="588"/>
                  </a:lnTo>
                  <a:lnTo>
                    <a:pt x="137" y="588"/>
                  </a:lnTo>
                  <a:lnTo>
                    <a:pt x="150" y="592"/>
                  </a:lnTo>
                  <a:lnTo>
                    <a:pt x="163" y="597"/>
                  </a:lnTo>
                  <a:lnTo>
                    <a:pt x="176" y="597"/>
                  </a:lnTo>
                  <a:lnTo>
                    <a:pt x="190" y="601"/>
                  </a:lnTo>
                  <a:lnTo>
                    <a:pt x="207" y="606"/>
                  </a:lnTo>
                  <a:lnTo>
                    <a:pt x="212" y="606"/>
                  </a:lnTo>
                  <a:lnTo>
                    <a:pt x="220" y="606"/>
                  </a:lnTo>
                  <a:lnTo>
                    <a:pt x="225" y="610"/>
                  </a:lnTo>
                  <a:lnTo>
                    <a:pt x="234" y="610"/>
                  </a:lnTo>
                  <a:lnTo>
                    <a:pt x="243" y="614"/>
                  </a:lnTo>
                  <a:lnTo>
                    <a:pt x="251" y="619"/>
                  </a:lnTo>
                  <a:lnTo>
                    <a:pt x="260" y="619"/>
                  </a:lnTo>
                  <a:lnTo>
                    <a:pt x="273" y="619"/>
                  </a:lnTo>
                  <a:lnTo>
                    <a:pt x="300" y="619"/>
                  </a:lnTo>
                  <a:lnTo>
                    <a:pt x="335" y="619"/>
                  </a:lnTo>
                  <a:lnTo>
                    <a:pt x="366" y="619"/>
                  </a:lnTo>
                  <a:lnTo>
                    <a:pt x="384" y="619"/>
                  </a:lnTo>
                  <a:lnTo>
                    <a:pt x="393" y="614"/>
                  </a:lnTo>
                  <a:lnTo>
                    <a:pt x="397" y="610"/>
                  </a:lnTo>
                  <a:lnTo>
                    <a:pt x="406" y="601"/>
                  </a:lnTo>
                  <a:lnTo>
                    <a:pt x="415" y="592"/>
                  </a:lnTo>
                  <a:lnTo>
                    <a:pt x="432" y="579"/>
                  </a:lnTo>
                  <a:lnTo>
                    <a:pt x="437" y="570"/>
                  </a:lnTo>
                  <a:lnTo>
                    <a:pt x="441" y="561"/>
                  </a:lnTo>
                  <a:lnTo>
                    <a:pt x="454" y="544"/>
                  </a:lnTo>
                  <a:lnTo>
                    <a:pt x="463" y="522"/>
                  </a:lnTo>
                  <a:lnTo>
                    <a:pt x="472" y="508"/>
                  </a:lnTo>
                  <a:lnTo>
                    <a:pt x="481" y="495"/>
                  </a:lnTo>
                  <a:lnTo>
                    <a:pt x="494" y="469"/>
                  </a:lnTo>
                  <a:lnTo>
                    <a:pt x="507" y="447"/>
                  </a:lnTo>
                  <a:lnTo>
                    <a:pt x="516" y="429"/>
                  </a:lnTo>
                  <a:lnTo>
                    <a:pt x="521" y="420"/>
                  </a:lnTo>
                  <a:lnTo>
                    <a:pt x="525" y="411"/>
                  </a:lnTo>
                  <a:lnTo>
                    <a:pt x="529" y="398"/>
                  </a:lnTo>
                  <a:lnTo>
                    <a:pt x="534" y="394"/>
                  </a:lnTo>
                  <a:lnTo>
                    <a:pt x="529" y="398"/>
                  </a:lnTo>
                  <a:lnTo>
                    <a:pt x="521" y="398"/>
                  </a:lnTo>
                  <a:lnTo>
                    <a:pt x="516" y="394"/>
                  </a:lnTo>
                  <a:lnTo>
                    <a:pt x="512" y="394"/>
                  </a:lnTo>
                  <a:lnTo>
                    <a:pt x="512" y="389"/>
                  </a:lnTo>
                  <a:lnTo>
                    <a:pt x="507" y="389"/>
                  </a:lnTo>
                  <a:lnTo>
                    <a:pt x="507" y="385"/>
                  </a:lnTo>
                  <a:lnTo>
                    <a:pt x="507" y="380"/>
                  </a:lnTo>
                  <a:lnTo>
                    <a:pt x="507" y="363"/>
                  </a:lnTo>
                  <a:lnTo>
                    <a:pt x="507" y="345"/>
                  </a:lnTo>
                  <a:lnTo>
                    <a:pt x="507" y="323"/>
                  </a:lnTo>
                  <a:lnTo>
                    <a:pt x="507" y="305"/>
                  </a:lnTo>
                  <a:lnTo>
                    <a:pt x="507" y="301"/>
                  </a:lnTo>
                  <a:lnTo>
                    <a:pt x="507" y="287"/>
                  </a:lnTo>
                  <a:lnTo>
                    <a:pt x="507" y="279"/>
                  </a:lnTo>
                  <a:lnTo>
                    <a:pt x="512" y="274"/>
                  </a:lnTo>
                  <a:lnTo>
                    <a:pt x="512" y="265"/>
                  </a:lnTo>
                  <a:lnTo>
                    <a:pt x="516" y="261"/>
                  </a:lnTo>
                  <a:lnTo>
                    <a:pt x="521" y="248"/>
                  </a:lnTo>
                  <a:lnTo>
                    <a:pt x="534" y="226"/>
                  </a:lnTo>
                  <a:lnTo>
                    <a:pt x="538" y="221"/>
                  </a:lnTo>
                  <a:lnTo>
                    <a:pt x="543" y="217"/>
                  </a:lnTo>
                  <a:lnTo>
                    <a:pt x="547" y="212"/>
                  </a:lnTo>
                  <a:lnTo>
                    <a:pt x="556" y="208"/>
                  </a:lnTo>
                  <a:lnTo>
                    <a:pt x="565" y="204"/>
                  </a:lnTo>
                  <a:lnTo>
                    <a:pt x="574" y="199"/>
                  </a:lnTo>
                  <a:lnTo>
                    <a:pt x="587" y="199"/>
                  </a:lnTo>
                  <a:lnTo>
                    <a:pt x="600" y="195"/>
                  </a:lnTo>
                  <a:lnTo>
                    <a:pt x="618" y="195"/>
                  </a:lnTo>
                  <a:lnTo>
                    <a:pt x="626" y="199"/>
                  </a:lnTo>
                  <a:lnTo>
                    <a:pt x="640" y="199"/>
                  </a:lnTo>
                  <a:lnTo>
                    <a:pt x="649" y="204"/>
                  </a:lnTo>
                  <a:lnTo>
                    <a:pt x="657" y="212"/>
                  </a:lnTo>
                  <a:lnTo>
                    <a:pt x="666" y="217"/>
                  </a:lnTo>
                  <a:lnTo>
                    <a:pt x="671" y="226"/>
                  </a:lnTo>
                  <a:lnTo>
                    <a:pt x="679" y="234"/>
                  </a:lnTo>
                  <a:lnTo>
                    <a:pt x="684" y="243"/>
                  </a:lnTo>
                  <a:lnTo>
                    <a:pt x="684" y="252"/>
                  </a:lnTo>
                  <a:lnTo>
                    <a:pt x="688" y="261"/>
                  </a:lnTo>
                  <a:lnTo>
                    <a:pt x="688" y="274"/>
                  </a:lnTo>
                  <a:lnTo>
                    <a:pt x="688" y="283"/>
                  </a:lnTo>
                  <a:lnTo>
                    <a:pt x="688" y="296"/>
                  </a:lnTo>
                  <a:lnTo>
                    <a:pt x="688" y="310"/>
                  </a:lnTo>
                  <a:lnTo>
                    <a:pt x="688" y="323"/>
                  </a:lnTo>
                  <a:lnTo>
                    <a:pt x="688" y="336"/>
                  </a:lnTo>
                  <a:lnTo>
                    <a:pt x="688" y="345"/>
                  </a:lnTo>
                  <a:lnTo>
                    <a:pt x="688" y="358"/>
                  </a:lnTo>
                  <a:lnTo>
                    <a:pt x="693" y="371"/>
                  </a:lnTo>
                  <a:lnTo>
                    <a:pt x="697" y="380"/>
                  </a:lnTo>
                  <a:lnTo>
                    <a:pt x="701" y="394"/>
                  </a:lnTo>
                  <a:lnTo>
                    <a:pt x="706" y="402"/>
                  </a:lnTo>
                  <a:lnTo>
                    <a:pt x="710" y="416"/>
                  </a:lnTo>
                  <a:lnTo>
                    <a:pt x="732" y="442"/>
                  </a:lnTo>
                  <a:lnTo>
                    <a:pt x="741" y="455"/>
                  </a:lnTo>
                  <a:lnTo>
                    <a:pt x="746" y="469"/>
                  </a:lnTo>
                  <a:lnTo>
                    <a:pt x="759" y="500"/>
                  </a:lnTo>
                  <a:lnTo>
                    <a:pt x="768" y="522"/>
                  </a:lnTo>
                  <a:lnTo>
                    <a:pt x="772" y="539"/>
                  </a:lnTo>
                  <a:lnTo>
                    <a:pt x="777" y="557"/>
                  </a:lnTo>
                  <a:lnTo>
                    <a:pt x="781" y="570"/>
                  </a:lnTo>
                  <a:lnTo>
                    <a:pt x="781" y="575"/>
                  </a:lnTo>
                  <a:lnTo>
                    <a:pt x="781" y="579"/>
                  </a:lnTo>
                  <a:lnTo>
                    <a:pt x="785" y="579"/>
                  </a:lnTo>
                  <a:lnTo>
                    <a:pt x="785" y="579"/>
                  </a:lnTo>
                  <a:lnTo>
                    <a:pt x="790" y="570"/>
                  </a:lnTo>
                  <a:lnTo>
                    <a:pt x="794" y="561"/>
                  </a:lnTo>
                  <a:lnTo>
                    <a:pt x="794" y="548"/>
                  </a:lnTo>
                  <a:lnTo>
                    <a:pt x="799" y="535"/>
                  </a:lnTo>
                  <a:lnTo>
                    <a:pt x="799" y="522"/>
                  </a:lnTo>
                  <a:lnTo>
                    <a:pt x="803" y="513"/>
                  </a:lnTo>
                  <a:lnTo>
                    <a:pt x="803" y="491"/>
                  </a:lnTo>
                  <a:lnTo>
                    <a:pt x="807" y="455"/>
                  </a:lnTo>
                  <a:lnTo>
                    <a:pt x="812" y="442"/>
                  </a:lnTo>
                  <a:lnTo>
                    <a:pt x="812" y="424"/>
                  </a:lnTo>
                  <a:lnTo>
                    <a:pt x="816" y="416"/>
                  </a:lnTo>
                  <a:lnTo>
                    <a:pt x="816" y="411"/>
                  </a:lnTo>
                  <a:lnTo>
                    <a:pt x="821" y="407"/>
                  </a:lnTo>
                  <a:lnTo>
                    <a:pt x="821" y="402"/>
                  </a:lnTo>
                  <a:lnTo>
                    <a:pt x="825" y="398"/>
                  </a:lnTo>
                  <a:lnTo>
                    <a:pt x="825" y="389"/>
                  </a:lnTo>
                  <a:lnTo>
                    <a:pt x="821" y="380"/>
                  </a:lnTo>
                  <a:lnTo>
                    <a:pt x="821" y="371"/>
                  </a:lnTo>
                  <a:lnTo>
                    <a:pt x="816" y="367"/>
                  </a:lnTo>
                  <a:lnTo>
                    <a:pt x="803" y="358"/>
                  </a:lnTo>
                  <a:lnTo>
                    <a:pt x="803" y="354"/>
                  </a:lnTo>
                  <a:lnTo>
                    <a:pt x="799" y="349"/>
                  </a:lnTo>
                  <a:lnTo>
                    <a:pt x="794" y="345"/>
                  </a:lnTo>
                  <a:lnTo>
                    <a:pt x="794" y="345"/>
                  </a:lnTo>
                  <a:lnTo>
                    <a:pt x="794" y="340"/>
                  </a:lnTo>
                  <a:lnTo>
                    <a:pt x="790" y="340"/>
                  </a:lnTo>
                  <a:lnTo>
                    <a:pt x="790" y="340"/>
                  </a:lnTo>
                  <a:lnTo>
                    <a:pt x="785" y="336"/>
                  </a:lnTo>
                  <a:lnTo>
                    <a:pt x="772" y="336"/>
                  </a:lnTo>
                  <a:lnTo>
                    <a:pt x="763" y="336"/>
                  </a:lnTo>
                  <a:lnTo>
                    <a:pt x="741" y="336"/>
                  </a:lnTo>
                  <a:lnTo>
                    <a:pt x="732" y="336"/>
                  </a:lnTo>
                  <a:lnTo>
                    <a:pt x="732" y="336"/>
                  </a:lnTo>
                  <a:lnTo>
                    <a:pt x="724" y="332"/>
                  </a:lnTo>
                  <a:lnTo>
                    <a:pt x="724" y="332"/>
                  </a:lnTo>
                  <a:lnTo>
                    <a:pt x="719" y="327"/>
                  </a:lnTo>
                  <a:lnTo>
                    <a:pt x="719" y="323"/>
                  </a:lnTo>
                  <a:lnTo>
                    <a:pt x="719" y="318"/>
                  </a:lnTo>
                  <a:lnTo>
                    <a:pt x="715" y="310"/>
                  </a:lnTo>
                  <a:lnTo>
                    <a:pt x="715" y="301"/>
                  </a:lnTo>
                  <a:lnTo>
                    <a:pt x="710" y="292"/>
                  </a:lnTo>
                  <a:lnTo>
                    <a:pt x="706" y="283"/>
                  </a:lnTo>
                  <a:lnTo>
                    <a:pt x="701" y="270"/>
                  </a:lnTo>
                  <a:lnTo>
                    <a:pt x="697" y="257"/>
                  </a:lnTo>
                  <a:lnTo>
                    <a:pt x="697" y="248"/>
                  </a:lnTo>
                  <a:lnTo>
                    <a:pt x="693" y="234"/>
                  </a:lnTo>
                  <a:lnTo>
                    <a:pt x="688" y="226"/>
                  </a:lnTo>
                  <a:lnTo>
                    <a:pt x="688" y="217"/>
                  </a:lnTo>
                  <a:lnTo>
                    <a:pt x="688" y="212"/>
                  </a:lnTo>
                  <a:lnTo>
                    <a:pt x="688" y="199"/>
                  </a:lnTo>
                  <a:lnTo>
                    <a:pt x="684" y="190"/>
                  </a:lnTo>
                  <a:lnTo>
                    <a:pt x="679" y="168"/>
                  </a:lnTo>
                  <a:lnTo>
                    <a:pt x="679" y="155"/>
                  </a:lnTo>
                  <a:lnTo>
                    <a:pt x="679" y="142"/>
                  </a:lnTo>
                  <a:lnTo>
                    <a:pt x="684" y="133"/>
                  </a:lnTo>
                  <a:lnTo>
                    <a:pt x="684" y="120"/>
                  </a:lnTo>
                  <a:lnTo>
                    <a:pt x="693" y="106"/>
                  </a:lnTo>
                  <a:lnTo>
                    <a:pt x="693" y="97"/>
                  </a:lnTo>
                  <a:lnTo>
                    <a:pt x="697" y="93"/>
                  </a:lnTo>
                  <a:lnTo>
                    <a:pt x="701" y="84"/>
                  </a:lnTo>
                  <a:lnTo>
                    <a:pt x="706" y="75"/>
                  </a:lnTo>
                  <a:lnTo>
                    <a:pt x="710" y="67"/>
                  </a:lnTo>
                  <a:lnTo>
                    <a:pt x="719" y="58"/>
                  </a:lnTo>
                  <a:lnTo>
                    <a:pt x="728" y="49"/>
                  </a:lnTo>
                  <a:lnTo>
                    <a:pt x="741" y="40"/>
                  </a:lnTo>
                  <a:lnTo>
                    <a:pt x="754" y="27"/>
                  </a:lnTo>
                  <a:lnTo>
                    <a:pt x="768" y="18"/>
                  </a:lnTo>
                  <a:lnTo>
                    <a:pt x="785" y="13"/>
                  </a:lnTo>
                  <a:lnTo>
                    <a:pt x="803" y="5"/>
                  </a:lnTo>
                  <a:lnTo>
                    <a:pt x="825" y="5"/>
                  </a:lnTo>
                  <a:lnTo>
                    <a:pt x="838" y="0"/>
                  </a:lnTo>
                  <a:lnTo>
                    <a:pt x="852" y="0"/>
                  </a:lnTo>
                  <a:lnTo>
                    <a:pt x="865" y="0"/>
                  </a:lnTo>
                  <a:lnTo>
                    <a:pt x="878" y="0"/>
                  </a:lnTo>
                  <a:lnTo>
                    <a:pt x="887" y="5"/>
                  </a:lnTo>
                  <a:lnTo>
                    <a:pt x="896" y="5"/>
                  </a:lnTo>
                  <a:lnTo>
                    <a:pt x="904" y="9"/>
                  </a:lnTo>
                  <a:lnTo>
                    <a:pt x="913" y="13"/>
                  </a:lnTo>
                  <a:lnTo>
                    <a:pt x="927" y="27"/>
                  </a:lnTo>
                  <a:lnTo>
                    <a:pt x="940" y="36"/>
                  </a:lnTo>
                  <a:lnTo>
                    <a:pt x="949" y="49"/>
                  </a:lnTo>
                  <a:lnTo>
                    <a:pt x="957" y="62"/>
                  </a:lnTo>
                  <a:lnTo>
                    <a:pt x="966" y="75"/>
                  </a:lnTo>
                  <a:lnTo>
                    <a:pt x="971" y="89"/>
                  </a:lnTo>
                  <a:lnTo>
                    <a:pt x="975" y="97"/>
                  </a:lnTo>
                  <a:lnTo>
                    <a:pt x="979" y="111"/>
                  </a:lnTo>
                  <a:lnTo>
                    <a:pt x="979" y="120"/>
                  </a:lnTo>
                  <a:lnTo>
                    <a:pt x="984" y="128"/>
                  </a:lnTo>
                  <a:lnTo>
                    <a:pt x="984" y="146"/>
                  </a:lnTo>
                  <a:lnTo>
                    <a:pt x="984" y="150"/>
                  </a:lnTo>
                  <a:lnTo>
                    <a:pt x="984" y="248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4224338" y="3573463"/>
              <a:ext cx="139700" cy="239712"/>
            </a:xfrm>
            <a:custGeom>
              <a:avLst/>
              <a:gdLst>
                <a:gd name="T0" fmla="*/ 5 w 88"/>
                <a:gd name="T1" fmla="*/ 93 h 151"/>
                <a:gd name="T2" fmla="*/ 18 w 88"/>
                <a:gd name="T3" fmla="*/ 80 h 151"/>
                <a:gd name="T4" fmla="*/ 40 w 88"/>
                <a:gd name="T5" fmla="*/ 49 h 151"/>
                <a:gd name="T6" fmla="*/ 53 w 88"/>
                <a:gd name="T7" fmla="*/ 31 h 151"/>
                <a:gd name="T8" fmla="*/ 71 w 88"/>
                <a:gd name="T9" fmla="*/ 14 h 151"/>
                <a:gd name="T10" fmla="*/ 75 w 88"/>
                <a:gd name="T11" fmla="*/ 9 h 151"/>
                <a:gd name="T12" fmla="*/ 80 w 88"/>
                <a:gd name="T13" fmla="*/ 5 h 151"/>
                <a:gd name="T14" fmla="*/ 84 w 88"/>
                <a:gd name="T15" fmla="*/ 0 h 151"/>
                <a:gd name="T16" fmla="*/ 88 w 88"/>
                <a:gd name="T17" fmla="*/ 0 h 151"/>
                <a:gd name="T18" fmla="*/ 84 w 88"/>
                <a:gd name="T19" fmla="*/ 9 h 151"/>
                <a:gd name="T20" fmla="*/ 75 w 88"/>
                <a:gd name="T21" fmla="*/ 27 h 151"/>
                <a:gd name="T22" fmla="*/ 66 w 88"/>
                <a:gd name="T23" fmla="*/ 53 h 151"/>
                <a:gd name="T24" fmla="*/ 53 w 88"/>
                <a:gd name="T25" fmla="*/ 80 h 151"/>
                <a:gd name="T26" fmla="*/ 36 w 88"/>
                <a:gd name="T27" fmla="*/ 128 h 151"/>
                <a:gd name="T28" fmla="*/ 27 w 88"/>
                <a:gd name="T29" fmla="*/ 151 h 151"/>
                <a:gd name="T30" fmla="*/ 22 w 88"/>
                <a:gd name="T31" fmla="*/ 151 h 151"/>
                <a:gd name="T32" fmla="*/ 13 w 88"/>
                <a:gd name="T33" fmla="*/ 146 h 151"/>
                <a:gd name="T34" fmla="*/ 9 w 88"/>
                <a:gd name="T35" fmla="*/ 142 h 151"/>
                <a:gd name="T36" fmla="*/ 5 w 88"/>
                <a:gd name="T37" fmla="*/ 137 h 151"/>
                <a:gd name="T38" fmla="*/ 0 w 88"/>
                <a:gd name="T39" fmla="*/ 137 h 151"/>
                <a:gd name="T40" fmla="*/ 0 w 88"/>
                <a:gd name="T41" fmla="*/ 133 h 151"/>
                <a:gd name="T42" fmla="*/ 0 w 88"/>
                <a:gd name="T43" fmla="*/ 133 h 151"/>
                <a:gd name="T44" fmla="*/ 0 w 88"/>
                <a:gd name="T45" fmla="*/ 128 h 151"/>
                <a:gd name="T46" fmla="*/ 0 w 88"/>
                <a:gd name="T47" fmla="*/ 115 h 151"/>
                <a:gd name="T48" fmla="*/ 0 w 88"/>
                <a:gd name="T49" fmla="*/ 102 h 151"/>
                <a:gd name="T50" fmla="*/ 5 w 88"/>
                <a:gd name="T51" fmla="*/ 98 h 151"/>
                <a:gd name="T52" fmla="*/ 5 w 88"/>
                <a:gd name="T53" fmla="*/ 93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8" h="151">
                  <a:moveTo>
                    <a:pt x="5" y="93"/>
                  </a:moveTo>
                  <a:lnTo>
                    <a:pt x="18" y="80"/>
                  </a:lnTo>
                  <a:lnTo>
                    <a:pt x="40" y="49"/>
                  </a:lnTo>
                  <a:lnTo>
                    <a:pt x="53" y="31"/>
                  </a:lnTo>
                  <a:lnTo>
                    <a:pt x="71" y="14"/>
                  </a:lnTo>
                  <a:lnTo>
                    <a:pt x="75" y="9"/>
                  </a:lnTo>
                  <a:lnTo>
                    <a:pt x="80" y="5"/>
                  </a:lnTo>
                  <a:lnTo>
                    <a:pt x="84" y="0"/>
                  </a:lnTo>
                  <a:lnTo>
                    <a:pt x="88" y="0"/>
                  </a:lnTo>
                  <a:lnTo>
                    <a:pt x="84" y="9"/>
                  </a:lnTo>
                  <a:lnTo>
                    <a:pt x="75" y="27"/>
                  </a:lnTo>
                  <a:lnTo>
                    <a:pt x="66" y="53"/>
                  </a:lnTo>
                  <a:lnTo>
                    <a:pt x="53" y="80"/>
                  </a:lnTo>
                  <a:lnTo>
                    <a:pt x="36" y="128"/>
                  </a:lnTo>
                  <a:lnTo>
                    <a:pt x="27" y="151"/>
                  </a:lnTo>
                  <a:lnTo>
                    <a:pt x="22" y="151"/>
                  </a:lnTo>
                  <a:lnTo>
                    <a:pt x="13" y="146"/>
                  </a:lnTo>
                  <a:lnTo>
                    <a:pt x="9" y="142"/>
                  </a:lnTo>
                  <a:lnTo>
                    <a:pt x="5" y="137"/>
                  </a:lnTo>
                  <a:lnTo>
                    <a:pt x="0" y="137"/>
                  </a:lnTo>
                  <a:lnTo>
                    <a:pt x="0" y="133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0" y="115"/>
                  </a:lnTo>
                  <a:lnTo>
                    <a:pt x="0" y="102"/>
                  </a:lnTo>
                  <a:lnTo>
                    <a:pt x="5" y="98"/>
                  </a:lnTo>
                  <a:lnTo>
                    <a:pt x="5" y="93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3741738" y="3756025"/>
              <a:ext cx="160338" cy="147637"/>
            </a:xfrm>
            <a:custGeom>
              <a:avLst/>
              <a:gdLst>
                <a:gd name="T0" fmla="*/ 44 w 101"/>
                <a:gd name="T1" fmla="*/ 5 h 93"/>
                <a:gd name="T2" fmla="*/ 35 w 101"/>
                <a:gd name="T3" fmla="*/ 18 h 93"/>
                <a:gd name="T4" fmla="*/ 17 w 101"/>
                <a:gd name="T5" fmla="*/ 40 h 93"/>
                <a:gd name="T6" fmla="*/ 9 w 101"/>
                <a:gd name="T7" fmla="*/ 53 h 93"/>
                <a:gd name="T8" fmla="*/ 4 w 101"/>
                <a:gd name="T9" fmla="*/ 66 h 93"/>
                <a:gd name="T10" fmla="*/ 0 w 101"/>
                <a:gd name="T11" fmla="*/ 75 h 93"/>
                <a:gd name="T12" fmla="*/ 0 w 101"/>
                <a:gd name="T13" fmla="*/ 80 h 93"/>
                <a:gd name="T14" fmla="*/ 0 w 101"/>
                <a:gd name="T15" fmla="*/ 89 h 93"/>
                <a:gd name="T16" fmla="*/ 4 w 101"/>
                <a:gd name="T17" fmla="*/ 93 h 93"/>
                <a:gd name="T18" fmla="*/ 17 w 101"/>
                <a:gd name="T19" fmla="*/ 80 h 93"/>
                <a:gd name="T20" fmla="*/ 35 w 101"/>
                <a:gd name="T21" fmla="*/ 66 h 93"/>
                <a:gd name="T22" fmla="*/ 53 w 101"/>
                <a:gd name="T23" fmla="*/ 53 h 93"/>
                <a:gd name="T24" fmla="*/ 66 w 101"/>
                <a:gd name="T25" fmla="*/ 36 h 93"/>
                <a:gd name="T26" fmla="*/ 92 w 101"/>
                <a:gd name="T27" fmla="*/ 13 h 93"/>
                <a:gd name="T28" fmla="*/ 101 w 101"/>
                <a:gd name="T29" fmla="*/ 0 h 93"/>
                <a:gd name="T30" fmla="*/ 35 w 101"/>
                <a:gd name="T31" fmla="*/ 49 h 93"/>
                <a:gd name="T32" fmla="*/ 44 w 101"/>
                <a:gd name="T33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93">
                  <a:moveTo>
                    <a:pt x="44" y="5"/>
                  </a:moveTo>
                  <a:lnTo>
                    <a:pt x="35" y="18"/>
                  </a:lnTo>
                  <a:lnTo>
                    <a:pt x="17" y="40"/>
                  </a:lnTo>
                  <a:lnTo>
                    <a:pt x="9" y="53"/>
                  </a:lnTo>
                  <a:lnTo>
                    <a:pt x="4" y="66"/>
                  </a:lnTo>
                  <a:lnTo>
                    <a:pt x="0" y="75"/>
                  </a:lnTo>
                  <a:lnTo>
                    <a:pt x="0" y="80"/>
                  </a:lnTo>
                  <a:lnTo>
                    <a:pt x="0" y="89"/>
                  </a:lnTo>
                  <a:lnTo>
                    <a:pt x="4" y="93"/>
                  </a:lnTo>
                  <a:lnTo>
                    <a:pt x="17" y="80"/>
                  </a:lnTo>
                  <a:lnTo>
                    <a:pt x="35" y="66"/>
                  </a:lnTo>
                  <a:lnTo>
                    <a:pt x="53" y="53"/>
                  </a:lnTo>
                  <a:lnTo>
                    <a:pt x="66" y="36"/>
                  </a:lnTo>
                  <a:lnTo>
                    <a:pt x="92" y="13"/>
                  </a:lnTo>
                  <a:lnTo>
                    <a:pt x="101" y="0"/>
                  </a:lnTo>
                  <a:lnTo>
                    <a:pt x="35" y="49"/>
                  </a:lnTo>
                  <a:lnTo>
                    <a:pt x="44" y="5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2767013" y="3019425"/>
              <a:ext cx="757238" cy="919162"/>
            </a:xfrm>
            <a:custGeom>
              <a:avLst/>
              <a:gdLst>
                <a:gd name="T0" fmla="*/ 9 w 477"/>
                <a:gd name="T1" fmla="*/ 9 h 579"/>
                <a:gd name="T2" fmla="*/ 9 w 477"/>
                <a:gd name="T3" fmla="*/ 9 h 579"/>
                <a:gd name="T4" fmla="*/ 5 w 477"/>
                <a:gd name="T5" fmla="*/ 22 h 579"/>
                <a:gd name="T6" fmla="*/ 5 w 477"/>
                <a:gd name="T7" fmla="*/ 22 h 579"/>
                <a:gd name="T8" fmla="*/ 5 w 477"/>
                <a:gd name="T9" fmla="*/ 31 h 579"/>
                <a:gd name="T10" fmla="*/ 9 w 477"/>
                <a:gd name="T11" fmla="*/ 36 h 579"/>
                <a:gd name="T12" fmla="*/ 14 w 477"/>
                <a:gd name="T13" fmla="*/ 257 h 579"/>
                <a:gd name="T14" fmla="*/ 5 w 477"/>
                <a:gd name="T15" fmla="*/ 579 h 579"/>
                <a:gd name="T16" fmla="*/ 473 w 477"/>
                <a:gd name="T17" fmla="*/ 579 h 579"/>
                <a:gd name="T18" fmla="*/ 464 w 477"/>
                <a:gd name="T19" fmla="*/ 36 h 579"/>
                <a:gd name="T20" fmla="*/ 464 w 477"/>
                <a:gd name="T21" fmla="*/ 31 h 579"/>
                <a:gd name="T22" fmla="*/ 468 w 477"/>
                <a:gd name="T23" fmla="*/ 18 h 579"/>
                <a:gd name="T24" fmla="*/ 468 w 477"/>
                <a:gd name="T25" fmla="*/ 9 h 579"/>
                <a:gd name="T26" fmla="*/ 468 w 477"/>
                <a:gd name="T27" fmla="*/ 5 h 579"/>
                <a:gd name="T28" fmla="*/ 468 w 477"/>
                <a:gd name="T29" fmla="*/ 5 h 579"/>
                <a:gd name="T30" fmla="*/ 393 w 477"/>
                <a:gd name="T31" fmla="*/ 5 h 579"/>
                <a:gd name="T32" fmla="*/ 234 w 477"/>
                <a:gd name="T33" fmla="*/ 5 h 579"/>
                <a:gd name="T34" fmla="*/ 80 w 477"/>
                <a:gd name="T35" fmla="*/ 5 h 579"/>
                <a:gd name="T36" fmla="*/ 9 w 477"/>
                <a:gd name="T37" fmla="*/ 9 h 579"/>
                <a:gd name="T38" fmla="*/ 80 w 477"/>
                <a:gd name="T39" fmla="*/ 5 h 579"/>
                <a:gd name="T40" fmla="*/ 234 w 477"/>
                <a:gd name="T41" fmla="*/ 5 h 579"/>
                <a:gd name="T42" fmla="*/ 393 w 477"/>
                <a:gd name="T43" fmla="*/ 5 h 579"/>
                <a:gd name="T44" fmla="*/ 468 w 477"/>
                <a:gd name="T45" fmla="*/ 0 h 579"/>
                <a:gd name="T46" fmla="*/ 473 w 477"/>
                <a:gd name="T47" fmla="*/ 5 h 579"/>
                <a:gd name="T48" fmla="*/ 473 w 477"/>
                <a:gd name="T49" fmla="*/ 9 h 579"/>
                <a:gd name="T50" fmla="*/ 468 w 477"/>
                <a:gd name="T51" fmla="*/ 18 h 579"/>
                <a:gd name="T52" fmla="*/ 468 w 477"/>
                <a:gd name="T53" fmla="*/ 31 h 579"/>
                <a:gd name="T54" fmla="*/ 464 w 477"/>
                <a:gd name="T55" fmla="*/ 40 h 579"/>
                <a:gd name="T56" fmla="*/ 477 w 477"/>
                <a:gd name="T57" fmla="*/ 579 h 579"/>
                <a:gd name="T58" fmla="*/ 477 w 477"/>
                <a:gd name="T59" fmla="*/ 579 h 579"/>
                <a:gd name="T60" fmla="*/ 5 w 477"/>
                <a:gd name="T61" fmla="*/ 579 h 579"/>
                <a:gd name="T62" fmla="*/ 9 w 477"/>
                <a:gd name="T63" fmla="*/ 257 h 579"/>
                <a:gd name="T64" fmla="*/ 9 w 477"/>
                <a:gd name="T65" fmla="*/ 36 h 579"/>
                <a:gd name="T66" fmla="*/ 5 w 477"/>
                <a:gd name="T67" fmla="*/ 31 h 579"/>
                <a:gd name="T68" fmla="*/ 5 w 477"/>
                <a:gd name="T69" fmla="*/ 27 h 579"/>
                <a:gd name="T70" fmla="*/ 0 w 477"/>
                <a:gd name="T71" fmla="*/ 18 h 579"/>
                <a:gd name="T72" fmla="*/ 5 w 477"/>
                <a:gd name="T73" fmla="*/ 9 h 579"/>
                <a:gd name="T74" fmla="*/ 9 w 477"/>
                <a:gd name="T75" fmla="*/ 5 h 579"/>
                <a:gd name="T76" fmla="*/ 27 w 477"/>
                <a:gd name="T77" fmla="*/ 5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7" h="579">
                  <a:moveTo>
                    <a:pt x="9" y="9"/>
                  </a:moveTo>
                  <a:lnTo>
                    <a:pt x="9" y="9"/>
                  </a:lnTo>
                  <a:lnTo>
                    <a:pt x="5" y="9"/>
                  </a:lnTo>
                  <a:lnTo>
                    <a:pt x="9" y="9"/>
                  </a:lnTo>
                  <a:lnTo>
                    <a:pt x="5" y="13"/>
                  </a:lnTo>
                  <a:lnTo>
                    <a:pt x="5" y="22"/>
                  </a:lnTo>
                  <a:lnTo>
                    <a:pt x="5" y="18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14" y="257"/>
                  </a:lnTo>
                  <a:lnTo>
                    <a:pt x="9" y="579"/>
                  </a:lnTo>
                  <a:lnTo>
                    <a:pt x="5" y="579"/>
                  </a:lnTo>
                  <a:lnTo>
                    <a:pt x="477" y="575"/>
                  </a:lnTo>
                  <a:lnTo>
                    <a:pt x="473" y="579"/>
                  </a:lnTo>
                  <a:lnTo>
                    <a:pt x="464" y="40"/>
                  </a:lnTo>
                  <a:lnTo>
                    <a:pt x="464" y="36"/>
                  </a:lnTo>
                  <a:lnTo>
                    <a:pt x="464" y="31"/>
                  </a:lnTo>
                  <a:lnTo>
                    <a:pt x="464" y="31"/>
                  </a:lnTo>
                  <a:lnTo>
                    <a:pt x="468" y="22"/>
                  </a:lnTo>
                  <a:lnTo>
                    <a:pt x="468" y="18"/>
                  </a:lnTo>
                  <a:lnTo>
                    <a:pt x="468" y="9"/>
                  </a:lnTo>
                  <a:lnTo>
                    <a:pt x="468" y="9"/>
                  </a:lnTo>
                  <a:lnTo>
                    <a:pt x="468" y="5"/>
                  </a:lnTo>
                  <a:lnTo>
                    <a:pt x="468" y="5"/>
                  </a:lnTo>
                  <a:lnTo>
                    <a:pt x="468" y="5"/>
                  </a:lnTo>
                  <a:lnTo>
                    <a:pt x="468" y="5"/>
                  </a:lnTo>
                  <a:lnTo>
                    <a:pt x="446" y="5"/>
                  </a:lnTo>
                  <a:lnTo>
                    <a:pt x="393" y="5"/>
                  </a:lnTo>
                  <a:lnTo>
                    <a:pt x="318" y="5"/>
                  </a:lnTo>
                  <a:lnTo>
                    <a:pt x="234" y="5"/>
                  </a:lnTo>
                  <a:lnTo>
                    <a:pt x="150" y="5"/>
                  </a:lnTo>
                  <a:lnTo>
                    <a:pt x="80" y="5"/>
                  </a:lnTo>
                  <a:lnTo>
                    <a:pt x="27" y="9"/>
                  </a:lnTo>
                  <a:lnTo>
                    <a:pt x="9" y="9"/>
                  </a:lnTo>
                  <a:close/>
                  <a:moveTo>
                    <a:pt x="27" y="5"/>
                  </a:moveTo>
                  <a:lnTo>
                    <a:pt x="80" y="5"/>
                  </a:lnTo>
                  <a:lnTo>
                    <a:pt x="150" y="5"/>
                  </a:lnTo>
                  <a:lnTo>
                    <a:pt x="234" y="5"/>
                  </a:lnTo>
                  <a:lnTo>
                    <a:pt x="318" y="5"/>
                  </a:lnTo>
                  <a:lnTo>
                    <a:pt x="393" y="5"/>
                  </a:lnTo>
                  <a:lnTo>
                    <a:pt x="446" y="0"/>
                  </a:lnTo>
                  <a:lnTo>
                    <a:pt x="468" y="0"/>
                  </a:lnTo>
                  <a:lnTo>
                    <a:pt x="468" y="0"/>
                  </a:lnTo>
                  <a:lnTo>
                    <a:pt x="473" y="5"/>
                  </a:lnTo>
                  <a:lnTo>
                    <a:pt x="473" y="5"/>
                  </a:lnTo>
                  <a:lnTo>
                    <a:pt x="473" y="9"/>
                  </a:lnTo>
                  <a:lnTo>
                    <a:pt x="473" y="9"/>
                  </a:lnTo>
                  <a:lnTo>
                    <a:pt x="468" y="18"/>
                  </a:lnTo>
                  <a:lnTo>
                    <a:pt x="468" y="22"/>
                  </a:lnTo>
                  <a:lnTo>
                    <a:pt x="468" y="31"/>
                  </a:lnTo>
                  <a:lnTo>
                    <a:pt x="468" y="31"/>
                  </a:lnTo>
                  <a:lnTo>
                    <a:pt x="464" y="40"/>
                  </a:lnTo>
                  <a:lnTo>
                    <a:pt x="464" y="36"/>
                  </a:lnTo>
                  <a:lnTo>
                    <a:pt x="477" y="579"/>
                  </a:lnTo>
                  <a:lnTo>
                    <a:pt x="477" y="579"/>
                  </a:lnTo>
                  <a:lnTo>
                    <a:pt x="477" y="579"/>
                  </a:lnTo>
                  <a:lnTo>
                    <a:pt x="5" y="579"/>
                  </a:lnTo>
                  <a:lnTo>
                    <a:pt x="5" y="579"/>
                  </a:lnTo>
                  <a:lnTo>
                    <a:pt x="5" y="579"/>
                  </a:lnTo>
                  <a:lnTo>
                    <a:pt x="9" y="257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5" y="13"/>
                  </a:lnTo>
                  <a:lnTo>
                    <a:pt x="5" y="9"/>
                  </a:lnTo>
                  <a:lnTo>
                    <a:pt x="5" y="9"/>
                  </a:lnTo>
                  <a:lnTo>
                    <a:pt x="9" y="5"/>
                  </a:lnTo>
                  <a:lnTo>
                    <a:pt x="9" y="5"/>
                  </a:lnTo>
                  <a:lnTo>
                    <a:pt x="27" y="5"/>
                  </a:lnTo>
                  <a:close/>
                </a:path>
              </a:pathLst>
            </a:custGeom>
            <a:grpFill/>
            <a:ln w="0">
              <a:solidFill>
                <a:srgbClr val="CA032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5"/>
            <p:cNvSpPr>
              <a:spLocks/>
            </p:cNvSpPr>
            <p:nvPr/>
          </p:nvSpPr>
          <p:spPr bwMode="auto">
            <a:xfrm>
              <a:off x="2774950" y="3938588"/>
              <a:ext cx="76200" cy="223837"/>
            </a:xfrm>
            <a:custGeom>
              <a:avLst/>
              <a:gdLst>
                <a:gd name="T0" fmla="*/ 39 w 48"/>
                <a:gd name="T1" fmla="*/ 0 h 141"/>
                <a:gd name="T2" fmla="*/ 0 w 48"/>
                <a:gd name="T3" fmla="*/ 141 h 141"/>
                <a:gd name="T4" fmla="*/ 13 w 48"/>
                <a:gd name="T5" fmla="*/ 141 h 141"/>
                <a:gd name="T6" fmla="*/ 48 w 48"/>
                <a:gd name="T7" fmla="*/ 0 h 141"/>
                <a:gd name="T8" fmla="*/ 39 w 48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41">
                  <a:moveTo>
                    <a:pt x="39" y="0"/>
                  </a:moveTo>
                  <a:lnTo>
                    <a:pt x="0" y="141"/>
                  </a:lnTo>
                  <a:lnTo>
                    <a:pt x="13" y="141"/>
                  </a:lnTo>
                  <a:lnTo>
                    <a:pt x="48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auto">
            <a:xfrm>
              <a:off x="3384550" y="3938588"/>
              <a:ext cx="76200" cy="168275"/>
            </a:xfrm>
            <a:custGeom>
              <a:avLst/>
              <a:gdLst>
                <a:gd name="T0" fmla="*/ 13 w 48"/>
                <a:gd name="T1" fmla="*/ 0 h 106"/>
                <a:gd name="T2" fmla="*/ 48 w 48"/>
                <a:gd name="T3" fmla="*/ 102 h 106"/>
                <a:gd name="T4" fmla="*/ 31 w 48"/>
                <a:gd name="T5" fmla="*/ 106 h 106"/>
                <a:gd name="T6" fmla="*/ 0 w 48"/>
                <a:gd name="T7" fmla="*/ 0 h 106"/>
                <a:gd name="T8" fmla="*/ 13 w 48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106">
                  <a:moveTo>
                    <a:pt x="13" y="0"/>
                  </a:moveTo>
                  <a:lnTo>
                    <a:pt x="48" y="102"/>
                  </a:lnTo>
                  <a:lnTo>
                    <a:pt x="31" y="106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>
              <a:off x="3097213" y="3946525"/>
              <a:ext cx="20638" cy="209550"/>
            </a:xfrm>
            <a:custGeom>
              <a:avLst/>
              <a:gdLst>
                <a:gd name="T0" fmla="*/ 4 w 13"/>
                <a:gd name="T1" fmla="*/ 0 h 132"/>
                <a:gd name="T2" fmla="*/ 0 w 13"/>
                <a:gd name="T3" fmla="*/ 132 h 132"/>
                <a:gd name="T4" fmla="*/ 9 w 13"/>
                <a:gd name="T5" fmla="*/ 132 h 132"/>
                <a:gd name="T6" fmla="*/ 13 w 13"/>
                <a:gd name="T7" fmla="*/ 0 h 132"/>
                <a:gd name="T8" fmla="*/ 4 w 13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2">
                  <a:moveTo>
                    <a:pt x="4" y="0"/>
                  </a:moveTo>
                  <a:lnTo>
                    <a:pt x="0" y="132"/>
                  </a:lnTo>
                  <a:lnTo>
                    <a:pt x="9" y="132"/>
                  </a:lnTo>
                  <a:lnTo>
                    <a:pt x="13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>
              <a:off x="2395538" y="2955925"/>
              <a:ext cx="812800" cy="1214437"/>
            </a:xfrm>
            <a:custGeom>
              <a:avLst/>
              <a:gdLst>
                <a:gd name="T0" fmla="*/ 9 w 512"/>
                <a:gd name="T1" fmla="*/ 213 h 765"/>
                <a:gd name="T2" fmla="*/ 0 w 512"/>
                <a:gd name="T3" fmla="*/ 257 h 765"/>
                <a:gd name="T4" fmla="*/ 5 w 512"/>
                <a:gd name="T5" fmla="*/ 305 h 765"/>
                <a:gd name="T6" fmla="*/ 23 w 512"/>
                <a:gd name="T7" fmla="*/ 363 h 765"/>
                <a:gd name="T8" fmla="*/ 36 w 512"/>
                <a:gd name="T9" fmla="*/ 411 h 765"/>
                <a:gd name="T10" fmla="*/ 18 w 512"/>
                <a:gd name="T11" fmla="*/ 460 h 765"/>
                <a:gd name="T12" fmla="*/ 14 w 512"/>
                <a:gd name="T13" fmla="*/ 500 h 765"/>
                <a:gd name="T14" fmla="*/ 27 w 512"/>
                <a:gd name="T15" fmla="*/ 557 h 765"/>
                <a:gd name="T16" fmla="*/ 58 w 512"/>
                <a:gd name="T17" fmla="*/ 593 h 765"/>
                <a:gd name="T18" fmla="*/ 67 w 512"/>
                <a:gd name="T19" fmla="*/ 610 h 765"/>
                <a:gd name="T20" fmla="*/ 71 w 512"/>
                <a:gd name="T21" fmla="*/ 716 h 765"/>
                <a:gd name="T22" fmla="*/ 212 w 512"/>
                <a:gd name="T23" fmla="*/ 760 h 765"/>
                <a:gd name="T24" fmla="*/ 203 w 512"/>
                <a:gd name="T25" fmla="*/ 544 h 765"/>
                <a:gd name="T26" fmla="*/ 208 w 512"/>
                <a:gd name="T27" fmla="*/ 517 h 765"/>
                <a:gd name="T28" fmla="*/ 217 w 512"/>
                <a:gd name="T29" fmla="*/ 358 h 765"/>
                <a:gd name="T30" fmla="*/ 265 w 512"/>
                <a:gd name="T31" fmla="*/ 376 h 765"/>
                <a:gd name="T32" fmla="*/ 283 w 512"/>
                <a:gd name="T33" fmla="*/ 376 h 765"/>
                <a:gd name="T34" fmla="*/ 380 w 512"/>
                <a:gd name="T35" fmla="*/ 314 h 765"/>
                <a:gd name="T36" fmla="*/ 411 w 512"/>
                <a:gd name="T37" fmla="*/ 305 h 765"/>
                <a:gd name="T38" fmla="*/ 451 w 512"/>
                <a:gd name="T39" fmla="*/ 239 h 765"/>
                <a:gd name="T40" fmla="*/ 512 w 512"/>
                <a:gd name="T41" fmla="*/ 213 h 765"/>
                <a:gd name="T42" fmla="*/ 508 w 512"/>
                <a:gd name="T43" fmla="*/ 208 h 765"/>
                <a:gd name="T44" fmla="*/ 481 w 512"/>
                <a:gd name="T45" fmla="*/ 213 h 765"/>
                <a:gd name="T46" fmla="*/ 459 w 512"/>
                <a:gd name="T47" fmla="*/ 204 h 765"/>
                <a:gd name="T48" fmla="*/ 459 w 512"/>
                <a:gd name="T49" fmla="*/ 190 h 765"/>
                <a:gd name="T50" fmla="*/ 451 w 512"/>
                <a:gd name="T51" fmla="*/ 190 h 765"/>
                <a:gd name="T52" fmla="*/ 429 w 512"/>
                <a:gd name="T53" fmla="*/ 213 h 765"/>
                <a:gd name="T54" fmla="*/ 415 w 512"/>
                <a:gd name="T55" fmla="*/ 221 h 765"/>
                <a:gd name="T56" fmla="*/ 393 w 512"/>
                <a:gd name="T57" fmla="*/ 243 h 765"/>
                <a:gd name="T58" fmla="*/ 336 w 512"/>
                <a:gd name="T59" fmla="*/ 270 h 765"/>
                <a:gd name="T60" fmla="*/ 283 w 512"/>
                <a:gd name="T61" fmla="*/ 301 h 765"/>
                <a:gd name="T62" fmla="*/ 252 w 512"/>
                <a:gd name="T63" fmla="*/ 301 h 765"/>
                <a:gd name="T64" fmla="*/ 208 w 512"/>
                <a:gd name="T65" fmla="*/ 270 h 765"/>
                <a:gd name="T66" fmla="*/ 186 w 512"/>
                <a:gd name="T67" fmla="*/ 243 h 765"/>
                <a:gd name="T68" fmla="*/ 142 w 512"/>
                <a:gd name="T69" fmla="*/ 213 h 765"/>
                <a:gd name="T70" fmla="*/ 124 w 512"/>
                <a:gd name="T71" fmla="*/ 173 h 765"/>
                <a:gd name="T72" fmla="*/ 128 w 512"/>
                <a:gd name="T73" fmla="*/ 168 h 765"/>
                <a:gd name="T74" fmla="*/ 168 w 512"/>
                <a:gd name="T75" fmla="*/ 168 h 765"/>
                <a:gd name="T76" fmla="*/ 177 w 512"/>
                <a:gd name="T77" fmla="*/ 129 h 765"/>
                <a:gd name="T78" fmla="*/ 186 w 512"/>
                <a:gd name="T79" fmla="*/ 129 h 765"/>
                <a:gd name="T80" fmla="*/ 181 w 512"/>
                <a:gd name="T81" fmla="*/ 106 h 765"/>
                <a:gd name="T82" fmla="*/ 168 w 512"/>
                <a:gd name="T83" fmla="*/ 71 h 765"/>
                <a:gd name="T84" fmla="*/ 151 w 512"/>
                <a:gd name="T85" fmla="*/ 31 h 765"/>
                <a:gd name="T86" fmla="*/ 128 w 512"/>
                <a:gd name="T87" fmla="*/ 9 h 765"/>
                <a:gd name="T88" fmla="*/ 106 w 512"/>
                <a:gd name="T89" fmla="*/ 0 h 765"/>
                <a:gd name="T90" fmla="*/ 84 w 512"/>
                <a:gd name="T91" fmla="*/ 18 h 765"/>
                <a:gd name="T92" fmla="*/ 58 w 512"/>
                <a:gd name="T93" fmla="*/ 71 h 765"/>
                <a:gd name="T94" fmla="*/ 36 w 512"/>
                <a:gd name="T95" fmla="*/ 15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2" h="765">
                  <a:moveTo>
                    <a:pt x="36" y="155"/>
                  </a:moveTo>
                  <a:lnTo>
                    <a:pt x="31" y="168"/>
                  </a:lnTo>
                  <a:lnTo>
                    <a:pt x="18" y="195"/>
                  </a:lnTo>
                  <a:lnTo>
                    <a:pt x="9" y="213"/>
                  </a:lnTo>
                  <a:lnTo>
                    <a:pt x="5" y="230"/>
                  </a:lnTo>
                  <a:lnTo>
                    <a:pt x="0" y="239"/>
                  </a:lnTo>
                  <a:lnTo>
                    <a:pt x="0" y="248"/>
                  </a:lnTo>
                  <a:lnTo>
                    <a:pt x="0" y="257"/>
                  </a:lnTo>
                  <a:lnTo>
                    <a:pt x="0" y="266"/>
                  </a:lnTo>
                  <a:lnTo>
                    <a:pt x="0" y="279"/>
                  </a:lnTo>
                  <a:lnTo>
                    <a:pt x="5" y="292"/>
                  </a:lnTo>
                  <a:lnTo>
                    <a:pt x="5" y="305"/>
                  </a:lnTo>
                  <a:lnTo>
                    <a:pt x="9" y="319"/>
                  </a:lnTo>
                  <a:lnTo>
                    <a:pt x="18" y="336"/>
                  </a:lnTo>
                  <a:lnTo>
                    <a:pt x="23" y="350"/>
                  </a:lnTo>
                  <a:lnTo>
                    <a:pt x="23" y="363"/>
                  </a:lnTo>
                  <a:lnTo>
                    <a:pt x="31" y="385"/>
                  </a:lnTo>
                  <a:lnTo>
                    <a:pt x="31" y="394"/>
                  </a:lnTo>
                  <a:lnTo>
                    <a:pt x="36" y="403"/>
                  </a:lnTo>
                  <a:lnTo>
                    <a:pt x="36" y="411"/>
                  </a:lnTo>
                  <a:lnTo>
                    <a:pt x="36" y="420"/>
                  </a:lnTo>
                  <a:lnTo>
                    <a:pt x="31" y="433"/>
                  </a:lnTo>
                  <a:lnTo>
                    <a:pt x="23" y="451"/>
                  </a:lnTo>
                  <a:lnTo>
                    <a:pt x="18" y="460"/>
                  </a:lnTo>
                  <a:lnTo>
                    <a:pt x="18" y="469"/>
                  </a:lnTo>
                  <a:lnTo>
                    <a:pt x="14" y="478"/>
                  </a:lnTo>
                  <a:lnTo>
                    <a:pt x="14" y="487"/>
                  </a:lnTo>
                  <a:lnTo>
                    <a:pt x="14" y="500"/>
                  </a:lnTo>
                  <a:lnTo>
                    <a:pt x="14" y="509"/>
                  </a:lnTo>
                  <a:lnTo>
                    <a:pt x="18" y="522"/>
                  </a:lnTo>
                  <a:lnTo>
                    <a:pt x="18" y="535"/>
                  </a:lnTo>
                  <a:lnTo>
                    <a:pt x="27" y="557"/>
                  </a:lnTo>
                  <a:lnTo>
                    <a:pt x="36" y="570"/>
                  </a:lnTo>
                  <a:lnTo>
                    <a:pt x="45" y="579"/>
                  </a:lnTo>
                  <a:lnTo>
                    <a:pt x="49" y="588"/>
                  </a:lnTo>
                  <a:lnTo>
                    <a:pt x="58" y="593"/>
                  </a:lnTo>
                  <a:lnTo>
                    <a:pt x="62" y="597"/>
                  </a:lnTo>
                  <a:lnTo>
                    <a:pt x="62" y="597"/>
                  </a:lnTo>
                  <a:lnTo>
                    <a:pt x="67" y="601"/>
                  </a:lnTo>
                  <a:lnTo>
                    <a:pt x="67" y="610"/>
                  </a:lnTo>
                  <a:lnTo>
                    <a:pt x="67" y="632"/>
                  </a:lnTo>
                  <a:lnTo>
                    <a:pt x="67" y="659"/>
                  </a:lnTo>
                  <a:lnTo>
                    <a:pt x="67" y="685"/>
                  </a:lnTo>
                  <a:lnTo>
                    <a:pt x="71" y="716"/>
                  </a:lnTo>
                  <a:lnTo>
                    <a:pt x="71" y="743"/>
                  </a:lnTo>
                  <a:lnTo>
                    <a:pt x="71" y="760"/>
                  </a:lnTo>
                  <a:lnTo>
                    <a:pt x="71" y="765"/>
                  </a:lnTo>
                  <a:lnTo>
                    <a:pt x="212" y="760"/>
                  </a:lnTo>
                  <a:lnTo>
                    <a:pt x="208" y="588"/>
                  </a:lnTo>
                  <a:lnTo>
                    <a:pt x="208" y="575"/>
                  </a:lnTo>
                  <a:lnTo>
                    <a:pt x="203" y="553"/>
                  </a:lnTo>
                  <a:lnTo>
                    <a:pt x="203" y="544"/>
                  </a:lnTo>
                  <a:lnTo>
                    <a:pt x="199" y="531"/>
                  </a:lnTo>
                  <a:lnTo>
                    <a:pt x="199" y="526"/>
                  </a:lnTo>
                  <a:lnTo>
                    <a:pt x="199" y="522"/>
                  </a:lnTo>
                  <a:lnTo>
                    <a:pt x="208" y="517"/>
                  </a:lnTo>
                  <a:lnTo>
                    <a:pt x="212" y="517"/>
                  </a:lnTo>
                  <a:lnTo>
                    <a:pt x="221" y="517"/>
                  </a:lnTo>
                  <a:lnTo>
                    <a:pt x="221" y="517"/>
                  </a:lnTo>
                  <a:lnTo>
                    <a:pt x="217" y="358"/>
                  </a:lnTo>
                  <a:lnTo>
                    <a:pt x="226" y="363"/>
                  </a:lnTo>
                  <a:lnTo>
                    <a:pt x="243" y="367"/>
                  </a:lnTo>
                  <a:lnTo>
                    <a:pt x="252" y="372"/>
                  </a:lnTo>
                  <a:lnTo>
                    <a:pt x="265" y="376"/>
                  </a:lnTo>
                  <a:lnTo>
                    <a:pt x="270" y="376"/>
                  </a:lnTo>
                  <a:lnTo>
                    <a:pt x="274" y="376"/>
                  </a:lnTo>
                  <a:lnTo>
                    <a:pt x="278" y="376"/>
                  </a:lnTo>
                  <a:lnTo>
                    <a:pt x="283" y="376"/>
                  </a:lnTo>
                  <a:lnTo>
                    <a:pt x="305" y="363"/>
                  </a:lnTo>
                  <a:lnTo>
                    <a:pt x="345" y="336"/>
                  </a:lnTo>
                  <a:lnTo>
                    <a:pt x="367" y="323"/>
                  </a:lnTo>
                  <a:lnTo>
                    <a:pt x="380" y="314"/>
                  </a:lnTo>
                  <a:lnTo>
                    <a:pt x="398" y="305"/>
                  </a:lnTo>
                  <a:lnTo>
                    <a:pt x="406" y="305"/>
                  </a:lnTo>
                  <a:lnTo>
                    <a:pt x="415" y="305"/>
                  </a:lnTo>
                  <a:lnTo>
                    <a:pt x="411" y="305"/>
                  </a:lnTo>
                  <a:lnTo>
                    <a:pt x="406" y="261"/>
                  </a:lnTo>
                  <a:lnTo>
                    <a:pt x="415" y="257"/>
                  </a:lnTo>
                  <a:lnTo>
                    <a:pt x="433" y="248"/>
                  </a:lnTo>
                  <a:lnTo>
                    <a:pt x="451" y="239"/>
                  </a:lnTo>
                  <a:lnTo>
                    <a:pt x="464" y="239"/>
                  </a:lnTo>
                  <a:lnTo>
                    <a:pt x="481" y="235"/>
                  </a:lnTo>
                  <a:lnTo>
                    <a:pt x="495" y="235"/>
                  </a:lnTo>
                  <a:lnTo>
                    <a:pt x="512" y="213"/>
                  </a:lnTo>
                  <a:lnTo>
                    <a:pt x="512" y="213"/>
                  </a:lnTo>
                  <a:lnTo>
                    <a:pt x="512" y="213"/>
                  </a:lnTo>
                  <a:lnTo>
                    <a:pt x="512" y="208"/>
                  </a:lnTo>
                  <a:lnTo>
                    <a:pt x="508" y="208"/>
                  </a:lnTo>
                  <a:lnTo>
                    <a:pt x="508" y="208"/>
                  </a:lnTo>
                  <a:lnTo>
                    <a:pt x="504" y="208"/>
                  </a:lnTo>
                  <a:lnTo>
                    <a:pt x="495" y="208"/>
                  </a:lnTo>
                  <a:lnTo>
                    <a:pt x="481" y="213"/>
                  </a:lnTo>
                  <a:lnTo>
                    <a:pt x="468" y="213"/>
                  </a:lnTo>
                  <a:lnTo>
                    <a:pt x="459" y="213"/>
                  </a:lnTo>
                  <a:lnTo>
                    <a:pt x="459" y="208"/>
                  </a:lnTo>
                  <a:lnTo>
                    <a:pt x="459" y="204"/>
                  </a:lnTo>
                  <a:lnTo>
                    <a:pt x="459" y="199"/>
                  </a:lnTo>
                  <a:lnTo>
                    <a:pt x="459" y="199"/>
                  </a:lnTo>
                  <a:lnTo>
                    <a:pt x="459" y="195"/>
                  </a:lnTo>
                  <a:lnTo>
                    <a:pt x="459" y="190"/>
                  </a:lnTo>
                  <a:lnTo>
                    <a:pt x="455" y="190"/>
                  </a:lnTo>
                  <a:lnTo>
                    <a:pt x="455" y="190"/>
                  </a:lnTo>
                  <a:lnTo>
                    <a:pt x="451" y="190"/>
                  </a:lnTo>
                  <a:lnTo>
                    <a:pt x="451" y="190"/>
                  </a:lnTo>
                  <a:lnTo>
                    <a:pt x="446" y="195"/>
                  </a:lnTo>
                  <a:lnTo>
                    <a:pt x="437" y="204"/>
                  </a:lnTo>
                  <a:lnTo>
                    <a:pt x="433" y="208"/>
                  </a:lnTo>
                  <a:lnTo>
                    <a:pt x="429" y="213"/>
                  </a:lnTo>
                  <a:lnTo>
                    <a:pt x="424" y="217"/>
                  </a:lnTo>
                  <a:lnTo>
                    <a:pt x="424" y="217"/>
                  </a:lnTo>
                  <a:lnTo>
                    <a:pt x="420" y="217"/>
                  </a:lnTo>
                  <a:lnTo>
                    <a:pt x="415" y="221"/>
                  </a:lnTo>
                  <a:lnTo>
                    <a:pt x="411" y="226"/>
                  </a:lnTo>
                  <a:lnTo>
                    <a:pt x="406" y="230"/>
                  </a:lnTo>
                  <a:lnTo>
                    <a:pt x="398" y="239"/>
                  </a:lnTo>
                  <a:lnTo>
                    <a:pt x="393" y="243"/>
                  </a:lnTo>
                  <a:lnTo>
                    <a:pt x="384" y="243"/>
                  </a:lnTo>
                  <a:lnTo>
                    <a:pt x="367" y="252"/>
                  </a:lnTo>
                  <a:lnTo>
                    <a:pt x="345" y="261"/>
                  </a:lnTo>
                  <a:lnTo>
                    <a:pt x="336" y="270"/>
                  </a:lnTo>
                  <a:lnTo>
                    <a:pt x="327" y="279"/>
                  </a:lnTo>
                  <a:lnTo>
                    <a:pt x="305" y="292"/>
                  </a:lnTo>
                  <a:lnTo>
                    <a:pt x="296" y="297"/>
                  </a:lnTo>
                  <a:lnTo>
                    <a:pt x="283" y="301"/>
                  </a:lnTo>
                  <a:lnTo>
                    <a:pt x="274" y="305"/>
                  </a:lnTo>
                  <a:lnTo>
                    <a:pt x="270" y="310"/>
                  </a:lnTo>
                  <a:lnTo>
                    <a:pt x="261" y="305"/>
                  </a:lnTo>
                  <a:lnTo>
                    <a:pt x="252" y="301"/>
                  </a:lnTo>
                  <a:lnTo>
                    <a:pt x="243" y="297"/>
                  </a:lnTo>
                  <a:lnTo>
                    <a:pt x="230" y="288"/>
                  </a:lnTo>
                  <a:lnTo>
                    <a:pt x="221" y="279"/>
                  </a:lnTo>
                  <a:lnTo>
                    <a:pt x="208" y="270"/>
                  </a:lnTo>
                  <a:lnTo>
                    <a:pt x="203" y="261"/>
                  </a:lnTo>
                  <a:lnTo>
                    <a:pt x="199" y="257"/>
                  </a:lnTo>
                  <a:lnTo>
                    <a:pt x="195" y="252"/>
                  </a:lnTo>
                  <a:lnTo>
                    <a:pt x="186" y="243"/>
                  </a:lnTo>
                  <a:lnTo>
                    <a:pt x="177" y="235"/>
                  </a:lnTo>
                  <a:lnTo>
                    <a:pt x="168" y="230"/>
                  </a:lnTo>
                  <a:lnTo>
                    <a:pt x="151" y="217"/>
                  </a:lnTo>
                  <a:lnTo>
                    <a:pt x="142" y="213"/>
                  </a:lnTo>
                  <a:lnTo>
                    <a:pt x="142" y="208"/>
                  </a:lnTo>
                  <a:lnTo>
                    <a:pt x="133" y="195"/>
                  </a:lnTo>
                  <a:lnTo>
                    <a:pt x="124" y="182"/>
                  </a:lnTo>
                  <a:lnTo>
                    <a:pt x="124" y="173"/>
                  </a:lnTo>
                  <a:lnTo>
                    <a:pt x="124" y="173"/>
                  </a:lnTo>
                  <a:lnTo>
                    <a:pt x="124" y="168"/>
                  </a:lnTo>
                  <a:lnTo>
                    <a:pt x="124" y="168"/>
                  </a:lnTo>
                  <a:lnTo>
                    <a:pt x="128" y="168"/>
                  </a:lnTo>
                  <a:lnTo>
                    <a:pt x="133" y="168"/>
                  </a:lnTo>
                  <a:lnTo>
                    <a:pt x="142" y="168"/>
                  </a:lnTo>
                  <a:lnTo>
                    <a:pt x="159" y="168"/>
                  </a:lnTo>
                  <a:lnTo>
                    <a:pt x="168" y="168"/>
                  </a:lnTo>
                  <a:lnTo>
                    <a:pt x="173" y="160"/>
                  </a:lnTo>
                  <a:lnTo>
                    <a:pt x="173" y="151"/>
                  </a:lnTo>
                  <a:lnTo>
                    <a:pt x="177" y="137"/>
                  </a:lnTo>
                  <a:lnTo>
                    <a:pt x="177" y="129"/>
                  </a:lnTo>
                  <a:lnTo>
                    <a:pt x="177" y="129"/>
                  </a:lnTo>
                  <a:lnTo>
                    <a:pt x="181" y="129"/>
                  </a:lnTo>
                  <a:lnTo>
                    <a:pt x="181" y="129"/>
                  </a:lnTo>
                  <a:lnTo>
                    <a:pt x="186" y="129"/>
                  </a:lnTo>
                  <a:lnTo>
                    <a:pt x="186" y="124"/>
                  </a:lnTo>
                  <a:lnTo>
                    <a:pt x="186" y="124"/>
                  </a:lnTo>
                  <a:lnTo>
                    <a:pt x="186" y="115"/>
                  </a:lnTo>
                  <a:lnTo>
                    <a:pt x="181" y="106"/>
                  </a:lnTo>
                  <a:lnTo>
                    <a:pt x="173" y="93"/>
                  </a:lnTo>
                  <a:lnTo>
                    <a:pt x="173" y="84"/>
                  </a:lnTo>
                  <a:lnTo>
                    <a:pt x="173" y="80"/>
                  </a:lnTo>
                  <a:lnTo>
                    <a:pt x="168" y="71"/>
                  </a:lnTo>
                  <a:lnTo>
                    <a:pt x="164" y="58"/>
                  </a:lnTo>
                  <a:lnTo>
                    <a:pt x="159" y="45"/>
                  </a:lnTo>
                  <a:lnTo>
                    <a:pt x="155" y="40"/>
                  </a:lnTo>
                  <a:lnTo>
                    <a:pt x="151" y="31"/>
                  </a:lnTo>
                  <a:lnTo>
                    <a:pt x="146" y="27"/>
                  </a:lnTo>
                  <a:lnTo>
                    <a:pt x="142" y="18"/>
                  </a:lnTo>
                  <a:lnTo>
                    <a:pt x="133" y="14"/>
                  </a:lnTo>
                  <a:lnTo>
                    <a:pt x="128" y="9"/>
                  </a:lnTo>
                  <a:lnTo>
                    <a:pt x="120" y="5"/>
                  </a:lnTo>
                  <a:lnTo>
                    <a:pt x="115" y="0"/>
                  </a:lnTo>
                  <a:lnTo>
                    <a:pt x="111" y="0"/>
                  </a:lnTo>
                  <a:lnTo>
                    <a:pt x="106" y="0"/>
                  </a:lnTo>
                  <a:lnTo>
                    <a:pt x="102" y="0"/>
                  </a:lnTo>
                  <a:lnTo>
                    <a:pt x="98" y="5"/>
                  </a:lnTo>
                  <a:lnTo>
                    <a:pt x="89" y="9"/>
                  </a:lnTo>
                  <a:lnTo>
                    <a:pt x="84" y="18"/>
                  </a:lnTo>
                  <a:lnTo>
                    <a:pt x="75" y="31"/>
                  </a:lnTo>
                  <a:lnTo>
                    <a:pt x="71" y="45"/>
                  </a:lnTo>
                  <a:lnTo>
                    <a:pt x="67" y="58"/>
                  </a:lnTo>
                  <a:lnTo>
                    <a:pt x="58" y="71"/>
                  </a:lnTo>
                  <a:lnTo>
                    <a:pt x="49" y="102"/>
                  </a:lnTo>
                  <a:lnTo>
                    <a:pt x="40" y="129"/>
                  </a:lnTo>
                  <a:lnTo>
                    <a:pt x="40" y="146"/>
                  </a:lnTo>
                  <a:lnTo>
                    <a:pt x="36" y="155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>
              <a:off x="2697163" y="3097213"/>
              <a:ext cx="42863" cy="182562"/>
            </a:xfrm>
            <a:custGeom>
              <a:avLst/>
              <a:gdLst>
                <a:gd name="T0" fmla="*/ 5 w 27"/>
                <a:gd name="T1" fmla="*/ 0 h 115"/>
                <a:gd name="T2" fmla="*/ 9 w 27"/>
                <a:gd name="T3" fmla="*/ 4 h 115"/>
                <a:gd name="T4" fmla="*/ 9 w 27"/>
                <a:gd name="T5" fmla="*/ 9 h 115"/>
                <a:gd name="T6" fmla="*/ 13 w 27"/>
                <a:gd name="T7" fmla="*/ 13 h 115"/>
                <a:gd name="T8" fmla="*/ 9 w 27"/>
                <a:gd name="T9" fmla="*/ 17 h 115"/>
                <a:gd name="T10" fmla="*/ 9 w 27"/>
                <a:gd name="T11" fmla="*/ 17 h 115"/>
                <a:gd name="T12" fmla="*/ 5 w 27"/>
                <a:gd name="T13" fmla="*/ 22 h 115"/>
                <a:gd name="T14" fmla="*/ 5 w 27"/>
                <a:gd name="T15" fmla="*/ 26 h 115"/>
                <a:gd name="T16" fmla="*/ 5 w 27"/>
                <a:gd name="T17" fmla="*/ 31 h 115"/>
                <a:gd name="T18" fmla="*/ 5 w 27"/>
                <a:gd name="T19" fmla="*/ 31 h 115"/>
                <a:gd name="T20" fmla="*/ 9 w 27"/>
                <a:gd name="T21" fmla="*/ 31 h 115"/>
                <a:gd name="T22" fmla="*/ 13 w 27"/>
                <a:gd name="T23" fmla="*/ 35 h 115"/>
                <a:gd name="T24" fmla="*/ 18 w 27"/>
                <a:gd name="T25" fmla="*/ 35 h 115"/>
                <a:gd name="T26" fmla="*/ 22 w 27"/>
                <a:gd name="T27" fmla="*/ 35 h 115"/>
                <a:gd name="T28" fmla="*/ 22 w 27"/>
                <a:gd name="T29" fmla="*/ 35 h 115"/>
                <a:gd name="T30" fmla="*/ 22 w 27"/>
                <a:gd name="T31" fmla="*/ 40 h 115"/>
                <a:gd name="T32" fmla="*/ 22 w 27"/>
                <a:gd name="T33" fmla="*/ 48 h 115"/>
                <a:gd name="T34" fmla="*/ 18 w 27"/>
                <a:gd name="T35" fmla="*/ 57 h 115"/>
                <a:gd name="T36" fmla="*/ 13 w 27"/>
                <a:gd name="T37" fmla="*/ 71 h 115"/>
                <a:gd name="T38" fmla="*/ 18 w 27"/>
                <a:gd name="T39" fmla="*/ 79 h 115"/>
                <a:gd name="T40" fmla="*/ 22 w 27"/>
                <a:gd name="T41" fmla="*/ 84 h 115"/>
                <a:gd name="T42" fmla="*/ 27 w 27"/>
                <a:gd name="T43" fmla="*/ 88 h 115"/>
                <a:gd name="T44" fmla="*/ 27 w 27"/>
                <a:gd name="T45" fmla="*/ 88 h 115"/>
                <a:gd name="T46" fmla="*/ 27 w 27"/>
                <a:gd name="T47" fmla="*/ 88 h 115"/>
                <a:gd name="T48" fmla="*/ 18 w 27"/>
                <a:gd name="T49" fmla="*/ 93 h 115"/>
                <a:gd name="T50" fmla="*/ 13 w 27"/>
                <a:gd name="T51" fmla="*/ 97 h 115"/>
                <a:gd name="T52" fmla="*/ 13 w 27"/>
                <a:gd name="T53" fmla="*/ 101 h 115"/>
                <a:gd name="T54" fmla="*/ 9 w 27"/>
                <a:gd name="T55" fmla="*/ 110 h 115"/>
                <a:gd name="T56" fmla="*/ 13 w 27"/>
                <a:gd name="T57" fmla="*/ 115 h 115"/>
                <a:gd name="T58" fmla="*/ 9 w 27"/>
                <a:gd name="T59" fmla="*/ 110 h 115"/>
                <a:gd name="T60" fmla="*/ 9 w 27"/>
                <a:gd name="T61" fmla="*/ 101 h 115"/>
                <a:gd name="T62" fmla="*/ 9 w 27"/>
                <a:gd name="T63" fmla="*/ 97 h 115"/>
                <a:gd name="T64" fmla="*/ 13 w 27"/>
                <a:gd name="T65" fmla="*/ 93 h 115"/>
                <a:gd name="T66" fmla="*/ 22 w 27"/>
                <a:gd name="T67" fmla="*/ 88 h 115"/>
                <a:gd name="T68" fmla="*/ 27 w 27"/>
                <a:gd name="T69" fmla="*/ 88 h 115"/>
                <a:gd name="T70" fmla="*/ 22 w 27"/>
                <a:gd name="T71" fmla="*/ 88 h 115"/>
                <a:gd name="T72" fmla="*/ 13 w 27"/>
                <a:gd name="T73" fmla="*/ 79 h 115"/>
                <a:gd name="T74" fmla="*/ 9 w 27"/>
                <a:gd name="T75" fmla="*/ 79 h 115"/>
                <a:gd name="T76" fmla="*/ 9 w 27"/>
                <a:gd name="T77" fmla="*/ 71 h 115"/>
                <a:gd name="T78" fmla="*/ 9 w 27"/>
                <a:gd name="T79" fmla="*/ 66 h 115"/>
                <a:gd name="T80" fmla="*/ 9 w 27"/>
                <a:gd name="T81" fmla="*/ 62 h 115"/>
                <a:gd name="T82" fmla="*/ 18 w 27"/>
                <a:gd name="T83" fmla="*/ 53 h 115"/>
                <a:gd name="T84" fmla="*/ 18 w 27"/>
                <a:gd name="T85" fmla="*/ 44 h 115"/>
                <a:gd name="T86" fmla="*/ 18 w 27"/>
                <a:gd name="T87" fmla="*/ 40 h 115"/>
                <a:gd name="T88" fmla="*/ 18 w 27"/>
                <a:gd name="T89" fmla="*/ 35 h 115"/>
                <a:gd name="T90" fmla="*/ 9 w 27"/>
                <a:gd name="T91" fmla="*/ 35 h 115"/>
                <a:gd name="T92" fmla="*/ 5 w 27"/>
                <a:gd name="T93" fmla="*/ 35 h 115"/>
                <a:gd name="T94" fmla="*/ 5 w 27"/>
                <a:gd name="T95" fmla="*/ 31 h 115"/>
                <a:gd name="T96" fmla="*/ 0 w 27"/>
                <a:gd name="T97" fmla="*/ 31 h 115"/>
                <a:gd name="T98" fmla="*/ 0 w 27"/>
                <a:gd name="T99" fmla="*/ 31 h 115"/>
                <a:gd name="T100" fmla="*/ 0 w 27"/>
                <a:gd name="T101" fmla="*/ 31 h 115"/>
                <a:gd name="T102" fmla="*/ 0 w 27"/>
                <a:gd name="T103" fmla="*/ 26 h 115"/>
                <a:gd name="T104" fmla="*/ 0 w 27"/>
                <a:gd name="T105" fmla="*/ 22 h 115"/>
                <a:gd name="T106" fmla="*/ 5 w 27"/>
                <a:gd name="T107" fmla="*/ 17 h 115"/>
                <a:gd name="T108" fmla="*/ 9 w 27"/>
                <a:gd name="T109" fmla="*/ 13 h 115"/>
                <a:gd name="T110" fmla="*/ 5 w 27"/>
                <a:gd name="T11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" h="115">
                  <a:moveTo>
                    <a:pt x="5" y="0"/>
                  </a:moveTo>
                  <a:lnTo>
                    <a:pt x="9" y="4"/>
                  </a:lnTo>
                  <a:lnTo>
                    <a:pt x="9" y="9"/>
                  </a:lnTo>
                  <a:lnTo>
                    <a:pt x="13" y="13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5" y="22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9" y="31"/>
                  </a:lnTo>
                  <a:lnTo>
                    <a:pt x="13" y="35"/>
                  </a:lnTo>
                  <a:lnTo>
                    <a:pt x="18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40"/>
                  </a:lnTo>
                  <a:lnTo>
                    <a:pt x="22" y="48"/>
                  </a:lnTo>
                  <a:lnTo>
                    <a:pt x="18" y="57"/>
                  </a:lnTo>
                  <a:lnTo>
                    <a:pt x="13" y="71"/>
                  </a:lnTo>
                  <a:lnTo>
                    <a:pt x="18" y="79"/>
                  </a:lnTo>
                  <a:lnTo>
                    <a:pt x="22" y="84"/>
                  </a:lnTo>
                  <a:lnTo>
                    <a:pt x="27" y="88"/>
                  </a:lnTo>
                  <a:lnTo>
                    <a:pt x="27" y="88"/>
                  </a:lnTo>
                  <a:lnTo>
                    <a:pt x="27" y="88"/>
                  </a:lnTo>
                  <a:lnTo>
                    <a:pt x="18" y="93"/>
                  </a:lnTo>
                  <a:lnTo>
                    <a:pt x="13" y="97"/>
                  </a:lnTo>
                  <a:lnTo>
                    <a:pt x="13" y="101"/>
                  </a:lnTo>
                  <a:lnTo>
                    <a:pt x="9" y="110"/>
                  </a:lnTo>
                  <a:lnTo>
                    <a:pt x="13" y="115"/>
                  </a:lnTo>
                  <a:lnTo>
                    <a:pt x="9" y="110"/>
                  </a:lnTo>
                  <a:lnTo>
                    <a:pt x="9" y="101"/>
                  </a:lnTo>
                  <a:lnTo>
                    <a:pt x="9" y="97"/>
                  </a:lnTo>
                  <a:lnTo>
                    <a:pt x="13" y="93"/>
                  </a:lnTo>
                  <a:lnTo>
                    <a:pt x="22" y="88"/>
                  </a:lnTo>
                  <a:lnTo>
                    <a:pt x="27" y="88"/>
                  </a:lnTo>
                  <a:lnTo>
                    <a:pt x="22" y="88"/>
                  </a:lnTo>
                  <a:lnTo>
                    <a:pt x="13" y="79"/>
                  </a:lnTo>
                  <a:lnTo>
                    <a:pt x="9" y="79"/>
                  </a:lnTo>
                  <a:lnTo>
                    <a:pt x="9" y="71"/>
                  </a:lnTo>
                  <a:lnTo>
                    <a:pt x="9" y="66"/>
                  </a:lnTo>
                  <a:lnTo>
                    <a:pt x="9" y="62"/>
                  </a:lnTo>
                  <a:lnTo>
                    <a:pt x="18" y="53"/>
                  </a:lnTo>
                  <a:lnTo>
                    <a:pt x="18" y="44"/>
                  </a:lnTo>
                  <a:lnTo>
                    <a:pt x="18" y="40"/>
                  </a:lnTo>
                  <a:lnTo>
                    <a:pt x="18" y="35"/>
                  </a:lnTo>
                  <a:lnTo>
                    <a:pt x="9" y="35"/>
                  </a:lnTo>
                  <a:lnTo>
                    <a:pt x="5" y="35"/>
                  </a:lnTo>
                  <a:lnTo>
                    <a:pt x="5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5" y="17"/>
                  </a:lnTo>
                  <a:lnTo>
                    <a:pt x="9" y="13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2682875" y="3089275"/>
              <a:ext cx="42863" cy="190500"/>
            </a:xfrm>
            <a:custGeom>
              <a:avLst/>
              <a:gdLst>
                <a:gd name="T0" fmla="*/ 9 w 27"/>
                <a:gd name="T1" fmla="*/ 0 h 120"/>
                <a:gd name="T2" fmla="*/ 9 w 27"/>
                <a:gd name="T3" fmla="*/ 5 h 120"/>
                <a:gd name="T4" fmla="*/ 14 w 27"/>
                <a:gd name="T5" fmla="*/ 9 h 120"/>
                <a:gd name="T6" fmla="*/ 14 w 27"/>
                <a:gd name="T7" fmla="*/ 14 h 120"/>
                <a:gd name="T8" fmla="*/ 14 w 27"/>
                <a:gd name="T9" fmla="*/ 18 h 120"/>
                <a:gd name="T10" fmla="*/ 14 w 27"/>
                <a:gd name="T11" fmla="*/ 22 h 120"/>
                <a:gd name="T12" fmla="*/ 9 w 27"/>
                <a:gd name="T13" fmla="*/ 27 h 120"/>
                <a:gd name="T14" fmla="*/ 5 w 27"/>
                <a:gd name="T15" fmla="*/ 27 h 120"/>
                <a:gd name="T16" fmla="*/ 5 w 27"/>
                <a:gd name="T17" fmla="*/ 31 h 120"/>
                <a:gd name="T18" fmla="*/ 5 w 27"/>
                <a:gd name="T19" fmla="*/ 31 h 120"/>
                <a:gd name="T20" fmla="*/ 9 w 27"/>
                <a:gd name="T21" fmla="*/ 36 h 120"/>
                <a:gd name="T22" fmla="*/ 18 w 27"/>
                <a:gd name="T23" fmla="*/ 36 h 120"/>
                <a:gd name="T24" fmla="*/ 18 w 27"/>
                <a:gd name="T25" fmla="*/ 36 h 120"/>
                <a:gd name="T26" fmla="*/ 22 w 27"/>
                <a:gd name="T27" fmla="*/ 36 h 120"/>
                <a:gd name="T28" fmla="*/ 22 w 27"/>
                <a:gd name="T29" fmla="*/ 40 h 120"/>
                <a:gd name="T30" fmla="*/ 22 w 27"/>
                <a:gd name="T31" fmla="*/ 45 h 120"/>
                <a:gd name="T32" fmla="*/ 22 w 27"/>
                <a:gd name="T33" fmla="*/ 49 h 120"/>
                <a:gd name="T34" fmla="*/ 18 w 27"/>
                <a:gd name="T35" fmla="*/ 62 h 120"/>
                <a:gd name="T36" fmla="*/ 14 w 27"/>
                <a:gd name="T37" fmla="*/ 76 h 120"/>
                <a:gd name="T38" fmla="*/ 18 w 27"/>
                <a:gd name="T39" fmla="*/ 80 h 120"/>
                <a:gd name="T40" fmla="*/ 22 w 27"/>
                <a:gd name="T41" fmla="*/ 84 h 120"/>
                <a:gd name="T42" fmla="*/ 27 w 27"/>
                <a:gd name="T43" fmla="*/ 89 h 120"/>
                <a:gd name="T44" fmla="*/ 27 w 27"/>
                <a:gd name="T45" fmla="*/ 89 h 120"/>
                <a:gd name="T46" fmla="*/ 27 w 27"/>
                <a:gd name="T47" fmla="*/ 93 h 120"/>
                <a:gd name="T48" fmla="*/ 18 w 27"/>
                <a:gd name="T49" fmla="*/ 98 h 120"/>
                <a:gd name="T50" fmla="*/ 18 w 27"/>
                <a:gd name="T51" fmla="*/ 102 h 120"/>
                <a:gd name="T52" fmla="*/ 14 w 27"/>
                <a:gd name="T53" fmla="*/ 106 h 120"/>
                <a:gd name="T54" fmla="*/ 14 w 27"/>
                <a:gd name="T55" fmla="*/ 111 h 120"/>
                <a:gd name="T56" fmla="*/ 14 w 27"/>
                <a:gd name="T57" fmla="*/ 120 h 120"/>
                <a:gd name="T58" fmla="*/ 9 w 27"/>
                <a:gd name="T59" fmla="*/ 111 h 120"/>
                <a:gd name="T60" fmla="*/ 9 w 27"/>
                <a:gd name="T61" fmla="*/ 106 h 120"/>
                <a:gd name="T62" fmla="*/ 14 w 27"/>
                <a:gd name="T63" fmla="*/ 102 h 120"/>
                <a:gd name="T64" fmla="*/ 18 w 27"/>
                <a:gd name="T65" fmla="*/ 98 h 120"/>
                <a:gd name="T66" fmla="*/ 22 w 27"/>
                <a:gd name="T67" fmla="*/ 93 h 120"/>
                <a:gd name="T68" fmla="*/ 22 w 27"/>
                <a:gd name="T69" fmla="*/ 89 h 120"/>
                <a:gd name="T70" fmla="*/ 22 w 27"/>
                <a:gd name="T71" fmla="*/ 89 h 120"/>
                <a:gd name="T72" fmla="*/ 18 w 27"/>
                <a:gd name="T73" fmla="*/ 84 h 120"/>
                <a:gd name="T74" fmla="*/ 14 w 27"/>
                <a:gd name="T75" fmla="*/ 80 h 120"/>
                <a:gd name="T76" fmla="*/ 9 w 27"/>
                <a:gd name="T77" fmla="*/ 76 h 120"/>
                <a:gd name="T78" fmla="*/ 9 w 27"/>
                <a:gd name="T79" fmla="*/ 71 h 120"/>
                <a:gd name="T80" fmla="*/ 14 w 27"/>
                <a:gd name="T81" fmla="*/ 62 h 120"/>
                <a:gd name="T82" fmla="*/ 18 w 27"/>
                <a:gd name="T83" fmla="*/ 53 h 120"/>
                <a:gd name="T84" fmla="*/ 18 w 27"/>
                <a:gd name="T85" fmla="*/ 45 h 120"/>
                <a:gd name="T86" fmla="*/ 18 w 27"/>
                <a:gd name="T87" fmla="*/ 40 h 120"/>
                <a:gd name="T88" fmla="*/ 18 w 27"/>
                <a:gd name="T89" fmla="*/ 40 h 120"/>
                <a:gd name="T90" fmla="*/ 14 w 27"/>
                <a:gd name="T91" fmla="*/ 36 h 120"/>
                <a:gd name="T92" fmla="*/ 9 w 27"/>
                <a:gd name="T93" fmla="*/ 36 h 120"/>
                <a:gd name="T94" fmla="*/ 5 w 27"/>
                <a:gd name="T95" fmla="*/ 36 h 120"/>
                <a:gd name="T96" fmla="*/ 5 w 27"/>
                <a:gd name="T97" fmla="*/ 31 h 120"/>
                <a:gd name="T98" fmla="*/ 0 w 27"/>
                <a:gd name="T99" fmla="*/ 31 h 120"/>
                <a:gd name="T100" fmla="*/ 0 w 27"/>
                <a:gd name="T101" fmla="*/ 31 h 120"/>
                <a:gd name="T102" fmla="*/ 0 w 27"/>
                <a:gd name="T103" fmla="*/ 27 h 120"/>
                <a:gd name="T104" fmla="*/ 5 w 27"/>
                <a:gd name="T105" fmla="*/ 22 h 120"/>
                <a:gd name="T106" fmla="*/ 9 w 27"/>
                <a:gd name="T107" fmla="*/ 18 h 120"/>
                <a:gd name="T108" fmla="*/ 9 w 27"/>
                <a:gd name="T109" fmla="*/ 14 h 120"/>
                <a:gd name="T110" fmla="*/ 9 w 27"/>
                <a:gd name="T1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" h="120">
                  <a:moveTo>
                    <a:pt x="9" y="0"/>
                  </a:moveTo>
                  <a:lnTo>
                    <a:pt x="9" y="5"/>
                  </a:lnTo>
                  <a:lnTo>
                    <a:pt x="14" y="9"/>
                  </a:lnTo>
                  <a:lnTo>
                    <a:pt x="14" y="14"/>
                  </a:lnTo>
                  <a:lnTo>
                    <a:pt x="14" y="18"/>
                  </a:lnTo>
                  <a:lnTo>
                    <a:pt x="14" y="22"/>
                  </a:lnTo>
                  <a:lnTo>
                    <a:pt x="9" y="27"/>
                  </a:lnTo>
                  <a:lnTo>
                    <a:pt x="5" y="27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9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2" y="36"/>
                  </a:lnTo>
                  <a:lnTo>
                    <a:pt x="22" y="40"/>
                  </a:lnTo>
                  <a:lnTo>
                    <a:pt x="22" y="45"/>
                  </a:lnTo>
                  <a:lnTo>
                    <a:pt x="22" y="49"/>
                  </a:lnTo>
                  <a:lnTo>
                    <a:pt x="18" y="62"/>
                  </a:lnTo>
                  <a:lnTo>
                    <a:pt x="14" y="76"/>
                  </a:lnTo>
                  <a:lnTo>
                    <a:pt x="18" y="80"/>
                  </a:lnTo>
                  <a:lnTo>
                    <a:pt x="22" y="84"/>
                  </a:lnTo>
                  <a:lnTo>
                    <a:pt x="27" y="89"/>
                  </a:lnTo>
                  <a:lnTo>
                    <a:pt x="27" y="89"/>
                  </a:lnTo>
                  <a:lnTo>
                    <a:pt x="27" y="93"/>
                  </a:lnTo>
                  <a:lnTo>
                    <a:pt x="18" y="98"/>
                  </a:lnTo>
                  <a:lnTo>
                    <a:pt x="18" y="102"/>
                  </a:lnTo>
                  <a:lnTo>
                    <a:pt x="14" y="106"/>
                  </a:lnTo>
                  <a:lnTo>
                    <a:pt x="14" y="111"/>
                  </a:lnTo>
                  <a:lnTo>
                    <a:pt x="14" y="120"/>
                  </a:lnTo>
                  <a:lnTo>
                    <a:pt x="9" y="111"/>
                  </a:lnTo>
                  <a:lnTo>
                    <a:pt x="9" y="106"/>
                  </a:lnTo>
                  <a:lnTo>
                    <a:pt x="14" y="102"/>
                  </a:lnTo>
                  <a:lnTo>
                    <a:pt x="18" y="98"/>
                  </a:lnTo>
                  <a:lnTo>
                    <a:pt x="22" y="93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18" y="84"/>
                  </a:lnTo>
                  <a:lnTo>
                    <a:pt x="14" y="80"/>
                  </a:lnTo>
                  <a:lnTo>
                    <a:pt x="9" y="76"/>
                  </a:lnTo>
                  <a:lnTo>
                    <a:pt x="9" y="71"/>
                  </a:lnTo>
                  <a:lnTo>
                    <a:pt x="14" y="62"/>
                  </a:lnTo>
                  <a:lnTo>
                    <a:pt x="18" y="53"/>
                  </a:lnTo>
                  <a:lnTo>
                    <a:pt x="18" y="45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4" y="36"/>
                  </a:lnTo>
                  <a:lnTo>
                    <a:pt x="9" y="36"/>
                  </a:lnTo>
                  <a:lnTo>
                    <a:pt x="5" y="36"/>
                  </a:lnTo>
                  <a:lnTo>
                    <a:pt x="5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9" y="14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2473325" y="2943225"/>
              <a:ext cx="238125" cy="322262"/>
            </a:xfrm>
            <a:custGeom>
              <a:avLst/>
              <a:gdLst>
                <a:gd name="T0" fmla="*/ 128 w 150"/>
                <a:gd name="T1" fmla="*/ 8 h 203"/>
                <a:gd name="T2" fmla="*/ 141 w 150"/>
                <a:gd name="T3" fmla="*/ 35 h 203"/>
                <a:gd name="T4" fmla="*/ 146 w 150"/>
                <a:gd name="T5" fmla="*/ 53 h 203"/>
                <a:gd name="T6" fmla="*/ 146 w 150"/>
                <a:gd name="T7" fmla="*/ 57 h 203"/>
                <a:gd name="T8" fmla="*/ 141 w 150"/>
                <a:gd name="T9" fmla="*/ 61 h 203"/>
                <a:gd name="T10" fmla="*/ 146 w 150"/>
                <a:gd name="T11" fmla="*/ 66 h 203"/>
                <a:gd name="T12" fmla="*/ 150 w 150"/>
                <a:gd name="T13" fmla="*/ 75 h 203"/>
                <a:gd name="T14" fmla="*/ 150 w 150"/>
                <a:gd name="T15" fmla="*/ 88 h 203"/>
                <a:gd name="T16" fmla="*/ 146 w 150"/>
                <a:gd name="T17" fmla="*/ 97 h 203"/>
                <a:gd name="T18" fmla="*/ 141 w 150"/>
                <a:gd name="T19" fmla="*/ 106 h 203"/>
                <a:gd name="T20" fmla="*/ 137 w 150"/>
                <a:gd name="T21" fmla="*/ 123 h 203"/>
                <a:gd name="T22" fmla="*/ 137 w 150"/>
                <a:gd name="T23" fmla="*/ 137 h 203"/>
                <a:gd name="T24" fmla="*/ 132 w 150"/>
                <a:gd name="T25" fmla="*/ 150 h 203"/>
                <a:gd name="T26" fmla="*/ 124 w 150"/>
                <a:gd name="T27" fmla="*/ 154 h 203"/>
                <a:gd name="T28" fmla="*/ 119 w 150"/>
                <a:gd name="T29" fmla="*/ 159 h 203"/>
                <a:gd name="T30" fmla="*/ 110 w 150"/>
                <a:gd name="T31" fmla="*/ 159 h 203"/>
                <a:gd name="T32" fmla="*/ 106 w 150"/>
                <a:gd name="T33" fmla="*/ 163 h 203"/>
                <a:gd name="T34" fmla="*/ 97 w 150"/>
                <a:gd name="T35" fmla="*/ 176 h 203"/>
                <a:gd name="T36" fmla="*/ 97 w 150"/>
                <a:gd name="T37" fmla="*/ 190 h 203"/>
                <a:gd name="T38" fmla="*/ 102 w 150"/>
                <a:gd name="T39" fmla="*/ 194 h 203"/>
                <a:gd name="T40" fmla="*/ 102 w 150"/>
                <a:gd name="T41" fmla="*/ 203 h 203"/>
                <a:gd name="T42" fmla="*/ 93 w 150"/>
                <a:gd name="T43" fmla="*/ 203 h 203"/>
                <a:gd name="T44" fmla="*/ 71 w 150"/>
                <a:gd name="T45" fmla="*/ 198 h 203"/>
                <a:gd name="T46" fmla="*/ 18 w 150"/>
                <a:gd name="T47" fmla="*/ 190 h 203"/>
                <a:gd name="T48" fmla="*/ 4 w 150"/>
                <a:gd name="T49" fmla="*/ 181 h 203"/>
                <a:gd name="T50" fmla="*/ 26 w 150"/>
                <a:gd name="T51" fmla="*/ 150 h 203"/>
                <a:gd name="T52" fmla="*/ 31 w 150"/>
                <a:gd name="T53" fmla="*/ 128 h 203"/>
                <a:gd name="T54" fmla="*/ 35 w 150"/>
                <a:gd name="T55" fmla="*/ 114 h 203"/>
                <a:gd name="T56" fmla="*/ 31 w 150"/>
                <a:gd name="T57" fmla="*/ 106 h 203"/>
                <a:gd name="T58" fmla="*/ 22 w 150"/>
                <a:gd name="T59" fmla="*/ 101 h 203"/>
                <a:gd name="T60" fmla="*/ 13 w 150"/>
                <a:gd name="T61" fmla="*/ 88 h 203"/>
                <a:gd name="T62" fmla="*/ 13 w 150"/>
                <a:gd name="T63" fmla="*/ 70 h 203"/>
                <a:gd name="T64" fmla="*/ 13 w 150"/>
                <a:gd name="T65" fmla="*/ 66 h 203"/>
                <a:gd name="T66" fmla="*/ 18 w 150"/>
                <a:gd name="T67" fmla="*/ 66 h 203"/>
                <a:gd name="T68" fmla="*/ 26 w 150"/>
                <a:gd name="T69" fmla="*/ 70 h 203"/>
                <a:gd name="T70" fmla="*/ 40 w 150"/>
                <a:gd name="T71" fmla="*/ 70 h 203"/>
                <a:gd name="T72" fmla="*/ 44 w 150"/>
                <a:gd name="T73" fmla="*/ 61 h 203"/>
                <a:gd name="T74" fmla="*/ 49 w 150"/>
                <a:gd name="T75" fmla="*/ 48 h 203"/>
                <a:gd name="T76" fmla="*/ 44 w 150"/>
                <a:gd name="T77" fmla="*/ 39 h 203"/>
                <a:gd name="T78" fmla="*/ 40 w 150"/>
                <a:gd name="T79" fmla="*/ 22 h 203"/>
                <a:gd name="T80" fmla="*/ 44 w 150"/>
                <a:gd name="T81" fmla="*/ 17 h 203"/>
                <a:gd name="T82" fmla="*/ 53 w 150"/>
                <a:gd name="T83" fmla="*/ 13 h 203"/>
                <a:gd name="T84" fmla="*/ 75 w 150"/>
                <a:gd name="T85" fmla="*/ 8 h 203"/>
                <a:gd name="T86" fmla="*/ 97 w 150"/>
                <a:gd name="T87" fmla="*/ 0 h 203"/>
                <a:gd name="T88" fmla="*/ 115 w 150"/>
                <a:gd name="T8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0" h="203">
                  <a:moveTo>
                    <a:pt x="128" y="4"/>
                  </a:moveTo>
                  <a:lnTo>
                    <a:pt x="128" y="8"/>
                  </a:lnTo>
                  <a:lnTo>
                    <a:pt x="137" y="17"/>
                  </a:lnTo>
                  <a:lnTo>
                    <a:pt x="141" y="35"/>
                  </a:lnTo>
                  <a:lnTo>
                    <a:pt x="146" y="48"/>
                  </a:lnTo>
                  <a:lnTo>
                    <a:pt x="146" y="53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1" y="61"/>
                  </a:lnTo>
                  <a:lnTo>
                    <a:pt x="141" y="61"/>
                  </a:lnTo>
                  <a:lnTo>
                    <a:pt x="141" y="66"/>
                  </a:lnTo>
                  <a:lnTo>
                    <a:pt x="146" y="66"/>
                  </a:lnTo>
                  <a:lnTo>
                    <a:pt x="146" y="70"/>
                  </a:lnTo>
                  <a:lnTo>
                    <a:pt x="150" y="75"/>
                  </a:lnTo>
                  <a:lnTo>
                    <a:pt x="150" y="84"/>
                  </a:lnTo>
                  <a:lnTo>
                    <a:pt x="150" y="88"/>
                  </a:lnTo>
                  <a:lnTo>
                    <a:pt x="150" y="92"/>
                  </a:lnTo>
                  <a:lnTo>
                    <a:pt x="146" y="97"/>
                  </a:lnTo>
                  <a:lnTo>
                    <a:pt x="146" y="101"/>
                  </a:lnTo>
                  <a:lnTo>
                    <a:pt x="141" y="106"/>
                  </a:lnTo>
                  <a:lnTo>
                    <a:pt x="141" y="110"/>
                  </a:lnTo>
                  <a:lnTo>
                    <a:pt x="137" y="123"/>
                  </a:lnTo>
                  <a:lnTo>
                    <a:pt x="137" y="132"/>
                  </a:lnTo>
                  <a:lnTo>
                    <a:pt x="137" y="137"/>
                  </a:lnTo>
                  <a:lnTo>
                    <a:pt x="132" y="145"/>
                  </a:lnTo>
                  <a:lnTo>
                    <a:pt x="132" y="150"/>
                  </a:lnTo>
                  <a:lnTo>
                    <a:pt x="128" y="154"/>
                  </a:lnTo>
                  <a:lnTo>
                    <a:pt x="124" y="154"/>
                  </a:lnTo>
                  <a:lnTo>
                    <a:pt x="119" y="154"/>
                  </a:lnTo>
                  <a:lnTo>
                    <a:pt x="119" y="159"/>
                  </a:lnTo>
                  <a:lnTo>
                    <a:pt x="115" y="159"/>
                  </a:lnTo>
                  <a:lnTo>
                    <a:pt x="110" y="159"/>
                  </a:lnTo>
                  <a:lnTo>
                    <a:pt x="110" y="159"/>
                  </a:lnTo>
                  <a:lnTo>
                    <a:pt x="106" y="163"/>
                  </a:lnTo>
                  <a:lnTo>
                    <a:pt x="102" y="172"/>
                  </a:lnTo>
                  <a:lnTo>
                    <a:pt x="97" y="176"/>
                  </a:lnTo>
                  <a:lnTo>
                    <a:pt x="97" y="185"/>
                  </a:lnTo>
                  <a:lnTo>
                    <a:pt x="97" y="190"/>
                  </a:lnTo>
                  <a:lnTo>
                    <a:pt x="102" y="190"/>
                  </a:lnTo>
                  <a:lnTo>
                    <a:pt x="102" y="194"/>
                  </a:lnTo>
                  <a:lnTo>
                    <a:pt x="106" y="198"/>
                  </a:lnTo>
                  <a:lnTo>
                    <a:pt x="102" y="203"/>
                  </a:lnTo>
                  <a:lnTo>
                    <a:pt x="97" y="203"/>
                  </a:lnTo>
                  <a:lnTo>
                    <a:pt x="93" y="203"/>
                  </a:lnTo>
                  <a:lnTo>
                    <a:pt x="84" y="203"/>
                  </a:lnTo>
                  <a:lnTo>
                    <a:pt x="71" y="198"/>
                  </a:lnTo>
                  <a:lnTo>
                    <a:pt x="49" y="198"/>
                  </a:lnTo>
                  <a:lnTo>
                    <a:pt x="18" y="190"/>
                  </a:lnTo>
                  <a:lnTo>
                    <a:pt x="0" y="185"/>
                  </a:lnTo>
                  <a:lnTo>
                    <a:pt x="4" y="181"/>
                  </a:lnTo>
                  <a:lnTo>
                    <a:pt x="18" y="159"/>
                  </a:lnTo>
                  <a:lnTo>
                    <a:pt x="26" y="150"/>
                  </a:lnTo>
                  <a:lnTo>
                    <a:pt x="31" y="137"/>
                  </a:lnTo>
                  <a:lnTo>
                    <a:pt x="31" y="128"/>
                  </a:lnTo>
                  <a:lnTo>
                    <a:pt x="35" y="123"/>
                  </a:lnTo>
                  <a:lnTo>
                    <a:pt x="35" y="114"/>
                  </a:lnTo>
                  <a:lnTo>
                    <a:pt x="35" y="110"/>
                  </a:lnTo>
                  <a:lnTo>
                    <a:pt x="31" y="106"/>
                  </a:lnTo>
                  <a:lnTo>
                    <a:pt x="26" y="106"/>
                  </a:lnTo>
                  <a:lnTo>
                    <a:pt x="22" y="101"/>
                  </a:lnTo>
                  <a:lnTo>
                    <a:pt x="18" y="97"/>
                  </a:lnTo>
                  <a:lnTo>
                    <a:pt x="13" y="88"/>
                  </a:lnTo>
                  <a:lnTo>
                    <a:pt x="13" y="84"/>
                  </a:lnTo>
                  <a:lnTo>
                    <a:pt x="13" y="70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22" y="66"/>
                  </a:lnTo>
                  <a:lnTo>
                    <a:pt x="26" y="70"/>
                  </a:lnTo>
                  <a:lnTo>
                    <a:pt x="35" y="75"/>
                  </a:lnTo>
                  <a:lnTo>
                    <a:pt x="40" y="70"/>
                  </a:lnTo>
                  <a:lnTo>
                    <a:pt x="44" y="66"/>
                  </a:lnTo>
                  <a:lnTo>
                    <a:pt x="44" y="61"/>
                  </a:lnTo>
                  <a:lnTo>
                    <a:pt x="44" y="57"/>
                  </a:lnTo>
                  <a:lnTo>
                    <a:pt x="49" y="48"/>
                  </a:lnTo>
                  <a:lnTo>
                    <a:pt x="49" y="44"/>
                  </a:lnTo>
                  <a:lnTo>
                    <a:pt x="44" y="39"/>
                  </a:lnTo>
                  <a:lnTo>
                    <a:pt x="40" y="31"/>
                  </a:lnTo>
                  <a:lnTo>
                    <a:pt x="40" y="22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9" y="13"/>
                  </a:lnTo>
                  <a:lnTo>
                    <a:pt x="53" y="13"/>
                  </a:lnTo>
                  <a:lnTo>
                    <a:pt x="57" y="13"/>
                  </a:lnTo>
                  <a:lnTo>
                    <a:pt x="75" y="8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110" y="0"/>
                  </a:lnTo>
                  <a:lnTo>
                    <a:pt x="115" y="0"/>
                  </a:lnTo>
                  <a:lnTo>
                    <a:pt x="128" y="4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2620963" y="3187700"/>
              <a:ext cx="111125" cy="182562"/>
            </a:xfrm>
            <a:custGeom>
              <a:avLst/>
              <a:gdLst>
                <a:gd name="T0" fmla="*/ 35 w 70"/>
                <a:gd name="T1" fmla="*/ 111 h 115"/>
                <a:gd name="T2" fmla="*/ 44 w 70"/>
                <a:gd name="T3" fmla="*/ 115 h 115"/>
                <a:gd name="T4" fmla="*/ 48 w 70"/>
                <a:gd name="T5" fmla="*/ 115 h 115"/>
                <a:gd name="T6" fmla="*/ 48 w 70"/>
                <a:gd name="T7" fmla="*/ 111 h 115"/>
                <a:gd name="T8" fmla="*/ 48 w 70"/>
                <a:gd name="T9" fmla="*/ 106 h 115"/>
                <a:gd name="T10" fmla="*/ 48 w 70"/>
                <a:gd name="T11" fmla="*/ 102 h 115"/>
                <a:gd name="T12" fmla="*/ 53 w 70"/>
                <a:gd name="T13" fmla="*/ 102 h 115"/>
                <a:gd name="T14" fmla="*/ 57 w 70"/>
                <a:gd name="T15" fmla="*/ 106 h 115"/>
                <a:gd name="T16" fmla="*/ 57 w 70"/>
                <a:gd name="T17" fmla="*/ 111 h 115"/>
                <a:gd name="T18" fmla="*/ 53 w 70"/>
                <a:gd name="T19" fmla="*/ 97 h 115"/>
                <a:gd name="T20" fmla="*/ 53 w 70"/>
                <a:gd name="T21" fmla="*/ 89 h 115"/>
                <a:gd name="T22" fmla="*/ 57 w 70"/>
                <a:gd name="T23" fmla="*/ 84 h 115"/>
                <a:gd name="T24" fmla="*/ 57 w 70"/>
                <a:gd name="T25" fmla="*/ 89 h 115"/>
                <a:gd name="T26" fmla="*/ 61 w 70"/>
                <a:gd name="T27" fmla="*/ 93 h 115"/>
                <a:gd name="T28" fmla="*/ 61 w 70"/>
                <a:gd name="T29" fmla="*/ 106 h 115"/>
                <a:gd name="T30" fmla="*/ 66 w 70"/>
                <a:gd name="T31" fmla="*/ 111 h 115"/>
                <a:gd name="T32" fmla="*/ 66 w 70"/>
                <a:gd name="T33" fmla="*/ 115 h 115"/>
                <a:gd name="T34" fmla="*/ 61 w 70"/>
                <a:gd name="T35" fmla="*/ 97 h 115"/>
                <a:gd name="T36" fmla="*/ 57 w 70"/>
                <a:gd name="T37" fmla="*/ 84 h 115"/>
                <a:gd name="T38" fmla="*/ 57 w 70"/>
                <a:gd name="T39" fmla="*/ 75 h 115"/>
                <a:gd name="T40" fmla="*/ 57 w 70"/>
                <a:gd name="T41" fmla="*/ 75 h 115"/>
                <a:gd name="T42" fmla="*/ 66 w 70"/>
                <a:gd name="T43" fmla="*/ 75 h 115"/>
                <a:gd name="T44" fmla="*/ 70 w 70"/>
                <a:gd name="T45" fmla="*/ 84 h 115"/>
                <a:gd name="T46" fmla="*/ 70 w 70"/>
                <a:gd name="T47" fmla="*/ 89 h 115"/>
                <a:gd name="T48" fmla="*/ 70 w 70"/>
                <a:gd name="T49" fmla="*/ 97 h 115"/>
                <a:gd name="T50" fmla="*/ 70 w 70"/>
                <a:gd name="T51" fmla="*/ 93 h 115"/>
                <a:gd name="T52" fmla="*/ 70 w 70"/>
                <a:gd name="T53" fmla="*/ 80 h 115"/>
                <a:gd name="T54" fmla="*/ 66 w 70"/>
                <a:gd name="T55" fmla="*/ 67 h 115"/>
                <a:gd name="T56" fmla="*/ 61 w 70"/>
                <a:gd name="T57" fmla="*/ 62 h 115"/>
                <a:gd name="T58" fmla="*/ 53 w 70"/>
                <a:gd name="T59" fmla="*/ 58 h 115"/>
                <a:gd name="T60" fmla="*/ 53 w 70"/>
                <a:gd name="T61" fmla="*/ 49 h 115"/>
                <a:gd name="T62" fmla="*/ 48 w 70"/>
                <a:gd name="T63" fmla="*/ 40 h 115"/>
                <a:gd name="T64" fmla="*/ 44 w 70"/>
                <a:gd name="T65" fmla="*/ 36 h 115"/>
                <a:gd name="T66" fmla="*/ 39 w 70"/>
                <a:gd name="T67" fmla="*/ 27 h 115"/>
                <a:gd name="T68" fmla="*/ 39 w 70"/>
                <a:gd name="T69" fmla="*/ 14 h 115"/>
                <a:gd name="T70" fmla="*/ 44 w 70"/>
                <a:gd name="T71" fmla="*/ 5 h 115"/>
                <a:gd name="T72" fmla="*/ 39 w 70"/>
                <a:gd name="T73" fmla="*/ 0 h 115"/>
                <a:gd name="T74" fmla="*/ 35 w 70"/>
                <a:gd name="T75" fmla="*/ 0 h 115"/>
                <a:gd name="T76" fmla="*/ 22 w 70"/>
                <a:gd name="T77" fmla="*/ 5 h 115"/>
                <a:gd name="T78" fmla="*/ 9 w 70"/>
                <a:gd name="T79" fmla="*/ 9 h 115"/>
                <a:gd name="T80" fmla="*/ 4 w 70"/>
                <a:gd name="T81" fmla="*/ 27 h 115"/>
                <a:gd name="T82" fmla="*/ 9 w 70"/>
                <a:gd name="T83" fmla="*/ 40 h 115"/>
                <a:gd name="T84" fmla="*/ 9 w 70"/>
                <a:gd name="T85" fmla="*/ 44 h 115"/>
                <a:gd name="T86" fmla="*/ 0 w 70"/>
                <a:gd name="T87" fmla="*/ 36 h 115"/>
                <a:gd name="T88" fmla="*/ 0 w 70"/>
                <a:gd name="T89" fmla="*/ 22 h 115"/>
                <a:gd name="T90" fmla="*/ 0 w 70"/>
                <a:gd name="T91" fmla="*/ 14 h 115"/>
                <a:gd name="T92" fmla="*/ 0 w 70"/>
                <a:gd name="T93" fmla="*/ 40 h 115"/>
                <a:gd name="T94" fmla="*/ 4 w 70"/>
                <a:gd name="T95" fmla="*/ 58 h 115"/>
                <a:gd name="T96" fmla="*/ 13 w 70"/>
                <a:gd name="T97" fmla="*/ 71 h 115"/>
                <a:gd name="T98" fmla="*/ 17 w 70"/>
                <a:gd name="T99" fmla="*/ 75 h 115"/>
                <a:gd name="T100" fmla="*/ 17 w 70"/>
                <a:gd name="T101" fmla="*/ 80 h 115"/>
                <a:gd name="T102" fmla="*/ 17 w 70"/>
                <a:gd name="T103" fmla="*/ 89 h 115"/>
                <a:gd name="T104" fmla="*/ 17 w 70"/>
                <a:gd name="T105" fmla="*/ 93 h 115"/>
                <a:gd name="T106" fmla="*/ 26 w 70"/>
                <a:gd name="T107" fmla="*/ 9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0" h="115">
                  <a:moveTo>
                    <a:pt x="26" y="97"/>
                  </a:moveTo>
                  <a:lnTo>
                    <a:pt x="35" y="111"/>
                  </a:lnTo>
                  <a:lnTo>
                    <a:pt x="39" y="115"/>
                  </a:lnTo>
                  <a:lnTo>
                    <a:pt x="44" y="115"/>
                  </a:lnTo>
                  <a:lnTo>
                    <a:pt x="44" y="115"/>
                  </a:lnTo>
                  <a:lnTo>
                    <a:pt x="48" y="115"/>
                  </a:lnTo>
                  <a:lnTo>
                    <a:pt x="48" y="115"/>
                  </a:lnTo>
                  <a:lnTo>
                    <a:pt x="48" y="111"/>
                  </a:lnTo>
                  <a:lnTo>
                    <a:pt x="48" y="111"/>
                  </a:lnTo>
                  <a:lnTo>
                    <a:pt x="48" y="106"/>
                  </a:lnTo>
                  <a:lnTo>
                    <a:pt x="48" y="102"/>
                  </a:lnTo>
                  <a:lnTo>
                    <a:pt x="48" y="102"/>
                  </a:lnTo>
                  <a:lnTo>
                    <a:pt x="53" y="102"/>
                  </a:lnTo>
                  <a:lnTo>
                    <a:pt x="53" y="102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61" y="111"/>
                  </a:lnTo>
                  <a:lnTo>
                    <a:pt x="57" y="111"/>
                  </a:lnTo>
                  <a:lnTo>
                    <a:pt x="53" y="102"/>
                  </a:lnTo>
                  <a:lnTo>
                    <a:pt x="53" y="97"/>
                  </a:lnTo>
                  <a:lnTo>
                    <a:pt x="53" y="93"/>
                  </a:lnTo>
                  <a:lnTo>
                    <a:pt x="53" y="89"/>
                  </a:lnTo>
                  <a:lnTo>
                    <a:pt x="53" y="89"/>
                  </a:lnTo>
                  <a:lnTo>
                    <a:pt x="57" y="84"/>
                  </a:lnTo>
                  <a:lnTo>
                    <a:pt x="57" y="84"/>
                  </a:lnTo>
                  <a:lnTo>
                    <a:pt x="57" y="89"/>
                  </a:lnTo>
                  <a:lnTo>
                    <a:pt x="57" y="89"/>
                  </a:lnTo>
                  <a:lnTo>
                    <a:pt x="61" y="93"/>
                  </a:lnTo>
                  <a:lnTo>
                    <a:pt x="61" y="97"/>
                  </a:lnTo>
                  <a:lnTo>
                    <a:pt x="61" y="106"/>
                  </a:lnTo>
                  <a:lnTo>
                    <a:pt x="61" y="111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66" y="115"/>
                  </a:lnTo>
                  <a:lnTo>
                    <a:pt x="66" y="115"/>
                  </a:lnTo>
                  <a:lnTo>
                    <a:pt x="61" y="97"/>
                  </a:lnTo>
                  <a:lnTo>
                    <a:pt x="61" y="84"/>
                  </a:lnTo>
                  <a:lnTo>
                    <a:pt x="57" y="84"/>
                  </a:lnTo>
                  <a:lnTo>
                    <a:pt x="57" y="80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61" y="75"/>
                  </a:lnTo>
                  <a:lnTo>
                    <a:pt x="66" y="75"/>
                  </a:lnTo>
                  <a:lnTo>
                    <a:pt x="66" y="80"/>
                  </a:lnTo>
                  <a:lnTo>
                    <a:pt x="70" y="84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70" y="93"/>
                  </a:lnTo>
                  <a:lnTo>
                    <a:pt x="70" y="97"/>
                  </a:lnTo>
                  <a:lnTo>
                    <a:pt x="66" y="102"/>
                  </a:lnTo>
                  <a:lnTo>
                    <a:pt x="70" y="93"/>
                  </a:lnTo>
                  <a:lnTo>
                    <a:pt x="70" y="89"/>
                  </a:lnTo>
                  <a:lnTo>
                    <a:pt x="70" y="80"/>
                  </a:lnTo>
                  <a:lnTo>
                    <a:pt x="70" y="75"/>
                  </a:lnTo>
                  <a:lnTo>
                    <a:pt x="66" y="67"/>
                  </a:lnTo>
                  <a:lnTo>
                    <a:pt x="66" y="67"/>
                  </a:lnTo>
                  <a:lnTo>
                    <a:pt x="61" y="62"/>
                  </a:lnTo>
                  <a:lnTo>
                    <a:pt x="53" y="62"/>
                  </a:lnTo>
                  <a:lnTo>
                    <a:pt x="53" y="58"/>
                  </a:lnTo>
                  <a:lnTo>
                    <a:pt x="53" y="53"/>
                  </a:lnTo>
                  <a:lnTo>
                    <a:pt x="53" y="49"/>
                  </a:lnTo>
                  <a:lnTo>
                    <a:pt x="53" y="44"/>
                  </a:lnTo>
                  <a:lnTo>
                    <a:pt x="48" y="40"/>
                  </a:lnTo>
                  <a:lnTo>
                    <a:pt x="48" y="36"/>
                  </a:lnTo>
                  <a:lnTo>
                    <a:pt x="44" y="36"/>
                  </a:lnTo>
                  <a:lnTo>
                    <a:pt x="44" y="31"/>
                  </a:lnTo>
                  <a:lnTo>
                    <a:pt x="39" y="27"/>
                  </a:lnTo>
                  <a:lnTo>
                    <a:pt x="39" y="22"/>
                  </a:lnTo>
                  <a:lnTo>
                    <a:pt x="39" y="14"/>
                  </a:lnTo>
                  <a:lnTo>
                    <a:pt x="44" y="9"/>
                  </a:lnTo>
                  <a:lnTo>
                    <a:pt x="44" y="5"/>
                  </a:lnTo>
                  <a:lnTo>
                    <a:pt x="39" y="5"/>
                  </a:lnTo>
                  <a:lnTo>
                    <a:pt x="39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2" y="5"/>
                  </a:lnTo>
                  <a:lnTo>
                    <a:pt x="13" y="5"/>
                  </a:lnTo>
                  <a:lnTo>
                    <a:pt x="9" y="9"/>
                  </a:lnTo>
                  <a:lnTo>
                    <a:pt x="9" y="18"/>
                  </a:lnTo>
                  <a:lnTo>
                    <a:pt x="4" y="27"/>
                  </a:lnTo>
                  <a:lnTo>
                    <a:pt x="4" y="31"/>
                  </a:lnTo>
                  <a:lnTo>
                    <a:pt x="9" y="40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4" y="40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0" y="22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31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4" y="58"/>
                  </a:lnTo>
                  <a:lnTo>
                    <a:pt x="9" y="62"/>
                  </a:lnTo>
                  <a:lnTo>
                    <a:pt x="13" y="71"/>
                  </a:lnTo>
                  <a:lnTo>
                    <a:pt x="17" y="75"/>
                  </a:lnTo>
                  <a:lnTo>
                    <a:pt x="17" y="75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84"/>
                  </a:lnTo>
                  <a:lnTo>
                    <a:pt x="17" y="89"/>
                  </a:lnTo>
                  <a:lnTo>
                    <a:pt x="17" y="89"/>
                  </a:lnTo>
                  <a:lnTo>
                    <a:pt x="17" y="93"/>
                  </a:lnTo>
                  <a:lnTo>
                    <a:pt x="22" y="93"/>
                  </a:lnTo>
                  <a:lnTo>
                    <a:pt x="26" y="97"/>
                  </a:lnTo>
                  <a:lnTo>
                    <a:pt x="26" y="97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2347913" y="2859088"/>
              <a:ext cx="342900" cy="554037"/>
            </a:xfrm>
            <a:custGeom>
              <a:avLst/>
              <a:gdLst>
                <a:gd name="T0" fmla="*/ 114 w 216"/>
                <a:gd name="T1" fmla="*/ 216 h 349"/>
                <a:gd name="T2" fmla="*/ 97 w 216"/>
                <a:gd name="T3" fmla="*/ 243 h 349"/>
                <a:gd name="T4" fmla="*/ 97 w 216"/>
                <a:gd name="T5" fmla="*/ 243 h 349"/>
                <a:gd name="T6" fmla="*/ 79 w 216"/>
                <a:gd name="T7" fmla="*/ 251 h 349"/>
                <a:gd name="T8" fmla="*/ 79 w 216"/>
                <a:gd name="T9" fmla="*/ 274 h 349"/>
                <a:gd name="T10" fmla="*/ 61 w 216"/>
                <a:gd name="T11" fmla="*/ 291 h 349"/>
                <a:gd name="T12" fmla="*/ 57 w 216"/>
                <a:gd name="T13" fmla="*/ 313 h 349"/>
                <a:gd name="T14" fmla="*/ 39 w 216"/>
                <a:gd name="T15" fmla="*/ 331 h 349"/>
                <a:gd name="T16" fmla="*/ 44 w 216"/>
                <a:gd name="T17" fmla="*/ 344 h 349"/>
                <a:gd name="T18" fmla="*/ 53 w 216"/>
                <a:gd name="T19" fmla="*/ 344 h 349"/>
                <a:gd name="T20" fmla="*/ 39 w 216"/>
                <a:gd name="T21" fmla="*/ 349 h 349"/>
                <a:gd name="T22" fmla="*/ 35 w 216"/>
                <a:gd name="T23" fmla="*/ 331 h 349"/>
                <a:gd name="T24" fmla="*/ 44 w 216"/>
                <a:gd name="T25" fmla="*/ 318 h 349"/>
                <a:gd name="T26" fmla="*/ 53 w 216"/>
                <a:gd name="T27" fmla="*/ 300 h 349"/>
                <a:gd name="T28" fmla="*/ 39 w 216"/>
                <a:gd name="T29" fmla="*/ 291 h 349"/>
                <a:gd name="T30" fmla="*/ 44 w 216"/>
                <a:gd name="T31" fmla="*/ 274 h 349"/>
                <a:gd name="T32" fmla="*/ 35 w 216"/>
                <a:gd name="T33" fmla="*/ 278 h 349"/>
                <a:gd name="T34" fmla="*/ 44 w 216"/>
                <a:gd name="T35" fmla="*/ 256 h 349"/>
                <a:gd name="T36" fmla="*/ 30 w 216"/>
                <a:gd name="T37" fmla="*/ 229 h 349"/>
                <a:gd name="T38" fmla="*/ 48 w 216"/>
                <a:gd name="T39" fmla="*/ 216 h 349"/>
                <a:gd name="T40" fmla="*/ 39 w 216"/>
                <a:gd name="T41" fmla="*/ 194 h 349"/>
                <a:gd name="T42" fmla="*/ 13 w 216"/>
                <a:gd name="T43" fmla="*/ 181 h 349"/>
                <a:gd name="T44" fmla="*/ 8 w 216"/>
                <a:gd name="T45" fmla="*/ 181 h 349"/>
                <a:gd name="T46" fmla="*/ 17 w 216"/>
                <a:gd name="T47" fmla="*/ 163 h 349"/>
                <a:gd name="T48" fmla="*/ 26 w 216"/>
                <a:gd name="T49" fmla="*/ 145 h 349"/>
                <a:gd name="T50" fmla="*/ 35 w 216"/>
                <a:gd name="T51" fmla="*/ 137 h 349"/>
                <a:gd name="T52" fmla="*/ 30 w 216"/>
                <a:gd name="T53" fmla="*/ 137 h 349"/>
                <a:gd name="T54" fmla="*/ 17 w 216"/>
                <a:gd name="T55" fmla="*/ 137 h 349"/>
                <a:gd name="T56" fmla="*/ 26 w 216"/>
                <a:gd name="T57" fmla="*/ 123 h 349"/>
                <a:gd name="T58" fmla="*/ 22 w 216"/>
                <a:gd name="T59" fmla="*/ 97 h 349"/>
                <a:gd name="T60" fmla="*/ 44 w 216"/>
                <a:gd name="T61" fmla="*/ 70 h 349"/>
                <a:gd name="T62" fmla="*/ 57 w 216"/>
                <a:gd name="T63" fmla="*/ 57 h 349"/>
                <a:gd name="T64" fmla="*/ 48 w 216"/>
                <a:gd name="T65" fmla="*/ 44 h 349"/>
                <a:gd name="T66" fmla="*/ 30 w 216"/>
                <a:gd name="T67" fmla="*/ 53 h 349"/>
                <a:gd name="T68" fmla="*/ 30 w 216"/>
                <a:gd name="T69" fmla="*/ 53 h 349"/>
                <a:gd name="T70" fmla="*/ 44 w 216"/>
                <a:gd name="T71" fmla="*/ 44 h 349"/>
                <a:gd name="T72" fmla="*/ 57 w 216"/>
                <a:gd name="T73" fmla="*/ 44 h 349"/>
                <a:gd name="T74" fmla="*/ 75 w 216"/>
                <a:gd name="T75" fmla="*/ 22 h 349"/>
                <a:gd name="T76" fmla="*/ 110 w 216"/>
                <a:gd name="T77" fmla="*/ 4 h 349"/>
                <a:gd name="T78" fmla="*/ 136 w 216"/>
                <a:gd name="T79" fmla="*/ 4 h 349"/>
                <a:gd name="T80" fmla="*/ 158 w 216"/>
                <a:gd name="T81" fmla="*/ 13 h 349"/>
                <a:gd name="T82" fmla="*/ 203 w 216"/>
                <a:gd name="T83" fmla="*/ 26 h 349"/>
                <a:gd name="T84" fmla="*/ 216 w 216"/>
                <a:gd name="T85" fmla="*/ 57 h 349"/>
                <a:gd name="T86" fmla="*/ 207 w 216"/>
                <a:gd name="T87" fmla="*/ 57 h 349"/>
                <a:gd name="T88" fmla="*/ 176 w 216"/>
                <a:gd name="T89" fmla="*/ 53 h 349"/>
                <a:gd name="T90" fmla="*/ 136 w 216"/>
                <a:gd name="T91" fmla="*/ 66 h 349"/>
                <a:gd name="T92" fmla="*/ 123 w 216"/>
                <a:gd name="T93" fmla="*/ 88 h 349"/>
                <a:gd name="T94" fmla="*/ 123 w 216"/>
                <a:gd name="T95" fmla="*/ 119 h 349"/>
                <a:gd name="T96" fmla="*/ 105 w 216"/>
                <a:gd name="T97" fmla="*/ 123 h 349"/>
                <a:gd name="T98" fmla="*/ 92 w 216"/>
                <a:gd name="T99" fmla="*/ 128 h 349"/>
                <a:gd name="T100" fmla="*/ 97 w 216"/>
                <a:gd name="T101" fmla="*/ 154 h 349"/>
                <a:gd name="T102" fmla="*/ 123 w 216"/>
                <a:gd name="T103" fmla="*/ 19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6" h="349">
                  <a:moveTo>
                    <a:pt x="123" y="190"/>
                  </a:moveTo>
                  <a:lnTo>
                    <a:pt x="123" y="194"/>
                  </a:lnTo>
                  <a:lnTo>
                    <a:pt x="123" y="203"/>
                  </a:lnTo>
                  <a:lnTo>
                    <a:pt x="119" y="212"/>
                  </a:lnTo>
                  <a:lnTo>
                    <a:pt x="114" y="216"/>
                  </a:lnTo>
                  <a:lnTo>
                    <a:pt x="110" y="225"/>
                  </a:lnTo>
                  <a:lnTo>
                    <a:pt x="105" y="234"/>
                  </a:lnTo>
                  <a:lnTo>
                    <a:pt x="97" y="238"/>
                  </a:lnTo>
                  <a:lnTo>
                    <a:pt x="97" y="243"/>
                  </a:lnTo>
                  <a:lnTo>
                    <a:pt x="97" y="243"/>
                  </a:lnTo>
                  <a:lnTo>
                    <a:pt x="97" y="243"/>
                  </a:lnTo>
                  <a:lnTo>
                    <a:pt x="101" y="243"/>
                  </a:lnTo>
                  <a:lnTo>
                    <a:pt x="101" y="243"/>
                  </a:lnTo>
                  <a:lnTo>
                    <a:pt x="101" y="243"/>
                  </a:lnTo>
                  <a:lnTo>
                    <a:pt x="97" y="243"/>
                  </a:lnTo>
                  <a:lnTo>
                    <a:pt x="92" y="243"/>
                  </a:lnTo>
                  <a:lnTo>
                    <a:pt x="88" y="247"/>
                  </a:lnTo>
                  <a:lnTo>
                    <a:pt x="83" y="247"/>
                  </a:lnTo>
                  <a:lnTo>
                    <a:pt x="83" y="251"/>
                  </a:lnTo>
                  <a:lnTo>
                    <a:pt x="79" y="251"/>
                  </a:lnTo>
                  <a:lnTo>
                    <a:pt x="79" y="256"/>
                  </a:lnTo>
                  <a:lnTo>
                    <a:pt x="79" y="260"/>
                  </a:lnTo>
                  <a:lnTo>
                    <a:pt x="79" y="265"/>
                  </a:lnTo>
                  <a:lnTo>
                    <a:pt x="79" y="269"/>
                  </a:lnTo>
                  <a:lnTo>
                    <a:pt x="79" y="274"/>
                  </a:lnTo>
                  <a:lnTo>
                    <a:pt x="75" y="278"/>
                  </a:lnTo>
                  <a:lnTo>
                    <a:pt x="70" y="278"/>
                  </a:lnTo>
                  <a:lnTo>
                    <a:pt x="66" y="282"/>
                  </a:lnTo>
                  <a:lnTo>
                    <a:pt x="61" y="287"/>
                  </a:lnTo>
                  <a:lnTo>
                    <a:pt x="61" y="291"/>
                  </a:lnTo>
                  <a:lnTo>
                    <a:pt x="57" y="296"/>
                  </a:lnTo>
                  <a:lnTo>
                    <a:pt x="57" y="304"/>
                  </a:lnTo>
                  <a:lnTo>
                    <a:pt x="57" y="309"/>
                  </a:lnTo>
                  <a:lnTo>
                    <a:pt x="57" y="313"/>
                  </a:lnTo>
                  <a:lnTo>
                    <a:pt x="57" y="313"/>
                  </a:lnTo>
                  <a:lnTo>
                    <a:pt x="53" y="318"/>
                  </a:lnTo>
                  <a:lnTo>
                    <a:pt x="44" y="322"/>
                  </a:lnTo>
                  <a:lnTo>
                    <a:pt x="44" y="327"/>
                  </a:lnTo>
                  <a:lnTo>
                    <a:pt x="39" y="331"/>
                  </a:lnTo>
                  <a:lnTo>
                    <a:pt x="39" y="331"/>
                  </a:lnTo>
                  <a:lnTo>
                    <a:pt x="39" y="335"/>
                  </a:lnTo>
                  <a:lnTo>
                    <a:pt x="39" y="340"/>
                  </a:lnTo>
                  <a:lnTo>
                    <a:pt x="39" y="340"/>
                  </a:lnTo>
                  <a:lnTo>
                    <a:pt x="39" y="344"/>
                  </a:lnTo>
                  <a:lnTo>
                    <a:pt x="44" y="344"/>
                  </a:lnTo>
                  <a:lnTo>
                    <a:pt x="44" y="349"/>
                  </a:lnTo>
                  <a:lnTo>
                    <a:pt x="44" y="349"/>
                  </a:lnTo>
                  <a:lnTo>
                    <a:pt x="48" y="344"/>
                  </a:lnTo>
                  <a:lnTo>
                    <a:pt x="53" y="344"/>
                  </a:lnTo>
                  <a:lnTo>
                    <a:pt x="53" y="344"/>
                  </a:lnTo>
                  <a:lnTo>
                    <a:pt x="48" y="349"/>
                  </a:lnTo>
                  <a:lnTo>
                    <a:pt x="48" y="349"/>
                  </a:lnTo>
                  <a:lnTo>
                    <a:pt x="44" y="349"/>
                  </a:lnTo>
                  <a:lnTo>
                    <a:pt x="44" y="349"/>
                  </a:lnTo>
                  <a:lnTo>
                    <a:pt x="39" y="349"/>
                  </a:lnTo>
                  <a:lnTo>
                    <a:pt x="39" y="344"/>
                  </a:lnTo>
                  <a:lnTo>
                    <a:pt x="39" y="344"/>
                  </a:lnTo>
                  <a:lnTo>
                    <a:pt x="35" y="340"/>
                  </a:lnTo>
                  <a:lnTo>
                    <a:pt x="35" y="331"/>
                  </a:lnTo>
                  <a:lnTo>
                    <a:pt x="35" y="331"/>
                  </a:lnTo>
                  <a:lnTo>
                    <a:pt x="35" y="327"/>
                  </a:lnTo>
                  <a:lnTo>
                    <a:pt x="35" y="322"/>
                  </a:lnTo>
                  <a:lnTo>
                    <a:pt x="39" y="322"/>
                  </a:lnTo>
                  <a:lnTo>
                    <a:pt x="44" y="322"/>
                  </a:lnTo>
                  <a:lnTo>
                    <a:pt x="44" y="318"/>
                  </a:lnTo>
                  <a:lnTo>
                    <a:pt x="48" y="313"/>
                  </a:lnTo>
                  <a:lnTo>
                    <a:pt x="53" y="313"/>
                  </a:lnTo>
                  <a:lnTo>
                    <a:pt x="53" y="304"/>
                  </a:lnTo>
                  <a:lnTo>
                    <a:pt x="53" y="304"/>
                  </a:lnTo>
                  <a:lnTo>
                    <a:pt x="53" y="300"/>
                  </a:lnTo>
                  <a:lnTo>
                    <a:pt x="53" y="300"/>
                  </a:lnTo>
                  <a:lnTo>
                    <a:pt x="53" y="296"/>
                  </a:lnTo>
                  <a:lnTo>
                    <a:pt x="48" y="296"/>
                  </a:lnTo>
                  <a:lnTo>
                    <a:pt x="44" y="296"/>
                  </a:lnTo>
                  <a:lnTo>
                    <a:pt x="39" y="291"/>
                  </a:lnTo>
                  <a:lnTo>
                    <a:pt x="39" y="287"/>
                  </a:lnTo>
                  <a:lnTo>
                    <a:pt x="39" y="282"/>
                  </a:lnTo>
                  <a:lnTo>
                    <a:pt x="39" y="278"/>
                  </a:lnTo>
                  <a:lnTo>
                    <a:pt x="44" y="274"/>
                  </a:lnTo>
                  <a:lnTo>
                    <a:pt x="44" y="274"/>
                  </a:lnTo>
                  <a:lnTo>
                    <a:pt x="39" y="274"/>
                  </a:lnTo>
                  <a:lnTo>
                    <a:pt x="39" y="278"/>
                  </a:lnTo>
                  <a:lnTo>
                    <a:pt x="35" y="291"/>
                  </a:lnTo>
                  <a:lnTo>
                    <a:pt x="35" y="282"/>
                  </a:lnTo>
                  <a:lnTo>
                    <a:pt x="35" y="278"/>
                  </a:lnTo>
                  <a:lnTo>
                    <a:pt x="39" y="274"/>
                  </a:lnTo>
                  <a:lnTo>
                    <a:pt x="39" y="269"/>
                  </a:lnTo>
                  <a:lnTo>
                    <a:pt x="44" y="265"/>
                  </a:lnTo>
                  <a:lnTo>
                    <a:pt x="48" y="260"/>
                  </a:lnTo>
                  <a:lnTo>
                    <a:pt x="44" y="256"/>
                  </a:lnTo>
                  <a:lnTo>
                    <a:pt x="35" y="247"/>
                  </a:lnTo>
                  <a:lnTo>
                    <a:pt x="35" y="238"/>
                  </a:lnTo>
                  <a:lnTo>
                    <a:pt x="30" y="234"/>
                  </a:lnTo>
                  <a:lnTo>
                    <a:pt x="30" y="234"/>
                  </a:lnTo>
                  <a:lnTo>
                    <a:pt x="30" y="229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44" y="225"/>
                  </a:lnTo>
                  <a:lnTo>
                    <a:pt x="44" y="221"/>
                  </a:lnTo>
                  <a:lnTo>
                    <a:pt x="48" y="216"/>
                  </a:lnTo>
                  <a:lnTo>
                    <a:pt x="48" y="212"/>
                  </a:lnTo>
                  <a:lnTo>
                    <a:pt x="48" y="203"/>
                  </a:lnTo>
                  <a:lnTo>
                    <a:pt x="44" y="203"/>
                  </a:lnTo>
                  <a:lnTo>
                    <a:pt x="44" y="198"/>
                  </a:lnTo>
                  <a:lnTo>
                    <a:pt x="39" y="194"/>
                  </a:lnTo>
                  <a:lnTo>
                    <a:pt x="30" y="185"/>
                  </a:lnTo>
                  <a:lnTo>
                    <a:pt x="22" y="176"/>
                  </a:lnTo>
                  <a:lnTo>
                    <a:pt x="17" y="176"/>
                  </a:lnTo>
                  <a:lnTo>
                    <a:pt x="17" y="181"/>
                  </a:lnTo>
                  <a:lnTo>
                    <a:pt x="13" y="181"/>
                  </a:lnTo>
                  <a:lnTo>
                    <a:pt x="8" y="181"/>
                  </a:lnTo>
                  <a:lnTo>
                    <a:pt x="4" y="181"/>
                  </a:lnTo>
                  <a:lnTo>
                    <a:pt x="0" y="181"/>
                  </a:lnTo>
                  <a:lnTo>
                    <a:pt x="4" y="181"/>
                  </a:lnTo>
                  <a:lnTo>
                    <a:pt x="8" y="181"/>
                  </a:lnTo>
                  <a:lnTo>
                    <a:pt x="13" y="181"/>
                  </a:lnTo>
                  <a:lnTo>
                    <a:pt x="17" y="176"/>
                  </a:lnTo>
                  <a:lnTo>
                    <a:pt x="22" y="176"/>
                  </a:lnTo>
                  <a:lnTo>
                    <a:pt x="22" y="172"/>
                  </a:lnTo>
                  <a:lnTo>
                    <a:pt x="17" y="163"/>
                  </a:lnTo>
                  <a:lnTo>
                    <a:pt x="17" y="159"/>
                  </a:lnTo>
                  <a:lnTo>
                    <a:pt x="17" y="150"/>
                  </a:lnTo>
                  <a:lnTo>
                    <a:pt x="17" y="150"/>
                  </a:lnTo>
                  <a:lnTo>
                    <a:pt x="22" y="145"/>
                  </a:lnTo>
                  <a:lnTo>
                    <a:pt x="26" y="145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35" y="141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2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0" y="137"/>
                  </a:lnTo>
                  <a:lnTo>
                    <a:pt x="26" y="137"/>
                  </a:lnTo>
                  <a:lnTo>
                    <a:pt x="22" y="137"/>
                  </a:lnTo>
                  <a:lnTo>
                    <a:pt x="17" y="137"/>
                  </a:lnTo>
                  <a:lnTo>
                    <a:pt x="13" y="137"/>
                  </a:lnTo>
                  <a:lnTo>
                    <a:pt x="17" y="137"/>
                  </a:lnTo>
                  <a:lnTo>
                    <a:pt x="22" y="137"/>
                  </a:lnTo>
                  <a:lnTo>
                    <a:pt x="26" y="137"/>
                  </a:lnTo>
                  <a:lnTo>
                    <a:pt x="26" y="132"/>
                  </a:lnTo>
                  <a:lnTo>
                    <a:pt x="26" y="132"/>
                  </a:lnTo>
                  <a:lnTo>
                    <a:pt x="26" y="123"/>
                  </a:lnTo>
                  <a:lnTo>
                    <a:pt x="26" y="119"/>
                  </a:lnTo>
                  <a:lnTo>
                    <a:pt x="22" y="114"/>
                  </a:lnTo>
                  <a:lnTo>
                    <a:pt x="22" y="110"/>
                  </a:lnTo>
                  <a:lnTo>
                    <a:pt x="22" y="101"/>
                  </a:lnTo>
                  <a:lnTo>
                    <a:pt x="22" y="97"/>
                  </a:lnTo>
                  <a:lnTo>
                    <a:pt x="22" y="92"/>
                  </a:lnTo>
                  <a:lnTo>
                    <a:pt x="26" y="88"/>
                  </a:lnTo>
                  <a:lnTo>
                    <a:pt x="30" y="84"/>
                  </a:lnTo>
                  <a:lnTo>
                    <a:pt x="39" y="75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53" y="66"/>
                  </a:lnTo>
                  <a:lnTo>
                    <a:pt x="53" y="61"/>
                  </a:lnTo>
                  <a:lnTo>
                    <a:pt x="57" y="61"/>
                  </a:lnTo>
                  <a:lnTo>
                    <a:pt x="57" y="57"/>
                  </a:lnTo>
                  <a:lnTo>
                    <a:pt x="57" y="48"/>
                  </a:lnTo>
                  <a:lnTo>
                    <a:pt x="53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35" y="53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26" y="57"/>
                  </a:lnTo>
                  <a:lnTo>
                    <a:pt x="22" y="53"/>
                  </a:lnTo>
                  <a:lnTo>
                    <a:pt x="26" y="53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35" y="53"/>
                  </a:lnTo>
                  <a:lnTo>
                    <a:pt x="39" y="48"/>
                  </a:lnTo>
                  <a:lnTo>
                    <a:pt x="44" y="48"/>
                  </a:lnTo>
                  <a:lnTo>
                    <a:pt x="44" y="44"/>
                  </a:lnTo>
                  <a:lnTo>
                    <a:pt x="44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53" y="39"/>
                  </a:lnTo>
                  <a:lnTo>
                    <a:pt x="57" y="44"/>
                  </a:lnTo>
                  <a:lnTo>
                    <a:pt x="61" y="39"/>
                  </a:lnTo>
                  <a:lnTo>
                    <a:pt x="61" y="35"/>
                  </a:lnTo>
                  <a:lnTo>
                    <a:pt x="66" y="31"/>
                  </a:lnTo>
                  <a:lnTo>
                    <a:pt x="66" y="26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92" y="8"/>
                  </a:lnTo>
                  <a:lnTo>
                    <a:pt x="101" y="4"/>
                  </a:lnTo>
                  <a:lnTo>
                    <a:pt x="105" y="4"/>
                  </a:lnTo>
                  <a:lnTo>
                    <a:pt x="110" y="4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8" y="4"/>
                  </a:lnTo>
                  <a:lnTo>
                    <a:pt x="132" y="4"/>
                  </a:lnTo>
                  <a:lnTo>
                    <a:pt x="136" y="4"/>
                  </a:lnTo>
                  <a:lnTo>
                    <a:pt x="141" y="4"/>
                  </a:lnTo>
                  <a:lnTo>
                    <a:pt x="145" y="4"/>
                  </a:lnTo>
                  <a:lnTo>
                    <a:pt x="150" y="8"/>
                  </a:lnTo>
                  <a:lnTo>
                    <a:pt x="158" y="8"/>
                  </a:lnTo>
                  <a:lnTo>
                    <a:pt x="158" y="13"/>
                  </a:lnTo>
                  <a:lnTo>
                    <a:pt x="172" y="13"/>
                  </a:lnTo>
                  <a:lnTo>
                    <a:pt x="181" y="17"/>
                  </a:lnTo>
                  <a:lnTo>
                    <a:pt x="194" y="17"/>
                  </a:lnTo>
                  <a:lnTo>
                    <a:pt x="198" y="26"/>
                  </a:lnTo>
                  <a:lnTo>
                    <a:pt x="203" y="26"/>
                  </a:lnTo>
                  <a:lnTo>
                    <a:pt x="207" y="31"/>
                  </a:lnTo>
                  <a:lnTo>
                    <a:pt x="211" y="35"/>
                  </a:lnTo>
                  <a:lnTo>
                    <a:pt x="211" y="39"/>
                  </a:lnTo>
                  <a:lnTo>
                    <a:pt x="216" y="48"/>
                  </a:lnTo>
                  <a:lnTo>
                    <a:pt x="216" y="57"/>
                  </a:lnTo>
                  <a:lnTo>
                    <a:pt x="216" y="66"/>
                  </a:lnTo>
                  <a:lnTo>
                    <a:pt x="216" y="75"/>
                  </a:lnTo>
                  <a:lnTo>
                    <a:pt x="211" y="70"/>
                  </a:lnTo>
                  <a:lnTo>
                    <a:pt x="207" y="61"/>
                  </a:lnTo>
                  <a:lnTo>
                    <a:pt x="207" y="57"/>
                  </a:lnTo>
                  <a:lnTo>
                    <a:pt x="198" y="57"/>
                  </a:lnTo>
                  <a:lnTo>
                    <a:pt x="194" y="53"/>
                  </a:lnTo>
                  <a:lnTo>
                    <a:pt x="189" y="53"/>
                  </a:lnTo>
                  <a:lnTo>
                    <a:pt x="181" y="53"/>
                  </a:lnTo>
                  <a:lnTo>
                    <a:pt x="176" y="53"/>
                  </a:lnTo>
                  <a:lnTo>
                    <a:pt x="167" y="57"/>
                  </a:lnTo>
                  <a:lnTo>
                    <a:pt x="163" y="61"/>
                  </a:lnTo>
                  <a:lnTo>
                    <a:pt x="154" y="61"/>
                  </a:lnTo>
                  <a:lnTo>
                    <a:pt x="150" y="66"/>
                  </a:lnTo>
                  <a:lnTo>
                    <a:pt x="136" y="66"/>
                  </a:lnTo>
                  <a:lnTo>
                    <a:pt x="128" y="70"/>
                  </a:lnTo>
                  <a:lnTo>
                    <a:pt x="123" y="75"/>
                  </a:lnTo>
                  <a:lnTo>
                    <a:pt x="123" y="79"/>
                  </a:lnTo>
                  <a:lnTo>
                    <a:pt x="123" y="84"/>
                  </a:lnTo>
                  <a:lnTo>
                    <a:pt x="123" y="88"/>
                  </a:lnTo>
                  <a:lnTo>
                    <a:pt x="128" y="92"/>
                  </a:lnTo>
                  <a:lnTo>
                    <a:pt x="128" y="97"/>
                  </a:lnTo>
                  <a:lnTo>
                    <a:pt x="128" y="106"/>
                  </a:lnTo>
                  <a:lnTo>
                    <a:pt x="123" y="114"/>
                  </a:lnTo>
                  <a:lnTo>
                    <a:pt x="123" y="119"/>
                  </a:lnTo>
                  <a:lnTo>
                    <a:pt x="119" y="123"/>
                  </a:lnTo>
                  <a:lnTo>
                    <a:pt x="119" y="128"/>
                  </a:lnTo>
                  <a:lnTo>
                    <a:pt x="114" y="128"/>
                  </a:lnTo>
                  <a:lnTo>
                    <a:pt x="114" y="128"/>
                  </a:lnTo>
                  <a:lnTo>
                    <a:pt x="105" y="123"/>
                  </a:lnTo>
                  <a:lnTo>
                    <a:pt x="101" y="119"/>
                  </a:lnTo>
                  <a:lnTo>
                    <a:pt x="97" y="119"/>
                  </a:lnTo>
                  <a:lnTo>
                    <a:pt x="92" y="119"/>
                  </a:lnTo>
                  <a:lnTo>
                    <a:pt x="92" y="123"/>
                  </a:lnTo>
                  <a:lnTo>
                    <a:pt x="92" y="128"/>
                  </a:lnTo>
                  <a:lnTo>
                    <a:pt x="88" y="132"/>
                  </a:lnTo>
                  <a:lnTo>
                    <a:pt x="88" y="137"/>
                  </a:lnTo>
                  <a:lnTo>
                    <a:pt x="92" y="141"/>
                  </a:lnTo>
                  <a:lnTo>
                    <a:pt x="92" y="150"/>
                  </a:lnTo>
                  <a:lnTo>
                    <a:pt x="97" y="154"/>
                  </a:lnTo>
                  <a:lnTo>
                    <a:pt x="110" y="159"/>
                  </a:lnTo>
                  <a:lnTo>
                    <a:pt x="114" y="163"/>
                  </a:lnTo>
                  <a:lnTo>
                    <a:pt x="119" y="172"/>
                  </a:lnTo>
                  <a:lnTo>
                    <a:pt x="128" y="190"/>
                  </a:lnTo>
                  <a:lnTo>
                    <a:pt x="123" y="19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4"/>
            <p:cNvSpPr>
              <a:spLocks/>
            </p:cNvSpPr>
            <p:nvPr/>
          </p:nvSpPr>
          <p:spPr bwMode="auto">
            <a:xfrm>
              <a:off x="2417763" y="3300413"/>
              <a:ext cx="14288" cy="28575"/>
            </a:xfrm>
            <a:custGeom>
              <a:avLst/>
              <a:gdLst>
                <a:gd name="T0" fmla="*/ 9 w 9"/>
                <a:gd name="T1" fmla="*/ 18 h 18"/>
                <a:gd name="T2" fmla="*/ 9 w 9"/>
                <a:gd name="T3" fmla="*/ 18 h 18"/>
                <a:gd name="T4" fmla="*/ 4 w 9"/>
                <a:gd name="T5" fmla="*/ 13 h 18"/>
                <a:gd name="T6" fmla="*/ 4 w 9"/>
                <a:gd name="T7" fmla="*/ 9 h 18"/>
                <a:gd name="T8" fmla="*/ 4 w 9"/>
                <a:gd name="T9" fmla="*/ 4 h 18"/>
                <a:gd name="T10" fmla="*/ 4 w 9"/>
                <a:gd name="T11" fmla="*/ 0 h 18"/>
                <a:gd name="T12" fmla="*/ 9 w 9"/>
                <a:gd name="T13" fmla="*/ 0 h 18"/>
                <a:gd name="T14" fmla="*/ 4 w 9"/>
                <a:gd name="T15" fmla="*/ 4 h 18"/>
                <a:gd name="T16" fmla="*/ 0 w 9"/>
                <a:gd name="T17" fmla="*/ 9 h 18"/>
                <a:gd name="T18" fmla="*/ 0 w 9"/>
                <a:gd name="T19" fmla="*/ 13 h 18"/>
                <a:gd name="T20" fmla="*/ 0 w 9"/>
                <a:gd name="T21" fmla="*/ 13 h 18"/>
                <a:gd name="T22" fmla="*/ 9 w 9"/>
                <a:gd name="T23" fmla="*/ 18 h 18"/>
                <a:gd name="T24" fmla="*/ 9 w 9"/>
                <a:gd name="T2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8">
                  <a:moveTo>
                    <a:pt x="9" y="18"/>
                  </a:moveTo>
                  <a:lnTo>
                    <a:pt x="9" y="18"/>
                  </a:lnTo>
                  <a:lnTo>
                    <a:pt x="4" y="13"/>
                  </a:lnTo>
                  <a:lnTo>
                    <a:pt x="4" y="9"/>
                  </a:lnTo>
                  <a:lnTo>
                    <a:pt x="4" y="4"/>
                  </a:lnTo>
                  <a:lnTo>
                    <a:pt x="4" y="0"/>
                  </a:lnTo>
                  <a:lnTo>
                    <a:pt x="9" y="0"/>
                  </a:lnTo>
                  <a:lnTo>
                    <a:pt x="4" y="4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9" y="18"/>
                  </a:lnTo>
                  <a:lnTo>
                    <a:pt x="9" y="18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5"/>
            <p:cNvSpPr>
              <a:spLocks/>
            </p:cNvSpPr>
            <p:nvPr/>
          </p:nvSpPr>
          <p:spPr bwMode="auto">
            <a:xfrm>
              <a:off x="2424113" y="3271838"/>
              <a:ext cx="14288" cy="14287"/>
            </a:xfrm>
            <a:custGeom>
              <a:avLst/>
              <a:gdLst>
                <a:gd name="T0" fmla="*/ 0 w 9"/>
                <a:gd name="T1" fmla="*/ 9 h 9"/>
                <a:gd name="T2" fmla="*/ 5 w 9"/>
                <a:gd name="T3" fmla="*/ 9 h 9"/>
                <a:gd name="T4" fmla="*/ 9 w 9"/>
                <a:gd name="T5" fmla="*/ 0 h 9"/>
                <a:gd name="T6" fmla="*/ 9 w 9"/>
                <a:gd name="T7" fmla="*/ 0 h 9"/>
                <a:gd name="T8" fmla="*/ 9 w 9"/>
                <a:gd name="T9" fmla="*/ 5 h 9"/>
                <a:gd name="T10" fmla="*/ 9 w 9"/>
                <a:gd name="T11" fmla="*/ 9 h 9"/>
                <a:gd name="T12" fmla="*/ 5 w 9"/>
                <a:gd name="T13" fmla="*/ 9 h 9"/>
                <a:gd name="T14" fmla="*/ 0 w 9"/>
                <a:gd name="T15" fmla="*/ 9 h 9"/>
                <a:gd name="T16" fmla="*/ 0 w 9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0" y="9"/>
                  </a:moveTo>
                  <a:lnTo>
                    <a:pt x="5" y="9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5"/>
                  </a:lnTo>
                  <a:lnTo>
                    <a:pt x="9" y="9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6"/>
            <p:cNvSpPr>
              <a:spLocks/>
            </p:cNvSpPr>
            <p:nvPr/>
          </p:nvSpPr>
          <p:spPr bwMode="auto">
            <a:xfrm>
              <a:off x="2409825" y="3230563"/>
              <a:ext cx="14288" cy="14287"/>
            </a:xfrm>
            <a:custGeom>
              <a:avLst/>
              <a:gdLst>
                <a:gd name="T0" fmla="*/ 5 w 9"/>
                <a:gd name="T1" fmla="*/ 0 h 9"/>
                <a:gd name="T2" fmla="*/ 5 w 9"/>
                <a:gd name="T3" fmla="*/ 0 h 9"/>
                <a:gd name="T4" fmla="*/ 5 w 9"/>
                <a:gd name="T5" fmla="*/ 0 h 9"/>
                <a:gd name="T6" fmla="*/ 9 w 9"/>
                <a:gd name="T7" fmla="*/ 0 h 9"/>
                <a:gd name="T8" fmla="*/ 9 w 9"/>
                <a:gd name="T9" fmla="*/ 4 h 9"/>
                <a:gd name="T10" fmla="*/ 5 w 9"/>
                <a:gd name="T11" fmla="*/ 4 h 9"/>
                <a:gd name="T12" fmla="*/ 5 w 9"/>
                <a:gd name="T13" fmla="*/ 9 h 9"/>
                <a:gd name="T14" fmla="*/ 5 w 9"/>
                <a:gd name="T15" fmla="*/ 4 h 9"/>
                <a:gd name="T16" fmla="*/ 0 w 9"/>
                <a:gd name="T17" fmla="*/ 4 h 9"/>
                <a:gd name="T18" fmla="*/ 0 w 9"/>
                <a:gd name="T19" fmla="*/ 4 h 9"/>
                <a:gd name="T20" fmla="*/ 0 w 9"/>
                <a:gd name="T21" fmla="*/ 0 h 9"/>
                <a:gd name="T22" fmla="*/ 0 w 9"/>
                <a:gd name="T23" fmla="*/ 0 h 9"/>
                <a:gd name="T24" fmla="*/ 5 w 9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9" y="4"/>
                  </a:lnTo>
                  <a:lnTo>
                    <a:pt x="5" y="4"/>
                  </a:lnTo>
                  <a:lnTo>
                    <a:pt x="5" y="9"/>
                  </a:lnTo>
                  <a:lnTo>
                    <a:pt x="5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7"/>
            <p:cNvSpPr>
              <a:spLocks/>
            </p:cNvSpPr>
            <p:nvPr/>
          </p:nvSpPr>
          <p:spPr bwMode="auto">
            <a:xfrm>
              <a:off x="2389188" y="3097213"/>
              <a:ext cx="42863" cy="49212"/>
            </a:xfrm>
            <a:custGeom>
              <a:avLst/>
              <a:gdLst>
                <a:gd name="T0" fmla="*/ 9 w 27"/>
                <a:gd name="T1" fmla="*/ 31 h 31"/>
                <a:gd name="T2" fmla="*/ 13 w 27"/>
                <a:gd name="T3" fmla="*/ 31 h 31"/>
                <a:gd name="T4" fmla="*/ 18 w 27"/>
                <a:gd name="T5" fmla="*/ 26 h 31"/>
                <a:gd name="T6" fmla="*/ 22 w 27"/>
                <a:gd name="T7" fmla="*/ 22 h 31"/>
                <a:gd name="T8" fmla="*/ 22 w 27"/>
                <a:gd name="T9" fmla="*/ 13 h 31"/>
                <a:gd name="T10" fmla="*/ 27 w 27"/>
                <a:gd name="T11" fmla="*/ 9 h 31"/>
                <a:gd name="T12" fmla="*/ 27 w 27"/>
                <a:gd name="T13" fmla="*/ 0 h 31"/>
                <a:gd name="T14" fmla="*/ 13 w 27"/>
                <a:gd name="T15" fmla="*/ 4 h 31"/>
                <a:gd name="T16" fmla="*/ 9 w 27"/>
                <a:gd name="T17" fmla="*/ 4 h 31"/>
                <a:gd name="T18" fmla="*/ 4 w 27"/>
                <a:gd name="T19" fmla="*/ 9 h 31"/>
                <a:gd name="T20" fmla="*/ 0 w 27"/>
                <a:gd name="T21" fmla="*/ 13 h 31"/>
                <a:gd name="T22" fmla="*/ 0 w 27"/>
                <a:gd name="T23" fmla="*/ 22 h 31"/>
                <a:gd name="T24" fmla="*/ 0 w 27"/>
                <a:gd name="T25" fmla="*/ 22 h 31"/>
                <a:gd name="T26" fmla="*/ 0 w 27"/>
                <a:gd name="T27" fmla="*/ 26 h 31"/>
                <a:gd name="T28" fmla="*/ 0 w 27"/>
                <a:gd name="T29" fmla="*/ 26 h 31"/>
                <a:gd name="T30" fmla="*/ 4 w 27"/>
                <a:gd name="T31" fmla="*/ 31 h 31"/>
                <a:gd name="T32" fmla="*/ 9 w 27"/>
                <a:gd name="T3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31">
                  <a:moveTo>
                    <a:pt x="9" y="31"/>
                  </a:moveTo>
                  <a:lnTo>
                    <a:pt x="13" y="31"/>
                  </a:lnTo>
                  <a:lnTo>
                    <a:pt x="18" y="26"/>
                  </a:lnTo>
                  <a:lnTo>
                    <a:pt x="22" y="22"/>
                  </a:lnTo>
                  <a:lnTo>
                    <a:pt x="22" y="13"/>
                  </a:lnTo>
                  <a:lnTo>
                    <a:pt x="27" y="9"/>
                  </a:lnTo>
                  <a:lnTo>
                    <a:pt x="27" y="0"/>
                  </a:lnTo>
                  <a:lnTo>
                    <a:pt x="13" y="4"/>
                  </a:lnTo>
                  <a:lnTo>
                    <a:pt x="9" y="4"/>
                  </a:lnTo>
                  <a:lnTo>
                    <a:pt x="4" y="9"/>
                  </a:lnTo>
                  <a:lnTo>
                    <a:pt x="0" y="1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4" y="31"/>
                  </a:lnTo>
                  <a:lnTo>
                    <a:pt x="9" y="31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8"/>
            <p:cNvSpPr>
              <a:spLocks/>
            </p:cNvSpPr>
            <p:nvPr/>
          </p:nvSpPr>
          <p:spPr bwMode="auto">
            <a:xfrm>
              <a:off x="2382838" y="3089275"/>
              <a:ext cx="49213" cy="28575"/>
            </a:xfrm>
            <a:custGeom>
              <a:avLst/>
              <a:gdLst>
                <a:gd name="T0" fmla="*/ 31 w 31"/>
                <a:gd name="T1" fmla="*/ 0 h 18"/>
                <a:gd name="T2" fmla="*/ 26 w 31"/>
                <a:gd name="T3" fmla="*/ 0 h 18"/>
                <a:gd name="T4" fmla="*/ 22 w 31"/>
                <a:gd name="T5" fmla="*/ 5 h 18"/>
                <a:gd name="T6" fmla="*/ 17 w 31"/>
                <a:gd name="T7" fmla="*/ 5 h 18"/>
                <a:gd name="T8" fmla="*/ 8 w 31"/>
                <a:gd name="T9" fmla="*/ 5 h 18"/>
                <a:gd name="T10" fmla="*/ 4 w 31"/>
                <a:gd name="T11" fmla="*/ 5 h 18"/>
                <a:gd name="T12" fmla="*/ 4 w 31"/>
                <a:gd name="T13" fmla="*/ 9 h 18"/>
                <a:gd name="T14" fmla="*/ 4 w 31"/>
                <a:gd name="T15" fmla="*/ 9 h 18"/>
                <a:gd name="T16" fmla="*/ 0 w 31"/>
                <a:gd name="T17" fmla="*/ 14 h 18"/>
                <a:gd name="T18" fmla="*/ 0 w 31"/>
                <a:gd name="T19" fmla="*/ 18 h 18"/>
                <a:gd name="T20" fmla="*/ 4 w 31"/>
                <a:gd name="T21" fmla="*/ 18 h 18"/>
                <a:gd name="T22" fmla="*/ 4 w 31"/>
                <a:gd name="T23" fmla="*/ 18 h 18"/>
                <a:gd name="T24" fmla="*/ 13 w 31"/>
                <a:gd name="T25" fmla="*/ 9 h 18"/>
                <a:gd name="T26" fmla="*/ 17 w 31"/>
                <a:gd name="T27" fmla="*/ 9 h 18"/>
                <a:gd name="T28" fmla="*/ 22 w 31"/>
                <a:gd name="T29" fmla="*/ 5 h 18"/>
                <a:gd name="T30" fmla="*/ 26 w 31"/>
                <a:gd name="T31" fmla="*/ 0 h 18"/>
                <a:gd name="T32" fmla="*/ 31 w 31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" h="18">
                  <a:moveTo>
                    <a:pt x="31" y="0"/>
                  </a:moveTo>
                  <a:lnTo>
                    <a:pt x="26" y="0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8" y="5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9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13" y="9"/>
                  </a:lnTo>
                  <a:lnTo>
                    <a:pt x="17" y="9"/>
                  </a:lnTo>
                  <a:lnTo>
                    <a:pt x="22" y="5"/>
                  </a:lnTo>
                  <a:lnTo>
                    <a:pt x="26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29"/>
            <p:cNvSpPr>
              <a:spLocks/>
            </p:cNvSpPr>
            <p:nvPr/>
          </p:nvSpPr>
          <p:spPr bwMode="auto">
            <a:xfrm>
              <a:off x="2403475" y="3040063"/>
              <a:ext cx="28575" cy="36512"/>
            </a:xfrm>
            <a:custGeom>
              <a:avLst/>
              <a:gdLst>
                <a:gd name="T0" fmla="*/ 9 w 18"/>
                <a:gd name="T1" fmla="*/ 0 h 23"/>
                <a:gd name="T2" fmla="*/ 13 w 18"/>
                <a:gd name="T3" fmla="*/ 5 h 23"/>
                <a:gd name="T4" fmla="*/ 18 w 18"/>
                <a:gd name="T5" fmla="*/ 9 h 23"/>
                <a:gd name="T6" fmla="*/ 18 w 18"/>
                <a:gd name="T7" fmla="*/ 14 h 23"/>
                <a:gd name="T8" fmla="*/ 13 w 18"/>
                <a:gd name="T9" fmla="*/ 14 h 23"/>
                <a:gd name="T10" fmla="*/ 9 w 18"/>
                <a:gd name="T11" fmla="*/ 18 h 23"/>
                <a:gd name="T12" fmla="*/ 4 w 18"/>
                <a:gd name="T13" fmla="*/ 23 h 23"/>
                <a:gd name="T14" fmla="*/ 4 w 18"/>
                <a:gd name="T15" fmla="*/ 18 h 23"/>
                <a:gd name="T16" fmla="*/ 0 w 18"/>
                <a:gd name="T17" fmla="*/ 14 h 23"/>
                <a:gd name="T18" fmla="*/ 4 w 18"/>
                <a:gd name="T19" fmla="*/ 9 h 23"/>
                <a:gd name="T20" fmla="*/ 4 w 18"/>
                <a:gd name="T21" fmla="*/ 9 h 23"/>
                <a:gd name="T22" fmla="*/ 9 w 18"/>
                <a:gd name="T23" fmla="*/ 5 h 23"/>
                <a:gd name="T24" fmla="*/ 9 w 1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23">
                  <a:moveTo>
                    <a:pt x="9" y="0"/>
                  </a:moveTo>
                  <a:lnTo>
                    <a:pt x="13" y="5"/>
                  </a:lnTo>
                  <a:lnTo>
                    <a:pt x="18" y="9"/>
                  </a:lnTo>
                  <a:lnTo>
                    <a:pt x="18" y="14"/>
                  </a:lnTo>
                  <a:lnTo>
                    <a:pt x="13" y="14"/>
                  </a:lnTo>
                  <a:lnTo>
                    <a:pt x="9" y="18"/>
                  </a:lnTo>
                  <a:lnTo>
                    <a:pt x="4" y="23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4" y="9"/>
                  </a:lnTo>
                  <a:lnTo>
                    <a:pt x="4" y="9"/>
                  </a:lnTo>
                  <a:lnTo>
                    <a:pt x="9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0"/>
            <p:cNvSpPr>
              <a:spLocks/>
            </p:cNvSpPr>
            <p:nvPr/>
          </p:nvSpPr>
          <p:spPr bwMode="auto">
            <a:xfrm>
              <a:off x="2395538" y="3019425"/>
              <a:ext cx="28575" cy="49212"/>
            </a:xfrm>
            <a:custGeom>
              <a:avLst/>
              <a:gdLst>
                <a:gd name="T0" fmla="*/ 18 w 18"/>
                <a:gd name="T1" fmla="*/ 0 h 31"/>
                <a:gd name="T2" fmla="*/ 14 w 18"/>
                <a:gd name="T3" fmla="*/ 0 h 31"/>
                <a:gd name="T4" fmla="*/ 14 w 18"/>
                <a:gd name="T5" fmla="*/ 0 h 31"/>
                <a:gd name="T6" fmla="*/ 14 w 18"/>
                <a:gd name="T7" fmla="*/ 5 h 31"/>
                <a:gd name="T8" fmla="*/ 9 w 18"/>
                <a:gd name="T9" fmla="*/ 5 h 31"/>
                <a:gd name="T10" fmla="*/ 9 w 18"/>
                <a:gd name="T11" fmla="*/ 9 h 31"/>
                <a:gd name="T12" fmla="*/ 14 w 18"/>
                <a:gd name="T13" fmla="*/ 13 h 31"/>
                <a:gd name="T14" fmla="*/ 9 w 18"/>
                <a:gd name="T15" fmla="*/ 13 h 31"/>
                <a:gd name="T16" fmla="*/ 9 w 18"/>
                <a:gd name="T17" fmla="*/ 18 h 31"/>
                <a:gd name="T18" fmla="*/ 5 w 18"/>
                <a:gd name="T19" fmla="*/ 18 h 31"/>
                <a:gd name="T20" fmla="*/ 5 w 18"/>
                <a:gd name="T21" fmla="*/ 22 h 31"/>
                <a:gd name="T22" fmla="*/ 5 w 18"/>
                <a:gd name="T23" fmla="*/ 27 h 31"/>
                <a:gd name="T24" fmla="*/ 5 w 18"/>
                <a:gd name="T25" fmla="*/ 27 h 31"/>
                <a:gd name="T26" fmla="*/ 0 w 18"/>
                <a:gd name="T27" fmla="*/ 27 h 31"/>
                <a:gd name="T28" fmla="*/ 0 w 18"/>
                <a:gd name="T29" fmla="*/ 31 h 31"/>
                <a:gd name="T30" fmla="*/ 0 w 18"/>
                <a:gd name="T31" fmla="*/ 27 h 31"/>
                <a:gd name="T32" fmla="*/ 0 w 18"/>
                <a:gd name="T33" fmla="*/ 5 h 31"/>
                <a:gd name="T34" fmla="*/ 0 w 18"/>
                <a:gd name="T35" fmla="*/ 5 h 31"/>
                <a:gd name="T36" fmla="*/ 0 w 18"/>
                <a:gd name="T37" fmla="*/ 5 h 31"/>
                <a:gd name="T38" fmla="*/ 5 w 18"/>
                <a:gd name="T39" fmla="*/ 0 h 31"/>
                <a:gd name="T40" fmla="*/ 9 w 18"/>
                <a:gd name="T41" fmla="*/ 0 h 31"/>
                <a:gd name="T42" fmla="*/ 14 w 18"/>
                <a:gd name="T43" fmla="*/ 0 h 31"/>
                <a:gd name="T44" fmla="*/ 18 w 18"/>
                <a:gd name="T4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" h="31">
                  <a:moveTo>
                    <a:pt x="1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4" y="5"/>
                  </a:lnTo>
                  <a:lnTo>
                    <a:pt x="9" y="5"/>
                  </a:lnTo>
                  <a:lnTo>
                    <a:pt x="9" y="9"/>
                  </a:lnTo>
                  <a:lnTo>
                    <a:pt x="14" y="13"/>
                  </a:lnTo>
                  <a:lnTo>
                    <a:pt x="9" y="13"/>
                  </a:lnTo>
                  <a:lnTo>
                    <a:pt x="9" y="18"/>
                  </a:lnTo>
                  <a:lnTo>
                    <a:pt x="5" y="18"/>
                  </a:lnTo>
                  <a:lnTo>
                    <a:pt x="5" y="22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0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1"/>
            <p:cNvSpPr>
              <a:spLocks/>
            </p:cNvSpPr>
            <p:nvPr/>
          </p:nvSpPr>
          <p:spPr bwMode="auto">
            <a:xfrm>
              <a:off x="2389188" y="2992438"/>
              <a:ext cx="34925" cy="41275"/>
            </a:xfrm>
            <a:custGeom>
              <a:avLst/>
              <a:gdLst>
                <a:gd name="T0" fmla="*/ 0 w 22"/>
                <a:gd name="T1" fmla="*/ 17 h 26"/>
                <a:gd name="T2" fmla="*/ 0 w 22"/>
                <a:gd name="T3" fmla="*/ 13 h 26"/>
                <a:gd name="T4" fmla="*/ 0 w 22"/>
                <a:gd name="T5" fmla="*/ 8 h 26"/>
                <a:gd name="T6" fmla="*/ 4 w 22"/>
                <a:gd name="T7" fmla="*/ 4 h 26"/>
                <a:gd name="T8" fmla="*/ 9 w 22"/>
                <a:gd name="T9" fmla="*/ 4 h 26"/>
                <a:gd name="T10" fmla="*/ 13 w 22"/>
                <a:gd name="T11" fmla="*/ 0 h 26"/>
                <a:gd name="T12" fmla="*/ 18 w 22"/>
                <a:gd name="T13" fmla="*/ 0 h 26"/>
                <a:gd name="T14" fmla="*/ 22 w 22"/>
                <a:gd name="T15" fmla="*/ 4 h 26"/>
                <a:gd name="T16" fmla="*/ 18 w 22"/>
                <a:gd name="T17" fmla="*/ 8 h 26"/>
                <a:gd name="T18" fmla="*/ 18 w 22"/>
                <a:gd name="T19" fmla="*/ 8 h 26"/>
                <a:gd name="T20" fmla="*/ 18 w 22"/>
                <a:gd name="T21" fmla="*/ 13 h 26"/>
                <a:gd name="T22" fmla="*/ 13 w 22"/>
                <a:gd name="T23" fmla="*/ 13 h 26"/>
                <a:gd name="T24" fmla="*/ 9 w 22"/>
                <a:gd name="T25" fmla="*/ 17 h 26"/>
                <a:gd name="T26" fmla="*/ 9 w 22"/>
                <a:gd name="T27" fmla="*/ 17 h 26"/>
                <a:gd name="T28" fmla="*/ 4 w 22"/>
                <a:gd name="T29" fmla="*/ 17 h 26"/>
                <a:gd name="T30" fmla="*/ 4 w 22"/>
                <a:gd name="T31" fmla="*/ 17 h 26"/>
                <a:gd name="T32" fmla="*/ 0 w 22"/>
                <a:gd name="T33" fmla="*/ 17 h 26"/>
                <a:gd name="T34" fmla="*/ 0 w 22"/>
                <a:gd name="T35" fmla="*/ 17 h 26"/>
                <a:gd name="T36" fmla="*/ 0 w 22"/>
                <a:gd name="T37" fmla="*/ 22 h 26"/>
                <a:gd name="T38" fmla="*/ 0 w 22"/>
                <a:gd name="T39" fmla="*/ 26 h 26"/>
                <a:gd name="T40" fmla="*/ 0 w 22"/>
                <a:gd name="T41" fmla="*/ 26 h 26"/>
                <a:gd name="T42" fmla="*/ 0 w 22"/>
                <a:gd name="T43" fmla="*/ 26 h 26"/>
                <a:gd name="T44" fmla="*/ 0 w 22"/>
                <a:gd name="T45" fmla="*/ 22 h 26"/>
                <a:gd name="T46" fmla="*/ 0 w 22"/>
                <a:gd name="T47" fmla="*/ 17 h 26"/>
                <a:gd name="T48" fmla="*/ 0 w 22"/>
                <a:gd name="T4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" h="26">
                  <a:moveTo>
                    <a:pt x="0" y="17"/>
                  </a:moveTo>
                  <a:lnTo>
                    <a:pt x="0" y="13"/>
                  </a:lnTo>
                  <a:lnTo>
                    <a:pt x="0" y="8"/>
                  </a:lnTo>
                  <a:lnTo>
                    <a:pt x="4" y="4"/>
                  </a:lnTo>
                  <a:lnTo>
                    <a:pt x="9" y="4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3"/>
                  </a:lnTo>
                  <a:lnTo>
                    <a:pt x="13" y="13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2"/>
            <p:cNvSpPr>
              <a:spLocks/>
            </p:cNvSpPr>
            <p:nvPr/>
          </p:nvSpPr>
          <p:spPr bwMode="auto">
            <a:xfrm>
              <a:off x="2647950" y="2894013"/>
              <a:ext cx="28575" cy="49212"/>
            </a:xfrm>
            <a:custGeom>
              <a:avLst/>
              <a:gdLst>
                <a:gd name="T0" fmla="*/ 18 w 18"/>
                <a:gd name="T1" fmla="*/ 31 h 31"/>
                <a:gd name="T2" fmla="*/ 18 w 18"/>
                <a:gd name="T3" fmla="*/ 26 h 31"/>
                <a:gd name="T4" fmla="*/ 14 w 18"/>
                <a:gd name="T5" fmla="*/ 17 h 31"/>
                <a:gd name="T6" fmla="*/ 9 w 18"/>
                <a:gd name="T7" fmla="*/ 13 h 31"/>
                <a:gd name="T8" fmla="*/ 5 w 18"/>
                <a:gd name="T9" fmla="*/ 9 h 31"/>
                <a:gd name="T10" fmla="*/ 5 w 18"/>
                <a:gd name="T11" fmla="*/ 4 h 31"/>
                <a:gd name="T12" fmla="*/ 0 w 18"/>
                <a:gd name="T13" fmla="*/ 0 h 31"/>
                <a:gd name="T14" fmla="*/ 14 w 18"/>
                <a:gd name="T15" fmla="*/ 17 h 31"/>
                <a:gd name="T16" fmla="*/ 18 w 18"/>
                <a:gd name="T1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1">
                  <a:moveTo>
                    <a:pt x="18" y="31"/>
                  </a:moveTo>
                  <a:lnTo>
                    <a:pt x="18" y="26"/>
                  </a:lnTo>
                  <a:lnTo>
                    <a:pt x="14" y="17"/>
                  </a:lnTo>
                  <a:lnTo>
                    <a:pt x="9" y="13"/>
                  </a:lnTo>
                  <a:lnTo>
                    <a:pt x="5" y="9"/>
                  </a:lnTo>
                  <a:lnTo>
                    <a:pt x="5" y="4"/>
                  </a:lnTo>
                  <a:lnTo>
                    <a:pt x="0" y="0"/>
                  </a:lnTo>
                  <a:lnTo>
                    <a:pt x="14" y="17"/>
                  </a:lnTo>
                  <a:lnTo>
                    <a:pt x="18" y="31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3"/>
            <p:cNvSpPr>
              <a:spLocks/>
            </p:cNvSpPr>
            <p:nvPr/>
          </p:nvSpPr>
          <p:spPr bwMode="auto">
            <a:xfrm>
              <a:off x="2473325" y="2894013"/>
              <a:ext cx="49213" cy="49212"/>
            </a:xfrm>
            <a:custGeom>
              <a:avLst/>
              <a:gdLst>
                <a:gd name="T0" fmla="*/ 31 w 31"/>
                <a:gd name="T1" fmla="*/ 22 h 31"/>
                <a:gd name="T2" fmla="*/ 22 w 31"/>
                <a:gd name="T3" fmla="*/ 17 h 31"/>
                <a:gd name="T4" fmla="*/ 4 w 31"/>
                <a:gd name="T5" fmla="*/ 0 h 31"/>
                <a:gd name="T6" fmla="*/ 0 w 31"/>
                <a:gd name="T7" fmla="*/ 4 h 31"/>
                <a:gd name="T8" fmla="*/ 0 w 31"/>
                <a:gd name="T9" fmla="*/ 9 h 31"/>
                <a:gd name="T10" fmla="*/ 0 w 31"/>
                <a:gd name="T11" fmla="*/ 13 h 31"/>
                <a:gd name="T12" fmla="*/ 0 w 31"/>
                <a:gd name="T13" fmla="*/ 17 h 31"/>
                <a:gd name="T14" fmla="*/ 0 w 31"/>
                <a:gd name="T15" fmla="*/ 17 h 31"/>
                <a:gd name="T16" fmla="*/ 0 w 31"/>
                <a:gd name="T17" fmla="*/ 22 h 31"/>
                <a:gd name="T18" fmla="*/ 4 w 31"/>
                <a:gd name="T19" fmla="*/ 22 h 31"/>
                <a:gd name="T20" fmla="*/ 9 w 31"/>
                <a:gd name="T21" fmla="*/ 26 h 31"/>
                <a:gd name="T22" fmla="*/ 13 w 31"/>
                <a:gd name="T23" fmla="*/ 31 h 31"/>
                <a:gd name="T24" fmla="*/ 18 w 31"/>
                <a:gd name="T25" fmla="*/ 31 h 31"/>
                <a:gd name="T26" fmla="*/ 22 w 31"/>
                <a:gd name="T27" fmla="*/ 26 h 31"/>
                <a:gd name="T28" fmla="*/ 31 w 31"/>
                <a:gd name="T29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1">
                  <a:moveTo>
                    <a:pt x="31" y="22"/>
                  </a:moveTo>
                  <a:lnTo>
                    <a:pt x="22" y="17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9" y="26"/>
                  </a:lnTo>
                  <a:lnTo>
                    <a:pt x="13" y="31"/>
                  </a:lnTo>
                  <a:lnTo>
                    <a:pt x="18" y="31"/>
                  </a:lnTo>
                  <a:lnTo>
                    <a:pt x="22" y="26"/>
                  </a:lnTo>
                  <a:lnTo>
                    <a:pt x="31" y="22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4"/>
            <p:cNvSpPr>
              <a:spLocks/>
            </p:cNvSpPr>
            <p:nvPr/>
          </p:nvSpPr>
          <p:spPr bwMode="auto">
            <a:xfrm>
              <a:off x="2432050" y="2984500"/>
              <a:ext cx="55563" cy="20637"/>
            </a:xfrm>
            <a:custGeom>
              <a:avLst/>
              <a:gdLst>
                <a:gd name="T0" fmla="*/ 35 w 35"/>
                <a:gd name="T1" fmla="*/ 5 h 13"/>
                <a:gd name="T2" fmla="*/ 26 w 35"/>
                <a:gd name="T3" fmla="*/ 0 h 13"/>
                <a:gd name="T4" fmla="*/ 4 w 35"/>
                <a:gd name="T5" fmla="*/ 0 h 13"/>
                <a:gd name="T6" fmla="*/ 4 w 35"/>
                <a:gd name="T7" fmla="*/ 0 h 13"/>
                <a:gd name="T8" fmla="*/ 0 w 35"/>
                <a:gd name="T9" fmla="*/ 5 h 13"/>
                <a:gd name="T10" fmla="*/ 0 w 35"/>
                <a:gd name="T11" fmla="*/ 9 h 13"/>
                <a:gd name="T12" fmla="*/ 0 w 35"/>
                <a:gd name="T13" fmla="*/ 9 h 13"/>
                <a:gd name="T14" fmla="*/ 0 w 35"/>
                <a:gd name="T15" fmla="*/ 9 h 13"/>
                <a:gd name="T16" fmla="*/ 4 w 35"/>
                <a:gd name="T17" fmla="*/ 5 h 13"/>
                <a:gd name="T18" fmla="*/ 8 w 35"/>
                <a:gd name="T19" fmla="*/ 5 h 13"/>
                <a:gd name="T20" fmla="*/ 13 w 35"/>
                <a:gd name="T21" fmla="*/ 9 h 13"/>
                <a:gd name="T22" fmla="*/ 17 w 35"/>
                <a:gd name="T23" fmla="*/ 9 h 13"/>
                <a:gd name="T24" fmla="*/ 22 w 35"/>
                <a:gd name="T25" fmla="*/ 13 h 13"/>
                <a:gd name="T26" fmla="*/ 26 w 35"/>
                <a:gd name="T27" fmla="*/ 13 h 13"/>
                <a:gd name="T28" fmla="*/ 30 w 35"/>
                <a:gd name="T29" fmla="*/ 13 h 13"/>
                <a:gd name="T30" fmla="*/ 35 w 35"/>
                <a:gd name="T31" fmla="*/ 9 h 13"/>
                <a:gd name="T32" fmla="*/ 35 w 35"/>
                <a:gd name="T33" fmla="*/ 9 h 13"/>
                <a:gd name="T34" fmla="*/ 35 w 35"/>
                <a:gd name="T35" fmla="*/ 5 h 13"/>
                <a:gd name="T36" fmla="*/ 35 w 35"/>
                <a:gd name="T37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" h="13">
                  <a:moveTo>
                    <a:pt x="35" y="5"/>
                  </a:moveTo>
                  <a:lnTo>
                    <a:pt x="2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5"/>
                  </a:lnTo>
                  <a:lnTo>
                    <a:pt x="8" y="5"/>
                  </a:lnTo>
                  <a:lnTo>
                    <a:pt x="13" y="9"/>
                  </a:lnTo>
                  <a:lnTo>
                    <a:pt x="17" y="9"/>
                  </a:lnTo>
                  <a:lnTo>
                    <a:pt x="22" y="13"/>
                  </a:lnTo>
                  <a:lnTo>
                    <a:pt x="26" y="13"/>
                  </a:lnTo>
                  <a:lnTo>
                    <a:pt x="30" y="13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5" y="5"/>
                  </a:lnTo>
                  <a:lnTo>
                    <a:pt x="35" y="5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5"/>
            <p:cNvSpPr>
              <a:spLocks/>
            </p:cNvSpPr>
            <p:nvPr/>
          </p:nvSpPr>
          <p:spPr bwMode="auto">
            <a:xfrm>
              <a:off x="2606675" y="2894013"/>
              <a:ext cx="41275" cy="49212"/>
            </a:xfrm>
            <a:custGeom>
              <a:avLst/>
              <a:gdLst>
                <a:gd name="T0" fmla="*/ 26 w 26"/>
                <a:gd name="T1" fmla="*/ 31 h 31"/>
                <a:gd name="T2" fmla="*/ 22 w 26"/>
                <a:gd name="T3" fmla="*/ 26 h 31"/>
                <a:gd name="T4" fmla="*/ 18 w 26"/>
                <a:gd name="T5" fmla="*/ 13 h 31"/>
                <a:gd name="T6" fmla="*/ 13 w 26"/>
                <a:gd name="T7" fmla="*/ 9 h 31"/>
                <a:gd name="T8" fmla="*/ 9 w 26"/>
                <a:gd name="T9" fmla="*/ 9 h 31"/>
                <a:gd name="T10" fmla="*/ 4 w 26"/>
                <a:gd name="T11" fmla="*/ 4 h 31"/>
                <a:gd name="T12" fmla="*/ 0 w 26"/>
                <a:gd name="T13" fmla="*/ 0 h 31"/>
                <a:gd name="T14" fmla="*/ 0 w 26"/>
                <a:gd name="T15" fmla="*/ 0 h 31"/>
                <a:gd name="T16" fmla="*/ 9 w 26"/>
                <a:gd name="T17" fmla="*/ 4 h 31"/>
                <a:gd name="T18" fmla="*/ 13 w 26"/>
                <a:gd name="T19" fmla="*/ 9 h 31"/>
                <a:gd name="T20" fmla="*/ 22 w 26"/>
                <a:gd name="T21" fmla="*/ 13 h 31"/>
                <a:gd name="T22" fmla="*/ 22 w 26"/>
                <a:gd name="T23" fmla="*/ 17 h 31"/>
                <a:gd name="T24" fmla="*/ 26 w 26"/>
                <a:gd name="T25" fmla="*/ 17 h 31"/>
                <a:gd name="T26" fmla="*/ 26 w 26"/>
                <a:gd name="T27" fmla="*/ 22 h 31"/>
                <a:gd name="T28" fmla="*/ 26 w 26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31">
                  <a:moveTo>
                    <a:pt x="26" y="31"/>
                  </a:moveTo>
                  <a:lnTo>
                    <a:pt x="22" y="26"/>
                  </a:lnTo>
                  <a:lnTo>
                    <a:pt x="18" y="13"/>
                  </a:lnTo>
                  <a:lnTo>
                    <a:pt x="13" y="9"/>
                  </a:lnTo>
                  <a:lnTo>
                    <a:pt x="9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9" y="4"/>
                  </a:lnTo>
                  <a:lnTo>
                    <a:pt x="13" y="9"/>
                  </a:lnTo>
                  <a:lnTo>
                    <a:pt x="22" y="13"/>
                  </a:lnTo>
                  <a:lnTo>
                    <a:pt x="22" y="17"/>
                  </a:lnTo>
                  <a:lnTo>
                    <a:pt x="26" y="17"/>
                  </a:lnTo>
                  <a:lnTo>
                    <a:pt x="26" y="22"/>
                  </a:lnTo>
                  <a:lnTo>
                    <a:pt x="26" y="31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"/>
            <p:cNvSpPr>
              <a:spLocks/>
            </p:cNvSpPr>
            <p:nvPr/>
          </p:nvSpPr>
          <p:spPr bwMode="auto">
            <a:xfrm>
              <a:off x="2598738" y="2894013"/>
              <a:ext cx="22225" cy="49212"/>
            </a:xfrm>
            <a:custGeom>
              <a:avLst/>
              <a:gdLst>
                <a:gd name="T0" fmla="*/ 14 w 14"/>
                <a:gd name="T1" fmla="*/ 31 h 31"/>
                <a:gd name="T2" fmla="*/ 14 w 14"/>
                <a:gd name="T3" fmla="*/ 26 h 31"/>
                <a:gd name="T4" fmla="*/ 5 w 14"/>
                <a:gd name="T5" fmla="*/ 17 h 31"/>
                <a:gd name="T6" fmla="*/ 5 w 14"/>
                <a:gd name="T7" fmla="*/ 13 h 31"/>
                <a:gd name="T8" fmla="*/ 0 w 14"/>
                <a:gd name="T9" fmla="*/ 9 h 31"/>
                <a:gd name="T10" fmla="*/ 0 w 14"/>
                <a:gd name="T11" fmla="*/ 4 h 31"/>
                <a:gd name="T12" fmla="*/ 0 w 14"/>
                <a:gd name="T13" fmla="*/ 0 h 31"/>
                <a:gd name="T14" fmla="*/ 5 w 14"/>
                <a:gd name="T15" fmla="*/ 9 h 31"/>
                <a:gd name="T16" fmla="*/ 9 w 14"/>
                <a:gd name="T17" fmla="*/ 17 h 31"/>
                <a:gd name="T18" fmla="*/ 14 w 14"/>
                <a:gd name="T19" fmla="*/ 26 h 31"/>
                <a:gd name="T20" fmla="*/ 14 w 14"/>
                <a:gd name="T21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31">
                  <a:moveTo>
                    <a:pt x="14" y="31"/>
                  </a:moveTo>
                  <a:lnTo>
                    <a:pt x="14" y="26"/>
                  </a:lnTo>
                  <a:lnTo>
                    <a:pt x="5" y="17"/>
                  </a:lnTo>
                  <a:lnTo>
                    <a:pt x="5" y="13"/>
                  </a:lnTo>
                  <a:lnTo>
                    <a:pt x="0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5" y="9"/>
                  </a:lnTo>
                  <a:lnTo>
                    <a:pt x="9" y="17"/>
                  </a:lnTo>
                  <a:lnTo>
                    <a:pt x="14" y="26"/>
                  </a:lnTo>
                  <a:lnTo>
                    <a:pt x="14" y="31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7"/>
            <p:cNvSpPr>
              <a:spLocks/>
            </p:cNvSpPr>
            <p:nvPr/>
          </p:nvSpPr>
          <p:spPr bwMode="auto">
            <a:xfrm>
              <a:off x="2493963" y="2978150"/>
              <a:ext cx="42863" cy="61912"/>
            </a:xfrm>
            <a:custGeom>
              <a:avLst/>
              <a:gdLst>
                <a:gd name="T0" fmla="*/ 27 w 27"/>
                <a:gd name="T1" fmla="*/ 0 h 39"/>
                <a:gd name="T2" fmla="*/ 27 w 27"/>
                <a:gd name="T3" fmla="*/ 4 h 39"/>
                <a:gd name="T4" fmla="*/ 18 w 27"/>
                <a:gd name="T5" fmla="*/ 9 h 39"/>
                <a:gd name="T6" fmla="*/ 13 w 27"/>
                <a:gd name="T7" fmla="*/ 13 h 39"/>
                <a:gd name="T8" fmla="*/ 9 w 27"/>
                <a:gd name="T9" fmla="*/ 22 h 39"/>
                <a:gd name="T10" fmla="*/ 5 w 27"/>
                <a:gd name="T11" fmla="*/ 31 h 39"/>
                <a:gd name="T12" fmla="*/ 0 w 27"/>
                <a:gd name="T13" fmla="*/ 39 h 39"/>
                <a:gd name="T14" fmla="*/ 5 w 27"/>
                <a:gd name="T15" fmla="*/ 31 h 39"/>
                <a:gd name="T16" fmla="*/ 9 w 27"/>
                <a:gd name="T17" fmla="*/ 22 h 39"/>
                <a:gd name="T18" fmla="*/ 13 w 27"/>
                <a:gd name="T19" fmla="*/ 17 h 39"/>
                <a:gd name="T20" fmla="*/ 18 w 27"/>
                <a:gd name="T21" fmla="*/ 13 h 39"/>
                <a:gd name="T22" fmla="*/ 27 w 27"/>
                <a:gd name="T23" fmla="*/ 4 h 39"/>
                <a:gd name="T24" fmla="*/ 27 w 27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39">
                  <a:moveTo>
                    <a:pt x="27" y="0"/>
                  </a:moveTo>
                  <a:lnTo>
                    <a:pt x="27" y="4"/>
                  </a:lnTo>
                  <a:lnTo>
                    <a:pt x="18" y="9"/>
                  </a:lnTo>
                  <a:lnTo>
                    <a:pt x="13" y="13"/>
                  </a:lnTo>
                  <a:lnTo>
                    <a:pt x="9" y="22"/>
                  </a:lnTo>
                  <a:lnTo>
                    <a:pt x="5" y="31"/>
                  </a:lnTo>
                  <a:lnTo>
                    <a:pt x="0" y="39"/>
                  </a:lnTo>
                  <a:lnTo>
                    <a:pt x="5" y="31"/>
                  </a:lnTo>
                  <a:lnTo>
                    <a:pt x="9" y="22"/>
                  </a:lnTo>
                  <a:lnTo>
                    <a:pt x="13" y="17"/>
                  </a:lnTo>
                  <a:lnTo>
                    <a:pt x="18" y="13"/>
                  </a:lnTo>
                  <a:lnTo>
                    <a:pt x="27" y="4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8"/>
            <p:cNvSpPr>
              <a:spLocks/>
            </p:cNvSpPr>
            <p:nvPr/>
          </p:nvSpPr>
          <p:spPr bwMode="auto">
            <a:xfrm>
              <a:off x="2452688" y="2943225"/>
              <a:ext cx="49213" cy="34925"/>
            </a:xfrm>
            <a:custGeom>
              <a:avLst/>
              <a:gdLst>
                <a:gd name="T0" fmla="*/ 31 w 31"/>
                <a:gd name="T1" fmla="*/ 0 h 22"/>
                <a:gd name="T2" fmla="*/ 31 w 31"/>
                <a:gd name="T3" fmla="*/ 0 h 22"/>
                <a:gd name="T4" fmla="*/ 22 w 31"/>
                <a:gd name="T5" fmla="*/ 4 h 22"/>
                <a:gd name="T6" fmla="*/ 13 w 31"/>
                <a:gd name="T7" fmla="*/ 4 h 22"/>
                <a:gd name="T8" fmla="*/ 9 w 31"/>
                <a:gd name="T9" fmla="*/ 13 h 22"/>
                <a:gd name="T10" fmla="*/ 4 w 31"/>
                <a:gd name="T11" fmla="*/ 17 h 22"/>
                <a:gd name="T12" fmla="*/ 0 w 31"/>
                <a:gd name="T13" fmla="*/ 22 h 22"/>
                <a:gd name="T14" fmla="*/ 4 w 31"/>
                <a:gd name="T15" fmla="*/ 22 h 22"/>
                <a:gd name="T16" fmla="*/ 9 w 31"/>
                <a:gd name="T17" fmla="*/ 17 h 22"/>
                <a:gd name="T18" fmla="*/ 13 w 31"/>
                <a:gd name="T19" fmla="*/ 8 h 22"/>
                <a:gd name="T20" fmla="*/ 17 w 31"/>
                <a:gd name="T21" fmla="*/ 4 h 22"/>
                <a:gd name="T22" fmla="*/ 26 w 31"/>
                <a:gd name="T23" fmla="*/ 0 h 22"/>
                <a:gd name="T24" fmla="*/ 31 w 31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2">
                  <a:moveTo>
                    <a:pt x="31" y="0"/>
                  </a:moveTo>
                  <a:lnTo>
                    <a:pt x="31" y="0"/>
                  </a:lnTo>
                  <a:lnTo>
                    <a:pt x="22" y="4"/>
                  </a:lnTo>
                  <a:lnTo>
                    <a:pt x="13" y="4"/>
                  </a:lnTo>
                  <a:lnTo>
                    <a:pt x="9" y="13"/>
                  </a:lnTo>
                  <a:lnTo>
                    <a:pt x="4" y="17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9" y="17"/>
                  </a:lnTo>
                  <a:lnTo>
                    <a:pt x="13" y="8"/>
                  </a:lnTo>
                  <a:lnTo>
                    <a:pt x="17" y="4"/>
                  </a:lnTo>
                  <a:lnTo>
                    <a:pt x="26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2432050" y="3027363"/>
              <a:ext cx="47625" cy="34925"/>
            </a:xfrm>
            <a:custGeom>
              <a:avLst/>
              <a:gdLst>
                <a:gd name="T0" fmla="*/ 30 w 30"/>
                <a:gd name="T1" fmla="*/ 0 h 22"/>
                <a:gd name="T2" fmla="*/ 26 w 30"/>
                <a:gd name="T3" fmla="*/ 0 h 22"/>
                <a:gd name="T4" fmla="*/ 22 w 30"/>
                <a:gd name="T5" fmla="*/ 4 h 22"/>
                <a:gd name="T6" fmla="*/ 17 w 30"/>
                <a:gd name="T7" fmla="*/ 4 h 22"/>
                <a:gd name="T8" fmla="*/ 13 w 30"/>
                <a:gd name="T9" fmla="*/ 4 h 22"/>
                <a:gd name="T10" fmla="*/ 8 w 30"/>
                <a:gd name="T11" fmla="*/ 4 h 22"/>
                <a:gd name="T12" fmla="*/ 4 w 30"/>
                <a:gd name="T13" fmla="*/ 0 h 22"/>
                <a:gd name="T14" fmla="*/ 4 w 30"/>
                <a:gd name="T15" fmla="*/ 0 h 22"/>
                <a:gd name="T16" fmla="*/ 0 w 30"/>
                <a:gd name="T17" fmla="*/ 0 h 22"/>
                <a:gd name="T18" fmla="*/ 0 w 30"/>
                <a:gd name="T19" fmla="*/ 0 h 22"/>
                <a:gd name="T20" fmla="*/ 0 w 30"/>
                <a:gd name="T21" fmla="*/ 4 h 22"/>
                <a:gd name="T22" fmla="*/ 0 w 30"/>
                <a:gd name="T23" fmla="*/ 4 h 22"/>
                <a:gd name="T24" fmla="*/ 0 w 30"/>
                <a:gd name="T25" fmla="*/ 8 h 22"/>
                <a:gd name="T26" fmla="*/ 4 w 30"/>
                <a:gd name="T27" fmla="*/ 22 h 22"/>
                <a:gd name="T28" fmla="*/ 4 w 30"/>
                <a:gd name="T29" fmla="*/ 22 h 22"/>
                <a:gd name="T30" fmla="*/ 4 w 30"/>
                <a:gd name="T31" fmla="*/ 22 h 22"/>
                <a:gd name="T32" fmla="*/ 0 w 30"/>
                <a:gd name="T33" fmla="*/ 13 h 22"/>
                <a:gd name="T34" fmla="*/ 0 w 30"/>
                <a:gd name="T35" fmla="*/ 8 h 22"/>
                <a:gd name="T36" fmla="*/ 0 w 30"/>
                <a:gd name="T37" fmla="*/ 4 h 22"/>
                <a:gd name="T38" fmla="*/ 0 w 30"/>
                <a:gd name="T39" fmla="*/ 4 h 22"/>
                <a:gd name="T40" fmla="*/ 0 w 30"/>
                <a:gd name="T41" fmla="*/ 4 h 22"/>
                <a:gd name="T42" fmla="*/ 4 w 30"/>
                <a:gd name="T43" fmla="*/ 4 h 22"/>
                <a:gd name="T44" fmla="*/ 4 w 30"/>
                <a:gd name="T45" fmla="*/ 4 h 22"/>
                <a:gd name="T46" fmla="*/ 8 w 30"/>
                <a:gd name="T47" fmla="*/ 4 h 22"/>
                <a:gd name="T48" fmla="*/ 13 w 30"/>
                <a:gd name="T49" fmla="*/ 4 h 22"/>
                <a:gd name="T50" fmla="*/ 17 w 30"/>
                <a:gd name="T51" fmla="*/ 4 h 22"/>
                <a:gd name="T52" fmla="*/ 22 w 30"/>
                <a:gd name="T53" fmla="*/ 4 h 22"/>
                <a:gd name="T54" fmla="*/ 26 w 30"/>
                <a:gd name="T55" fmla="*/ 0 h 22"/>
                <a:gd name="T56" fmla="*/ 30 w 30"/>
                <a:gd name="T5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" h="22">
                  <a:moveTo>
                    <a:pt x="30" y="0"/>
                  </a:moveTo>
                  <a:lnTo>
                    <a:pt x="26" y="0"/>
                  </a:lnTo>
                  <a:lnTo>
                    <a:pt x="22" y="4"/>
                  </a:lnTo>
                  <a:lnTo>
                    <a:pt x="17" y="4"/>
                  </a:lnTo>
                  <a:lnTo>
                    <a:pt x="13" y="4"/>
                  </a:lnTo>
                  <a:lnTo>
                    <a:pt x="8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0" y="13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2" y="4"/>
                  </a:lnTo>
                  <a:lnTo>
                    <a:pt x="26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40"/>
            <p:cNvSpPr>
              <a:spLocks/>
            </p:cNvSpPr>
            <p:nvPr/>
          </p:nvSpPr>
          <p:spPr bwMode="auto">
            <a:xfrm>
              <a:off x="2514600" y="3152775"/>
              <a:ext cx="36513" cy="49212"/>
            </a:xfrm>
            <a:custGeom>
              <a:avLst/>
              <a:gdLst>
                <a:gd name="T0" fmla="*/ 9 w 23"/>
                <a:gd name="T1" fmla="*/ 0 h 31"/>
                <a:gd name="T2" fmla="*/ 9 w 23"/>
                <a:gd name="T3" fmla="*/ 0 h 31"/>
                <a:gd name="T4" fmla="*/ 9 w 23"/>
                <a:gd name="T5" fmla="*/ 9 h 31"/>
                <a:gd name="T6" fmla="*/ 9 w 23"/>
                <a:gd name="T7" fmla="*/ 9 h 31"/>
                <a:gd name="T8" fmla="*/ 9 w 23"/>
                <a:gd name="T9" fmla="*/ 13 h 31"/>
                <a:gd name="T10" fmla="*/ 5 w 23"/>
                <a:gd name="T11" fmla="*/ 18 h 31"/>
                <a:gd name="T12" fmla="*/ 5 w 23"/>
                <a:gd name="T13" fmla="*/ 22 h 31"/>
                <a:gd name="T14" fmla="*/ 0 w 23"/>
                <a:gd name="T15" fmla="*/ 22 h 31"/>
                <a:gd name="T16" fmla="*/ 0 w 23"/>
                <a:gd name="T17" fmla="*/ 27 h 31"/>
                <a:gd name="T18" fmla="*/ 0 w 23"/>
                <a:gd name="T19" fmla="*/ 27 h 31"/>
                <a:gd name="T20" fmla="*/ 0 w 23"/>
                <a:gd name="T21" fmla="*/ 27 h 31"/>
                <a:gd name="T22" fmla="*/ 5 w 23"/>
                <a:gd name="T23" fmla="*/ 31 h 31"/>
                <a:gd name="T24" fmla="*/ 9 w 23"/>
                <a:gd name="T25" fmla="*/ 31 h 31"/>
                <a:gd name="T26" fmla="*/ 18 w 23"/>
                <a:gd name="T27" fmla="*/ 31 h 31"/>
                <a:gd name="T28" fmla="*/ 23 w 23"/>
                <a:gd name="T29" fmla="*/ 31 h 31"/>
                <a:gd name="T30" fmla="*/ 18 w 23"/>
                <a:gd name="T31" fmla="*/ 31 h 31"/>
                <a:gd name="T32" fmla="*/ 9 w 23"/>
                <a:gd name="T33" fmla="*/ 31 h 31"/>
                <a:gd name="T34" fmla="*/ 5 w 23"/>
                <a:gd name="T35" fmla="*/ 31 h 31"/>
                <a:gd name="T36" fmla="*/ 5 w 23"/>
                <a:gd name="T37" fmla="*/ 27 h 31"/>
                <a:gd name="T38" fmla="*/ 5 w 23"/>
                <a:gd name="T39" fmla="*/ 27 h 31"/>
                <a:gd name="T40" fmla="*/ 5 w 23"/>
                <a:gd name="T41" fmla="*/ 27 h 31"/>
                <a:gd name="T42" fmla="*/ 5 w 23"/>
                <a:gd name="T43" fmla="*/ 22 h 31"/>
                <a:gd name="T44" fmla="*/ 5 w 23"/>
                <a:gd name="T45" fmla="*/ 22 h 31"/>
                <a:gd name="T46" fmla="*/ 9 w 23"/>
                <a:gd name="T47" fmla="*/ 18 h 31"/>
                <a:gd name="T48" fmla="*/ 9 w 23"/>
                <a:gd name="T49" fmla="*/ 18 h 31"/>
                <a:gd name="T50" fmla="*/ 9 w 23"/>
                <a:gd name="T51" fmla="*/ 13 h 31"/>
                <a:gd name="T52" fmla="*/ 14 w 23"/>
                <a:gd name="T53" fmla="*/ 9 h 31"/>
                <a:gd name="T54" fmla="*/ 9 w 23"/>
                <a:gd name="T55" fmla="*/ 0 h 31"/>
                <a:gd name="T56" fmla="*/ 9 w 23"/>
                <a:gd name="T5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" h="31">
                  <a:moveTo>
                    <a:pt x="9" y="0"/>
                  </a:moveTo>
                  <a:lnTo>
                    <a:pt x="9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3"/>
                  </a:lnTo>
                  <a:lnTo>
                    <a:pt x="5" y="18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5" y="31"/>
                  </a:lnTo>
                  <a:lnTo>
                    <a:pt x="9" y="31"/>
                  </a:lnTo>
                  <a:lnTo>
                    <a:pt x="18" y="31"/>
                  </a:lnTo>
                  <a:lnTo>
                    <a:pt x="23" y="31"/>
                  </a:lnTo>
                  <a:lnTo>
                    <a:pt x="18" y="31"/>
                  </a:lnTo>
                  <a:lnTo>
                    <a:pt x="9" y="31"/>
                  </a:lnTo>
                  <a:lnTo>
                    <a:pt x="5" y="31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3"/>
                  </a:lnTo>
                  <a:lnTo>
                    <a:pt x="14" y="9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1"/>
            <p:cNvSpPr>
              <a:spLocks/>
            </p:cNvSpPr>
            <p:nvPr/>
          </p:nvSpPr>
          <p:spPr bwMode="auto">
            <a:xfrm>
              <a:off x="2647950" y="3265488"/>
              <a:ext cx="34925" cy="49212"/>
            </a:xfrm>
            <a:custGeom>
              <a:avLst/>
              <a:gdLst>
                <a:gd name="T0" fmla="*/ 0 w 22"/>
                <a:gd name="T1" fmla="*/ 0 h 31"/>
                <a:gd name="T2" fmla="*/ 5 w 22"/>
                <a:gd name="T3" fmla="*/ 0 h 31"/>
                <a:gd name="T4" fmla="*/ 5 w 22"/>
                <a:gd name="T5" fmla="*/ 9 h 31"/>
                <a:gd name="T6" fmla="*/ 5 w 22"/>
                <a:gd name="T7" fmla="*/ 9 h 31"/>
                <a:gd name="T8" fmla="*/ 5 w 22"/>
                <a:gd name="T9" fmla="*/ 13 h 31"/>
                <a:gd name="T10" fmla="*/ 5 w 22"/>
                <a:gd name="T11" fmla="*/ 18 h 31"/>
                <a:gd name="T12" fmla="*/ 5 w 22"/>
                <a:gd name="T13" fmla="*/ 22 h 31"/>
                <a:gd name="T14" fmla="*/ 0 w 22"/>
                <a:gd name="T15" fmla="*/ 26 h 31"/>
                <a:gd name="T16" fmla="*/ 0 w 22"/>
                <a:gd name="T17" fmla="*/ 26 h 31"/>
                <a:gd name="T18" fmla="*/ 0 w 22"/>
                <a:gd name="T19" fmla="*/ 31 h 31"/>
                <a:gd name="T20" fmla="*/ 5 w 22"/>
                <a:gd name="T21" fmla="*/ 31 h 31"/>
                <a:gd name="T22" fmla="*/ 5 w 22"/>
                <a:gd name="T23" fmla="*/ 31 h 31"/>
                <a:gd name="T24" fmla="*/ 9 w 22"/>
                <a:gd name="T25" fmla="*/ 31 h 31"/>
                <a:gd name="T26" fmla="*/ 18 w 22"/>
                <a:gd name="T27" fmla="*/ 26 h 31"/>
                <a:gd name="T28" fmla="*/ 22 w 22"/>
                <a:gd name="T29" fmla="*/ 26 h 31"/>
                <a:gd name="T30" fmla="*/ 18 w 22"/>
                <a:gd name="T31" fmla="*/ 26 h 31"/>
                <a:gd name="T32" fmla="*/ 9 w 22"/>
                <a:gd name="T33" fmla="*/ 31 h 31"/>
                <a:gd name="T34" fmla="*/ 9 w 22"/>
                <a:gd name="T35" fmla="*/ 31 h 31"/>
                <a:gd name="T36" fmla="*/ 5 w 22"/>
                <a:gd name="T37" fmla="*/ 26 h 31"/>
                <a:gd name="T38" fmla="*/ 5 w 22"/>
                <a:gd name="T39" fmla="*/ 26 h 31"/>
                <a:gd name="T40" fmla="*/ 5 w 22"/>
                <a:gd name="T41" fmla="*/ 26 h 31"/>
                <a:gd name="T42" fmla="*/ 5 w 22"/>
                <a:gd name="T43" fmla="*/ 26 h 31"/>
                <a:gd name="T44" fmla="*/ 5 w 22"/>
                <a:gd name="T45" fmla="*/ 22 h 31"/>
                <a:gd name="T46" fmla="*/ 9 w 22"/>
                <a:gd name="T47" fmla="*/ 18 h 31"/>
                <a:gd name="T48" fmla="*/ 9 w 22"/>
                <a:gd name="T49" fmla="*/ 18 h 31"/>
                <a:gd name="T50" fmla="*/ 9 w 22"/>
                <a:gd name="T51" fmla="*/ 13 h 31"/>
                <a:gd name="T52" fmla="*/ 9 w 22"/>
                <a:gd name="T53" fmla="*/ 9 h 31"/>
                <a:gd name="T54" fmla="*/ 5 w 22"/>
                <a:gd name="T55" fmla="*/ 4 h 31"/>
                <a:gd name="T56" fmla="*/ 0 w 22"/>
                <a:gd name="T5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" h="31">
                  <a:moveTo>
                    <a:pt x="0" y="0"/>
                  </a:moveTo>
                  <a:lnTo>
                    <a:pt x="5" y="0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13"/>
                  </a:lnTo>
                  <a:lnTo>
                    <a:pt x="5" y="18"/>
                  </a:lnTo>
                  <a:lnTo>
                    <a:pt x="5" y="22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9" y="31"/>
                  </a:lnTo>
                  <a:lnTo>
                    <a:pt x="18" y="26"/>
                  </a:lnTo>
                  <a:lnTo>
                    <a:pt x="22" y="26"/>
                  </a:lnTo>
                  <a:lnTo>
                    <a:pt x="18" y="26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3"/>
                  </a:lnTo>
                  <a:lnTo>
                    <a:pt x="9" y="9"/>
                  </a:lnTo>
                  <a:lnTo>
                    <a:pt x="5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2"/>
            <p:cNvSpPr>
              <a:spLocks/>
            </p:cNvSpPr>
            <p:nvPr/>
          </p:nvSpPr>
          <p:spPr bwMode="auto">
            <a:xfrm>
              <a:off x="2452688" y="3040063"/>
              <a:ext cx="49213" cy="42862"/>
            </a:xfrm>
            <a:custGeom>
              <a:avLst/>
              <a:gdLst>
                <a:gd name="T0" fmla="*/ 31 w 31"/>
                <a:gd name="T1" fmla="*/ 0 h 27"/>
                <a:gd name="T2" fmla="*/ 31 w 31"/>
                <a:gd name="T3" fmla="*/ 0 h 27"/>
                <a:gd name="T4" fmla="*/ 26 w 31"/>
                <a:gd name="T5" fmla="*/ 5 h 27"/>
                <a:gd name="T6" fmla="*/ 22 w 31"/>
                <a:gd name="T7" fmla="*/ 5 h 27"/>
                <a:gd name="T8" fmla="*/ 17 w 31"/>
                <a:gd name="T9" fmla="*/ 5 h 27"/>
                <a:gd name="T10" fmla="*/ 13 w 31"/>
                <a:gd name="T11" fmla="*/ 5 h 27"/>
                <a:gd name="T12" fmla="*/ 4 w 31"/>
                <a:gd name="T13" fmla="*/ 5 h 27"/>
                <a:gd name="T14" fmla="*/ 4 w 31"/>
                <a:gd name="T15" fmla="*/ 5 h 27"/>
                <a:gd name="T16" fmla="*/ 0 w 31"/>
                <a:gd name="T17" fmla="*/ 5 h 27"/>
                <a:gd name="T18" fmla="*/ 0 w 31"/>
                <a:gd name="T19" fmla="*/ 5 h 27"/>
                <a:gd name="T20" fmla="*/ 0 w 31"/>
                <a:gd name="T21" fmla="*/ 5 h 27"/>
                <a:gd name="T22" fmla="*/ 0 w 31"/>
                <a:gd name="T23" fmla="*/ 9 h 27"/>
                <a:gd name="T24" fmla="*/ 0 w 31"/>
                <a:gd name="T25" fmla="*/ 14 h 27"/>
                <a:gd name="T26" fmla="*/ 4 w 31"/>
                <a:gd name="T27" fmla="*/ 23 h 27"/>
                <a:gd name="T28" fmla="*/ 4 w 31"/>
                <a:gd name="T29" fmla="*/ 27 h 27"/>
                <a:gd name="T30" fmla="*/ 4 w 31"/>
                <a:gd name="T31" fmla="*/ 23 h 27"/>
                <a:gd name="T32" fmla="*/ 0 w 31"/>
                <a:gd name="T33" fmla="*/ 14 h 27"/>
                <a:gd name="T34" fmla="*/ 0 w 31"/>
                <a:gd name="T35" fmla="*/ 9 h 27"/>
                <a:gd name="T36" fmla="*/ 0 w 31"/>
                <a:gd name="T37" fmla="*/ 5 h 27"/>
                <a:gd name="T38" fmla="*/ 0 w 31"/>
                <a:gd name="T39" fmla="*/ 5 h 27"/>
                <a:gd name="T40" fmla="*/ 4 w 31"/>
                <a:gd name="T41" fmla="*/ 5 h 27"/>
                <a:gd name="T42" fmla="*/ 4 w 31"/>
                <a:gd name="T43" fmla="*/ 5 h 27"/>
                <a:gd name="T44" fmla="*/ 4 w 31"/>
                <a:gd name="T45" fmla="*/ 5 h 27"/>
                <a:gd name="T46" fmla="*/ 9 w 31"/>
                <a:gd name="T47" fmla="*/ 9 h 27"/>
                <a:gd name="T48" fmla="*/ 17 w 31"/>
                <a:gd name="T49" fmla="*/ 9 h 27"/>
                <a:gd name="T50" fmla="*/ 22 w 31"/>
                <a:gd name="T51" fmla="*/ 9 h 27"/>
                <a:gd name="T52" fmla="*/ 22 w 31"/>
                <a:gd name="T53" fmla="*/ 5 h 27"/>
                <a:gd name="T54" fmla="*/ 31 w 31"/>
                <a:gd name="T55" fmla="*/ 0 h 27"/>
                <a:gd name="T56" fmla="*/ 31 w 31"/>
                <a:gd name="T5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" h="27">
                  <a:moveTo>
                    <a:pt x="31" y="0"/>
                  </a:moveTo>
                  <a:lnTo>
                    <a:pt x="31" y="0"/>
                  </a:lnTo>
                  <a:lnTo>
                    <a:pt x="26" y="5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13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4"/>
                  </a:lnTo>
                  <a:lnTo>
                    <a:pt x="4" y="23"/>
                  </a:lnTo>
                  <a:lnTo>
                    <a:pt x="4" y="27"/>
                  </a:lnTo>
                  <a:lnTo>
                    <a:pt x="4" y="23"/>
                  </a:lnTo>
                  <a:lnTo>
                    <a:pt x="0" y="14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9" y="9"/>
                  </a:lnTo>
                  <a:lnTo>
                    <a:pt x="17" y="9"/>
                  </a:lnTo>
                  <a:lnTo>
                    <a:pt x="22" y="9"/>
                  </a:lnTo>
                  <a:lnTo>
                    <a:pt x="22" y="5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43"/>
            <p:cNvSpPr>
              <a:spLocks/>
            </p:cNvSpPr>
            <p:nvPr/>
          </p:nvSpPr>
          <p:spPr bwMode="auto">
            <a:xfrm>
              <a:off x="2432050" y="3097213"/>
              <a:ext cx="61913" cy="104775"/>
            </a:xfrm>
            <a:custGeom>
              <a:avLst/>
              <a:gdLst>
                <a:gd name="T0" fmla="*/ 13 w 39"/>
                <a:gd name="T1" fmla="*/ 0 h 66"/>
                <a:gd name="T2" fmla="*/ 13 w 39"/>
                <a:gd name="T3" fmla="*/ 4 h 66"/>
                <a:gd name="T4" fmla="*/ 17 w 39"/>
                <a:gd name="T5" fmla="*/ 17 h 66"/>
                <a:gd name="T6" fmla="*/ 17 w 39"/>
                <a:gd name="T7" fmla="*/ 22 h 66"/>
                <a:gd name="T8" fmla="*/ 13 w 39"/>
                <a:gd name="T9" fmla="*/ 31 h 66"/>
                <a:gd name="T10" fmla="*/ 8 w 39"/>
                <a:gd name="T11" fmla="*/ 40 h 66"/>
                <a:gd name="T12" fmla="*/ 4 w 39"/>
                <a:gd name="T13" fmla="*/ 48 h 66"/>
                <a:gd name="T14" fmla="*/ 0 w 39"/>
                <a:gd name="T15" fmla="*/ 53 h 66"/>
                <a:gd name="T16" fmla="*/ 0 w 39"/>
                <a:gd name="T17" fmla="*/ 53 h 66"/>
                <a:gd name="T18" fmla="*/ 0 w 39"/>
                <a:gd name="T19" fmla="*/ 57 h 66"/>
                <a:gd name="T20" fmla="*/ 0 w 39"/>
                <a:gd name="T21" fmla="*/ 62 h 66"/>
                <a:gd name="T22" fmla="*/ 4 w 39"/>
                <a:gd name="T23" fmla="*/ 62 h 66"/>
                <a:gd name="T24" fmla="*/ 4 w 39"/>
                <a:gd name="T25" fmla="*/ 62 h 66"/>
                <a:gd name="T26" fmla="*/ 8 w 39"/>
                <a:gd name="T27" fmla="*/ 62 h 66"/>
                <a:gd name="T28" fmla="*/ 13 w 39"/>
                <a:gd name="T29" fmla="*/ 66 h 66"/>
                <a:gd name="T30" fmla="*/ 30 w 39"/>
                <a:gd name="T31" fmla="*/ 66 h 66"/>
                <a:gd name="T32" fmla="*/ 39 w 39"/>
                <a:gd name="T33" fmla="*/ 62 h 66"/>
                <a:gd name="T34" fmla="*/ 30 w 39"/>
                <a:gd name="T35" fmla="*/ 62 h 66"/>
                <a:gd name="T36" fmla="*/ 17 w 39"/>
                <a:gd name="T37" fmla="*/ 62 h 66"/>
                <a:gd name="T38" fmla="*/ 8 w 39"/>
                <a:gd name="T39" fmla="*/ 62 h 66"/>
                <a:gd name="T40" fmla="*/ 4 w 39"/>
                <a:gd name="T41" fmla="*/ 57 h 66"/>
                <a:gd name="T42" fmla="*/ 4 w 39"/>
                <a:gd name="T43" fmla="*/ 57 h 66"/>
                <a:gd name="T44" fmla="*/ 4 w 39"/>
                <a:gd name="T45" fmla="*/ 53 h 66"/>
                <a:gd name="T46" fmla="*/ 4 w 39"/>
                <a:gd name="T47" fmla="*/ 53 h 66"/>
                <a:gd name="T48" fmla="*/ 8 w 39"/>
                <a:gd name="T49" fmla="*/ 48 h 66"/>
                <a:gd name="T50" fmla="*/ 8 w 39"/>
                <a:gd name="T51" fmla="*/ 44 h 66"/>
                <a:gd name="T52" fmla="*/ 13 w 39"/>
                <a:gd name="T53" fmla="*/ 44 h 66"/>
                <a:gd name="T54" fmla="*/ 17 w 39"/>
                <a:gd name="T55" fmla="*/ 40 h 66"/>
                <a:gd name="T56" fmla="*/ 17 w 39"/>
                <a:gd name="T57" fmla="*/ 35 h 66"/>
                <a:gd name="T58" fmla="*/ 17 w 39"/>
                <a:gd name="T59" fmla="*/ 26 h 66"/>
                <a:gd name="T60" fmla="*/ 17 w 39"/>
                <a:gd name="T61" fmla="*/ 17 h 66"/>
                <a:gd name="T62" fmla="*/ 17 w 39"/>
                <a:gd name="T63" fmla="*/ 4 h 66"/>
                <a:gd name="T64" fmla="*/ 13 w 39"/>
                <a:gd name="T6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" h="66">
                  <a:moveTo>
                    <a:pt x="13" y="0"/>
                  </a:moveTo>
                  <a:lnTo>
                    <a:pt x="13" y="4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13" y="31"/>
                  </a:lnTo>
                  <a:lnTo>
                    <a:pt x="8" y="40"/>
                  </a:lnTo>
                  <a:lnTo>
                    <a:pt x="4" y="48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0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8" y="62"/>
                  </a:lnTo>
                  <a:lnTo>
                    <a:pt x="13" y="66"/>
                  </a:lnTo>
                  <a:lnTo>
                    <a:pt x="30" y="66"/>
                  </a:lnTo>
                  <a:lnTo>
                    <a:pt x="39" y="62"/>
                  </a:lnTo>
                  <a:lnTo>
                    <a:pt x="30" y="62"/>
                  </a:lnTo>
                  <a:lnTo>
                    <a:pt x="17" y="62"/>
                  </a:lnTo>
                  <a:lnTo>
                    <a:pt x="8" y="62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8" y="48"/>
                  </a:lnTo>
                  <a:lnTo>
                    <a:pt x="8" y="44"/>
                  </a:lnTo>
                  <a:lnTo>
                    <a:pt x="13" y="44"/>
                  </a:lnTo>
                  <a:lnTo>
                    <a:pt x="17" y="40"/>
                  </a:lnTo>
                  <a:lnTo>
                    <a:pt x="17" y="35"/>
                  </a:lnTo>
                  <a:lnTo>
                    <a:pt x="17" y="26"/>
                  </a:lnTo>
                  <a:lnTo>
                    <a:pt x="17" y="17"/>
                  </a:lnTo>
                  <a:lnTo>
                    <a:pt x="17" y="4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44"/>
            <p:cNvSpPr>
              <a:spLocks/>
            </p:cNvSpPr>
            <p:nvPr/>
          </p:nvSpPr>
          <p:spPr bwMode="auto">
            <a:xfrm>
              <a:off x="2444750" y="3230563"/>
              <a:ext cx="42863" cy="49212"/>
            </a:xfrm>
            <a:custGeom>
              <a:avLst/>
              <a:gdLst>
                <a:gd name="T0" fmla="*/ 27 w 27"/>
                <a:gd name="T1" fmla="*/ 0 h 31"/>
                <a:gd name="T2" fmla="*/ 27 w 27"/>
                <a:gd name="T3" fmla="*/ 0 h 31"/>
                <a:gd name="T4" fmla="*/ 22 w 27"/>
                <a:gd name="T5" fmla="*/ 4 h 31"/>
                <a:gd name="T6" fmla="*/ 18 w 27"/>
                <a:gd name="T7" fmla="*/ 9 h 31"/>
                <a:gd name="T8" fmla="*/ 14 w 27"/>
                <a:gd name="T9" fmla="*/ 9 h 31"/>
                <a:gd name="T10" fmla="*/ 9 w 27"/>
                <a:gd name="T11" fmla="*/ 13 h 31"/>
                <a:gd name="T12" fmla="*/ 5 w 27"/>
                <a:gd name="T13" fmla="*/ 13 h 31"/>
                <a:gd name="T14" fmla="*/ 0 w 27"/>
                <a:gd name="T15" fmla="*/ 17 h 31"/>
                <a:gd name="T16" fmla="*/ 0 w 27"/>
                <a:gd name="T17" fmla="*/ 17 h 31"/>
                <a:gd name="T18" fmla="*/ 0 w 27"/>
                <a:gd name="T19" fmla="*/ 17 h 31"/>
                <a:gd name="T20" fmla="*/ 0 w 27"/>
                <a:gd name="T21" fmla="*/ 17 h 31"/>
                <a:gd name="T22" fmla="*/ 0 w 27"/>
                <a:gd name="T23" fmla="*/ 22 h 31"/>
                <a:gd name="T24" fmla="*/ 5 w 27"/>
                <a:gd name="T25" fmla="*/ 26 h 31"/>
                <a:gd name="T26" fmla="*/ 14 w 27"/>
                <a:gd name="T27" fmla="*/ 31 h 31"/>
                <a:gd name="T28" fmla="*/ 18 w 27"/>
                <a:gd name="T29" fmla="*/ 31 h 31"/>
                <a:gd name="T30" fmla="*/ 14 w 27"/>
                <a:gd name="T31" fmla="*/ 31 h 31"/>
                <a:gd name="T32" fmla="*/ 5 w 27"/>
                <a:gd name="T33" fmla="*/ 26 h 31"/>
                <a:gd name="T34" fmla="*/ 5 w 27"/>
                <a:gd name="T35" fmla="*/ 22 h 31"/>
                <a:gd name="T36" fmla="*/ 0 w 27"/>
                <a:gd name="T37" fmla="*/ 17 h 31"/>
                <a:gd name="T38" fmla="*/ 0 w 27"/>
                <a:gd name="T39" fmla="*/ 17 h 31"/>
                <a:gd name="T40" fmla="*/ 5 w 27"/>
                <a:gd name="T41" fmla="*/ 17 h 31"/>
                <a:gd name="T42" fmla="*/ 5 w 27"/>
                <a:gd name="T43" fmla="*/ 17 h 31"/>
                <a:gd name="T44" fmla="*/ 5 w 27"/>
                <a:gd name="T45" fmla="*/ 17 h 31"/>
                <a:gd name="T46" fmla="*/ 9 w 27"/>
                <a:gd name="T47" fmla="*/ 17 h 31"/>
                <a:gd name="T48" fmla="*/ 14 w 27"/>
                <a:gd name="T49" fmla="*/ 13 h 31"/>
                <a:gd name="T50" fmla="*/ 18 w 27"/>
                <a:gd name="T51" fmla="*/ 9 h 31"/>
                <a:gd name="T52" fmla="*/ 22 w 27"/>
                <a:gd name="T53" fmla="*/ 9 h 31"/>
                <a:gd name="T54" fmla="*/ 27 w 27"/>
                <a:gd name="T55" fmla="*/ 0 h 31"/>
                <a:gd name="T56" fmla="*/ 27 w 27"/>
                <a:gd name="T5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" h="31">
                  <a:moveTo>
                    <a:pt x="27" y="0"/>
                  </a:moveTo>
                  <a:lnTo>
                    <a:pt x="27" y="0"/>
                  </a:lnTo>
                  <a:lnTo>
                    <a:pt x="22" y="4"/>
                  </a:lnTo>
                  <a:lnTo>
                    <a:pt x="18" y="9"/>
                  </a:lnTo>
                  <a:lnTo>
                    <a:pt x="14" y="9"/>
                  </a:lnTo>
                  <a:lnTo>
                    <a:pt x="9" y="13"/>
                  </a:lnTo>
                  <a:lnTo>
                    <a:pt x="5" y="13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5" y="26"/>
                  </a:lnTo>
                  <a:lnTo>
                    <a:pt x="14" y="31"/>
                  </a:lnTo>
                  <a:lnTo>
                    <a:pt x="18" y="31"/>
                  </a:lnTo>
                  <a:lnTo>
                    <a:pt x="14" y="31"/>
                  </a:lnTo>
                  <a:lnTo>
                    <a:pt x="5" y="26"/>
                  </a:lnTo>
                  <a:lnTo>
                    <a:pt x="5" y="22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9" y="17"/>
                  </a:lnTo>
                  <a:lnTo>
                    <a:pt x="14" y="13"/>
                  </a:lnTo>
                  <a:lnTo>
                    <a:pt x="18" y="9"/>
                  </a:lnTo>
                  <a:lnTo>
                    <a:pt x="22" y="9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5"/>
            <p:cNvSpPr>
              <a:spLocks/>
            </p:cNvSpPr>
            <p:nvPr/>
          </p:nvSpPr>
          <p:spPr bwMode="auto">
            <a:xfrm>
              <a:off x="2479675" y="2865438"/>
              <a:ext cx="133350" cy="98425"/>
            </a:xfrm>
            <a:custGeom>
              <a:avLst/>
              <a:gdLst>
                <a:gd name="T0" fmla="*/ 84 w 84"/>
                <a:gd name="T1" fmla="*/ 49 h 62"/>
                <a:gd name="T2" fmla="*/ 80 w 84"/>
                <a:gd name="T3" fmla="*/ 44 h 62"/>
                <a:gd name="T4" fmla="*/ 75 w 84"/>
                <a:gd name="T5" fmla="*/ 40 h 62"/>
                <a:gd name="T6" fmla="*/ 71 w 84"/>
                <a:gd name="T7" fmla="*/ 35 h 62"/>
                <a:gd name="T8" fmla="*/ 67 w 84"/>
                <a:gd name="T9" fmla="*/ 35 h 62"/>
                <a:gd name="T10" fmla="*/ 58 w 84"/>
                <a:gd name="T11" fmla="*/ 31 h 62"/>
                <a:gd name="T12" fmla="*/ 49 w 84"/>
                <a:gd name="T13" fmla="*/ 31 h 62"/>
                <a:gd name="T14" fmla="*/ 40 w 84"/>
                <a:gd name="T15" fmla="*/ 27 h 62"/>
                <a:gd name="T16" fmla="*/ 36 w 84"/>
                <a:gd name="T17" fmla="*/ 27 h 62"/>
                <a:gd name="T18" fmla="*/ 31 w 84"/>
                <a:gd name="T19" fmla="*/ 22 h 62"/>
                <a:gd name="T20" fmla="*/ 27 w 84"/>
                <a:gd name="T21" fmla="*/ 18 h 62"/>
                <a:gd name="T22" fmla="*/ 22 w 84"/>
                <a:gd name="T23" fmla="*/ 9 h 62"/>
                <a:gd name="T24" fmla="*/ 22 w 84"/>
                <a:gd name="T25" fmla="*/ 4 h 62"/>
                <a:gd name="T26" fmla="*/ 22 w 84"/>
                <a:gd name="T27" fmla="*/ 0 h 62"/>
                <a:gd name="T28" fmla="*/ 14 w 84"/>
                <a:gd name="T29" fmla="*/ 4 h 62"/>
                <a:gd name="T30" fmla="*/ 0 w 84"/>
                <a:gd name="T31" fmla="*/ 13 h 62"/>
                <a:gd name="T32" fmla="*/ 5 w 84"/>
                <a:gd name="T33" fmla="*/ 18 h 62"/>
                <a:gd name="T34" fmla="*/ 18 w 84"/>
                <a:gd name="T35" fmla="*/ 22 h 62"/>
                <a:gd name="T36" fmla="*/ 27 w 84"/>
                <a:gd name="T37" fmla="*/ 31 h 62"/>
                <a:gd name="T38" fmla="*/ 31 w 84"/>
                <a:gd name="T39" fmla="*/ 35 h 62"/>
                <a:gd name="T40" fmla="*/ 31 w 84"/>
                <a:gd name="T41" fmla="*/ 40 h 62"/>
                <a:gd name="T42" fmla="*/ 40 w 84"/>
                <a:gd name="T43" fmla="*/ 49 h 62"/>
                <a:gd name="T44" fmla="*/ 45 w 84"/>
                <a:gd name="T45" fmla="*/ 53 h 62"/>
                <a:gd name="T46" fmla="*/ 49 w 84"/>
                <a:gd name="T47" fmla="*/ 57 h 62"/>
                <a:gd name="T48" fmla="*/ 53 w 84"/>
                <a:gd name="T49" fmla="*/ 62 h 62"/>
                <a:gd name="T50" fmla="*/ 58 w 84"/>
                <a:gd name="T51" fmla="*/ 62 h 62"/>
                <a:gd name="T52" fmla="*/ 67 w 84"/>
                <a:gd name="T53" fmla="*/ 62 h 62"/>
                <a:gd name="T54" fmla="*/ 75 w 84"/>
                <a:gd name="T55" fmla="*/ 62 h 62"/>
                <a:gd name="T56" fmla="*/ 80 w 84"/>
                <a:gd name="T57" fmla="*/ 57 h 62"/>
                <a:gd name="T58" fmla="*/ 84 w 84"/>
                <a:gd name="T59" fmla="*/ 57 h 62"/>
                <a:gd name="T60" fmla="*/ 84 w 84"/>
                <a:gd name="T61" fmla="*/ 53 h 62"/>
                <a:gd name="T62" fmla="*/ 84 w 84"/>
                <a:gd name="T63" fmla="*/ 53 h 62"/>
                <a:gd name="T64" fmla="*/ 84 w 84"/>
                <a:gd name="T65" fmla="*/ 49 h 62"/>
                <a:gd name="T66" fmla="*/ 84 w 84"/>
                <a:gd name="T67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4" h="62">
                  <a:moveTo>
                    <a:pt x="84" y="49"/>
                  </a:moveTo>
                  <a:lnTo>
                    <a:pt x="80" y="44"/>
                  </a:lnTo>
                  <a:lnTo>
                    <a:pt x="75" y="40"/>
                  </a:lnTo>
                  <a:lnTo>
                    <a:pt x="71" y="35"/>
                  </a:lnTo>
                  <a:lnTo>
                    <a:pt x="67" y="35"/>
                  </a:lnTo>
                  <a:lnTo>
                    <a:pt x="58" y="31"/>
                  </a:lnTo>
                  <a:lnTo>
                    <a:pt x="49" y="31"/>
                  </a:lnTo>
                  <a:lnTo>
                    <a:pt x="40" y="27"/>
                  </a:lnTo>
                  <a:lnTo>
                    <a:pt x="36" y="27"/>
                  </a:lnTo>
                  <a:lnTo>
                    <a:pt x="31" y="22"/>
                  </a:lnTo>
                  <a:lnTo>
                    <a:pt x="27" y="18"/>
                  </a:lnTo>
                  <a:lnTo>
                    <a:pt x="22" y="9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14" y="4"/>
                  </a:lnTo>
                  <a:lnTo>
                    <a:pt x="0" y="13"/>
                  </a:lnTo>
                  <a:lnTo>
                    <a:pt x="5" y="18"/>
                  </a:lnTo>
                  <a:lnTo>
                    <a:pt x="18" y="22"/>
                  </a:lnTo>
                  <a:lnTo>
                    <a:pt x="27" y="31"/>
                  </a:lnTo>
                  <a:lnTo>
                    <a:pt x="31" y="35"/>
                  </a:lnTo>
                  <a:lnTo>
                    <a:pt x="31" y="40"/>
                  </a:lnTo>
                  <a:lnTo>
                    <a:pt x="40" y="49"/>
                  </a:lnTo>
                  <a:lnTo>
                    <a:pt x="45" y="53"/>
                  </a:lnTo>
                  <a:lnTo>
                    <a:pt x="49" y="57"/>
                  </a:lnTo>
                  <a:lnTo>
                    <a:pt x="53" y="62"/>
                  </a:lnTo>
                  <a:lnTo>
                    <a:pt x="58" y="62"/>
                  </a:lnTo>
                  <a:lnTo>
                    <a:pt x="67" y="62"/>
                  </a:lnTo>
                  <a:lnTo>
                    <a:pt x="75" y="62"/>
                  </a:lnTo>
                  <a:lnTo>
                    <a:pt x="80" y="57"/>
                  </a:lnTo>
                  <a:lnTo>
                    <a:pt x="84" y="57"/>
                  </a:lnTo>
                  <a:lnTo>
                    <a:pt x="84" y="53"/>
                  </a:lnTo>
                  <a:lnTo>
                    <a:pt x="84" y="53"/>
                  </a:lnTo>
                  <a:lnTo>
                    <a:pt x="84" y="49"/>
                  </a:lnTo>
                  <a:lnTo>
                    <a:pt x="84" y="49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6"/>
            <p:cNvSpPr>
              <a:spLocks/>
            </p:cNvSpPr>
            <p:nvPr/>
          </p:nvSpPr>
          <p:spPr bwMode="auto">
            <a:xfrm>
              <a:off x="2487613" y="2886075"/>
              <a:ext cx="111125" cy="119062"/>
            </a:xfrm>
            <a:custGeom>
              <a:avLst/>
              <a:gdLst>
                <a:gd name="T0" fmla="*/ 0 w 70"/>
                <a:gd name="T1" fmla="*/ 75 h 75"/>
                <a:gd name="T2" fmla="*/ 0 w 70"/>
                <a:gd name="T3" fmla="*/ 71 h 75"/>
                <a:gd name="T4" fmla="*/ 4 w 70"/>
                <a:gd name="T5" fmla="*/ 67 h 75"/>
                <a:gd name="T6" fmla="*/ 4 w 70"/>
                <a:gd name="T7" fmla="*/ 53 h 75"/>
                <a:gd name="T8" fmla="*/ 13 w 70"/>
                <a:gd name="T9" fmla="*/ 44 h 75"/>
                <a:gd name="T10" fmla="*/ 17 w 70"/>
                <a:gd name="T11" fmla="*/ 36 h 75"/>
                <a:gd name="T12" fmla="*/ 22 w 70"/>
                <a:gd name="T13" fmla="*/ 31 h 75"/>
                <a:gd name="T14" fmla="*/ 26 w 70"/>
                <a:gd name="T15" fmla="*/ 22 h 75"/>
                <a:gd name="T16" fmla="*/ 31 w 70"/>
                <a:gd name="T17" fmla="*/ 18 h 75"/>
                <a:gd name="T18" fmla="*/ 40 w 70"/>
                <a:gd name="T19" fmla="*/ 14 h 75"/>
                <a:gd name="T20" fmla="*/ 48 w 70"/>
                <a:gd name="T21" fmla="*/ 9 h 75"/>
                <a:gd name="T22" fmla="*/ 57 w 70"/>
                <a:gd name="T23" fmla="*/ 5 h 75"/>
                <a:gd name="T24" fmla="*/ 70 w 70"/>
                <a:gd name="T25" fmla="*/ 0 h 75"/>
                <a:gd name="T26" fmla="*/ 57 w 70"/>
                <a:gd name="T27" fmla="*/ 5 h 75"/>
                <a:gd name="T28" fmla="*/ 53 w 70"/>
                <a:gd name="T29" fmla="*/ 9 h 75"/>
                <a:gd name="T30" fmla="*/ 44 w 70"/>
                <a:gd name="T31" fmla="*/ 14 h 75"/>
                <a:gd name="T32" fmla="*/ 35 w 70"/>
                <a:gd name="T33" fmla="*/ 22 h 75"/>
                <a:gd name="T34" fmla="*/ 31 w 70"/>
                <a:gd name="T35" fmla="*/ 27 h 75"/>
                <a:gd name="T36" fmla="*/ 26 w 70"/>
                <a:gd name="T37" fmla="*/ 31 h 75"/>
                <a:gd name="T38" fmla="*/ 22 w 70"/>
                <a:gd name="T39" fmla="*/ 40 h 75"/>
                <a:gd name="T40" fmla="*/ 17 w 70"/>
                <a:gd name="T41" fmla="*/ 44 h 75"/>
                <a:gd name="T42" fmla="*/ 9 w 70"/>
                <a:gd name="T43" fmla="*/ 62 h 75"/>
                <a:gd name="T44" fmla="*/ 9 w 70"/>
                <a:gd name="T45" fmla="*/ 71 h 75"/>
                <a:gd name="T46" fmla="*/ 9 w 70"/>
                <a:gd name="T47" fmla="*/ 71 h 75"/>
                <a:gd name="T48" fmla="*/ 4 w 70"/>
                <a:gd name="T49" fmla="*/ 75 h 75"/>
                <a:gd name="T50" fmla="*/ 4 w 70"/>
                <a:gd name="T51" fmla="*/ 75 h 75"/>
                <a:gd name="T52" fmla="*/ 4 w 70"/>
                <a:gd name="T53" fmla="*/ 75 h 75"/>
                <a:gd name="T54" fmla="*/ 4 w 70"/>
                <a:gd name="T55" fmla="*/ 75 h 75"/>
                <a:gd name="T56" fmla="*/ 0 w 70"/>
                <a:gd name="T5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0" h="75">
                  <a:moveTo>
                    <a:pt x="0" y="75"/>
                  </a:moveTo>
                  <a:lnTo>
                    <a:pt x="0" y="71"/>
                  </a:lnTo>
                  <a:lnTo>
                    <a:pt x="4" y="67"/>
                  </a:lnTo>
                  <a:lnTo>
                    <a:pt x="4" y="53"/>
                  </a:lnTo>
                  <a:lnTo>
                    <a:pt x="13" y="44"/>
                  </a:lnTo>
                  <a:lnTo>
                    <a:pt x="17" y="36"/>
                  </a:lnTo>
                  <a:lnTo>
                    <a:pt x="22" y="31"/>
                  </a:lnTo>
                  <a:lnTo>
                    <a:pt x="26" y="22"/>
                  </a:lnTo>
                  <a:lnTo>
                    <a:pt x="31" y="18"/>
                  </a:lnTo>
                  <a:lnTo>
                    <a:pt x="40" y="14"/>
                  </a:lnTo>
                  <a:lnTo>
                    <a:pt x="48" y="9"/>
                  </a:lnTo>
                  <a:lnTo>
                    <a:pt x="57" y="5"/>
                  </a:lnTo>
                  <a:lnTo>
                    <a:pt x="70" y="0"/>
                  </a:lnTo>
                  <a:lnTo>
                    <a:pt x="57" y="5"/>
                  </a:lnTo>
                  <a:lnTo>
                    <a:pt x="53" y="9"/>
                  </a:lnTo>
                  <a:lnTo>
                    <a:pt x="44" y="14"/>
                  </a:lnTo>
                  <a:lnTo>
                    <a:pt x="35" y="22"/>
                  </a:lnTo>
                  <a:lnTo>
                    <a:pt x="31" y="27"/>
                  </a:lnTo>
                  <a:lnTo>
                    <a:pt x="26" y="31"/>
                  </a:lnTo>
                  <a:lnTo>
                    <a:pt x="22" y="40"/>
                  </a:lnTo>
                  <a:lnTo>
                    <a:pt x="17" y="44"/>
                  </a:lnTo>
                  <a:lnTo>
                    <a:pt x="9" y="62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0" y="75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7"/>
            <p:cNvSpPr>
              <a:spLocks/>
            </p:cNvSpPr>
            <p:nvPr/>
          </p:nvSpPr>
          <p:spPr bwMode="auto">
            <a:xfrm>
              <a:off x="2676525" y="3019425"/>
              <a:ext cx="34925" cy="20637"/>
            </a:xfrm>
            <a:custGeom>
              <a:avLst/>
              <a:gdLst>
                <a:gd name="T0" fmla="*/ 22 w 22"/>
                <a:gd name="T1" fmla="*/ 0 h 13"/>
                <a:gd name="T2" fmla="*/ 18 w 22"/>
                <a:gd name="T3" fmla="*/ 0 h 13"/>
                <a:gd name="T4" fmla="*/ 13 w 22"/>
                <a:gd name="T5" fmla="*/ 5 h 13"/>
                <a:gd name="T6" fmla="*/ 9 w 22"/>
                <a:gd name="T7" fmla="*/ 5 h 13"/>
                <a:gd name="T8" fmla="*/ 9 w 22"/>
                <a:gd name="T9" fmla="*/ 5 h 13"/>
                <a:gd name="T10" fmla="*/ 9 w 22"/>
                <a:gd name="T11" fmla="*/ 5 h 13"/>
                <a:gd name="T12" fmla="*/ 9 w 22"/>
                <a:gd name="T13" fmla="*/ 5 h 13"/>
                <a:gd name="T14" fmla="*/ 4 w 22"/>
                <a:gd name="T15" fmla="*/ 5 h 13"/>
                <a:gd name="T16" fmla="*/ 4 w 22"/>
                <a:gd name="T17" fmla="*/ 5 h 13"/>
                <a:gd name="T18" fmla="*/ 4 w 22"/>
                <a:gd name="T19" fmla="*/ 5 h 13"/>
                <a:gd name="T20" fmla="*/ 4 w 22"/>
                <a:gd name="T21" fmla="*/ 5 h 13"/>
                <a:gd name="T22" fmla="*/ 4 w 22"/>
                <a:gd name="T23" fmla="*/ 9 h 13"/>
                <a:gd name="T24" fmla="*/ 0 w 22"/>
                <a:gd name="T25" fmla="*/ 13 h 13"/>
                <a:gd name="T26" fmla="*/ 0 w 22"/>
                <a:gd name="T27" fmla="*/ 13 h 13"/>
                <a:gd name="T28" fmla="*/ 0 w 22"/>
                <a:gd name="T29" fmla="*/ 13 h 13"/>
                <a:gd name="T30" fmla="*/ 4 w 22"/>
                <a:gd name="T31" fmla="*/ 5 h 13"/>
                <a:gd name="T32" fmla="*/ 9 w 22"/>
                <a:gd name="T33" fmla="*/ 5 h 13"/>
                <a:gd name="T34" fmla="*/ 9 w 22"/>
                <a:gd name="T35" fmla="*/ 5 h 13"/>
                <a:gd name="T36" fmla="*/ 9 w 22"/>
                <a:gd name="T37" fmla="*/ 5 h 13"/>
                <a:gd name="T38" fmla="*/ 13 w 22"/>
                <a:gd name="T39" fmla="*/ 0 h 13"/>
                <a:gd name="T40" fmla="*/ 18 w 22"/>
                <a:gd name="T41" fmla="*/ 0 h 13"/>
                <a:gd name="T42" fmla="*/ 18 w 22"/>
                <a:gd name="T43" fmla="*/ 0 h 13"/>
                <a:gd name="T44" fmla="*/ 22 w 22"/>
                <a:gd name="T4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13">
                  <a:moveTo>
                    <a:pt x="22" y="0"/>
                  </a:moveTo>
                  <a:lnTo>
                    <a:pt x="18" y="0"/>
                  </a:lnTo>
                  <a:lnTo>
                    <a:pt x="13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9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4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8"/>
            <p:cNvSpPr>
              <a:spLocks/>
            </p:cNvSpPr>
            <p:nvPr/>
          </p:nvSpPr>
          <p:spPr bwMode="auto">
            <a:xfrm>
              <a:off x="2592388" y="3033713"/>
              <a:ext cx="49213" cy="6350"/>
            </a:xfrm>
            <a:custGeom>
              <a:avLst/>
              <a:gdLst>
                <a:gd name="T0" fmla="*/ 31 w 31"/>
                <a:gd name="T1" fmla="*/ 0 h 4"/>
                <a:gd name="T2" fmla="*/ 22 w 31"/>
                <a:gd name="T3" fmla="*/ 0 h 4"/>
                <a:gd name="T4" fmla="*/ 13 w 31"/>
                <a:gd name="T5" fmla="*/ 0 h 4"/>
                <a:gd name="T6" fmla="*/ 4 w 31"/>
                <a:gd name="T7" fmla="*/ 0 h 4"/>
                <a:gd name="T8" fmla="*/ 0 w 31"/>
                <a:gd name="T9" fmla="*/ 4 h 4"/>
                <a:gd name="T10" fmla="*/ 4 w 31"/>
                <a:gd name="T11" fmla="*/ 0 h 4"/>
                <a:gd name="T12" fmla="*/ 13 w 31"/>
                <a:gd name="T13" fmla="*/ 0 h 4"/>
                <a:gd name="T14" fmla="*/ 22 w 31"/>
                <a:gd name="T15" fmla="*/ 0 h 4"/>
                <a:gd name="T16" fmla="*/ 27 w 31"/>
                <a:gd name="T17" fmla="*/ 0 h 4"/>
                <a:gd name="T18" fmla="*/ 27 w 31"/>
                <a:gd name="T19" fmla="*/ 0 h 4"/>
                <a:gd name="T20" fmla="*/ 27 w 31"/>
                <a:gd name="T21" fmla="*/ 0 h 4"/>
                <a:gd name="T22" fmla="*/ 31 w 31"/>
                <a:gd name="T23" fmla="*/ 0 h 4"/>
                <a:gd name="T24" fmla="*/ 31 w 31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4">
                  <a:moveTo>
                    <a:pt x="31" y="0"/>
                  </a:moveTo>
                  <a:lnTo>
                    <a:pt x="22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4" y="0"/>
                  </a:lnTo>
                  <a:lnTo>
                    <a:pt x="13" y="0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9"/>
            <p:cNvSpPr>
              <a:spLocks noEditPoints="1"/>
            </p:cNvSpPr>
            <p:nvPr/>
          </p:nvSpPr>
          <p:spPr bwMode="auto">
            <a:xfrm>
              <a:off x="2592388" y="3040063"/>
              <a:ext cx="49213" cy="28575"/>
            </a:xfrm>
            <a:custGeom>
              <a:avLst/>
              <a:gdLst>
                <a:gd name="T0" fmla="*/ 9 w 31"/>
                <a:gd name="T1" fmla="*/ 14 h 18"/>
                <a:gd name="T2" fmla="*/ 18 w 31"/>
                <a:gd name="T3" fmla="*/ 5 h 18"/>
                <a:gd name="T4" fmla="*/ 22 w 31"/>
                <a:gd name="T5" fmla="*/ 9 h 18"/>
                <a:gd name="T6" fmla="*/ 22 w 31"/>
                <a:gd name="T7" fmla="*/ 9 h 18"/>
                <a:gd name="T8" fmla="*/ 13 w 31"/>
                <a:gd name="T9" fmla="*/ 9 h 18"/>
                <a:gd name="T10" fmla="*/ 18 w 31"/>
                <a:gd name="T11" fmla="*/ 14 h 18"/>
                <a:gd name="T12" fmla="*/ 22 w 31"/>
                <a:gd name="T13" fmla="*/ 5 h 18"/>
                <a:gd name="T14" fmla="*/ 18 w 31"/>
                <a:gd name="T15" fmla="*/ 9 h 18"/>
                <a:gd name="T16" fmla="*/ 22 w 31"/>
                <a:gd name="T17" fmla="*/ 9 h 18"/>
                <a:gd name="T18" fmla="*/ 18 w 31"/>
                <a:gd name="T19" fmla="*/ 5 h 18"/>
                <a:gd name="T20" fmla="*/ 18 w 31"/>
                <a:gd name="T21" fmla="*/ 5 h 18"/>
                <a:gd name="T22" fmla="*/ 18 w 31"/>
                <a:gd name="T23" fmla="*/ 5 h 18"/>
                <a:gd name="T24" fmla="*/ 18 w 31"/>
                <a:gd name="T25" fmla="*/ 5 h 18"/>
                <a:gd name="T26" fmla="*/ 9 w 31"/>
                <a:gd name="T27" fmla="*/ 14 h 18"/>
                <a:gd name="T28" fmla="*/ 9 w 31"/>
                <a:gd name="T29" fmla="*/ 0 h 18"/>
                <a:gd name="T30" fmla="*/ 9 w 31"/>
                <a:gd name="T31" fmla="*/ 0 h 18"/>
                <a:gd name="T32" fmla="*/ 13 w 31"/>
                <a:gd name="T33" fmla="*/ 5 h 18"/>
                <a:gd name="T34" fmla="*/ 13 w 31"/>
                <a:gd name="T35" fmla="*/ 5 h 18"/>
                <a:gd name="T36" fmla="*/ 18 w 31"/>
                <a:gd name="T37" fmla="*/ 0 h 18"/>
                <a:gd name="T38" fmla="*/ 18 w 31"/>
                <a:gd name="T39" fmla="*/ 5 h 18"/>
                <a:gd name="T40" fmla="*/ 18 w 31"/>
                <a:gd name="T41" fmla="*/ 0 h 18"/>
                <a:gd name="T42" fmla="*/ 22 w 31"/>
                <a:gd name="T43" fmla="*/ 5 h 18"/>
                <a:gd name="T44" fmla="*/ 22 w 31"/>
                <a:gd name="T45" fmla="*/ 0 h 18"/>
                <a:gd name="T46" fmla="*/ 22 w 31"/>
                <a:gd name="T47" fmla="*/ 5 h 18"/>
                <a:gd name="T48" fmla="*/ 27 w 31"/>
                <a:gd name="T49" fmla="*/ 5 h 18"/>
                <a:gd name="T50" fmla="*/ 31 w 31"/>
                <a:gd name="T51" fmla="*/ 9 h 18"/>
                <a:gd name="T52" fmla="*/ 27 w 31"/>
                <a:gd name="T53" fmla="*/ 5 h 18"/>
                <a:gd name="T54" fmla="*/ 27 w 31"/>
                <a:gd name="T55" fmla="*/ 9 h 18"/>
                <a:gd name="T56" fmla="*/ 22 w 31"/>
                <a:gd name="T57" fmla="*/ 14 h 18"/>
                <a:gd name="T58" fmla="*/ 22 w 31"/>
                <a:gd name="T59" fmla="*/ 14 h 18"/>
                <a:gd name="T60" fmla="*/ 22 w 31"/>
                <a:gd name="T61" fmla="*/ 14 h 18"/>
                <a:gd name="T62" fmla="*/ 18 w 31"/>
                <a:gd name="T63" fmla="*/ 14 h 18"/>
                <a:gd name="T64" fmla="*/ 18 w 31"/>
                <a:gd name="T65" fmla="*/ 18 h 18"/>
                <a:gd name="T66" fmla="*/ 18 w 31"/>
                <a:gd name="T67" fmla="*/ 18 h 18"/>
                <a:gd name="T68" fmla="*/ 13 w 31"/>
                <a:gd name="T69" fmla="*/ 14 h 18"/>
                <a:gd name="T70" fmla="*/ 13 w 31"/>
                <a:gd name="T71" fmla="*/ 18 h 18"/>
                <a:gd name="T72" fmla="*/ 13 w 31"/>
                <a:gd name="T73" fmla="*/ 18 h 18"/>
                <a:gd name="T74" fmla="*/ 13 w 31"/>
                <a:gd name="T75" fmla="*/ 18 h 18"/>
                <a:gd name="T76" fmla="*/ 9 w 31"/>
                <a:gd name="T77" fmla="*/ 18 h 18"/>
                <a:gd name="T78" fmla="*/ 9 w 31"/>
                <a:gd name="T79" fmla="*/ 14 h 18"/>
                <a:gd name="T80" fmla="*/ 9 w 31"/>
                <a:gd name="T81" fmla="*/ 18 h 18"/>
                <a:gd name="T82" fmla="*/ 9 w 31"/>
                <a:gd name="T83" fmla="*/ 18 h 18"/>
                <a:gd name="T84" fmla="*/ 9 w 31"/>
                <a:gd name="T85" fmla="*/ 14 h 18"/>
                <a:gd name="T86" fmla="*/ 4 w 31"/>
                <a:gd name="T87" fmla="*/ 14 h 18"/>
                <a:gd name="T88" fmla="*/ 0 w 31"/>
                <a:gd name="T89" fmla="*/ 9 h 18"/>
                <a:gd name="T90" fmla="*/ 0 w 31"/>
                <a:gd name="T91" fmla="*/ 9 h 18"/>
                <a:gd name="T92" fmla="*/ 0 w 31"/>
                <a:gd name="T93" fmla="*/ 5 h 18"/>
                <a:gd name="T94" fmla="*/ 0 w 31"/>
                <a:gd name="T95" fmla="*/ 5 h 18"/>
                <a:gd name="T96" fmla="*/ 4 w 31"/>
                <a:gd name="T97" fmla="*/ 5 h 18"/>
                <a:gd name="T98" fmla="*/ 4 w 31"/>
                <a:gd name="T99" fmla="*/ 5 h 18"/>
                <a:gd name="T100" fmla="*/ 4 w 31"/>
                <a:gd name="T101" fmla="*/ 5 h 18"/>
                <a:gd name="T102" fmla="*/ 4 w 31"/>
                <a:gd name="T103" fmla="*/ 0 h 18"/>
                <a:gd name="T104" fmla="*/ 9 w 31"/>
                <a:gd name="T105" fmla="*/ 0 h 18"/>
                <a:gd name="T106" fmla="*/ 9 w 31"/>
                <a:gd name="T107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" h="18">
                  <a:moveTo>
                    <a:pt x="18" y="14"/>
                  </a:moveTo>
                  <a:lnTo>
                    <a:pt x="13" y="14"/>
                  </a:lnTo>
                  <a:lnTo>
                    <a:pt x="13" y="9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3" y="14"/>
                  </a:lnTo>
                  <a:lnTo>
                    <a:pt x="18" y="14"/>
                  </a:lnTo>
                  <a:close/>
                  <a:moveTo>
                    <a:pt x="18" y="5"/>
                  </a:moveTo>
                  <a:lnTo>
                    <a:pt x="22" y="5"/>
                  </a:lnTo>
                  <a:lnTo>
                    <a:pt x="18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18" y="14"/>
                  </a:lnTo>
                  <a:lnTo>
                    <a:pt x="18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5"/>
                  </a:lnTo>
                  <a:lnTo>
                    <a:pt x="13" y="9"/>
                  </a:lnTo>
                  <a:lnTo>
                    <a:pt x="13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9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18" y="5"/>
                  </a:lnTo>
                  <a:close/>
                  <a:moveTo>
                    <a:pt x="18" y="9"/>
                  </a:move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22" y="9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9"/>
                  </a:lnTo>
                  <a:lnTo>
                    <a:pt x="18" y="9"/>
                  </a:lnTo>
                  <a:close/>
                  <a:moveTo>
                    <a:pt x="18" y="5"/>
                  </a:move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9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close/>
                  <a:moveTo>
                    <a:pt x="9" y="14"/>
                  </a:move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8"/>
                  </a:lnTo>
                  <a:lnTo>
                    <a:pt x="9" y="14"/>
                  </a:lnTo>
                  <a:lnTo>
                    <a:pt x="9" y="14"/>
                  </a:lnTo>
                  <a:close/>
                  <a:moveTo>
                    <a:pt x="9" y="0"/>
                  </a:moveTo>
                  <a:lnTo>
                    <a:pt x="9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18" y="5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5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0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7" y="5"/>
                  </a:lnTo>
                  <a:lnTo>
                    <a:pt x="27" y="0"/>
                  </a:lnTo>
                  <a:lnTo>
                    <a:pt x="27" y="5"/>
                  </a:lnTo>
                  <a:lnTo>
                    <a:pt x="22" y="5"/>
                  </a:lnTo>
                  <a:lnTo>
                    <a:pt x="27" y="5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2" y="5"/>
                  </a:lnTo>
                  <a:lnTo>
                    <a:pt x="27" y="5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7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8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8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8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4" y="18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0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5"/>
                  </a:lnTo>
                  <a:lnTo>
                    <a:pt x="9" y="0"/>
                  </a:lnTo>
                  <a:lnTo>
                    <a:pt x="4" y="0"/>
                  </a:lnTo>
                  <a:lnTo>
                    <a:pt x="9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0"/>
            <p:cNvSpPr>
              <a:spLocks/>
            </p:cNvSpPr>
            <p:nvPr/>
          </p:nvSpPr>
          <p:spPr bwMode="auto">
            <a:xfrm>
              <a:off x="2613025" y="3048000"/>
              <a:ext cx="14288" cy="14287"/>
            </a:xfrm>
            <a:custGeom>
              <a:avLst/>
              <a:gdLst>
                <a:gd name="T0" fmla="*/ 9 w 9"/>
                <a:gd name="T1" fmla="*/ 0 h 9"/>
                <a:gd name="T2" fmla="*/ 9 w 9"/>
                <a:gd name="T3" fmla="*/ 0 h 9"/>
                <a:gd name="T4" fmla="*/ 9 w 9"/>
                <a:gd name="T5" fmla="*/ 0 h 9"/>
                <a:gd name="T6" fmla="*/ 9 w 9"/>
                <a:gd name="T7" fmla="*/ 4 h 9"/>
                <a:gd name="T8" fmla="*/ 9 w 9"/>
                <a:gd name="T9" fmla="*/ 9 h 9"/>
                <a:gd name="T10" fmla="*/ 9 w 9"/>
                <a:gd name="T11" fmla="*/ 9 h 9"/>
                <a:gd name="T12" fmla="*/ 5 w 9"/>
                <a:gd name="T13" fmla="*/ 9 h 9"/>
                <a:gd name="T14" fmla="*/ 5 w 9"/>
                <a:gd name="T15" fmla="*/ 9 h 9"/>
                <a:gd name="T16" fmla="*/ 0 w 9"/>
                <a:gd name="T17" fmla="*/ 9 h 9"/>
                <a:gd name="T18" fmla="*/ 0 w 9"/>
                <a:gd name="T19" fmla="*/ 4 h 9"/>
                <a:gd name="T20" fmla="*/ 0 w 9"/>
                <a:gd name="T21" fmla="*/ 0 h 9"/>
                <a:gd name="T22" fmla="*/ 0 w 9"/>
                <a:gd name="T23" fmla="*/ 4 h 9"/>
                <a:gd name="T24" fmla="*/ 0 w 9"/>
                <a:gd name="T25" fmla="*/ 4 h 9"/>
                <a:gd name="T26" fmla="*/ 5 w 9"/>
                <a:gd name="T27" fmla="*/ 4 h 9"/>
                <a:gd name="T28" fmla="*/ 9 w 9"/>
                <a:gd name="T29" fmla="*/ 9 h 9"/>
                <a:gd name="T30" fmla="*/ 9 w 9"/>
                <a:gd name="T31" fmla="*/ 4 h 9"/>
                <a:gd name="T32" fmla="*/ 9 w 9"/>
                <a:gd name="T33" fmla="*/ 4 h 9"/>
                <a:gd name="T34" fmla="*/ 9 w 9"/>
                <a:gd name="T35" fmla="*/ 4 h 9"/>
                <a:gd name="T36" fmla="*/ 9 w 9"/>
                <a:gd name="T37" fmla="*/ 4 h 9"/>
                <a:gd name="T38" fmla="*/ 9 w 9"/>
                <a:gd name="T39" fmla="*/ 4 h 9"/>
                <a:gd name="T40" fmla="*/ 9 w 9"/>
                <a:gd name="T41" fmla="*/ 4 h 9"/>
                <a:gd name="T42" fmla="*/ 9 w 9"/>
                <a:gd name="T43" fmla="*/ 4 h 9"/>
                <a:gd name="T44" fmla="*/ 9 w 9"/>
                <a:gd name="T45" fmla="*/ 0 h 9"/>
                <a:gd name="T46" fmla="*/ 9 w 9"/>
                <a:gd name="T47" fmla="*/ 0 h 9"/>
                <a:gd name="T48" fmla="*/ 9 w 9"/>
                <a:gd name="T49" fmla="*/ 0 h 9"/>
                <a:gd name="T50" fmla="*/ 9 w 9"/>
                <a:gd name="T51" fmla="*/ 0 h 9"/>
                <a:gd name="T52" fmla="*/ 9 w 9"/>
                <a:gd name="T53" fmla="*/ 0 h 9"/>
                <a:gd name="T54" fmla="*/ 9 w 9"/>
                <a:gd name="T55" fmla="*/ 0 h 9"/>
                <a:gd name="T56" fmla="*/ 9 w 9"/>
                <a:gd name="T57" fmla="*/ 0 h 9"/>
                <a:gd name="T58" fmla="*/ 9 w 9"/>
                <a:gd name="T59" fmla="*/ 0 h 9"/>
                <a:gd name="T60" fmla="*/ 9 w 9"/>
                <a:gd name="T6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9" y="4"/>
                  </a:lnTo>
                  <a:lnTo>
                    <a:pt x="9" y="9"/>
                  </a:lnTo>
                  <a:lnTo>
                    <a:pt x="9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4"/>
                  </a:lnTo>
                  <a:lnTo>
                    <a:pt x="9" y="9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1"/>
            <p:cNvSpPr>
              <a:spLocks/>
            </p:cNvSpPr>
            <p:nvPr/>
          </p:nvSpPr>
          <p:spPr bwMode="auto">
            <a:xfrm>
              <a:off x="2606675" y="3054350"/>
              <a:ext cx="14288" cy="7937"/>
            </a:xfrm>
            <a:custGeom>
              <a:avLst/>
              <a:gdLst>
                <a:gd name="T0" fmla="*/ 0 w 9"/>
                <a:gd name="T1" fmla="*/ 5 h 5"/>
                <a:gd name="T2" fmla="*/ 0 w 9"/>
                <a:gd name="T3" fmla="*/ 5 h 5"/>
                <a:gd name="T4" fmla="*/ 4 w 9"/>
                <a:gd name="T5" fmla="*/ 0 h 5"/>
                <a:gd name="T6" fmla="*/ 4 w 9"/>
                <a:gd name="T7" fmla="*/ 5 h 5"/>
                <a:gd name="T8" fmla="*/ 9 w 9"/>
                <a:gd name="T9" fmla="*/ 5 h 5"/>
                <a:gd name="T10" fmla="*/ 4 w 9"/>
                <a:gd name="T11" fmla="*/ 5 h 5"/>
                <a:gd name="T12" fmla="*/ 0 w 9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0" y="5"/>
                  </a:moveTo>
                  <a:lnTo>
                    <a:pt x="0" y="5"/>
                  </a:lnTo>
                  <a:lnTo>
                    <a:pt x="4" y="0"/>
                  </a:lnTo>
                  <a:lnTo>
                    <a:pt x="4" y="5"/>
                  </a:lnTo>
                  <a:lnTo>
                    <a:pt x="9" y="5"/>
                  </a:lnTo>
                  <a:lnTo>
                    <a:pt x="4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2"/>
            <p:cNvSpPr>
              <a:spLocks/>
            </p:cNvSpPr>
            <p:nvPr/>
          </p:nvSpPr>
          <p:spPr bwMode="auto">
            <a:xfrm>
              <a:off x="2627313" y="3117850"/>
              <a:ext cx="55563" cy="42862"/>
            </a:xfrm>
            <a:custGeom>
              <a:avLst/>
              <a:gdLst>
                <a:gd name="T0" fmla="*/ 0 w 35"/>
                <a:gd name="T1" fmla="*/ 18 h 27"/>
                <a:gd name="T2" fmla="*/ 9 w 35"/>
                <a:gd name="T3" fmla="*/ 9 h 27"/>
                <a:gd name="T4" fmla="*/ 22 w 35"/>
                <a:gd name="T5" fmla="*/ 0 h 27"/>
                <a:gd name="T6" fmla="*/ 27 w 35"/>
                <a:gd name="T7" fmla="*/ 0 h 27"/>
                <a:gd name="T8" fmla="*/ 31 w 35"/>
                <a:gd name="T9" fmla="*/ 0 h 27"/>
                <a:gd name="T10" fmla="*/ 31 w 35"/>
                <a:gd name="T11" fmla="*/ 4 h 27"/>
                <a:gd name="T12" fmla="*/ 31 w 35"/>
                <a:gd name="T13" fmla="*/ 4 h 27"/>
                <a:gd name="T14" fmla="*/ 35 w 35"/>
                <a:gd name="T15" fmla="*/ 0 h 27"/>
                <a:gd name="T16" fmla="*/ 35 w 35"/>
                <a:gd name="T17" fmla="*/ 0 h 27"/>
                <a:gd name="T18" fmla="*/ 35 w 35"/>
                <a:gd name="T19" fmla="*/ 0 h 27"/>
                <a:gd name="T20" fmla="*/ 35 w 35"/>
                <a:gd name="T21" fmla="*/ 4 h 27"/>
                <a:gd name="T22" fmla="*/ 35 w 35"/>
                <a:gd name="T23" fmla="*/ 4 h 27"/>
                <a:gd name="T24" fmla="*/ 35 w 35"/>
                <a:gd name="T25" fmla="*/ 9 h 27"/>
                <a:gd name="T26" fmla="*/ 35 w 35"/>
                <a:gd name="T27" fmla="*/ 13 h 27"/>
                <a:gd name="T28" fmla="*/ 35 w 35"/>
                <a:gd name="T29" fmla="*/ 18 h 27"/>
                <a:gd name="T30" fmla="*/ 35 w 35"/>
                <a:gd name="T31" fmla="*/ 18 h 27"/>
                <a:gd name="T32" fmla="*/ 35 w 35"/>
                <a:gd name="T33" fmla="*/ 22 h 27"/>
                <a:gd name="T34" fmla="*/ 35 w 35"/>
                <a:gd name="T35" fmla="*/ 22 h 27"/>
                <a:gd name="T36" fmla="*/ 35 w 35"/>
                <a:gd name="T37" fmla="*/ 27 h 27"/>
                <a:gd name="T38" fmla="*/ 31 w 35"/>
                <a:gd name="T39" fmla="*/ 27 h 27"/>
                <a:gd name="T40" fmla="*/ 31 w 35"/>
                <a:gd name="T41" fmla="*/ 27 h 27"/>
                <a:gd name="T42" fmla="*/ 22 w 35"/>
                <a:gd name="T43" fmla="*/ 27 h 27"/>
                <a:gd name="T44" fmla="*/ 18 w 35"/>
                <a:gd name="T45" fmla="*/ 27 h 27"/>
                <a:gd name="T46" fmla="*/ 9 w 35"/>
                <a:gd name="T47" fmla="*/ 22 h 27"/>
                <a:gd name="T48" fmla="*/ 0 w 35"/>
                <a:gd name="T49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" h="27">
                  <a:moveTo>
                    <a:pt x="0" y="18"/>
                  </a:moveTo>
                  <a:lnTo>
                    <a:pt x="9" y="9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0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9"/>
                  </a:lnTo>
                  <a:lnTo>
                    <a:pt x="35" y="13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22" y="27"/>
                  </a:lnTo>
                  <a:lnTo>
                    <a:pt x="18" y="27"/>
                  </a:lnTo>
                  <a:lnTo>
                    <a:pt x="9" y="22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2641600" y="3132138"/>
              <a:ext cx="28575" cy="6350"/>
            </a:xfrm>
            <a:custGeom>
              <a:avLst/>
              <a:gdLst>
                <a:gd name="T0" fmla="*/ 0 w 18"/>
                <a:gd name="T1" fmla="*/ 4 h 4"/>
                <a:gd name="T2" fmla="*/ 4 w 18"/>
                <a:gd name="T3" fmla="*/ 4 h 4"/>
                <a:gd name="T4" fmla="*/ 9 w 18"/>
                <a:gd name="T5" fmla="*/ 4 h 4"/>
                <a:gd name="T6" fmla="*/ 13 w 18"/>
                <a:gd name="T7" fmla="*/ 0 h 4"/>
                <a:gd name="T8" fmla="*/ 18 w 18"/>
                <a:gd name="T9" fmla="*/ 0 h 4"/>
                <a:gd name="T10" fmla="*/ 18 w 18"/>
                <a:gd name="T11" fmla="*/ 4 h 4"/>
                <a:gd name="T12" fmla="*/ 13 w 18"/>
                <a:gd name="T13" fmla="*/ 4 h 4"/>
                <a:gd name="T14" fmla="*/ 13 w 18"/>
                <a:gd name="T15" fmla="*/ 4 h 4"/>
                <a:gd name="T16" fmla="*/ 13 w 18"/>
                <a:gd name="T17" fmla="*/ 4 h 4"/>
                <a:gd name="T18" fmla="*/ 9 w 18"/>
                <a:gd name="T19" fmla="*/ 4 h 4"/>
                <a:gd name="T20" fmla="*/ 4 w 18"/>
                <a:gd name="T21" fmla="*/ 4 h 4"/>
                <a:gd name="T22" fmla="*/ 0 w 18"/>
                <a:gd name="T23" fmla="*/ 4 h 4"/>
                <a:gd name="T24" fmla="*/ 0 w 18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">
                  <a:moveTo>
                    <a:pt x="0" y="4"/>
                  </a:moveTo>
                  <a:lnTo>
                    <a:pt x="4" y="4"/>
                  </a:lnTo>
                  <a:lnTo>
                    <a:pt x="9" y="4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9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4"/>
            <p:cNvSpPr>
              <a:spLocks/>
            </p:cNvSpPr>
            <p:nvPr/>
          </p:nvSpPr>
          <p:spPr bwMode="auto">
            <a:xfrm>
              <a:off x="2676525" y="3062288"/>
              <a:ext cx="6350" cy="34925"/>
            </a:xfrm>
            <a:custGeom>
              <a:avLst/>
              <a:gdLst>
                <a:gd name="T0" fmla="*/ 0 w 4"/>
                <a:gd name="T1" fmla="*/ 0 h 22"/>
                <a:gd name="T2" fmla="*/ 0 w 4"/>
                <a:gd name="T3" fmla="*/ 4 h 22"/>
                <a:gd name="T4" fmla="*/ 4 w 4"/>
                <a:gd name="T5" fmla="*/ 13 h 22"/>
                <a:gd name="T6" fmla="*/ 4 w 4"/>
                <a:gd name="T7" fmla="*/ 17 h 22"/>
                <a:gd name="T8" fmla="*/ 4 w 4"/>
                <a:gd name="T9" fmla="*/ 17 h 22"/>
                <a:gd name="T10" fmla="*/ 4 w 4"/>
                <a:gd name="T11" fmla="*/ 22 h 22"/>
                <a:gd name="T12" fmla="*/ 4 w 4"/>
                <a:gd name="T13" fmla="*/ 22 h 22"/>
                <a:gd name="T14" fmla="*/ 4 w 4"/>
                <a:gd name="T15" fmla="*/ 22 h 22"/>
                <a:gd name="T16" fmla="*/ 4 w 4"/>
                <a:gd name="T17" fmla="*/ 17 h 22"/>
                <a:gd name="T18" fmla="*/ 4 w 4"/>
                <a:gd name="T19" fmla="*/ 13 h 22"/>
                <a:gd name="T20" fmla="*/ 4 w 4"/>
                <a:gd name="T21" fmla="*/ 13 h 22"/>
                <a:gd name="T22" fmla="*/ 0 w 4"/>
                <a:gd name="T23" fmla="*/ 4 h 22"/>
                <a:gd name="T24" fmla="*/ 0 w 4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22">
                  <a:moveTo>
                    <a:pt x="0" y="0"/>
                  </a:moveTo>
                  <a:lnTo>
                    <a:pt x="0" y="4"/>
                  </a:lnTo>
                  <a:lnTo>
                    <a:pt x="4" y="13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17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5"/>
            <p:cNvSpPr>
              <a:spLocks/>
            </p:cNvSpPr>
            <p:nvPr/>
          </p:nvSpPr>
          <p:spPr bwMode="auto">
            <a:xfrm>
              <a:off x="2655888" y="3097213"/>
              <a:ext cx="20638" cy="6350"/>
            </a:xfrm>
            <a:custGeom>
              <a:avLst/>
              <a:gdLst>
                <a:gd name="T0" fmla="*/ 13 w 13"/>
                <a:gd name="T1" fmla="*/ 4 h 4"/>
                <a:gd name="T2" fmla="*/ 13 w 13"/>
                <a:gd name="T3" fmla="*/ 0 h 4"/>
                <a:gd name="T4" fmla="*/ 9 w 13"/>
                <a:gd name="T5" fmla="*/ 0 h 4"/>
                <a:gd name="T6" fmla="*/ 9 w 13"/>
                <a:gd name="T7" fmla="*/ 0 h 4"/>
                <a:gd name="T8" fmla="*/ 0 w 13"/>
                <a:gd name="T9" fmla="*/ 4 h 4"/>
                <a:gd name="T10" fmla="*/ 0 w 13"/>
                <a:gd name="T11" fmla="*/ 4 h 4"/>
                <a:gd name="T12" fmla="*/ 4 w 13"/>
                <a:gd name="T13" fmla="*/ 4 h 4"/>
                <a:gd name="T14" fmla="*/ 4 w 13"/>
                <a:gd name="T15" fmla="*/ 4 h 4"/>
                <a:gd name="T16" fmla="*/ 4 w 13"/>
                <a:gd name="T17" fmla="*/ 0 h 4"/>
                <a:gd name="T18" fmla="*/ 9 w 13"/>
                <a:gd name="T19" fmla="*/ 0 h 4"/>
                <a:gd name="T20" fmla="*/ 13 w 13"/>
                <a:gd name="T21" fmla="*/ 4 h 4"/>
                <a:gd name="T22" fmla="*/ 13 w 13"/>
                <a:gd name="T23" fmla="*/ 4 h 4"/>
                <a:gd name="T24" fmla="*/ 13 w 13"/>
                <a:gd name="T2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4">
                  <a:moveTo>
                    <a:pt x="13" y="4"/>
                  </a:moveTo>
                  <a:lnTo>
                    <a:pt x="13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6"/>
            <p:cNvSpPr>
              <a:spLocks/>
            </p:cNvSpPr>
            <p:nvPr/>
          </p:nvSpPr>
          <p:spPr bwMode="auto">
            <a:xfrm>
              <a:off x="2647950" y="3089275"/>
              <a:ext cx="0" cy="22225"/>
            </a:xfrm>
            <a:custGeom>
              <a:avLst/>
              <a:gdLst>
                <a:gd name="T0" fmla="*/ 0 h 14"/>
                <a:gd name="T1" fmla="*/ 0 h 14"/>
                <a:gd name="T2" fmla="*/ 5 h 14"/>
                <a:gd name="T3" fmla="*/ 5 h 14"/>
                <a:gd name="T4" fmla="*/ 9 h 14"/>
                <a:gd name="T5" fmla="*/ 9 h 14"/>
                <a:gd name="T6" fmla="*/ 14 h 14"/>
                <a:gd name="T7" fmla="*/ 9 h 14"/>
                <a:gd name="T8" fmla="*/ 9 h 14"/>
                <a:gd name="T9" fmla="*/ 5 h 14"/>
                <a:gd name="T10" fmla="*/ 5 h 14"/>
                <a:gd name="T11" fmla="*/ 0 h 14"/>
                <a:gd name="T12" fmla="*/ 0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</a:cxnLst>
              <a:rect l="0" t="0" r="r" b="b"/>
              <a:pathLst>
                <a:path h="14">
                  <a:moveTo>
                    <a:pt x="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57"/>
            <p:cNvSpPr>
              <a:spLocks/>
            </p:cNvSpPr>
            <p:nvPr/>
          </p:nvSpPr>
          <p:spPr bwMode="auto">
            <a:xfrm>
              <a:off x="2557463" y="3146425"/>
              <a:ext cx="90488" cy="49212"/>
            </a:xfrm>
            <a:custGeom>
              <a:avLst/>
              <a:gdLst>
                <a:gd name="T0" fmla="*/ 57 w 57"/>
                <a:gd name="T1" fmla="*/ 31 h 31"/>
                <a:gd name="T2" fmla="*/ 53 w 57"/>
                <a:gd name="T3" fmla="*/ 31 h 31"/>
                <a:gd name="T4" fmla="*/ 40 w 57"/>
                <a:gd name="T5" fmla="*/ 26 h 31"/>
                <a:gd name="T6" fmla="*/ 26 w 57"/>
                <a:gd name="T7" fmla="*/ 22 h 31"/>
                <a:gd name="T8" fmla="*/ 18 w 57"/>
                <a:gd name="T9" fmla="*/ 17 h 31"/>
                <a:gd name="T10" fmla="*/ 9 w 57"/>
                <a:gd name="T11" fmla="*/ 13 h 31"/>
                <a:gd name="T12" fmla="*/ 0 w 57"/>
                <a:gd name="T13" fmla="*/ 0 h 31"/>
                <a:gd name="T14" fmla="*/ 4 w 57"/>
                <a:gd name="T15" fmla="*/ 9 h 31"/>
                <a:gd name="T16" fmla="*/ 9 w 57"/>
                <a:gd name="T17" fmla="*/ 13 h 31"/>
                <a:gd name="T18" fmla="*/ 13 w 57"/>
                <a:gd name="T19" fmla="*/ 17 h 31"/>
                <a:gd name="T20" fmla="*/ 18 w 57"/>
                <a:gd name="T21" fmla="*/ 17 h 31"/>
                <a:gd name="T22" fmla="*/ 26 w 57"/>
                <a:gd name="T23" fmla="*/ 26 h 31"/>
                <a:gd name="T24" fmla="*/ 35 w 57"/>
                <a:gd name="T25" fmla="*/ 26 h 31"/>
                <a:gd name="T26" fmla="*/ 53 w 57"/>
                <a:gd name="T27" fmla="*/ 31 h 31"/>
                <a:gd name="T28" fmla="*/ 57 w 57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31">
                  <a:moveTo>
                    <a:pt x="57" y="31"/>
                  </a:moveTo>
                  <a:lnTo>
                    <a:pt x="53" y="31"/>
                  </a:lnTo>
                  <a:lnTo>
                    <a:pt x="40" y="26"/>
                  </a:lnTo>
                  <a:lnTo>
                    <a:pt x="26" y="22"/>
                  </a:lnTo>
                  <a:lnTo>
                    <a:pt x="18" y="17"/>
                  </a:lnTo>
                  <a:lnTo>
                    <a:pt x="9" y="13"/>
                  </a:lnTo>
                  <a:lnTo>
                    <a:pt x="0" y="0"/>
                  </a:lnTo>
                  <a:lnTo>
                    <a:pt x="4" y="9"/>
                  </a:lnTo>
                  <a:lnTo>
                    <a:pt x="9" y="13"/>
                  </a:lnTo>
                  <a:lnTo>
                    <a:pt x="13" y="17"/>
                  </a:lnTo>
                  <a:lnTo>
                    <a:pt x="18" y="17"/>
                  </a:lnTo>
                  <a:lnTo>
                    <a:pt x="26" y="26"/>
                  </a:lnTo>
                  <a:lnTo>
                    <a:pt x="35" y="26"/>
                  </a:lnTo>
                  <a:lnTo>
                    <a:pt x="53" y="31"/>
                  </a:lnTo>
                  <a:lnTo>
                    <a:pt x="57" y="31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8"/>
            <p:cNvSpPr>
              <a:spLocks noEditPoints="1"/>
            </p:cNvSpPr>
            <p:nvPr/>
          </p:nvSpPr>
          <p:spPr bwMode="auto">
            <a:xfrm>
              <a:off x="2670175" y="3033713"/>
              <a:ext cx="47625" cy="20637"/>
            </a:xfrm>
            <a:custGeom>
              <a:avLst/>
              <a:gdLst>
                <a:gd name="T0" fmla="*/ 13 w 30"/>
                <a:gd name="T1" fmla="*/ 13 h 13"/>
                <a:gd name="T2" fmla="*/ 4 w 30"/>
                <a:gd name="T3" fmla="*/ 4 h 13"/>
                <a:gd name="T4" fmla="*/ 13 w 30"/>
                <a:gd name="T5" fmla="*/ 9 h 13"/>
                <a:gd name="T6" fmla="*/ 13 w 30"/>
                <a:gd name="T7" fmla="*/ 4 h 13"/>
                <a:gd name="T8" fmla="*/ 8 w 30"/>
                <a:gd name="T9" fmla="*/ 9 h 13"/>
                <a:gd name="T10" fmla="*/ 8 w 30"/>
                <a:gd name="T11" fmla="*/ 9 h 13"/>
                <a:gd name="T12" fmla="*/ 8 w 30"/>
                <a:gd name="T13" fmla="*/ 4 h 13"/>
                <a:gd name="T14" fmla="*/ 13 w 30"/>
                <a:gd name="T15" fmla="*/ 4 h 13"/>
                <a:gd name="T16" fmla="*/ 13 w 30"/>
                <a:gd name="T17" fmla="*/ 4 h 13"/>
                <a:gd name="T18" fmla="*/ 8 w 30"/>
                <a:gd name="T19" fmla="*/ 9 h 13"/>
                <a:gd name="T20" fmla="*/ 13 w 30"/>
                <a:gd name="T21" fmla="*/ 9 h 13"/>
                <a:gd name="T22" fmla="*/ 13 w 30"/>
                <a:gd name="T23" fmla="*/ 4 h 13"/>
                <a:gd name="T24" fmla="*/ 13 w 30"/>
                <a:gd name="T25" fmla="*/ 4 h 13"/>
                <a:gd name="T26" fmla="*/ 22 w 30"/>
                <a:gd name="T27" fmla="*/ 9 h 13"/>
                <a:gd name="T28" fmla="*/ 17 w 30"/>
                <a:gd name="T29" fmla="*/ 0 h 13"/>
                <a:gd name="T30" fmla="*/ 22 w 30"/>
                <a:gd name="T31" fmla="*/ 0 h 13"/>
                <a:gd name="T32" fmla="*/ 22 w 30"/>
                <a:gd name="T33" fmla="*/ 0 h 13"/>
                <a:gd name="T34" fmla="*/ 22 w 30"/>
                <a:gd name="T35" fmla="*/ 0 h 13"/>
                <a:gd name="T36" fmla="*/ 22 w 30"/>
                <a:gd name="T37" fmla="*/ 0 h 13"/>
                <a:gd name="T38" fmla="*/ 22 w 30"/>
                <a:gd name="T39" fmla="*/ 0 h 13"/>
                <a:gd name="T40" fmla="*/ 26 w 30"/>
                <a:gd name="T41" fmla="*/ 0 h 13"/>
                <a:gd name="T42" fmla="*/ 26 w 30"/>
                <a:gd name="T43" fmla="*/ 4 h 13"/>
                <a:gd name="T44" fmla="*/ 26 w 30"/>
                <a:gd name="T45" fmla="*/ 0 h 13"/>
                <a:gd name="T46" fmla="*/ 30 w 30"/>
                <a:gd name="T47" fmla="*/ 4 h 13"/>
                <a:gd name="T48" fmla="*/ 22 w 30"/>
                <a:gd name="T49" fmla="*/ 9 h 13"/>
                <a:gd name="T50" fmla="*/ 22 w 30"/>
                <a:gd name="T51" fmla="*/ 9 h 13"/>
                <a:gd name="T52" fmla="*/ 22 w 30"/>
                <a:gd name="T53" fmla="*/ 9 h 13"/>
                <a:gd name="T54" fmla="*/ 22 w 30"/>
                <a:gd name="T55" fmla="*/ 13 h 13"/>
                <a:gd name="T56" fmla="*/ 22 w 30"/>
                <a:gd name="T57" fmla="*/ 13 h 13"/>
                <a:gd name="T58" fmla="*/ 22 w 30"/>
                <a:gd name="T59" fmla="*/ 13 h 13"/>
                <a:gd name="T60" fmla="*/ 22 w 30"/>
                <a:gd name="T61" fmla="*/ 13 h 13"/>
                <a:gd name="T62" fmla="*/ 17 w 30"/>
                <a:gd name="T63" fmla="*/ 13 h 13"/>
                <a:gd name="T64" fmla="*/ 17 w 30"/>
                <a:gd name="T65" fmla="*/ 13 h 13"/>
                <a:gd name="T66" fmla="*/ 17 w 30"/>
                <a:gd name="T67" fmla="*/ 13 h 13"/>
                <a:gd name="T68" fmla="*/ 13 w 30"/>
                <a:gd name="T69" fmla="*/ 13 h 13"/>
                <a:gd name="T70" fmla="*/ 13 w 30"/>
                <a:gd name="T71" fmla="*/ 13 h 13"/>
                <a:gd name="T72" fmla="*/ 13 w 30"/>
                <a:gd name="T73" fmla="*/ 13 h 13"/>
                <a:gd name="T74" fmla="*/ 8 w 30"/>
                <a:gd name="T75" fmla="*/ 13 h 13"/>
                <a:gd name="T76" fmla="*/ 8 w 30"/>
                <a:gd name="T77" fmla="*/ 13 h 13"/>
                <a:gd name="T78" fmla="*/ 8 w 30"/>
                <a:gd name="T79" fmla="*/ 13 h 13"/>
                <a:gd name="T80" fmla="*/ 4 w 30"/>
                <a:gd name="T81" fmla="*/ 9 h 13"/>
                <a:gd name="T82" fmla="*/ 4 w 30"/>
                <a:gd name="T83" fmla="*/ 4 h 13"/>
                <a:gd name="T84" fmla="*/ 0 w 30"/>
                <a:gd name="T85" fmla="*/ 9 h 13"/>
                <a:gd name="T86" fmla="*/ 0 w 30"/>
                <a:gd name="T87" fmla="*/ 4 h 13"/>
                <a:gd name="T88" fmla="*/ 4 w 30"/>
                <a:gd name="T89" fmla="*/ 4 h 13"/>
                <a:gd name="T90" fmla="*/ 4 w 30"/>
                <a:gd name="T91" fmla="*/ 0 h 13"/>
                <a:gd name="T92" fmla="*/ 8 w 30"/>
                <a:gd name="T93" fmla="*/ 0 h 13"/>
                <a:gd name="T94" fmla="*/ 8 w 30"/>
                <a:gd name="T95" fmla="*/ 0 h 13"/>
                <a:gd name="T96" fmla="*/ 8 w 30"/>
                <a:gd name="T97" fmla="*/ 4 h 13"/>
                <a:gd name="T98" fmla="*/ 8 w 30"/>
                <a:gd name="T99" fmla="*/ 4 h 13"/>
                <a:gd name="T100" fmla="*/ 13 w 30"/>
                <a:gd name="T101" fmla="*/ 0 h 13"/>
                <a:gd name="T102" fmla="*/ 13 w 30"/>
                <a:gd name="T103" fmla="*/ 4 h 13"/>
                <a:gd name="T104" fmla="*/ 13 w 30"/>
                <a:gd name="T105" fmla="*/ 0 h 13"/>
                <a:gd name="T106" fmla="*/ 17 w 30"/>
                <a:gd name="T10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" h="13">
                  <a:moveTo>
                    <a:pt x="22" y="9"/>
                  </a:move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3" y="13"/>
                  </a:lnTo>
                  <a:lnTo>
                    <a:pt x="17" y="9"/>
                  </a:lnTo>
                  <a:lnTo>
                    <a:pt x="22" y="9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4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13" y="13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4" y="4"/>
                  </a:lnTo>
                  <a:close/>
                  <a:moveTo>
                    <a:pt x="13" y="4"/>
                  </a:moveTo>
                  <a:lnTo>
                    <a:pt x="13" y="4"/>
                  </a:lnTo>
                  <a:lnTo>
                    <a:pt x="8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9"/>
                  </a:lnTo>
                  <a:lnTo>
                    <a:pt x="8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4"/>
                  </a:lnTo>
                  <a:lnTo>
                    <a:pt x="13" y="9"/>
                  </a:lnTo>
                  <a:lnTo>
                    <a:pt x="13" y="4"/>
                  </a:lnTo>
                  <a:lnTo>
                    <a:pt x="13" y="4"/>
                  </a:lnTo>
                  <a:close/>
                  <a:moveTo>
                    <a:pt x="13" y="4"/>
                  </a:move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close/>
                  <a:moveTo>
                    <a:pt x="22" y="13"/>
                  </a:move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13"/>
                  </a:lnTo>
                  <a:close/>
                  <a:moveTo>
                    <a:pt x="17" y="4"/>
                  </a:move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6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17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4"/>
                  </a:lnTo>
                  <a:lnTo>
                    <a:pt x="4" y="9"/>
                  </a:lnTo>
                  <a:lnTo>
                    <a:pt x="4" y="4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4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59"/>
            <p:cNvSpPr>
              <a:spLocks/>
            </p:cNvSpPr>
            <p:nvPr/>
          </p:nvSpPr>
          <p:spPr bwMode="auto">
            <a:xfrm>
              <a:off x="2682875" y="3040063"/>
              <a:ext cx="7938" cy="7937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5 w 5"/>
                <a:gd name="T5" fmla="*/ 0 h 5"/>
                <a:gd name="T6" fmla="*/ 5 w 5"/>
                <a:gd name="T7" fmla="*/ 0 h 5"/>
                <a:gd name="T8" fmla="*/ 5 w 5"/>
                <a:gd name="T9" fmla="*/ 0 h 5"/>
                <a:gd name="T10" fmla="*/ 5 w 5"/>
                <a:gd name="T11" fmla="*/ 0 h 5"/>
                <a:gd name="T12" fmla="*/ 5 w 5"/>
                <a:gd name="T13" fmla="*/ 0 h 5"/>
                <a:gd name="T14" fmla="*/ 5 w 5"/>
                <a:gd name="T15" fmla="*/ 0 h 5"/>
                <a:gd name="T16" fmla="*/ 5 w 5"/>
                <a:gd name="T17" fmla="*/ 0 h 5"/>
                <a:gd name="T18" fmla="*/ 0 w 5"/>
                <a:gd name="T19" fmla="*/ 0 h 5"/>
                <a:gd name="T20" fmla="*/ 0 w 5"/>
                <a:gd name="T21" fmla="*/ 5 h 5"/>
                <a:gd name="T22" fmla="*/ 5 w 5"/>
                <a:gd name="T23" fmla="*/ 5 h 5"/>
                <a:gd name="T24" fmla="*/ 5 w 5"/>
                <a:gd name="T25" fmla="*/ 5 h 5"/>
                <a:gd name="T26" fmla="*/ 5 w 5"/>
                <a:gd name="T27" fmla="*/ 5 h 5"/>
                <a:gd name="T28" fmla="*/ 5 w 5"/>
                <a:gd name="T29" fmla="*/ 5 h 5"/>
                <a:gd name="T30" fmla="*/ 5 w 5"/>
                <a:gd name="T31" fmla="*/ 0 h 5"/>
                <a:gd name="T32" fmla="*/ 5 w 5"/>
                <a:gd name="T33" fmla="*/ 5 h 5"/>
                <a:gd name="T34" fmla="*/ 5 w 5"/>
                <a:gd name="T35" fmla="*/ 0 h 5"/>
                <a:gd name="T36" fmla="*/ 5 w 5"/>
                <a:gd name="T3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0"/>
                  </a:lnTo>
                  <a:lnTo>
                    <a:pt x="5" y="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60"/>
            <p:cNvSpPr>
              <a:spLocks/>
            </p:cNvSpPr>
            <p:nvPr/>
          </p:nvSpPr>
          <p:spPr bwMode="auto">
            <a:xfrm>
              <a:off x="2676525" y="3040063"/>
              <a:ext cx="20638" cy="14287"/>
            </a:xfrm>
            <a:custGeom>
              <a:avLst/>
              <a:gdLst>
                <a:gd name="T0" fmla="*/ 0 w 13"/>
                <a:gd name="T1" fmla="*/ 0 h 9"/>
                <a:gd name="T2" fmla="*/ 0 w 13"/>
                <a:gd name="T3" fmla="*/ 0 h 9"/>
                <a:gd name="T4" fmla="*/ 0 w 13"/>
                <a:gd name="T5" fmla="*/ 0 h 9"/>
                <a:gd name="T6" fmla="*/ 0 w 13"/>
                <a:gd name="T7" fmla="*/ 5 h 9"/>
                <a:gd name="T8" fmla="*/ 4 w 13"/>
                <a:gd name="T9" fmla="*/ 9 h 9"/>
                <a:gd name="T10" fmla="*/ 9 w 13"/>
                <a:gd name="T11" fmla="*/ 9 h 9"/>
                <a:gd name="T12" fmla="*/ 9 w 13"/>
                <a:gd name="T13" fmla="*/ 9 h 9"/>
                <a:gd name="T14" fmla="*/ 13 w 13"/>
                <a:gd name="T15" fmla="*/ 5 h 9"/>
                <a:gd name="T16" fmla="*/ 13 w 13"/>
                <a:gd name="T17" fmla="*/ 5 h 9"/>
                <a:gd name="T18" fmla="*/ 13 w 13"/>
                <a:gd name="T19" fmla="*/ 5 h 9"/>
                <a:gd name="T20" fmla="*/ 9 w 13"/>
                <a:gd name="T21" fmla="*/ 0 h 9"/>
                <a:gd name="T22" fmla="*/ 9 w 13"/>
                <a:gd name="T23" fmla="*/ 0 h 9"/>
                <a:gd name="T24" fmla="*/ 9 w 13"/>
                <a:gd name="T25" fmla="*/ 0 h 9"/>
                <a:gd name="T26" fmla="*/ 9 w 13"/>
                <a:gd name="T27" fmla="*/ 5 h 9"/>
                <a:gd name="T28" fmla="*/ 9 w 13"/>
                <a:gd name="T29" fmla="*/ 5 h 9"/>
                <a:gd name="T30" fmla="*/ 4 w 13"/>
                <a:gd name="T31" fmla="*/ 5 h 9"/>
                <a:gd name="T32" fmla="*/ 4 w 13"/>
                <a:gd name="T33" fmla="*/ 5 h 9"/>
                <a:gd name="T34" fmla="*/ 4 w 13"/>
                <a:gd name="T35" fmla="*/ 5 h 9"/>
                <a:gd name="T36" fmla="*/ 4 w 13"/>
                <a:gd name="T37" fmla="*/ 5 h 9"/>
                <a:gd name="T38" fmla="*/ 4 w 13"/>
                <a:gd name="T39" fmla="*/ 5 h 9"/>
                <a:gd name="T40" fmla="*/ 4 w 13"/>
                <a:gd name="T41" fmla="*/ 5 h 9"/>
                <a:gd name="T42" fmla="*/ 4 w 13"/>
                <a:gd name="T43" fmla="*/ 5 h 9"/>
                <a:gd name="T44" fmla="*/ 4 w 13"/>
                <a:gd name="T45" fmla="*/ 5 h 9"/>
                <a:gd name="T46" fmla="*/ 4 w 13"/>
                <a:gd name="T47" fmla="*/ 5 h 9"/>
                <a:gd name="T48" fmla="*/ 4 w 13"/>
                <a:gd name="T49" fmla="*/ 5 h 9"/>
                <a:gd name="T50" fmla="*/ 4 w 13"/>
                <a:gd name="T51" fmla="*/ 0 h 9"/>
                <a:gd name="T52" fmla="*/ 4 w 13"/>
                <a:gd name="T53" fmla="*/ 0 h 9"/>
                <a:gd name="T54" fmla="*/ 4 w 13"/>
                <a:gd name="T55" fmla="*/ 0 h 9"/>
                <a:gd name="T56" fmla="*/ 4 w 13"/>
                <a:gd name="T57" fmla="*/ 0 h 9"/>
                <a:gd name="T58" fmla="*/ 4 w 13"/>
                <a:gd name="T59" fmla="*/ 0 h 9"/>
                <a:gd name="T60" fmla="*/ 0 w 13"/>
                <a:gd name="T6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4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1"/>
            <p:cNvSpPr>
              <a:spLocks/>
            </p:cNvSpPr>
            <p:nvPr/>
          </p:nvSpPr>
          <p:spPr bwMode="auto">
            <a:xfrm>
              <a:off x="2697163" y="3048000"/>
              <a:ext cx="7938" cy="6350"/>
            </a:xfrm>
            <a:custGeom>
              <a:avLst/>
              <a:gdLst>
                <a:gd name="T0" fmla="*/ 5 w 5"/>
                <a:gd name="T1" fmla="*/ 0 h 4"/>
                <a:gd name="T2" fmla="*/ 0 w 5"/>
                <a:gd name="T3" fmla="*/ 0 h 4"/>
                <a:gd name="T4" fmla="*/ 0 w 5"/>
                <a:gd name="T5" fmla="*/ 0 h 4"/>
                <a:gd name="T6" fmla="*/ 0 w 5"/>
                <a:gd name="T7" fmla="*/ 4 h 4"/>
                <a:gd name="T8" fmla="*/ 0 w 5"/>
                <a:gd name="T9" fmla="*/ 4 h 4"/>
                <a:gd name="T10" fmla="*/ 0 w 5"/>
                <a:gd name="T11" fmla="*/ 4 h 4"/>
                <a:gd name="T12" fmla="*/ 5 w 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62"/>
            <p:cNvSpPr>
              <a:spLocks/>
            </p:cNvSpPr>
            <p:nvPr/>
          </p:nvSpPr>
          <p:spPr bwMode="auto">
            <a:xfrm>
              <a:off x="3678238" y="3433763"/>
              <a:ext cx="238125" cy="315912"/>
            </a:xfrm>
            <a:custGeom>
              <a:avLst/>
              <a:gdLst>
                <a:gd name="T0" fmla="*/ 9 w 150"/>
                <a:gd name="T1" fmla="*/ 18 h 199"/>
                <a:gd name="T2" fmla="*/ 18 w 150"/>
                <a:gd name="T3" fmla="*/ 9 h 199"/>
                <a:gd name="T4" fmla="*/ 31 w 150"/>
                <a:gd name="T5" fmla="*/ 4 h 199"/>
                <a:gd name="T6" fmla="*/ 49 w 150"/>
                <a:gd name="T7" fmla="*/ 0 h 199"/>
                <a:gd name="T8" fmla="*/ 66 w 150"/>
                <a:gd name="T9" fmla="*/ 0 h 199"/>
                <a:gd name="T10" fmla="*/ 93 w 150"/>
                <a:gd name="T11" fmla="*/ 4 h 199"/>
                <a:gd name="T12" fmla="*/ 110 w 150"/>
                <a:gd name="T13" fmla="*/ 9 h 199"/>
                <a:gd name="T14" fmla="*/ 124 w 150"/>
                <a:gd name="T15" fmla="*/ 18 h 199"/>
                <a:gd name="T16" fmla="*/ 132 w 150"/>
                <a:gd name="T17" fmla="*/ 22 h 199"/>
                <a:gd name="T18" fmla="*/ 141 w 150"/>
                <a:gd name="T19" fmla="*/ 35 h 199"/>
                <a:gd name="T20" fmla="*/ 146 w 150"/>
                <a:gd name="T21" fmla="*/ 49 h 199"/>
                <a:gd name="T22" fmla="*/ 150 w 150"/>
                <a:gd name="T23" fmla="*/ 71 h 199"/>
                <a:gd name="T24" fmla="*/ 146 w 150"/>
                <a:gd name="T25" fmla="*/ 93 h 199"/>
                <a:gd name="T26" fmla="*/ 146 w 150"/>
                <a:gd name="T27" fmla="*/ 115 h 199"/>
                <a:gd name="T28" fmla="*/ 137 w 150"/>
                <a:gd name="T29" fmla="*/ 137 h 199"/>
                <a:gd name="T30" fmla="*/ 132 w 150"/>
                <a:gd name="T31" fmla="*/ 146 h 199"/>
                <a:gd name="T32" fmla="*/ 115 w 150"/>
                <a:gd name="T33" fmla="*/ 168 h 199"/>
                <a:gd name="T34" fmla="*/ 97 w 150"/>
                <a:gd name="T35" fmla="*/ 181 h 199"/>
                <a:gd name="T36" fmla="*/ 79 w 150"/>
                <a:gd name="T37" fmla="*/ 190 h 199"/>
                <a:gd name="T38" fmla="*/ 62 w 150"/>
                <a:gd name="T39" fmla="*/ 194 h 199"/>
                <a:gd name="T40" fmla="*/ 49 w 150"/>
                <a:gd name="T41" fmla="*/ 194 h 199"/>
                <a:gd name="T42" fmla="*/ 40 w 150"/>
                <a:gd name="T43" fmla="*/ 194 h 199"/>
                <a:gd name="T44" fmla="*/ 35 w 150"/>
                <a:gd name="T45" fmla="*/ 190 h 199"/>
                <a:gd name="T46" fmla="*/ 26 w 150"/>
                <a:gd name="T47" fmla="*/ 181 h 199"/>
                <a:gd name="T48" fmla="*/ 22 w 150"/>
                <a:gd name="T49" fmla="*/ 168 h 199"/>
                <a:gd name="T50" fmla="*/ 18 w 150"/>
                <a:gd name="T51" fmla="*/ 155 h 199"/>
                <a:gd name="T52" fmla="*/ 13 w 150"/>
                <a:gd name="T53" fmla="*/ 137 h 199"/>
                <a:gd name="T54" fmla="*/ 9 w 150"/>
                <a:gd name="T55" fmla="*/ 128 h 199"/>
                <a:gd name="T56" fmla="*/ 9 w 150"/>
                <a:gd name="T57" fmla="*/ 110 h 199"/>
                <a:gd name="T58" fmla="*/ 9 w 150"/>
                <a:gd name="T59" fmla="*/ 102 h 199"/>
                <a:gd name="T60" fmla="*/ 9 w 150"/>
                <a:gd name="T61" fmla="*/ 93 h 199"/>
                <a:gd name="T62" fmla="*/ 4 w 150"/>
                <a:gd name="T63" fmla="*/ 79 h 199"/>
                <a:gd name="T64" fmla="*/ 0 w 150"/>
                <a:gd name="T65" fmla="*/ 71 h 199"/>
                <a:gd name="T66" fmla="*/ 4 w 150"/>
                <a:gd name="T67" fmla="*/ 53 h 199"/>
                <a:gd name="T68" fmla="*/ 4 w 150"/>
                <a:gd name="T69" fmla="*/ 31 h 199"/>
                <a:gd name="T70" fmla="*/ 9 w 150"/>
                <a:gd name="T71" fmla="*/ 22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0" h="199">
                  <a:moveTo>
                    <a:pt x="9" y="22"/>
                  </a:moveTo>
                  <a:lnTo>
                    <a:pt x="9" y="18"/>
                  </a:lnTo>
                  <a:lnTo>
                    <a:pt x="13" y="18"/>
                  </a:lnTo>
                  <a:lnTo>
                    <a:pt x="18" y="9"/>
                  </a:lnTo>
                  <a:lnTo>
                    <a:pt x="26" y="4"/>
                  </a:lnTo>
                  <a:lnTo>
                    <a:pt x="31" y="4"/>
                  </a:lnTo>
                  <a:lnTo>
                    <a:pt x="40" y="0"/>
                  </a:lnTo>
                  <a:lnTo>
                    <a:pt x="49" y="0"/>
                  </a:lnTo>
                  <a:lnTo>
                    <a:pt x="57" y="0"/>
                  </a:lnTo>
                  <a:lnTo>
                    <a:pt x="66" y="0"/>
                  </a:lnTo>
                  <a:lnTo>
                    <a:pt x="79" y="0"/>
                  </a:lnTo>
                  <a:lnTo>
                    <a:pt x="93" y="4"/>
                  </a:lnTo>
                  <a:lnTo>
                    <a:pt x="106" y="9"/>
                  </a:lnTo>
                  <a:lnTo>
                    <a:pt x="110" y="9"/>
                  </a:lnTo>
                  <a:lnTo>
                    <a:pt x="115" y="13"/>
                  </a:lnTo>
                  <a:lnTo>
                    <a:pt x="124" y="18"/>
                  </a:lnTo>
                  <a:lnTo>
                    <a:pt x="128" y="18"/>
                  </a:lnTo>
                  <a:lnTo>
                    <a:pt x="132" y="22"/>
                  </a:lnTo>
                  <a:lnTo>
                    <a:pt x="137" y="26"/>
                  </a:lnTo>
                  <a:lnTo>
                    <a:pt x="141" y="35"/>
                  </a:lnTo>
                  <a:lnTo>
                    <a:pt x="141" y="40"/>
                  </a:lnTo>
                  <a:lnTo>
                    <a:pt x="146" y="49"/>
                  </a:lnTo>
                  <a:lnTo>
                    <a:pt x="146" y="57"/>
                  </a:lnTo>
                  <a:lnTo>
                    <a:pt x="150" y="71"/>
                  </a:lnTo>
                  <a:lnTo>
                    <a:pt x="150" y="84"/>
                  </a:lnTo>
                  <a:lnTo>
                    <a:pt x="146" y="93"/>
                  </a:lnTo>
                  <a:lnTo>
                    <a:pt x="146" y="106"/>
                  </a:lnTo>
                  <a:lnTo>
                    <a:pt x="146" y="115"/>
                  </a:lnTo>
                  <a:lnTo>
                    <a:pt x="141" y="124"/>
                  </a:lnTo>
                  <a:lnTo>
                    <a:pt x="137" y="137"/>
                  </a:lnTo>
                  <a:lnTo>
                    <a:pt x="137" y="141"/>
                  </a:lnTo>
                  <a:lnTo>
                    <a:pt x="132" y="146"/>
                  </a:lnTo>
                  <a:lnTo>
                    <a:pt x="119" y="159"/>
                  </a:lnTo>
                  <a:lnTo>
                    <a:pt x="115" y="168"/>
                  </a:lnTo>
                  <a:lnTo>
                    <a:pt x="106" y="177"/>
                  </a:lnTo>
                  <a:lnTo>
                    <a:pt x="97" y="181"/>
                  </a:lnTo>
                  <a:lnTo>
                    <a:pt x="88" y="186"/>
                  </a:lnTo>
                  <a:lnTo>
                    <a:pt x="79" y="190"/>
                  </a:lnTo>
                  <a:lnTo>
                    <a:pt x="71" y="194"/>
                  </a:lnTo>
                  <a:lnTo>
                    <a:pt x="62" y="194"/>
                  </a:lnTo>
                  <a:lnTo>
                    <a:pt x="57" y="199"/>
                  </a:lnTo>
                  <a:lnTo>
                    <a:pt x="49" y="194"/>
                  </a:lnTo>
                  <a:lnTo>
                    <a:pt x="44" y="194"/>
                  </a:lnTo>
                  <a:lnTo>
                    <a:pt x="40" y="194"/>
                  </a:lnTo>
                  <a:lnTo>
                    <a:pt x="40" y="190"/>
                  </a:lnTo>
                  <a:lnTo>
                    <a:pt x="35" y="190"/>
                  </a:lnTo>
                  <a:lnTo>
                    <a:pt x="31" y="186"/>
                  </a:lnTo>
                  <a:lnTo>
                    <a:pt x="26" y="181"/>
                  </a:lnTo>
                  <a:lnTo>
                    <a:pt x="26" y="172"/>
                  </a:lnTo>
                  <a:lnTo>
                    <a:pt x="22" y="168"/>
                  </a:lnTo>
                  <a:lnTo>
                    <a:pt x="22" y="163"/>
                  </a:lnTo>
                  <a:lnTo>
                    <a:pt x="18" y="155"/>
                  </a:lnTo>
                  <a:lnTo>
                    <a:pt x="13" y="141"/>
                  </a:lnTo>
                  <a:lnTo>
                    <a:pt x="13" y="137"/>
                  </a:lnTo>
                  <a:lnTo>
                    <a:pt x="9" y="132"/>
                  </a:lnTo>
                  <a:lnTo>
                    <a:pt x="9" y="128"/>
                  </a:lnTo>
                  <a:lnTo>
                    <a:pt x="9" y="119"/>
                  </a:lnTo>
                  <a:lnTo>
                    <a:pt x="9" y="110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9" y="88"/>
                  </a:lnTo>
                  <a:lnTo>
                    <a:pt x="4" y="79"/>
                  </a:lnTo>
                  <a:lnTo>
                    <a:pt x="4" y="75"/>
                  </a:lnTo>
                  <a:lnTo>
                    <a:pt x="0" y="71"/>
                  </a:lnTo>
                  <a:lnTo>
                    <a:pt x="0" y="62"/>
                  </a:lnTo>
                  <a:lnTo>
                    <a:pt x="4" y="53"/>
                  </a:lnTo>
                  <a:lnTo>
                    <a:pt x="4" y="44"/>
                  </a:lnTo>
                  <a:lnTo>
                    <a:pt x="4" y="31"/>
                  </a:lnTo>
                  <a:lnTo>
                    <a:pt x="9" y="22"/>
                  </a:lnTo>
                  <a:lnTo>
                    <a:pt x="9" y="22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63"/>
            <p:cNvSpPr>
              <a:spLocks/>
            </p:cNvSpPr>
            <p:nvPr/>
          </p:nvSpPr>
          <p:spPr bwMode="auto">
            <a:xfrm>
              <a:off x="3783013" y="3686175"/>
              <a:ext cx="77788" cy="55562"/>
            </a:xfrm>
            <a:custGeom>
              <a:avLst/>
              <a:gdLst>
                <a:gd name="T0" fmla="*/ 0 w 49"/>
                <a:gd name="T1" fmla="*/ 35 h 35"/>
                <a:gd name="T2" fmla="*/ 5 w 49"/>
                <a:gd name="T3" fmla="*/ 31 h 35"/>
                <a:gd name="T4" fmla="*/ 22 w 49"/>
                <a:gd name="T5" fmla="*/ 22 h 35"/>
                <a:gd name="T6" fmla="*/ 31 w 49"/>
                <a:gd name="T7" fmla="*/ 18 h 35"/>
                <a:gd name="T8" fmla="*/ 40 w 49"/>
                <a:gd name="T9" fmla="*/ 13 h 35"/>
                <a:gd name="T10" fmla="*/ 44 w 49"/>
                <a:gd name="T11" fmla="*/ 4 h 35"/>
                <a:gd name="T12" fmla="*/ 49 w 49"/>
                <a:gd name="T13" fmla="*/ 0 h 35"/>
                <a:gd name="T14" fmla="*/ 49 w 49"/>
                <a:gd name="T15" fmla="*/ 4 h 35"/>
                <a:gd name="T16" fmla="*/ 40 w 49"/>
                <a:gd name="T17" fmla="*/ 13 h 35"/>
                <a:gd name="T18" fmla="*/ 31 w 49"/>
                <a:gd name="T19" fmla="*/ 18 h 35"/>
                <a:gd name="T20" fmla="*/ 22 w 49"/>
                <a:gd name="T21" fmla="*/ 22 h 35"/>
                <a:gd name="T22" fmla="*/ 13 w 49"/>
                <a:gd name="T23" fmla="*/ 27 h 35"/>
                <a:gd name="T24" fmla="*/ 0 w 49"/>
                <a:gd name="T2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35">
                  <a:moveTo>
                    <a:pt x="0" y="35"/>
                  </a:moveTo>
                  <a:lnTo>
                    <a:pt x="5" y="31"/>
                  </a:lnTo>
                  <a:lnTo>
                    <a:pt x="22" y="22"/>
                  </a:lnTo>
                  <a:lnTo>
                    <a:pt x="31" y="18"/>
                  </a:lnTo>
                  <a:lnTo>
                    <a:pt x="40" y="13"/>
                  </a:lnTo>
                  <a:lnTo>
                    <a:pt x="44" y="4"/>
                  </a:lnTo>
                  <a:lnTo>
                    <a:pt x="49" y="0"/>
                  </a:lnTo>
                  <a:lnTo>
                    <a:pt x="49" y="4"/>
                  </a:lnTo>
                  <a:lnTo>
                    <a:pt x="40" y="13"/>
                  </a:lnTo>
                  <a:lnTo>
                    <a:pt x="31" y="18"/>
                  </a:lnTo>
                  <a:lnTo>
                    <a:pt x="22" y="22"/>
                  </a:lnTo>
                  <a:lnTo>
                    <a:pt x="13" y="27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4"/>
            <p:cNvSpPr>
              <a:spLocks/>
            </p:cNvSpPr>
            <p:nvPr/>
          </p:nvSpPr>
          <p:spPr bwMode="auto">
            <a:xfrm>
              <a:off x="3614738" y="3271838"/>
              <a:ext cx="463550" cy="504825"/>
            </a:xfrm>
            <a:custGeom>
              <a:avLst/>
              <a:gdLst>
                <a:gd name="T0" fmla="*/ 31 w 292"/>
                <a:gd name="T1" fmla="*/ 173 h 318"/>
                <a:gd name="T2" fmla="*/ 5 w 292"/>
                <a:gd name="T3" fmla="*/ 133 h 318"/>
                <a:gd name="T4" fmla="*/ 0 w 292"/>
                <a:gd name="T5" fmla="*/ 98 h 318"/>
                <a:gd name="T6" fmla="*/ 27 w 292"/>
                <a:gd name="T7" fmla="*/ 58 h 318"/>
                <a:gd name="T8" fmla="*/ 49 w 292"/>
                <a:gd name="T9" fmla="*/ 40 h 318"/>
                <a:gd name="T10" fmla="*/ 66 w 292"/>
                <a:gd name="T11" fmla="*/ 36 h 318"/>
                <a:gd name="T12" fmla="*/ 75 w 292"/>
                <a:gd name="T13" fmla="*/ 18 h 318"/>
                <a:gd name="T14" fmla="*/ 102 w 292"/>
                <a:gd name="T15" fmla="*/ 14 h 318"/>
                <a:gd name="T16" fmla="*/ 133 w 292"/>
                <a:gd name="T17" fmla="*/ 9 h 318"/>
                <a:gd name="T18" fmla="*/ 150 w 292"/>
                <a:gd name="T19" fmla="*/ 0 h 318"/>
                <a:gd name="T20" fmla="*/ 186 w 292"/>
                <a:gd name="T21" fmla="*/ 14 h 318"/>
                <a:gd name="T22" fmla="*/ 212 w 292"/>
                <a:gd name="T23" fmla="*/ 44 h 318"/>
                <a:gd name="T24" fmla="*/ 225 w 292"/>
                <a:gd name="T25" fmla="*/ 49 h 318"/>
                <a:gd name="T26" fmla="*/ 247 w 292"/>
                <a:gd name="T27" fmla="*/ 58 h 318"/>
                <a:gd name="T28" fmla="*/ 269 w 292"/>
                <a:gd name="T29" fmla="*/ 71 h 318"/>
                <a:gd name="T30" fmla="*/ 283 w 292"/>
                <a:gd name="T31" fmla="*/ 89 h 318"/>
                <a:gd name="T32" fmla="*/ 278 w 292"/>
                <a:gd name="T33" fmla="*/ 93 h 318"/>
                <a:gd name="T34" fmla="*/ 269 w 292"/>
                <a:gd name="T35" fmla="*/ 124 h 318"/>
                <a:gd name="T36" fmla="*/ 247 w 292"/>
                <a:gd name="T37" fmla="*/ 155 h 318"/>
                <a:gd name="T38" fmla="*/ 261 w 292"/>
                <a:gd name="T39" fmla="*/ 155 h 318"/>
                <a:gd name="T40" fmla="*/ 265 w 292"/>
                <a:gd name="T41" fmla="*/ 142 h 318"/>
                <a:gd name="T42" fmla="*/ 265 w 292"/>
                <a:gd name="T43" fmla="*/ 159 h 318"/>
                <a:gd name="T44" fmla="*/ 239 w 292"/>
                <a:gd name="T45" fmla="*/ 159 h 318"/>
                <a:gd name="T46" fmla="*/ 243 w 292"/>
                <a:gd name="T47" fmla="*/ 177 h 318"/>
                <a:gd name="T48" fmla="*/ 252 w 292"/>
                <a:gd name="T49" fmla="*/ 181 h 318"/>
                <a:gd name="T50" fmla="*/ 230 w 292"/>
                <a:gd name="T51" fmla="*/ 181 h 318"/>
                <a:gd name="T52" fmla="*/ 230 w 292"/>
                <a:gd name="T53" fmla="*/ 208 h 318"/>
                <a:gd name="T54" fmla="*/ 208 w 292"/>
                <a:gd name="T55" fmla="*/ 217 h 318"/>
                <a:gd name="T56" fmla="*/ 172 w 292"/>
                <a:gd name="T57" fmla="*/ 208 h 318"/>
                <a:gd name="T58" fmla="*/ 150 w 292"/>
                <a:gd name="T59" fmla="*/ 230 h 318"/>
                <a:gd name="T60" fmla="*/ 159 w 292"/>
                <a:gd name="T61" fmla="*/ 257 h 318"/>
                <a:gd name="T62" fmla="*/ 181 w 292"/>
                <a:gd name="T63" fmla="*/ 288 h 318"/>
                <a:gd name="T64" fmla="*/ 164 w 292"/>
                <a:gd name="T65" fmla="*/ 292 h 318"/>
                <a:gd name="T66" fmla="*/ 177 w 292"/>
                <a:gd name="T67" fmla="*/ 288 h 318"/>
                <a:gd name="T68" fmla="*/ 177 w 292"/>
                <a:gd name="T69" fmla="*/ 283 h 318"/>
                <a:gd name="T70" fmla="*/ 150 w 292"/>
                <a:gd name="T71" fmla="*/ 252 h 318"/>
                <a:gd name="T72" fmla="*/ 142 w 292"/>
                <a:gd name="T73" fmla="*/ 234 h 318"/>
                <a:gd name="T74" fmla="*/ 142 w 292"/>
                <a:gd name="T75" fmla="*/ 265 h 318"/>
                <a:gd name="T76" fmla="*/ 155 w 292"/>
                <a:gd name="T77" fmla="*/ 288 h 318"/>
                <a:gd name="T78" fmla="*/ 146 w 292"/>
                <a:gd name="T79" fmla="*/ 301 h 318"/>
                <a:gd name="T80" fmla="*/ 155 w 292"/>
                <a:gd name="T81" fmla="*/ 292 h 318"/>
                <a:gd name="T82" fmla="*/ 146 w 292"/>
                <a:gd name="T83" fmla="*/ 274 h 318"/>
                <a:gd name="T84" fmla="*/ 137 w 292"/>
                <a:gd name="T85" fmla="*/ 292 h 318"/>
                <a:gd name="T86" fmla="*/ 119 w 292"/>
                <a:gd name="T87" fmla="*/ 314 h 318"/>
                <a:gd name="T88" fmla="*/ 119 w 292"/>
                <a:gd name="T89" fmla="*/ 318 h 318"/>
                <a:gd name="T90" fmla="*/ 133 w 292"/>
                <a:gd name="T91" fmla="*/ 292 h 318"/>
                <a:gd name="T92" fmla="*/ 128 w 292"/>
                <a:gd name="T93" fmla="*/ 257 h 318"/>
                <a:gd name="T94" fmla="*/ 128 w 292"/>
                <a:gd name="T95" fmla="*/ 226 h 318"/>
                <a:gd name="T96" fmla="*/ 133 w 292"/>
                <a:gd name="T97" fmla="*/ 173 h 318"/>
                <a:gd name="T98" fmla="*/ 115 w 292"/>
                <a:gd name="T99" fmla="*/ 146 h 318"/>
                <a:gd name="T100" fmla="*/ 102 w 292"/>
                <a:gd name="T101" fmla="*/ 133 h 318"/>
                <a:gd name="T102" fmla="*/ 80 w 292"/>
                <a:gd name="T103" fmla="*/ 151 h 318"/>
                <a:gd name="T104" fmla="*/ 111 w 292"/>
                <a:gd name="T105" fmla="*/ 155 h 318"/>
                <a:gd name="T106" fmla="*/ 115 w 292"/>
                <a:gd name="T107" fmla="*/ 159 h 318"/>
                <a:gd name="T108" fmla="*/ 62 w 292"/>
                <a:gd name="T109" fmla="*/ 181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2" h="318">
                  <a:moveTo>
                    <a:pt x="62" y="181"/>
                  </a:moveTo>
                  <a:lnTo>
                    <a:pt x="58" y="181"/>
                  </a:lnTo>
                  <a:lnTo>
                    <a:pt x="49" y="181"/>
                  </a:lnTo>
                  <a:lnTo>
                    <a:pt x="40" y="177"/>
                  </a:lnTo>
                  <a:lnTo>
                    <a:pt x="31" y="173"/>
                  </a:lnTo>
                  <a:lnTo>
                    <a:pt x="31" y="173"/>
                  </a:lnTo>
                  <a:lnTo>
                    <a:pt x="27" y="168"/>
                  </a:lnTo>
                  <a:lnTo>
                    <a:pt x="22" y="159"/>
                  </a:lnTo>
                  <a:lnTo>
                    <a:pt x="18" y="155"/>
                  </a:lnTo>
                  <a:lnTo>
                    <a:pt x="5" y="133"/>
                  </a:lnTo>
                  <a:lnTo>
                    <a:pt x="5" y="124"/>
                  </a:lnTo>
                  <a:lnTo>
                    <a:pt x="5" y="120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0" y="98"/>
                  </a:lnTo>
                  <a:lnTo>
                    <a:pt x="0" y="93"/>
                  </a:lnTo>
                  <a:lnTo>
                    <a:pt x="5" y="89"/>
                  </a:lnTo>
                  <a:lnTo>
                    <a:pt x="18" y="71"/>
                  </a:lnTo>
                  <a:lnTo>
                    <a:pt x="22" y="62"/>
                  </a:lnTo>
                  <a:lnTo>
                    <a:pt x="27" y="58"/>
                  </a:lnTo>
                  <a:lnTo>
                    <a:pt x="31" y="53"/>
                  </a:lnTo>
                  <a:lnTo>
                    <a:pt x="40" y="53"/>
                  </a:lnTo>
                  <a:lnTo>
                    <a:pt x="44" y="49"/>
                  </a:lnTo>
                  <a:lnTo>
                    <a:pt x="44" y="44"/>
                  </a:lnTo>
                  <a:lnTo>
                    <a:pt x="49" y="40"/>
                  </a:lnTo>
                  <a:lnTo>
                    <a:pt x="53" y="40"/>
                  </a:lnTo>
                  <a:lnTo>
                    <a:pt x="53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6" y="36"/>
                  </a:lnTo>
                  <a:lnTo>
                    <a:pt x="71" y="31"/>
                  </a:lnTo>
                  <a:lnTo>
                    <a:pt x="71" y="27"/>
                  </a:lnTo>
                  <a:lnTo>
                    <a:pt x="71" y="22"/>
                  </a:lnTo>
                  <a:lnTo>
                    <a:pt x="75" y="22"/>
                  </a:lnTo>
                  <a:lnTo>
                    <a:pt x="75" y="18"/>
                  </a:lnTo>
                  <a:lnTo>
                    <a:pt x="80" y="14"/>
                  </a:lnTo>
                  <a:lnTo>
                    <a:pt x="84" y="14"/>
                  </a:lnTo>
                  <a:lnTo>
                    <a:pt x="93" y="14"/>
                  </a:lnTo>
                  <a:lnTo>
                    <a:pt x="97" y="14"/>
                  </a:lnTo>
                  <a:lnTo>
                    <a:pt x="102" y="14"/>
                  </a:lnTo>
                  <a:lnTo>
                    <a:pt x="106" y="9"/>
                  </a:lnTo>
                  <a:lnTo>
                    <a:pt x="111" y="9"/>
                  </a:lnTo>
                  <a:lnTo>
                    <a:pt x="115" y="9"/>
                  </a:lnTo>
                  <a:lnTo>
                    <a:pt x="124" y="9"/>
                  </a:lnTo>
                  <a:lnTo>
                    <a:pt x="133" y="9"/>
                  </a:lnTo>
                  <a:lnTo>
                    <a:pt x="133" y="5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2" y="0"/>
                  </a:lnTo>
                  <a:lnTo>
                    <a:pt x="150" y="0"/>
                  </a:lnTo>
                  <a:lnTo>
                    <a:pt x="159" y="0"/>
                  </a:lnTo>
                  <a:lnTo>
                    <a:pt x="172" y="9"/>
                  </a:lnTo>
                  <a:lnTo>
                    <a:pt x="177" y="9"/>
                  </a:lnTo>
                  <a:lnTo>
                    <a:pt x="181" y="14"/>
                  </a:lnTo>
                  <a:lnTo>
                    <a:pt x="186" y="14"/>
                  </a:lnTo>
                  <a:lnTo>
                    <a:pt x="190" y="22"/>
                  </a:lnTo>
                  <a:lnTo>
                    <a:pt x="199" y="27"/>
                  </a:lnTo>
                  <a:lnTo>
                    <a:pt x="203" y="36"/>
                  </a:lnTo>
                  <a:lnTo>
                    <a:pt x="208" y="49"/>
                  </a:lnTo>
                  <a:lnTo>
                    <a:pt x="212" y="44"/>
                  </a:lnTo>
                  <a:lnTo>
                    <a:pt x="217" y="44"/>
                  </a:lnTo>
                  <a:lnTo>
                    <a:pt x="217" y="44"/>
                  </a:lnTo>
                  <a:lnTo>
                    <a:pt x="221" y="44"/>
                  </a:lnTo>
                  <a:lnTo>
                    <a:pt x="225" y="49"/>
                  </a:lnTo>
                  <a:lnTo>
                    <a:pt x="225" y="49"/>
                  </a:lnTo>
                  <a:lnTo>
                    <a:pt x="230" y="49"/>
                  </a:lnTo>
                  <a:lnTo>
                    <a:pt x="239" y="53"/>
                  </a:lnTo>
                  <a:lnTo>
                    <a:pt x="243" y="53"/>
                  </a:lnTo>
                  <a:lnTo>
                    <a:pt x="243" y="53"/>
                  </a:lnTo>
                  <a:lnTo>
                    <a:pt x="247" y="58"/>
                  </a:lnTo>
                  <a:lnTo>
                    <a:pt x="252" y="58"/>
                  </a:lnTo>
                  <a:lnTo>
                    <a:pt x="256" y="62"/>
                  </a:lnTo>
                  <a:lnTo>
                    <a:pt x="261" y="62"/>
                  </a:lnTo>
                  <a:lnTo>
                    <a:pt x="265" y="67"/>
                  </a:lnTo>
                  <a:lnTo>
                    <a:pt x="269" y="71"/>
                  </a:lnTo>
                  <a:lnTo>
                    <a:pt x="269" y="80"/>
                  </a:lnTo>
                  <a:lnTo>
                    <a:pt x="269" y="84"/>
                  </a:lnTo>
                  <a:lnTo>
                    <a:pt x="274" y="84"/>
                  </a:lnTo>
                  <a:lnTo>
                    <a:pt x="278" y="89"/>
                  </a:lnTo>
                  <a:lnTo>
                    <a:pt x="283" y="89"/>
                  </a:lnTo>
                  <a:lnTo>
                    <a:pt x="287" y="93"/>
                  </a:lnTo>
                  <a:lnTo>
                    <a:pt x="292" y="93"/>
                  </a:lnTo>
                  <a:lnTo>
                    <a:pt x="292" y="98"/>
                  </a:lnTo>
                  <a:lnTo>
                    <a:pt x="287" y="93"/>
                  </a:lnTo>
                  <a:lnTo>
                    <a:pt x="278" y="93"/>
                  </a:lnTo>
                  <a:lnTo>
                    <a:pt x="274" y="93"/>
                  </a:lnTo>
                  <a:lnTo>
                    <a:pt x="274" y="93"/>
                  </a:lnTo>
                  <a:lnTo>
                    <a:pt x="274" y="98"/>
                  </a:lnTo>
                  <a:lnTo>
                    <a:pt x="274" y="115"/>
                  </a:lnTo>
                  <a:lnTo>
                    <a:pt x="269" y="124"/>
                  </a:lnTo>
                  <a:lnTo>
                    <a:pt x="265" y="133"/>
                  </a:lnTo>
                  <a:lnTo>
                    <a:pt x="261" y="137"/>
                  </a:lnTo>
                  <a:lnTo>
                    <a:pt x="261" y="146"/>
                  </a:lnTo>
                  <a:lnTo>
                    <a:pt x="252" y="151"/>
                  </a:lnTo>
                  <a:lnTo>
                    <a:pt x="247" y="155"/>
                  </a:lnTo>
                  <a:lnTo>
                    <a:pt x="252" y="159"/>
                  </a:lnTo>
                  <a:lnTo>
                    <a:pt x="256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5"/>
                  </a:lnTo>
                  <a:lnTo>
                    <a:pt x="265" y="155"/>
                  </a:lnTo>
                  <a:lnTo>
                    <a:pt x="265" y="155"/>
                  </a:lnTo>
                  <a:lnTo>
                    <a:pt x="265" y="151"/>
                  </a:lnTo>
                  <a:lnTo>
                    <a:pt x="265" y="146"/>
                  </a:lnTo>
                  <a:lnTo>
                    <a:pt x="265" y="142"/>
                  </a:lnTo>
                  <a:lnTo>
                    <a:pt x="265" y="146"/>
                  </a:lnTo>
                  <a:lnTo>
                    <a:pt x="269" y="155"/>
                  </a:lnTo>
                  <a:lnTo>
                    <a:pt x="269" y="155"/>
                  </a:lnTo>
                  <a:lnTo>
                    <a:pt x="269" y="159"/>
                  </a:lnTo>
                  <a:lnTo>
                    <a:pt x="265" y="159"/>
                  </a:lnTo>
                  <a:lnTo>
                    <a:pt x="261" y="159"/>
                  </a:lnTo>
                  <a:lnTo>
                    <a:pt x="261" y="164"/>
                  </a:lnTo>
                  <a:lnTo>
                    <a:pt x="252" y="164"/>
                  </a:lnTo>
                  <a:lnTo>
                    <a:pt x="247" y="164"/>
                  </a:lnTo>
                  <a:lnTo>
                    <a:pt x="239" y="159"/>
                  </a:lnTo>
                  <a:lnTo>
                    <a:pt x="239" y="164"/>
                  </a:lnTo>
                  <a:lnTo>
                    <a:pt x="239" y="168"/>
                  </a:lnTo>
                  <a:lnTo>
                    <a:pt x="239" y="173"/>
                  </a:lnTo>
                  <a:lnTo>
                    <a:pt x="239" y="173"/>
                  </a:lnTo>
                  <a:lnTo>
                    <a:pt x="243" y="177"/>
                  </a:lnTo>
                  <a:lnTo>
                    <a:pt x="247" y="177"/>
                  </a:lnTo>
                  <a:lnTo>
                    <a:pt x="252" y="177"/>
                  </a:lnTo>
                  <a:lnTo>
                    <a:pt x="256" y="177"/>
                  </a:lnTo>
                  <a:lnTo>
                    <a:pt x="256" y="177"/>
                  </a:lnTo>
                  <a:lnTo>
                    <a:pt x="252" y="181"/>
                  </a:lnTo>
                  <a:lnTo>
                    <a:pt x="247" y="181"/>
                  </a:lnTo>
                  <a:lnTo>
                    <a:pt x="243" y="181"/>
                  </a:lnTo>
                  <a:lnTo>
                    <a:pt x="234" y="177"/>
                  </a:lnTo>
                  <a:lnTo>
                    <a:pt x="230" y="173"/>
                  </a:lnTo>
                  <a:lnTo>
                    <a:pt x="230" y="181"/>
                  </a:lnTo>
                  <a:lnTo>
                    <a:pt x="234" y="190"/>
                  </a:lnTo>
                  <a:lnTo>
                    <a:pt x="234" y="195"/>
                  </a:lnTo>
                  <a:lnTo>
                    <a:pt x="230" y="199"/>
                  </a:lnTo>
                  <a:lnTo>
                    <a:pt x="230" y="204"/>
                  </a:lnTo>
                  <a:lnTo>
                    <a:pt x="230" y="208"/>
                  </a:lnTo>
                  <a:lnTo>
                    <a:pt x="225" y="208"/>
                  </a:lnTo>
                  <a:lnTo>
                    <a:pt x="221" y="212"/>
                  </a:lnTo>
                  <a:lnTo>
                    <a:pt x="217" y="212"/>
                  </a:lnTo>
                  <a:lnTo>
                    <a:pt x="212" y="217"/>
                  </a:lnTo>
                  <a:lnTo>
                    <a:pt x="208" y="217"/>
                  </a:lnTo>
                  <a:lnTo>
                    <a:pt x="203" y="217"/>
                  </a:lnTo>
                  <a:lnTo>
                    <a:pt x="199" y="217"/>
                  </a:lnTo>
                  <a:lnTo>
                    <a:pt x="186" y="212"/>
                  </a:lnTo>
                  <a:lnTo>
                    <a:pt x="181" y="212"/>
                  </a:lnTo>
                  <a:lnTo>
                    <a:pt x="172" y="208"/>
                  </a:lnTo>
                  <a:lnTo>
                    <a:pt x="164" y="204"/>
                  </a:lnTo>
                  <a:lnTo>
                    <a:pt x="155" y="199"/>
                  </a:lnTo>
                  <a:lnTo>
                    <a:pt x="150" y="212"/>
                  </a:lnTo>
                  <a:lnTo>
                    <a:pt x="150" y="221"/>
                  </a:lnTo>
                  <a:lnTo>
                    <a:pt x="150" y="230"/>
                  </a:lnTo>
                  <a:lnTo>
                    <a:pt x="155" y="239"/>
                  </a:lnTo>
                  <a:lnTo>
                    <a:pt x="155" y="248"/>
                  </a:lnTo>
                  <a:lnTo>
                    <a:pt x="159" y="252"/>
                  </a:lnTo>
                  <a:lnTo>
                    <a:pt x="159" y="252"/>
                  </a:lnTo>
                  <a:lnTo>
                    <a:pt x="159" y="257"/>
                  </a:lnTo>
                  <a:lnTo>
                    <a:pt x="168" y="265"/>
                  </a:lnTo>
                  <a:lnTo>
                    <a:pt x="177" y="274"/>
                  </a:lnTo>
                  <a:lnTo>
                    <a:pt x="181" y="279"/>
                  </a:lnTo>
                  <a:lnTo>
                    <a:pt x="181" y="283"/>
                  </a:lnTo>
                  <a:lnTo>
                    <a:pt x="181" y="288"/>
                  </a:lnTo>
                  <a:lnTo>
                    <a:pt x="181" y="288"/>
                  </a:lnTo>
                  <a:lnTo>
                    <a:pt x="181" y="292"/>
                  </a:lnTo>
                  <a:lnTo>
                    <a:pt x="177" y="292"/>
                  </a:lnTo>
                  <a:lnTo>
                    <a:pt x="168" y="292"/>
                  </a:lnTo>
                  <a:lnTo>
                    <a:pt x="164" y="292"/>
                  </a:lnTo>
                  <a:lnTo>
                    <a:pt x="168" y="292"/>
                  </a:lnTo>
                  <a:lnTo>
                    <a:pt x="172" y="292"/>
                  </a:lnTo>
                  <a:lnTo>
                    <a:pt x="177" y="292"/>
                  </a:lnTo>
                  <a:lnTo>
                    <a:pt x="177" y="292"/>
                  </a:lnTo>
                  <a:lnTo>
                    <a:pt x="177" y="288"/>
                  </a:lnTo>
                  <a:lnTo>
                    <a:pt x="177" y="283"/>
                  </a:lnTo>
                  <a:lnTo>
                    <a:pt x="172" y="288"/>
                  </a:lnTo>
                  <a:lnTo>
                    <a:pt x="168" y="288"/>
                  </a:lnTo>
                  <a:lnTo>
                    <a:pt x="172" y="288"/>
                  </a:lnTo>
                  <a:lnTo>
                    <a:pt x="177" y="283"/>
                  </a:lnTo>
                  <a:lnTo>
                    <a:pt x="172" y="279"/>
                  </a:lnTo>
                  <a:lnTo>
                    <a:pt x="164" y="270"/>
                  </a:lnTo>
                  <a:lnTo>
                    <a:pt x="155" y="265"/>
                  </a:lnTo>
                  <a:lnTo>
                    <a:pt x="150" y="257"/>
                  </a:lnTo>
                  <a:lnTo>
                    <a:pt x="150" y="252"/>
                  </a:lnTo>
                  <a:lnTo>
                    <a:pt x="146" y="243"/>
                  </a:lnTo>
                  <a:lnTo>
                    <a:pt x="146" y="234"/>
                  </a:lnTo>
                  <a:lnTo>
                    <a:pt x="142" y="230"/>
                  </a:lnTo>
                  <a:lnTo>
                    <a:pt x="142" y="230"/>
                  </a:lnTo>
                  <a:lnTo>
                    <a:pt x="142" y="234"/>
                  </a:lnTo>
                  <a:lnTo>
                    <a:pt x="137" y="234"/>
                  </a:lnTo>
                  <a:lnTo>
                    <a:pt x="137" y="239"/>
                  </a:lnTo>
                  <a:lnTo>
                    <a:pt x="137" y="248"/>
                  </a:lnTo>
                  <a:lnTo>
                    <a:pt x="137" y="252"/>
                  </a:lnTo>
                  <a:lnTo>
                    <a:pt x="142" y="265"/>
                  </a:lnTo>
                  <a:lnTo>
                    <a:pt x="146" y="270"/>
                  </a:lnTo>
                  <a:lnTo>
                    <a:pt x="146" y="274"/>
                  </a:lnTo>
                  <a:lnTo>
                    <a:pt x="155" y="283"/>
                  </a:lnTo>
                  <a:lnTo>
                    <a:pt x="155" y="283"/>
                  </a:lnTo>
                  <a:lnTo>
                    <a:pt x="155" y="288"/>
                  </a:lnTo>
                  <a:lnTo>
                    <a:pt x="155" y="288"/>
                  </a:lnTo>
                  <a:lnTo>
                    <a:pt x="155" y="292"/>
                  </a:lnTo>
                  <a:lnTo>
                    <a:pt x="155" y="296"/>
                  </a:lnTo>
                  <a:lnTo>
                    <a:pt x="150" y="296"/>
                  </a:lnTo>
                  <a:lnTo>
                    <a:pt x="146" y="301"/>
                  </a:lnTo>
                  <a:lnTo>
                    <a:pt x="142" y="301"/>
                  </a:lnTo>
                  <a:lnTo>
                    <a:pt x="146" y="301"/>
                  </a:lnTo>
                  <a:lnTo>
                    <a:pt x="150" y="296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88"/>
                  </a:lnTo>
                  <a:lnTo>
                    <a:pt x="155" y="288"/>
                  </a:lnTo>
                  <a:lnTo>
                    <a:pt x="155" y="283"/>
                  </a:lnTo>
                  <a:lnTo>
                    <a:pt x="155" y="283"/>
                  </a:lnTo>
                  <a:lnTo>
                    <a:pt x="146" y="274"/>
                  </a:lnTo>
                  <a:lnTo>
                    <a:pt x="146" y="274"/>
                  </a:lnTo>
                  <a:lnTo>
                    <a:pt x="146" y="274"/>
                  </a:lnTo>
                  <a:lnTo>
                    <a:pt x="142" y="283"/>
                  </a:lnTo>
                  <a:lnTo>
                    <a:pt x="142" y="288"/>
                  </a:lnTo>
                  <a:lnTo>
                    <a:pt x="137" y="292"/>
                  </a:lnTo>
                  <a:lnTo>
                    <a:pt x="133" y="296"/>
                  </a:lnTo>
                  <a:lnTo>
                    <a:pt x="128" y="301"/>
                  </a:lnTo>
                  <a:lnTo>
                    <a:pt x="124" y="305"/>
                  </a:lnTo>
                  <a:lnTo>
                    <a:pt x="119" y="310"/>
                  </a:lnTo>
                  <a:lnTo>
                    <a:pt x="119" y="314"/>
                  </a:lnTo>
                  <a:lnTo>
                    <a:pt x="119" y="314"/>
                  </a:lnTo>
                  <a:lnTo>
                    <a:pt x="124" y="318"/>
                  </a:lnTo>
                  <a:lnTo>
                    <a:pt x="124" y="318"/>
                  </a:lnTo>
                  <a:lnTo>
                    <a:pt x="124" y="318"/>
                  </a:lnTo>
                  <a:lnTo>
                    <a:pt x="119" y="318"/>
                  </a:lnTo>
                  <a:lnTo>
                    <a:pt x="115" y="314"/>
                  </a:lnTo>
                  <a:lnTo>
                    <a:pt x="115" y="310"/>
                  </a:lnTo>
                  <a:lnTo>
                    <a:pt x="119" y="305"/>
                  </a:lnTo>
                  <a:lnTo>
                    <a:pt x="124" y="301"/>
                  </a:lnTo>
                  <a:lnTo>
                    <a:pt x="133" y="292"/>
                  </a:lnTo>
                  <a:lnTo>
                    <a:pt x="137" y="283"/>
                  </a:lnTo>
                  <a:lnTo>
                    <a:pt x="142" y="279"/>
                  </a:lnTo>
                  <a:lnTo>
                    <a:pt x="137" y="265"/>
                  </a:lnTo>
                  <a:lnTo>
                    <a:pt x="137" y="265"/>
                  </a:lnTo>
                  <a:lnTo>
                    <a:pt x="128" y="257"/>
                  </a:lnTo>
                  <a:lnTo>
                    <a:pt x="128" y="252"/>
                  </a:lnTo>
                  <a:lnTo>
                    <a:pt x="124" y="248"/>
                  </a:lnTo>
                  <a:lnTo>
                    <a:pt x="124" y="239"/>
                  </a:lnTo>
                  <a:lnTo>
                    <a:pt x="124" y="234"/>
                  </a:lnTo>
                  <a:lnTo>
                    <a:pt x="128" y="226"/>
                  </a:lnTo>
                  <a:lnTo>
                    <a:pt x="133" y="208"/>
                  </a:lnTo>
                  <a:lnTo>
                    <a:pt x="133" y="199"/>
                  </a:lnTo>
                  <a:lnTo>
                    <a:pt x="137" y="190"/>
                  </a:lnTo>
                  <a:lnTo>
                    <a:pt x="137" y="181"/>
                  </a:lnTo>
                  <a:lnTo>
                    <a:pt x="133" y="173"/>
                  </a:lnTo>
                  <a:lnTo>
                    <a:pt x="133" y="164"/>
                  </a:lnTo>
                  <a:lnTo>
                    <a:pt x="128" y="159"/>
                  </a:lnTo>
                  <a:lnTo>
                    <a:pt x="124" y="155"/>
                  </a:lnTo>
                  <a:lnTo>
                    <a:pt x="124" y="151"/>
                  </a:lnTo>
                  <a:lnTo>
                    <a:pt x="115" y="146"/>
                  </a:lnTo>
                  <a:lnTo>
                    <a:pt x="115" y="146"/>
                  </a:lnTo>
                  <a:lnTo>
                    <a:pt x="111" y="146"/>
                  </a:lnTo>
                  <a:lnTo>
                    <a:pt x="111" y="137"/>
                  </a:lnTo>
                  <a:lnTo>
                    <a:pt x="106" y="137"/>
                  </a:lnTo>
                  <a:lnTo>
                    <a:pt x="102" y="133"/>
                  </a:lnTo>
                  <a:lnTo>
                    <a:pt x="97" y="133"/>
                  </a:lnTo>
                  <a:lnTo>
                    <a:pt x="93" y="137"/>
                  </a:lnTo>
                  <a:lnTo>
                    <a:pt x="84" y="137"/>
                  </a:lnTo>
                  <a:lnTo>
                    <a:pt x="80" y="142"/>
                  </a:lnTo>
                  <a:lnTo>
                    <a:pt x="80" y="151"/>
                  </a:lnTo>
                  <a:lnTo>
                    <a:pt x="80" y="155"/>
                  </a:lnTo>
                  <a:lnTo>
                    <a:pt x="84" y="155"/>
                  </a:lnTo>
                  <a:lnTo>
                    <a:pt x="84" y="159"/>
                  </a:lnTo>
                  <a:lnTo>
                    <a:pt x="93" y="155"/>
                  </a:lnTo>
                  <a:lnTo>
                    <a:pt x="111" y="155"/>
                  </a:lnTo>
                  <a:lnTo>
                    <a:pt x="106" y="159"/>
                  </a:lnTo>
                  <a:lnTo>
                    <a:pt x="102" y="159"/>
                  </a:lnTo>
                  <a:lnTo>
                    <a:pt x="106" y="159"/>
                  </a:lnTo>
                  <a:lnTo>
                    <a:pt x="115" y="155"/>
                  </a:lnTo>
                  <a:lnTo>
                    <a:pt x="115" y="159"/>
                  </a:lnTo>
                  <a:lnTo>
                    <a:pt x="111" y="164"/>
                  </a:lnTo>
                  <a:lnTo>
                    <a:pt x="102" y="168"/>
                  </a:lnTo>
                  <a:lnTo>
                    <a:pt x="89" y="173"/>
                  </a:lnTo>
                  <a:lnTo>
                    <a:pt x="71" y="177"/>
                  </a:lnTo>
                  <a:lnTo>
                    <a:pt x="62" y="181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65"/>
            <p:cNvSpPr>
              <a:spLocks/>
            </p:cNvSpPr>
            <p:nvPr/>
          </p:nvSpPr>
          <p:spPr bwMode="auto">
            <a:xfrm>
              <a:off x="3649663" y="3355975"/>
              <a:ext cx="147638" cy="168275"/>
            </a:xfrm>
            <a:custGeom>
              <a:avLst/>
              <a:gdLst>
                <a:gd name="T0" fmla="*/ 18 w 93"/>
                <a:gd name="T1" fmla="*/ 0 h 106"/>
                <a:gd name="T2" fmla="*/ 18 w 93"/>
                <a:gd name="T3" fmla="*/ 5 h 106"/>
                <a:gd name="T4" fmla="*/ 14 w 93"/>
                <a:gd name="T5" fmla="*/ 18 h 106"/>
                <a:gd name="T6" fmla="*/ 18 w 93"/>
                <a:gd name="T7" fmla="*/ 27 h 106"/>
                <a:gd name="T8" fmla="*/ 18 w 93"/>
                <a:gd name="T9" fmla="*/ 36 h 106"/>
                <a:gd name="T10" fmla="*/ 18 w 93"/>
                <a:gd name="T11" fmla="*/ 45 h 106"/>
                <a:gd name="T12" fmla="*/ 22 w 93"/>
                <a:gd name="T13" fmla="*/ 53 h 106"/>
                <a:gd name="T14" fmla="*/ 22 w 93"/>
                <a:gd name="T15" fmla="*/ 67 h 106"/>
                <a:gd name="T16" fmla="*/ 31 w 93"/>
                <a:gd name="T17" fmla="*/ 75 h 106"/>
                <a:gd name="T18" fmla="*/ 36 w 93"/>
                <a:gd name="T19" fmla="*/ 80 h 106"/>
                <a:gd name="T20" fmla="*/ 44 w 93"/>
                <a:gd name="T21" fmla="*/ 89 h 106"/>
                <a:gd name="T22" fmla="*/ 49 w 93"/>
                <a:gd name="T23" fmla="*/ 93 h 106"/>
                <a:gd name="T24" fmla="*/ 53 w 93"/>
                <a:gd name="T25" fmla="*/ 93 h 106"/>
                <a:gd name="T26" fmla="*/ 58 w 93"/>
                <a:gd name="T27" fmla="*/ 98 h 106"/>
                <a:gd name="T28" fmla="*/ 62 w 93"/>
                <a:gd name="T29" fmla="*/ 98 h 106"/>
                <a:gd name="T30" fmla="*/ 71 w 93"/>
                <a:gd name="T31" fmla="*/ 98 h 106"/>
                <a:gd name="T32" fmla="*/ 80 w 93"/>
                <a:gd name="T33" fmla="*/ 98 h 106"/>
                <a:gd name="T34" fmla="*/ 84 w 93"/>
                <a:gd name="T35" fmla="*/ 98 h 106"/>
                <a:gd name="T36" fmla="*/ 93 w 93"/>
                <a:gd name="T37" fmla="*/ 98 h 106"/>
                <a:gd name="T38" fmla="*/ 84 w 93"/>
                <a:gd name="T39" fmla="*/ 102 h 106"/>
                <a:gd name="T40" fmla="*/ 75 w 93"/>
                <a:gd name="T41" fmla="*/ 106 h 106"/>
                <a:gd name="T42" fmla="*/ 67 w 93"/>
                <a:gd name="T43" fmla="*/ 106 h 106"/>
                <a:gd name="T44" fmla="*/ 58 w 93"/>
                <a:gd name="T45" fmla="*/ 106 h 106"/>
                <a:gd name="T46" fmla="*/ 53 w 93"/>
                <a:gd name="T47" fmla="*/ 106 h 106"/>
                <a:gd name="T48" fmla="*/ 44 w 93"/>
                <a:gd name="T49" fmla="*/ 106 h 106"/>
                <a:gd name="T50" fmla="*/ 40 w 93"/>
                <a:gd name="T51" fmla="*/ 106 h 106"/>
                <a:gd name="T52" fmla="*/ 36 w 93"/>
                <a:gd name="T53" fmla="*/ 102 h 106"/>
                <a:gd name="T54" fmla="*/ 31 w 93"/>
                <a:gd name="T55" fmla="*/ 102 h 106"/>
                <a:gd name="T56" fmla="*/ 27 w 93"/>
                <a:gd name="T57" fmla="*/ 98 h 106"/>
                <a:gd name="T58" fmla="*/ 22 w 93"/>
                <a:gd name="T59" fmla="*/ 93 h 106"/>
                <a:gd name="T60" fmla="*/ 18 w 93"/>
                <a:gd name="T61" fmla="*/ 93 h 106"/>
                <a:gd name="T62" fmla="*/ 9 w 93"/>
                <a:gd name="T63" fmla="*/ 84 h 106"/>
                <a:gd name="T64" fmla="*/ 5 w 93"/>
                <a:gd name="T65" fmla="*/ 75 h 106"/>
                <a:gd name="T66" fmla="*/ 5 w 93"/>
                <a:gd name="T67" fmla="*/ 62 h 106"/>
                <a:gd name="T68" fmla="*/ 0 w 93"/>
                <a:gd name="T69" fmla="*/ 53 h 106"/>
                <a:gd name="T70" fmla="*/ 0 w 93"/>
                <a:gd name="T71" fmla="*/ 45 h 106"/>
                <a:gd name="T72" fmla="*/ 0 w 93"/>
                <a:gd name="T73" fmla="*/ 36 h 106"/>
                <a:gd name="T74" fmla="*/ 0 w 93"/>
                <a:gd name="T75" fmla="*/ 22 h 106"/>
                <a:gd name="T76" fmla="*/ 0 w 93"/>
                <a:gd name="T77" fmla="*/ 14 h 106"/>
                <a:gd name="T78" fmla="*/ 0 w 93"/>
                <a:gd name="T79" fmla="*/ 14 h 106"/>
                <a:gd name="T80" fmla="*/ 5 w 93"/>
                <a:gd name="T81" fmla="*/ 9 h 106"/>
                <a:gd name="T82" fmla="*/ 9 w 93"/>
                <a:gd name="T83" fmla="*/ 5 h 106"/>
                <a:gd name="T84" fmla="*/ 18 w 93"/>
                <a:gd name="T8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" h="106">
                  <a:moveTo>
                    <a:pt x="18" y="0"/>
                  </a:moveTo>
                  <a:lnTo>
                    <a:pt x="18" y="5"/>
                  </a:lnTo>
                  <a:lnTo>
                    <a:pt x="14" y="18"/>
                  </a:lnTo>
                  <a:lnTo>
                    <a:pt x="18" y="27"/>
                  </a:lnTo>
                  <a:lnTo>
                    <a:pt x="18" y="36"/>
                  </a:lnTo>
                  <a:lnTo>
                    <a:pt x="18" y="45"/>
                  </a:lnTo>
                  <a:lnTo>
                    <a:pt x="22" y="53"/>
                  </a:lnTo>
                  <a:lnTo>
                    <a:pt x="22" y="67"/>
                  </a:lnTo>
                  <a:lnTo>
                    <a:pt x="31" y="75"/>
                  </a:lnTo>
                  <a:lnTo>
                    <a:pt x="36" y="80"/>
                  </a:lnTo>
                  <a:lnTo>
                    <a:pt x="44" y="89"/>
                  </a:lnTo>
                  <a:lnTo>
                    <a:pt x="49" y="93"/>
                  </a:lnTo>
                  <a:lnTo>
                    <a:pt x="53" y="93"/>
                  </a:lnTo>
                  <a:lnTo>
                    <a:pt x="58" y="98"/>
                  </a:lnTo>
                  <a:lnTo>
                    <a:pt x="62" y="98"/>
                  </a:lnTo>
                  <a:lnTo>
                    <a:pt x="71" y="98"/>
                  </a:lnTo>
                  <a:lnTo>
                    <a:pt x="80" y="98"/>
                  </a:lnTo>
                  <a:lnTo>
                    <a:pt x="84" y="98"/>
                  </a:lnTo>
                  <a:lnTo>
                    <a:pt x="93" y="98"/>
                  </a:lnTo>
                  <a:lnTo>
                    <a:pt x="84" y="102"/>
                  </a:lnTo>
                  <a:lnTo>
                    <a:pt x="75" y="106"/>
                  </a:lnTo>
                  <a:lnTo>
                    <a:pt x="67" y="106"/>
                  </a:lnTo>
                  <a:lnTo>
                    <a:pt x="58" y="106"/>
                  </a:lnTo>
                  <a:lnTo>
                    <a:pt x="53" y="106"/>
                  </a:lnTo>
                  <a:lnTo>
                    <a:pt x="44" y="106"/>
                  </a:lnTo>
                  <a:lnTo>
                    <a:pt x="40" y="106"/>
                  </a:lnTo>
                  <a:lnTo>
                    <a:pt x="36" y="102"/>
                  </a:lnTo>
                  <a:lnTo>
                    <a:pt x="31" y="102"/>
                  </a:lnTo>
                  <a:lnTo>
                    <a:pt x="27" y="98"/>
                  </a:lnTo>
                  <a:lnTo>
                    <a:pt x="22" y="93"/>
                  </a:lnTo>
                  <a:lnTo>
                    <a:pt x="18" y="93"/>
                  </a:lnTo>
                  <a:lnTo>
                    <a:pt x="9" y="84"/>
                  </a:lnTo>
                  <a:lnTo>
                    <a:pt x="5" y="75"/>
                  </a:lnTo>
                  <a:lnTo>
                    <a:pt x="5" y="62"/>
                  </a:lnTo>
                  <a:lnTo>
                    <a:pt x="0" y="53"/>
                  </a:lnTo>
                  <a:lnTo>
                    <a:pt x="0" y="45"/>
                  </a:lnTo>
                  <a:lnTo>
                    <a:pt x="0" y="36"/>
                  </a:lnTo>
                  <a:lnTo>
                    <a:pt x="0" y="2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5" y="9"/>
                  </a:lnTo>
                  <a:lnTo>
                    <a:pt x="9" y="5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66"/>
            <p:cNvSpPr>
              <a:spLocks/>
            </p:cNvSpPr>
            <p:nvPr/>
          </p:nvSpPr>
          <p:spPr bwMode="auto">
            <a:xfrm>
              <a:off x="3657600" y="3370263"/>
              <a:ext cx="98425" cy="153987"/>
            </a:xfrm>
            <a:custGeom>
              <a:avLst/>
              <a:gdLst>
                <a:gd name="T0" fmla="*/ 0 w 62"/>
                <a:gd name="T1" fmla="*/ 0 h 97"/>
                <a:gd name="T2" fmla="*/ 0 w 62"/>
                <a:gd name="T3" fmla="*/ 5 h 97"/>
                <a:gd name="T4" fmla="*/ 0 w 62"/>
                <a:gd name="T5" fmla="*/ 13 h 97"/>
                <a:gd name="T6" fmla="*/ 0 w 62"/>
                <a:gd name="T7" fmla="*/ 27 h 97"/>
                <a:gd name="T8" fmla="*/ 4 w 62"/>
                <a:gd name="T9" fmla="*/ 44 h 97"/>
                <a:gd name="T10" fmla="*/ 9 w 62"/>
                <a:gd name="T11" fmla="*/ 53 h 97"/>
                <a:gd name="T12" fmla="*/ 13 w 62"/>
                <a:gd name="T13" fmla="*/ 62 h 97"/>
                <a:gd name="T14" fmla="*/ 17 w 62"/>
                <a:gd name="T15" fmla="*/ 71 h 97"/>
                <a:gd name="T16" fmla="*/ 22 w 62"/>
                <a:gd name="T17" fmla="*/ 80 h 97"/>
                <a:gd name="T18" fmla="*/ 31 w 62"/>
                <a:gd name="T19" fmla="*/ 84 h 97"/>
                <a:gd name="T20" fmla="*/ 39 w 62"/>
                <a:gd name="T21" fmla="*/ 93 h 97"/>
                <a:gd name="T22" fmla="*/ 48 w 62"/>
                <a:gd name="T23" fmla="*/ 97 h 97"/>
                <a:gd name="T24" fmla="*/ 62 w 62"/>
                <a:gd name="T25" fmla="*/ 97 h 97"/>
                <a:gd name="T26" fmla="*/ 44 w 62"/>
                <a:gd name="T27" fmla="*/ 97 h 97"/>
                <a:gd name="T28" fmla="*/ 35 w 62"/>
                <a:gd name="T29" fmla="*/ 93 h 97"/>
                <a:gd name="T30" fmla="*/ 26 w 62"/>
                <a:gd name="T31" fmla="*/ 84 h 97"/>
                <a:gd name="T32" fmla="*/ 17 w 62"/>
                <a:gd name="T33" fmla="*/ 75 h 97"/>
                <a:gd name="T34" fmla="*/ 13 w 62"/>
                <a:gd name="T35" fmla="*/ 71 h 97"/>
                <a:gd name="T36" fmla="*/ 9 w 62"/>
                <a:gd name="T37" fmla="*/ 62 h 97"/>
                <a:gd name="T38" fmla="*/ 4 w 62"/>
                <a:gd name="T39" fmla="*/ 53 h 97"/>
                <a:gd name="T40" fmla="*/ 0 w 62"/>
                <a:gd name="T41" fmla="*/ 44 h 97"/>
                <a:gd name="T42" fmla="*/ 0 w 62"/>
                <a:gd name="T43" fmla="*/ 36 h 97"/>
                <a:gd name="T44" fmla="*/ 0 w 62"/>
                <a:gd name="T45" fmla="*/ 27 h 97"/>
                <a:gd name="T46" fmla="*/ 0 w 62"/>
                <a:gd name="T47" fmla="*/ 22 h 97"/>
                <a:gd name="T48" fmla="*/ 0 w 62"/>
                <a:gd name="T49" fmla="*/ 13 h 97"/>
                <a:gd name="T50" fmla="*/ 0 w 62"/>
                <a:gd name="T51" fmla="*/ 5 h 97"/>
                <a:gd name="T52" fmla="*/ 0 w 62"/>
                <a:gd name="T5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" h="97">
                  <a:moveTo>
                    <a:pt x="0" y="0"/>
                  </a:moveTo>
                  <a:lnTo>
                    <a:pt x="0" y="5"/>
                  </a:lnTo>
                  <a:lnTo>
                    <a:pt x="0" y="13"/>
                  </a:lnTo>
                  <a:lnTo>
                    <a:pt x="0" y="27"/>
                  </a:lnTo>
                  <a:lnTo>
                    <a:pt x="4" y="44"/>
                  </a:lnTo>
                  <a:lnTo>
                    <a:pt x="9" y="53"/>
                  </a:lnTo>
                  <a:lnTo>
                    <a:pt x="13" y="62"/>
                  </a:lnTo>
                  <a:lnTo>
                    <a:pt x="17" y="71"/>
                  </a:lnTo>
                  <a:lnTo>
                    <a:pt x="22" y="80"/>
                  </a:lnTo>
                  <a:lnTo>
                    <a:pt x="31" y="84"/>
                  </a:lnTo>
                  <a:lnTo>
                    <a:pt x="39" y="93"/>
                  </a:lnTo>
                  <a:lnTo>
                    <a:pt x="48" y="97"/>
                  </a:lnTo>
                  <a:lnTo>
                    <a:pt x="62" y="97"/>
                  </a:lnTo>
                  <a:lnTo>
                    <a:pt x="44" y="97"/>
                  </a:lnTo>
                  <a:lnTo>
                    <a:pt x="35" y="93"/>
                  </a:lnTo>
                  <a:lnTo>
                    <a:pt x="26" y="84"/>
                  </a:lnTo>
                  <a:lnTo>
                    <a:pt x="17" y="75"/>
                  </a:lnTo>
                  <a:lnTo>
                    <a:pt x="13" y="71"/>
                  </a:lnTo>
                  <a:lnTo>
                    <a:pt x="9" y="62"/>
                  </a:lnTo>
                  <a:lnTo>
                    <a:pt x="4" y="53"/>
                  </a:lnTo>
                  <a:lnTo>
                    <a:pt x="0" y="44"/>
                  </a:lnTo>
                  <a:lnTo>
                    <a:pt x="0" y="36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0" y="1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7"/>
            <p:cNvSpPr>
              <a:spLocks/>
            </p:cNvSpPr>
            <p:nvPr/>
          </p:nvSpPr>
          <p:spPr bwMode="auto">
            <a:xfrm>
              <a:off x="3636963" y="3390900"/>
              <a:ext cx="90488" cy="155575"/>
            </a:xfrm>
            <a:custGeom>
              <a:avLst/>
              <a:gdLst>
                <a:gd name="T0" fmla="*/ 4 w 57"/>
                <a:gd name="T1" fmla="*/ 0 h 98"/>
                <a:gd name="T2" fmla="*/ 4 w 57"/>
                <a:gd name="T3" fmla="*/ 5 h 98"/>
                <a:gd name="T4" fmla="*/ 4 w 57"/>
                <a:gd name="T5" fmla="*/ 14 h 98"/>
                <a:gd name="T6" fmla="*/ 4 w 57"/>
                <a:gd name="T7" fmla="*/ 27 h 98"/>
                <a:gd name="T8" fmla="*/ 4 w 57"/>
                <a:gd name="T9" fmla="*/ 45 h 98"/>
                <a:gd name="T10" fmla="*/ 8 w 57"/>
                <a:gd name="T11" fmla="*/ 53 h 98"/>
                <a:gd name="T12" fmla="*/ 8 w 57"/>
                <a:gd name="T13" fmla="*/ 58 h 98"/>
                <a:gd name="T14" fmla="*/ 13 w 57"/>
                <a:gd name="T15" fmla="*/ 67 h 98"/>
                <a:gd name="T16" fmla="*/ 17 w 57"/>
                <a:gd name="T17" fmla="*/ 76 h 98"/>
                <a:gd name="T18" fmla="*/ 26 w 57"/>
                <a:gd name="T19" fmla="*/ 84 h 98"/>
                <a:gd name="T20" fmla="*/ 35 w 57"/>
                <a:gd name="T21" fmla="*/ 89 h 98"/>
                <a:gd name="T22" fmla="*/ 44 w 57"/>
                <a:gd name="T23" fmla="*/ 93 h 98"/>
                <a:gd name="T24" fmla="*/ 57 w 57"/>
                <a:gd name="T25" fmla="*/ 98 h 98"/>
                <a:gd name="T26" fmla="*/ 44 w 57"/>
                <a:gd name="T27" fmla="*/ 93 h 98"/>
                <a:gd name="T28" fmla="*/ 30 w 57"/>
                <a:gd name="T29" fmla="*/ 89 h 98"/>
                <a:gd name="T30" fmla="*/ 22 w 57"/>
                <a:gd name="T31" fmla="*/ 80 h 98"/>
                <a:gd name="T32" fmla="*/ 13 w 57"/>
                <a:gd name="T33" fmla="*/ 76 h 98"/>
                <a:gd name="T34" fmla="*/ 8 w 57"/>
                <a:gd name="T35" fmla="*/ 67 h 98"/>
                <a:gd name="T36" fmla="*/ 8 w 57"/>
                <a:gd name="T37" fmla="*/ 58 h 98"/>
                <a:gd name="T38" fmla="*/ 4 w 57"/>
                <a:gd name="T39" fmla="*/ 53 h 98"/>
                <a:gd name="T40" fmla="*/ 4 w 57"/>
                <a:gd name="T41" fmla="*/ 45 h 98"/>
                <a:gd name="T42" fmla="*/ 0 w 57"/>
                <a:gd name="T43" fmla="*/ 36 h 98"/>
                <a:gd name="T44" fmla="*/ 0 w 57"/>
                <a:gd name="T45" fmla="*/ 27 h 98"/>
                <a:gd name="T46" fmla="*/ 0 w 57"/>
                <a:gd name="T47" fmla="*/ 18 h 98"/>
                <a:gd name="T48" fmla="*/ 4 w 57"/>
                <a:gd name="T49" fmla="*/ 14 h 98"/>
                <a:gd name="T50" fmla="*/ 4 w 57"/>
                <a:gd name="T51" fmla="*/ 5 h 98"/>
                <a:gd name="T52" fmla="*/ 4 w 57"/>
                <a:gd name="T5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" h="98">
                  <a:moveTo>
                    <a:pt x="4" y="0"/>
                  </a:moveTo>
                  <a:lnTo>
                    <a:pt x="4" y="5"/>
                  </a:lnTo>
                  <a:lnTo>
                    <a:pt x="4" y="14"/>
                  </a:lnTo>
                  <a:lnTo>
                    <a:pt x="4" y="27"/>
                  </a:lnTo>
                  <a:lnTo>
                    <a:pt x="4" y="45"/>
                  </a:lnTo>
                  <a:lnTo>
                    <a:pt x="8" y="53"/>
                  </a:lnTo>
                  <a:lnTo>
                    <a:pt x="8" y="58"/>
                  </a:lnTo>
                  <a:lnTo>
                    <a:pt x="13" y="67"/>
                  </a:lnTo>
                  <a:lnTo>
                    <a:pt x="17" y="76"/>
                  </a:lnTo>
                  <a:lnTo>
                    <a:pt x="26" y="84"/>
                  </a:lnTo>
                  <a:lnTo>
                    <a:pt x="35" y="89"/>
                  </a:lnTo>
                  <a:lnTo>
                    <a:pt x="44" y="93"/>
                  </a:lnTo>
                  <a:lnTo>
                    <a:pt x="57" y="98"/>
                  </a:lnTo>
                  <a:lnTo>
                    <a:pt x="44" y="93"/>
                  </a:lnTo>
                  <a:lnTo>
                    <a:pt x="30" y="89"/>
                  </a:lnTo>
                  <a:lnTo>
                    <a:pt x="22" y="80"/>
                  </a:lnTo>
                  <a:lnTo>
                    <a:pt x="13" y="76"/>
                  </a:lnTo>
                  <a:lnTo>
                    <a:pt x="8" y="67"/>
                  </a:lnTo>
                  <a:lnTo>
                    <a:pt x="8" y="58"/>
                  </a:lnTo>
                  <a:lnTo>
                    <a:pt x="4" y="53"/>
                  </a:lnTo>
                  <a:lnTo>
                    <a:pt x="4" y="45"/>
                  </a:lnTo>
                  <a:lnTo>
                    <a:pt x="0" y="36"/>
                  </a:lnTo>
                  <a:lnTo>
                    <a:pt x="0" y="27"/>
                  </a:lnTo>
                  <a:lnTo>
                    <a:pt x="0" y="18"/>
                  </a:lnTo>
                  <a:lnTo>
                    <a:pt x="4" y="14"/>
                  </a:lnTo>
                  <a:lnTo>
                    <a:pt x="4" y="5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8"/>
            <p:cNvSpPr>
              <a:spLocks/>
            </p:cNvSpPr>
            <p:nvPr/>
          </p:nvSpPr>
          <p:spPr bwMode="auto">
            <a:xfrm>
              <a:off x="3817938" y="3341688"/>
              <a:ext cx="49213" cy="49212"/>
            </a:xfrm>
            <a:custGeom>
              <a:avLst/>
              <a:gdLst>
                <a:gd name="T0" fmla="*/ 0 w 31"/>
                <a:gd name="T1" fmla="*/ 0 h 31"/>
                <a:gd name="T2" fmla="*/ 5 w 31"/>
                <a:gd name="T3" fmla="*/ 5 h 31"/>
                <a:gd name="T4" fmla="*/ 14 w 31"/>
                <a:gd name="T5" fmla="*/ 9 h 31"/>
                <a:gd name="T6" fmla="*/ 18 w 31"/>
                <a:gd name="T7" fmla="*/ 9 h 31"/>
                <a:gd name="T8" fmla="*/ 22 w 31"/>
                <a:gd name="T9" fmla="*/ 14 h 31"/>
                <a:gd name="T10" fmla="*/ 27 w 31"/>
                <a:gd name="T11" fmla="*/ 23 h 31"/>
                <a:gd name="T12" fmla="*/ 31 w 31"/>
                <a:gd name="T13" fmla="*/ 31 h 31"/>
                <a:gd name="T14" fmla="*/ 22 w 31"/>
                <a:gd name="T15" fmla="*/ 18 h 31"/>
                <a:gd name="T16" fmla="*/ 9 w 31"/>
                <a:gd name="T17" fmla="*/ 9 h 31"/>
                <a:gd name="T18" fmla="*/ 5 w 31"/>
                <a:gd name="T19" fmla="*/ 5 h 31"/>
                <a:gd name="T20" fmla="*/ 0 w 31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lnTo>
                    <a:pt x="5" y="5"/>
                  </a:lnTo>
                  <a:lnTo>
                    <a:pt x="14" y="9"/>
                  </a:lnTo>
                  <a:lnTo>
                    <a:pt x="18" y="9"/>
                  </a:lnTo>
                  <a:lnTo>
                    <a:pt x="22" y="14"/>
                  </a:lnTo>
                  <a:lnTo>
                    <a:pt x="27" y="23"/>
                  </a:lnTo>
                  <a:lnTo>
                    <a:pt x="31" y="31"/>
                  </a:lnTo>
                  <a:lnTo>
                    <a:pt x="22" y="18"/>
                  </a:lnTo>
                  <a:lnTo>
                    <a:pt x="9" y="9"/>
                  </a:lnTo>
                  <a:lnTo>
                    <a:pt x="5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69"/>
            <p:cNvSpPr>
              <a:spLocks/>
            </p:cNvSpPr>
            <p:nvPr/>
          </p:nvSpPr>
          <p:spPr bwMode="auto">
            <a:xfrm>
              <a:off x="3846513" y="3321050"/>
              <a:ext cx="28575" cy="57150"/>
            </a:xfrm>
            <a:custGeom>
              <a:avLst/>
              <a:gdLst>
                <a:gd name="T0" fmla="*/ 0 w 18"/>
                <a:gd name="T1" fmla="*/ 0 h 36"/>
                <a:gd name="T2" fmla="*/ 4 w 18"/>
                <a:gd name="T3" fmla="*/ 5 h 36"/>
                <a:gd name="T4" fmla="*/ 9 w 18"/>
                <a:gd name="T5" fmla="*/ 13 h 36"/>
                <a:gd name="T6" fmla="*/ 13 w 18"/>
                <a:gd name="T7" fmla="*/ 18 h 36"/>
                <a:gd name="T8" fmla="*/ 18 w 18"/>
                <a:gd name="T9" fmla="*/ 27 h 36"/>
                <a:gd name="T10" fmla="*/ 18 w 18"/>
                <a:gd name="T11" fmla="*/ 31 h 36"/>
                <a:gd name="T12" fmla="*/ 18 w 18"/>
                <a:gd name="T13" fmla="*/ 36 h 36"/>
                <a:gd name="T14" fmla="*/ 18 w 18"/>
                <a:gd name="T15" fmla="*/ 27 h 36"/>
                <a:gd name="T16" fmla="*/ 9 w 18"/>
                <a:gd name="T17" fmla="*/ 13 h 36"/>
                <a:gd name="T18" fmla="*/ 4 w 18"/>
                <a:gd name="T19" fmla="*/ 5 h 36"/>
                <a:gd name="T20" fmla="*/ 0 w 18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36">
                  <a:moveTo>
                    <a:pt x="0" y="0"/>
                  </a:moveTo>
                  <a:lnTo>
                    <a:pt x="4" y="5"/>
                  </a:lnTo>
                  <a:lnTo>
                    <a:pt x="9" y="13"/>
                  </a:lnTo>
                  <a:lnTo>
                    <a:pt x="13" y="18"/>
                  </a:lnTo>
                  <a:lnTo>
                    <a:pt x="18" y="27"/>
                  </a:lnTo>
                  <a:lnTo>
                    <a:pt x="18" y="31"/>
                  </a:lnTo>
                  <a:lnTo>
                    <a:pt x="18" y="36"/>
                  </a:lnTo>
                  <a:lnTo>
                    <a:pt x="18" y="27"/>
                  </a:lnTo>
                  <a:lnTo>
                    <a:pt x="9" y="13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0"/>
            <p:cNvSpPr>
              <a:spLocks/>
            </p:cNvSpPr>
            <p:nvPr/>
          </p:nvSpPr>
          <p:spPr bwMode="auto">
            <a:xfrm>
              <a:off x="3733800" y="3306763"/>
              <a:ext cx="112713" cy="84137"/>
            </a:xfrm>
            <a:custGeom>
              <a:avLst/>
              <a:gdLst>
                <a:gd name="T0" fmla="*/ 0 w 71"/>
                <a:gd name="T1" fmla="*/ 14 h 53"/>
                <a:gd name="T2" fmla="*/ 5 w 71"/>
                <a:gd name="T3" fmla="*/ 18 h 53"/>
                <a:gd name="T4" fmla="*/ 22 w 71"/>
                <a:gd name="T5" fmla="*/ 31 h 53"/>
                <a:gd name="T6" fmla="*/ 36 w 71"/>
                <a:gd name="T7" fmla="*/ 36 h 53"/>
                <a:gd name="T8" fmla="*/ 44 w 71"/>
                <a:gd name="T9" fmla="*/ 45 h 53"/>
                <a:gd name="T10" fmla="*/ 58 w 71"/>
                <a:gd name="T11" fmla="*/ 49 h 53"/>
                <a:gd name="T12" fmla="*/ 67 w 71"/>
                <a:gd name="T13" fmla="*/ 53 h 53"/>
                <a:gd name="T14" fmla="*/ 71 w 71"/>
                <a:gd name="T15" fmla="*/ 49 h 53"/>
                <a:gd name="T16" fmla="*/ 67 w 71"/>
                <a:gd name="T17" fmla="*/ 49 h 53"/>
                <a:gd name="T18" fmla="*/ 67 w 71"/>
                <a:gd name="T19" fmla="*/ 45 h 53"/>
                <a:gd name="T20" fmla="*/ 62 w 71"/>
                <a:gd name="T21" fmla="*/ 40 h 53"/>
                <a:gd name="T22" fmla="*/ 49 w 71"/>
                <a:gd name="T23" fmla="*/ 31 h 53"/>
                <a:gd name="T24" fmla="*/ 40 w 71"/>
                <a:gd name="T25" fmla="*/ 22 h 53"/>
                <a:gd name="T26" fmla="*/ 14 w 71"/>
                <a:gd name="T27" fmla="*/ 5 h 53"/>
                <a:gd name="T28" fmla="*/ 5 w 71"/>
                <a:gd name="T29" fmla="*/ 0 h 53"/>
                <a:gd name="T30" fmla="*/ 0 w 71"/>
                <a:gd name="T31" fmla="*/ 5 h 53"/>
                <a:gd name="T32" fmla="*/ 0 w 71"/>
                <a:gd name="T33" fmla="*/ 1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1" h="53">
                  <a:moveTo>
                    <a:pt x="0" y="14"/>
                  </a:moveTo>
                  <a:lnTo>
                    <a:pt x="5" y="18"/>
                  </a:lnTo>
                  <a:lnTo>
                    <a:pt x="22" y="31"/>
                  </a:lnTo>
                  <a:lnTo>
                    <a:pt x="36" y="36"/>
                  </a:lnTo>
                  <a:lnTo>
                    <a:pt x="44" y="45"/>
                  </a:lnTo>
                  <a:lnTo>
                    <a:pt x="58" y="49"/>
                  </a:lnTo>
                  <a:lnTo>
                    <a:pt x="67" y="53"/>
                  </a:lnTo>
                  <a:lnTo>
                    <a:pt x="71" y="49"/>
                  </a:lnTo>
                  <a:lnTo>
                    <a:pt x="67" y="49"/>
                  </a:lnTo>
                  <a:lnTo>
                    <a:pt x="67" y="45"/>
                  </a:lnTo>
                  <a:lnTo>
                    <a:pt x="62" y="40"/>
                  </a:lnTo>
                  <a:lnTo>
                    <a:pt x="49" y="31"/>
                  </a:lnTo>
                  <a:lnTo>
                    <a:pt x="40" y="22"/>
                  </a:lnTo>
                  <a:lnTo>
                    <a:pt x="14" y="5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1"/>
            <p:cNvSpPr>
              <a:spLocks/>
            </p:cNvSpPr>
            <p:nvPr/>
          </p:nvSpPr>
          <p:spPr bwMode="auto">
            <a:xfrm>
              <a:off x="3803650" y="3448050"/>
              <a:ext cx="77788" cy="41275"/>
            </a:xfrm>
            <a:custGeom>
              <a:avLst/>
              <a:gdLst>
                <a:gd name="T0" fmla="*/ 0 w 49"/>
                <a:gd name="T1" fmla="*/ 26 h 26"/>
                <a:gd name="T2" fmla="*/ 0 w 49"/>
                <a:gd name="T3" fmla="*/ 22 h 26"/>
                <a:gd name="T4" fmla="*/ 9 w 49"/>
                <a:gd name="T5" fmla="*/ 17 h 26"/>
                <a:gd name="T6" fmla="*/ 14 w 49"/>
                <a:gd name="T7" fmla="*/ 9 h 26"/>
                <a:gd name="T8" fmla="*/ 23 w 49"/>
                <a:gd name="T9" fmla="*/ 9 h 26"/>
                <a:gd name="T10" fmla="*/ 36 w 49"/>
                <a:gd name="T11" fmla="*/ 4 h 26"/>
                <a:gd name="T12" fmla="*/ 49 w 49"/>
                <a:gd name="T13" fmla="*/ 0 h 26"/>
                <a:gd name="T14" fmla="*/ 40 w 49"/>
                <a:gd name="T15" fmla="*/ 4 h 26"/>
                <a:gd name="T16" fmla="*/ 27 w 49"/>
                <a:gd name="T17" fmla="*/ 4 h 26"/>
                <a:gd name="T18" fmla="*/ 23 w 49"/>
                <a:gd name="T19" fmla="*/ 9 h 26"/>
                <a:gd name="T20" fmla="*/ 14 w 49"/>
                <a:gd name="T21" fmla="*/ 13 h 26"/>
                <a:gd name="T22" fmla="*/ 5 w 49"/>
                <a:gd name="T23" fmla="*/ 22 h 26"/>
                <a:gd name="T24" fmla="*/ 0 w 49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26">
                  <a:moveTo>
                    <a:pt x="0" y="26"/>
                  </a:moveTo>
                  <a:lnTo>
                    <a:pt x="0" y="22"/>
                  </a:lnTo>
                  <a:lnTo>
                    <a:pt x="9" y="17"/>
                  </a:lnTo>
                  <a:lnTo>
                    <a:pt x="14" y="9"/>
                  </a:lnTo>
                  <a:lnTo>
                    <a:pt x="23" y="9"/>
                  </a:lnTo>
                  <a:lnTo>
                    <a:pt x="36" y="4"/>
                  </a:lnTo>
                  <a:lnTo>
                    <a:pt x="49" y="0"/>
                  </a:lnTo>
                  <a:lnTo>
                    <a:pt x="40" y="4"/>
                  </a:lnTo>
                  <a:lnTo>
                    <a:pt x="27" y="4"/>
                  </a:lnTo>
                  <a:lnTo>
                    <a:pt x="23" y="9"/>
                  </a:lnTo>
                  <a:lnTo>
                    <a:pt x="14" y="13"/>
                  </a:lnTo>
                  <a:lnTo>
                    <a:pt x="5" y="22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2"/>
            <p:cNvSpPr>
              <a:spLocks/>
            </p:cNvSpPr>
            <p:nvPr/>
          </p:nvSpPr>
          <p:spPr bwMode="auto">
            <a:xfrm>
              <a:off x="3875088" y="3398838"/>
              <a:ext cx="55563" cy="14287"/>
            </a:xfrm>
            <a:custGeom>
              <a:avLst/>
              <a:gdLst>
                <a:gd name="T0" fmla="*/ 0 w 35"/>
                <a:gd name="T1" fmla="*/ 4 h 9"/>
                <a:gd name="T2" fmla="*/ 4 w 35"/>
                <a:gd name="T3" fmla="*/ 4 h 9"/>
                <a:gd name="T4" fmla="*/ 13 w 35"/>
                <a:gd name="T5" fmla="*/ 0 h 9"/>
                <a:gd name="T6" fmla="*/ 17 w 35"/>
                <a:gd name="T7" fmla="*/ 0 h 9"/>
                <a:gd name="T8" fmla="*/ 22 w 35"/>
                <a:gd name="T9" fmla="*/ 0 h 9"/>
                <a:gd name="T10" fmla="*/ 26 w 35"/>
                <a:gd name="T11" fmla="*/ 4 h 9"/>
                <a:gd name="T12" fmla="*/ 30 w 35"/>
                <a:gd name="T13" fmla="*/ 4 h 9"/>
                <a:gd name="T14" fmla="*/ 30 w 35"/>
                <a:gd name="T15" fmla="*/ 9 h 9"/>
                <a:gd name="T16" fmla="*/ 35 w 35"/>
                <a:gd name="T17" fmla="*/ 9 h 9"/>
                <a:gd name="T18" fmla="*/ 30 w 35"/>
                <a:gd name="T19" fmla="*/ 9 h 9"/>
                <a:gd name="T20" fmla="*/ 22 w 35"/>
                <a:gd name="T21" fmla="*/ 4 h 9"/>
                <a:gd name="T22" fmla="*/ 17 w 35"/>
                <a:gd name="T23" fmla="*/ 4 h 9"/>
                <a:gd name="T24" fmla="*/ 13 w 35"/>
                <a:gd name="T25" fmla="*/ 4 h 9"/>
                <a:gd name="T26" fmla="*/ 4 w 35"/>
                <a:gd name="T27" fmla="*/ 4 h 9"/>
                <a:gd name="T28" fmla="*/ 0 w 35"/>
                <a:gd name="T2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9">
                  <a:moveTo>
                    <a:pt x="0" y="4"/>
                  </a:moveTo>
                  <a:lnTo>
                    <a:pt x="4" y="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4"/>
                  </a:lnTo>
                  <a:lnTo>
                    <a:pt x="30" y="4"/>
                  </a:lnTo>
                  <a:lnTo>
                    <a:pt x="30" y="9"/>
                  </a:lnTo>
                  <a:lnTo>
                    <a:pt x="35" y="9"/>
                  </a:lnTo>
                  <a:lnTo>
                    <a:pt x="30" y="9"/>
                  </a:lnTo>
                  <a:lnTo>
                    <a:pt x="22" y="4"/>
                  </a:lnTo>
                  <a:lnTo>
                    <a:pt x="17" y="4"/>
                  </a:lnTo>
                  <a:lnTo>
                    <a:pt x="13" y="4"/>
                  </a:lnTo>
                  <a:lnTo>
                    <a:pt x="4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3"/>
            <p:cNvSpPr>
              <a:spLocks/>
            </p:cNvSpPr>
            <p:nvPr/>
          </p:nvSpPr>
          <p:spPr bwMode="auto">
            <a:xfrm>
              <a:off x="3986213" y="3475038"/>
              <a:ext cx="34925" cy="36512"/>
            </a:xfrm>
            <a:custGeom>
              <a:avLst/>
              <a:gdLst>
                <a:gd name="T0" fmla="*/ 0 w 22"/>
                <a:gd name="T1" fmla="*/ 14 h 23"/>
                <a:gd name="T2" fmla="*/ 5 w 22"/>
                <a:gd name="T3" fmla="*/ 14 h 23"/>
                <a:gd name="T4" fmla="*/ 13 w 22"/>
                <a:gd name="T5" fmla="*/ 9 h 23"/>
                <a:gd name="T6" fmla="*/ 18 w 22"/>
                <a:gd name="T7" fmla="*/ 5 h 23"/>
                <a:gd name="T8" fmla="*/ 22 w 22"/>
                <a:gd name="T9" fmla="*/ 0 h 23"/>
                <a:gd name="T10" fmla="*/ 22 w 22"/>
                <a:gd name="T11" fmla="*/ 5 h 23"/>
                <a:gd name="T12" fmla="*/ 22 w 22"/>
                <a:gd name="T13" fmla="*/ 9 h 23"/>
                <a:gd name="T14" fmla="*/ 18 w 22"/>
                <a:gd name="T15" fmla="*/ 14 h 23"/>
                <a:gd name="T16" fmla="*/ 18 w 22"/>
                <a:gd name="T17" fmla="*/ 18 h 23"/>
                <a:gd name="T18" fmla="*/ 9 w 22"/>
                <a:gd name="T19" fmla="*/ 23 h 23"/>
                <a:gd name="T20" fmla="*/ 5 w 22"/>
                <a:gd name="T21" fmla="*/ 23 h 23"/>
                <a:gd name="T22" fmla="*/ 5 w 22"/>
                <a:gd name="T23" fmla="*/ 23 h 23"/>
                <a:gd name="T24" fmla="*/ 5 w 22"/>
                <a:gd name="T25" fmla="*/ 23 h 23"/>
                <a:gd name="T26" fmla="*/ 5 w 22"/>
                <a:gd name="T27" fmla="*/ 18 h 23"/>
                <a:gd name="T28" fmla="*/ 0 w 22"/>
                <a:gd name="T2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23">
                  <a:moveTo>
                    <a:pt x="0" y="14"/>
                  </a:moveTo>
                  <a:lnTo>
                    <a:pt x="5" y="14"/>
                  </a:lnTo>
                  <a:lnTo>
                    <a:pt x="13" y="9"/>
                  </a:lnTo>
                  <a:lnTo>
                    <a:pt x="18" y="5"/>
                  </a:lnTo>
                  <a:lnTo>
                    <a:pt x="22" y="0"/>
                  </a:lnTo>
                  <a:lnTo>
                    <a:pt x="22" y="5"/>
                  </a:lnTo>
                  <a:lnTo>
                    <a:pt x="22" y="9"/>
                  </a:lnTo>
                  <a:lnTo>
                    <a:pt x="18" y="14"/>
                  </a:lnTo>
                  <a:lnTo>
                    <a:pt x="18" y="18"/>
                  </a:lnTo>
                  <a:lnTo>
                    <a:pt x="9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74"/>
            <p:cNvSpPr>
              <a:spLocks/>
            </p:cNvSpPr>
            <p:nvPr/>
          </p:nvSpPr>
          <p:spPr bwMode="auto">
            <a:xfrm>
              <a:off x="3959225" y="3489325"/>
              <a:ext cx="20638" cy="14287"/>
            </a:xfrm>
            <a:custGeom>
              <a:avLst/>
              <a:gdLst>
                <a:gd name="T0" fmla="*/ 0 w 13"/>
                <a:gd name="T1" fmla="*/ 0 h 9"/>
                <a:gd name="T2" fmla="*/ 4 w 13"/>
                <a:gd name="T3" fmla="*/ 0 h 9"/>
                <a:gd name="T4" fmla="*/ 8 w 13"/>
                <a:gd name="T5" fmla="*/ 0 h 9"/>
                <a:gd name="T6" fmla="*/ 13 w 13"/>
                <a:gd name="T7" fmla="*/ 5 h 9"/>
                <a:gd name="T8" fmla="*/ 13 w 13"/>
                <a:gd name="T9" fmla="*/ 9 h 9"/>
                <a:gd name="T10" fmla="*/ 13 w 13"/>
                <a:gd name="T11" fmla="*/ 9 h 9"/>
                <a:gd name="T12" fmla="*/ 8 w 13"/>
                <a:gd name="T13" fmla="*/ 9 h 9"/>
                <a:gd name="T14" fmla="*/ 8 w 13"/>
                <a:gd name="T15" fmla="*/ 9 h 9"/>
                <a:gd name="T16" fmla="*/ 4 w 13"/>
                <a:gd name="T17" fmla="*/ 9 h 9"/>
                <a:gd name="T18" fmla="*/ 0 w 13"/>
                <a:gd name="T19" fmla="*/ 5 h 9"/>
                <a:gd name="T20" fmla="*/ 0 w 1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5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4" y="9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5"/>
            <p:cNvSpPr>
              <a:spLocks/>
            </p:cNvSpPr>
            <p:nvPr/>
          </p:nvSpPr>
          <p:spPr bwMode="auto">
            <a:xfrm>
              <a:off x="3965575" y="3503613"/>
              <a:ext cx="14288" cy="7937"/>
            </a:xfrm>
            <a:custGeom>
              <a:avLst/>
              <a:gdLst>
                <a:gd name="T0" fmla="*/ 0 w 9"/>
                <a:gd name="T1" fmla="*/ 5 h 5"/>
                <a:gd name="T2" fmla="*/ 4 w 9"/>
                <a:gd name="T3" fmla="*/ 0 h 5"/>
                <a:gd name="T4" fmla="*/ 9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4 w 9"/>
                <a:gd name="T15" fmla="*/ 5 h 5"/>
                <a:gd name="T16" fmla="*/ 4 w 9"/>
                <a:gd name="T17" fmla="*/ 5 h 5"/>
                <a:gd name="T18" fmla="*/ 0 w 9"/>
                <a:gd name="T19" fmla="*/ 5 h 5"/>
                <a:gd name="T20" fmla="*/ 0 w 9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5">
                  <a:moveTo>
                    <a:pt x="0" y="5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76"/>
            <p:cNvSpPr>
              <a:spLocks/>
            </p:cNvSpPr>
            <p:nvPr/>
          </p:nvSpPr>
          <p:spPr bwMode="auto">
            <a:xfrm>
              <a:off x="4041775" y="3427413"/>
              <a:ext cx="7938" cy="20637"/>
            </a:xfrm>
            <a:custGeom>
              <a:avLst/>
              <a:gdLst>
                <a:gd name="T0" fmla="*/ 0 w 5"/>
                <a:gd name="T1" fmla="*/ 0 h 13"/>
                <a:gd name="T2" fmla="*/ 5 w 5"/>
                <a:gd name="T3" fmla="*/ 0 h 13"/>
                <a:gd name="T4" fmla="*/ 5 w 5"/>
                <a:gd name="T5" fmla="*/ 4 h 13"/>
                <a:gd name="T6" fmla="*/ 5 w 5"/>
                <a:gd name="T7" fmla="*/ 8 h 13"/>
                <a:gd name="T8" fmla="*/ 5 w 5"/>
                <a:gd name="T9" fmla="*/ 8 h 13"/>
                <a:gd name="T10" fmla="*/ 5 w 5"/>
                <a:gd name="T11" fmla="*/ 13 h 13"/>
                <a:gd name="T12" fmla="*/ 0 w 5"/>
                <a:gd name="T13" fmla="*/ 13 h 13"/>
                <a:gd name="T14" fmla="*/ 0 w 5"/>
                <a:gd name="T15" fmla="*/ 4 h 13"/>
                <a:gd name="T16" fmla="*/ 0 w 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3">
                  <a:moveTo>
                    <a:pt x="0" y="0"/>
                  </a:moveTo>
                  <a:lnTo>
                    <a:pt x="5" y="0"/>
                  </a:lnTo>
                  <a:lnTo>
                    <a:pt x="5" y="4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13"/>
                  </a:lnTo>
                  <a:lnTo>
                    <a:pt x="0" y="13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7"/>
            <p:cNvSpPr>
              <a:spLocks/>
            </p:cNvSpPr>
            <p:nvPr/>
          </p:nvSpPr>
          <p:spPr bwMode="auto">
            <a:xfrm>
              <a:off x="4035425" y="3427413"/>
              <a:ext cx="6350" cy="12700"/>
            </a:xfrm>
            <a:custGeom>
              <a:avLst/>
              <a:gdLst>
                <a:gd name="T0" fmla="*/ 0 w 4"/>
                <a:gd name="T1" fmla="*/ 0 h 8"/>
                <a:gd name="T2" fmla="*/ 0 w 4"/>
                <a:gd name="T3" fmla="*/ 0 h 8"/>
                <a:gd name="T4" fmla="*/ 4 w 4"/>
                <a:gd name="T5" fmla="*/ 4 h 8"/>
                <a:gd name="T6" fmla="*/ 4 w 4"/>
                <a:gd name="T7" fmla="*/ 4 h 8"/>
                <a:gd name="T8" fmla="*/ 4 w 4"/>
                <a:gd name="T9" fmla="*/ 4 h 8"/>
                <a:gd name="T10" fmla="*/ 0 w 4"/>
                <a:gd name="T11" fmla="*/ 8 h 8"/>
                <a:gd name="T12" fmla="*/ 0 w 4"/>
                <a:gd name="T13" fmla="*/ 8 h 8"/>
                <a:gd name="T14" fmla="*/ 0 w 4"/>
                <a:gd name="T15" fmla="*/ 4 h 8"/>
                <a:gd name="T16" fmla="*/ 0 w 4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78"/>
            <p:cNvSpPr>
              <a:spLocks/>
            </p:cNvSpPr>
            <p:nvPr/>
          </p:nvSpPr>
          <p:spPr bwMode="auto">
            <a:xfrm>
              <a:off x="3979863" y="3363913"/>
              <a:ext cx="26988" cy="6350"/>
            </a:xfrm>
            <a:custGeom>
              <a:avLst/>
              <a:gdLst>
                <a:gd name="T0" fmla="*/ 0 w 17"/>
                <a:gd name="T1" fmla="*/ 0 h 4"/>
                <a:gd name="T2" fmla="*/ 4 w 17"/>
                <a:gd name="T3" fmla="*/ 0 h 4"/>
                <a:gd name="T4" fmla="*/ 4 w 17"/>
                <a:gd name="T5" fmla="*/ 0 h 4"/>
                <a:gd name="T6" fmla="*/ 9 w 17"/>
                <a:gd name="T7" fmla="*/ 0 h 4"/>
                <a:gd name="T8" fmla="*/ 13 w 17"/>
                <a:gd name="T9" fmla="*/ 0 h 4"/>
                <a:gd name="T10" fmla="*/ 17 w 17"/>
                <a:gd name="T11" fmla="*/ 0 h 4"/>
                <a:gd name="T12" fmla="*/ 17 w 17"/>
                <a:gd name="T13" fmla="*/ 4 h 4"/>
                <a:gd name="T14" fmla="*/ 13 w 17"/>
                <a:gd name="T15" fmla="*/ 4 h 4"/>
                <a:gd name="T16" fmla="*/ 4 w 17"/>
                <a:gd name="T17" fmla="*/ 4 h 4"/>
                <a:gd name="T18" fmla="*/ 4 w 17"/>
                <a:gd name="T19" fmla="*/ 4 h 4"/>
                <a:gd name="T20" fmla="*/ 0 w 17"/>
                <a:gd name="T21" fmla="*/ 4 h 4"/>
                <a:gd name="T22" fmla="*/ 0 w 17"/>
                <a:gd name="T23" fmla="*/ 4 h 4"/>
                <a:gd name="T24" fmla="*/ 0 w 17"/>
                <a:gd name="T25" fmla="*/ 4 h 4"/>
                <a:gd name="T26" fmla="*/ 0 w 17"/>
                <a:gd name="T27" fmla="*/ 0 h 4"/>
                <a:gd name="T28" fmla="*/ 0 w 17"/>
                <a:gd name="T2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4">
                  <a:moveTo>
                    <a:pt x="0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17" y="4"/>
                  </a:lnTo>
                  <a:lnTo>
                    <a:pt x="13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79"/>
            <p:cNvSpPr>
              <a:spLocks/>
            </p:cNvSpPr>
            <p:nvPr/>
          </p:nvSpPr>
          <p:spPr bwMode="auto">
            <a:xfrm>
              <a:off x="4021138" y="3370263"/>
              <a:ext cx="20638" cy="34925"/>
            </a:xfrm>
            <a:custGeom>
              <a:avLst/>
              <a:gdLst>
                <a:gd name="T0" fmla="*/ 0 w 13"/>
                <a:gd name="T1" fmla="*/ 0 h 22"/>
                <a:gd name="T2" fmla="*/ 5 w 13"/>
                <a:gd name="T3" fmla="*/ 0 h 22"/>
                <a:gd name="T4" fmla="*/ 9 w 13"/>
                <a:gd name="T5" fmla="*/ 5 h 22"/>
                <a:gd name="T6" fmla="*/ 9 w 13"/>
                <a:gd name="T7" fmla="*/ 9 h 22"/>
                <a:gd name="T8" fmla="*/ 9 w 13"/>
                <a:gd name="T9" fmla="*/ 9 h 22"/>
                <a:gd name="T10" fmla="*/ 13 w 13"/>
                <a:gd name="T11" fmla="*/ 13 h 22"/>
                <a:gd name="T12" fmla="*/ 13 w 13"/>
                <a:gd name="T13" fmla="*/ 22 h 22"/>
                <a:gd name="T14" fmla="*/ 9 w 13"/>
                <a:gd name="T15" fmla="*/ 22 h 22"/>
                <a:gd name="T16" fmla="*/ 9 w 13"/>
                <a:gd name="T17" fmla="*/ 18 h 22"/>
                <a:gd name="T18" fmla="*/ 9 w 13"/>
                <a:gd name="T19" fmla="*/ 13 h 22"/>
                <a:gd name="T20" fmla="*/ 9 w 13"/>
                <a:gd name="T21" fmla="*/ 13 h 22"/>
                <a:gd name="T22" fmla="*/ 9 w 13"/>
                <a:gd name="T23" fmla="*/ 13 h 22"/>
                <a:gd name="T24" fmla="*/ 5 w 13"/>
                <a:gd name="T25" fmla="*/ 9 h 22"/>
                <a:gd name="T26" fmla="*/ 5 w 13"/>
                <a:gd name="T27" fmla="*/ 9 h 22"/>
                <a:gd name="T28" fmla="*/ 0 w 13"/>
                <a:gd name="T29" fmla="*/ 9 h 22"/>
                <a:gd name="T30" fmla="*/ 0 w 13"/>
                <a:gd name="T31" fmla="*/ 5 h 22"/>
                <a:gd name="T32" fmla="*/ 0 w 13"/>
                <a:gd name="T3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22">
                  <a:moveTo>
                    <a:pt x="0" y="0"/>
                  </a:moveTo>
                  <a:lnTo>
                    <a:pt x="5" y="0"/>
                  </a:lnTo>
                  <a:lnTo>
                    <a:pt x="9" y="5"/>
                  </a:lnTo>
                  <a:lnTo>
                    <a:pt x="9" y="9"/>
                  </a:lnTo>
                  <a:lnTo>
                    <a:pt x="9" y="9"/>
                  </a:lnTo>
                  <a:lnTo>
                    <a:pt x="13" y="13"/>
                  </a:lnTo>
                  <a:lnTo>
                    <a:pt x="13" y="22"/>
                  </a:lnTo>
                  <a:lnTo>
                    <a:pt x="9" y="22"/>
                  </a:lnTo>
                  <a:lnTo>
                    <a:pt x="9" y="18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5" y="9"/>
                  </a:lnTo>
                  <a:lnTo>
                    <a:pt x="5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80"/>
            <p:cNvSpPr>
              <a:spLocks/>
            </p:cNvSpPr>
            <p:nvPr/>
          </p:nvSpPr>
          <p:spPr bwMode="auto">
            <a:xfrm>
              <a:off x="3887788" y="3524250"/>
              <a:ext cx="42863" cy="49212"/>
            </a:xfrm>
            <a:custGeom>
              <a:avLst/>
              <a:gdLst>
                <a:gd name="T0" fmla="*/ 0 w 27"/>
                <a:gd name="T1" fmla="*/ 31 h 31"/>
                <a:gd name="T2" fmla="*/ 5 w 27"/>
                <a:gd name="T3" fmla="*/ 27 h 31"/>
                <a:gd name="T4" fmla="*/ 9 w 27"/>
                <a:gd name="T5" fmla="*/ 22 h 31"/>
                <a:gd name="T6" fmla="*/ 18 w 27"/>
                <a:gd name="T7" fmla="*/ 9 h 31"/>
                <a:gd name="T8" fmla="*/ 27 w 27"/>
                <a:gd name="T9" fmla="*/ 0 h 31"/>
                <a:gd name="T10" fmla="*/ 9 w 27"/>
                <a:gd name="T11" fmla="*/ 18 h 31"/>
                <a:gd name="T12" fmla="*/ 0 w 27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1">
                  <a:moveTo>
                    <a:pt x="0" y="31"/>
                  </a:moveTo>
                  <a:lnTo>
                    <a:pt x="5" y="27"/>
                  </a:lnTo>
                  <a:lnTo>
                    <a:pt x="9" y="22"/>
                  </a:lnTo>
                  <a:lnTo>
                    <a:pt x="18" y="9"/>
                  </a:lnTo>
                  <a:lnTo>
                    <a:pt x="27" y="0"/>
                  </a:lnTo>
                  <a:lnTo>
                    <a:pt x="9" y="18"/>
                  </a:lnTo>
                  <a:lnTo>
                    <a:pt x="0" y="31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81"/>
            <p:cNvSpPr>
              <a:spLocks/>
            </p:cNvSpPr>
            <p:nvPr/>
          </p:nvSpPr>
          <p:spPr bwMode="auto">
            <a:xfrm>
              <a:off x="3783013" y="3405188"/>
              <a:ext cx="84138" cy="34925"/>
            </a:xfrm>
            <a:custGeom>
              <a:avLst/>
              <a:gdLst>
                <a:gd name="T0" fmla="*/ 0 w 53"/>
                <a:gd name="T1" fmla="*/ 18 h 22"/>
                <a:gd name="T2" fmla="*/ 5 w 53"/>
                <a:gd name="T3" fmla="*/ 18 h 22"/>
                <a:gd name="T4" fmla="*/ 18 w 53"/>
                <a:gd name="T5" fmla="*/ 18 h 22"/>
                <a:gd name="T6" fmla="*/ 27 w 53"/>
                <a:gd name="T7" fmla="*/ 18 h 22"/>
                <a:gd name="T8" fmla="*/ 36 w 53"/>
                <a:gd name="T9" fmla="*/ 14 h 22"/>
                <a:gd name="T10" fmla="*/ 44 w 53"/>
                <a:gd name="T11" fmla="*/ 9 h 22"/>
                <a:gd name="T12" fmla="*/ 53 w 53"/>
                <a:gd name="T13" fmla="*/ 0 h 22"/>
                <a:gd name="T14" fmla="*/ 49 w 53"/>
                <a:gd name="T15" fmla="*/ 5 h 22"/>
                <a:gd name="T16" fmla="*/ 49 w 53"/>
                <a:gd name="T17" fmla="*/ 9 h 22"/>
                <a:gd name="T18" fmla="*/ 40 w 53"/>
                <a:gd name="T19" fmla="*/ 14 h 22"/>
                <a:gd name="T20" fmla="*/ 36 w 53"/>
                <a:gd name="T21" fmla="*/ 18 h 22"/>
                <a:gd name="T22" fmla="*/ 31 w 53"/>
                <a:gd name="T23" fmla="*/ 18 h 22"/>
                <a:gd name="T24" fmla="*/ 27 w 53"/>
                <a:gd name="T25" fmla="*/ 22 h 22"/>
                <a:gd name="T26" fmla="*/ 22 w 53"/>
                <a:gd name="T27" fmla="*/ 22 h 22"/>
                <a:gd name="T28" fmla="*/ 18 w 53"/>
                <a:gd name="T29" fmla="*/ 22 h 22"/>
                <a:gd name="T30" fmla="*/ 9 w 53"/>
                <a:gd name="T31" fmla="*/ 18 h 22"/>
                <a:gd name="T32" fmla="*/ 0 w 53"/>
                <a:gd name="T33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" h="22">
                  <a:moveTo>
                    <a:pt x="0" y="18"/>
                  </a:moveTo>
                  <a:lnTo>
                    <a:pt x="5" y="18"/>
                  </a:lnTo>
                  <a:lnTo>
                    <a:pt x="18" y="18"/>
                  </a:lnTo>
                  <a:lnTo>
                    <a:pt x="27" y="18"/>
                  </a:lnTo>
                  <a:lnTo>
                    <a:pt x="36" y="14"/>
                  </a:lnTo>
                  <a:lnTo>
                    <a:pt x="44" y="9"/>
                  </a:lnTo>
                  <a:lnTo>
                    <a:pt x="53" y="0"/>
                  </a:lnTo>
                  <a:lnTo>
                    <a:pt x="49" y="5"/>
                  </a:lnTo>
                  <a:lnTo>
                    <a:pt x="49" y="9"/>
                  </a:lnTo>
                  <a:lnTo>
                    <a:pt x="40" y="14"/>
                  </a:lnTo>
                  <a:lnTo>
                    <a:pt x="36" y="18"/>
                  </a:lnTo>
                  <a:lnTo>
                    <a:pt x="31" y="18"/>
                  </a:lnTo>
                  <a:lnTo>
                    <a:pt x="27" y="22"/>
                  </a:lnTo>
                  <a:lnTo>
                    <a:pt x="22" y="22"/>
                  </a:lnTo>
                  <a:lnTo>
                    <a:pt x="18" y="22"/>
                  </a:lnTo>
                  <a:lnTo>
                    <a:pt x="9" y="18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82"/>
            <p:cNvSpPr>
              <a:spLocks/>
            </p:cNvSpPr>
            <p:nvPr/>
          </p:nvSpPr>
          <p:spPr bwMode="auto">
            <a:xfrm>
              <a:off x="3762375" y="3390900"/>
              <a:ext cx="98425" cy="22225"/>
            </a:xfrm>
            <a:custGeom>
              <a:avLst/>
              <a:gdLst>
                <a:gd name="T0" fmla="*/ 0 w 62"/>
                <a:gd name="T1" fmla="*/ 14 h 14"/>
                <a:gd name="T2" fmla="*/ 9 w 62"/>
                <a:gd name="T3" fmla="*/ 9 h 14"/>
                <a:gd name="T4" fmla="*/ 22 w 62"/>
                <a:gd name="T5" fmla="*/ 0 h 14"/>
                <a:gd name="T6" fmla="*/ 31 w 62"/>
                <a:gd name="T7" fmla="*/ 0 h 14"/>
                <a:gd name="T8" fmla="*/ 44 w 62"/>
                <a:gd name="T9" fmla="*/ 0 h 14"/>
                <a:gd name="T10" fmla="*/ 49 w 62"/>
                <a:gd name="T11" fmla="*/ 0 h 14"/>
                <a:gd name="T12" fmla="*/ 53 w 62"/>
                <a:gd name="T13" fmla="*/ 0 h 14"/>
                <a:gd name="T14" fmla="*/ 57 w 62"/>
                <a:gd name="T15" fmla="*/ 5 h 14"/>
                <a:gd name="T16" fmla="*/ 62 w 62"/>
                <a:gd name="T17" fmla="*/ 9 h 14"/>
                <a:gd name="T18" fmla="*/ 53 w 62"/>
                <a:gd name="T19" fmla="*/ 5 h 14"/>
                <a:gd name="T20" fmla="*/ 40 w 62"/>
                <a:gd name="T21" fmla="*/ 5 h 14"/>
                <a:gd name="T22" fmla="*/ 31 w 62"/>
                <a:gd name="T23" fmla="*/ 5 h 14"/>
                <a:gd name="T24" fmla="*/ 22 w 62"/>
                <a:gd name="T25" fmla="*/ 5 h 14"/>
                <a:gd name="T26" fmla="*/ 9 w 62"/>
                <a:gd name="T27" fmla="*/ 9 h 14"/>
                <a:gd name="T28" fmla="*/ 0 w 62"/>
                <a:gd name="T2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14">
                  <a:moveTo>
                    <a:pt x="0" y="14"/>
                  </a:moveTo>
                  <a:lnTo>
                    <a:pt x="9" y="9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7" y="5"/>
                  </a:lnTo>
                  <a:lnTo>
                    <a:pt x="62" y="9"/>
                  </a:lnTo>
                  <a:lnTo>
                    <a:pt x="53" y="5"/>
                  </a:lnTo>
                  <a:lnTo>
                    <a:pt x="40" y="5"/>
                  </a:lnTo>
                  <a:lnTo>
                    <a:pt x="31" y="5"/>
                  </a:lnTo>
                  <a:lnTo>
                    <a:pt x="22" y="5"/>
                  </a:lnTo>
                  <a:lnTo>
                    <a:pt x="9" y="9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83"/>
            <p:cNvSpPr>
              <a:spLocks/>
            </p:cNvSpPr>
            <p:nvPr/>
          </p:nvSpPr>
          <p:spPr bwMode="auto">
            <a:xfrm>
              <a:off x="3867150" y="3279775"/>
              <a:ext cx="14288" cy="84137"/>
            </a:xfrm>
            <a:custGeom>
              <a:avLst/>
              <a:gdLst>
                <a:gd name="T0" fmla="*/ 5 w 9"/>
                <a:gd name="T1" fmla="*/ 4 h 53"/>
                <a:gd name="T2" fmla="*/ 9 w 9"/>
                <a:gd name="T3" fmla="*/ 9 h 53"/>
                <a:gd name="T4" fmla="*/ 9 w 9"/>
                <a:gd name="T5" fmla="*/ 22 h 53"/>
                <a:gd name="T6" fmla="*/ 9 w 9"/>
                <a:gd name="T7" fmla="*/ 26 h 53"/>
                <a:gd name="T8" fmla="*/ 9 w 9"/>
                <a:gd name="T9" fmla="*/ 35 h 53"/>
                <a:gd name="T10" fmla="*/ 5 w 9"/>
                <a:gd name="T11" fmla="*/ 44 h 53"/>
                <a:gd name="T12" fmla="*/ 5 w 9"/>
                <a:gd name="T13" fmla="*/ 53 h 53"/>
                <a:gd name="T14" fmla="*/ 5 w 9"/>
                <a:gd name="T15" fmla="*/ 53 h 53"/>
                <a:gd name="T16" fmla="*/ 5 w 9"/>
                <a:gd name="T17" fmla="*/ 44 h 53"/>
                <a:gd name="T18" fmla="*/ 5 w 9"/>
                <a:gd name="T19" fmla="*/ 39 h 53"/>
                <a:gd name="T20" fmla="*/ 5 w 9"/>
                <a:gd name="T21" fmla="*/ 31 h 53"/>
                <a:gd name="T22" fmla="*/ 5 w 9"/>
                <a:gd name="T23" fmla="*/ 13 h 53"/>
                <a:gd name="T24" fmla="*/ 0 w 9"/>
                <a:gd name="T25" fmla="*/ 4 h 53"/>
                <a:gd name="T26" fmla="*/ 5 w 9"/>
                <a:gd name="T27" fmla="*/ 0 h 53"/>
                <a:gd name="T28" fmla="*/ 5 w 9"/>
                <a:gd name="T29" fmla="*/ 0 h 53"/>
                <a:gd name="T30" fmla="*/ 5 w 9"/>
                <a:gd name="T31" fmla="*/ 0 h 53"/>
                <a:gd name="T32" fmla="*/ 5 w 9"/>
                <a:gd name="T33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53">
                  <a:moveTo>
                    <a:pt x="5" y="4"/>
                  </a:moveTo>
                  <a:lnTo>
                    <a:pt x="9" y="9"/>
                  </a:lnTo>
                  <a:lnTo>
                    <a:pt x="9" y="22"/>
                  </a:lnTo>
                  <a:lnTo>
                    <a:pt x="9" y="26"/>
                  </a:lnTo>
                  <a:lnTo>
                    <a:pt x="9" y="35"/>
                  </a:lnTo>
                  <a:lnTo>
                    <a:pt x="5" y="44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44"/>
                  </a:lnTo>
                  <a:lnTo>
                    <a:pt x="5" y="39"/>
                  </a:lnTo>
                  <a:lnTo>
                    <a:pt x="5" y="31"/>
                  </a:lnTo>
                  <a:lnTo>
                    <a:pt x="5" y="13"/>
                  </a:lnTo>
                  <a:lnTo>
                    <a:pt x="0" y="4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84"/>
            <p:cNvSpPr>
              <a:spLocks/>
            </p:cNvSpPr>
            <p:nvPr/>
          </p:nvSpPr>
          <p:spPr bwMode="auto">
            <a:xfrm>
              <a:off x="3881438" y="3405188"/>
              <a:ext cx="49213" cy="7937"/>
            </a:xfrm>
            <a:custGeom>
              <a:avLst/>
              <a:gdLst>
                <a:gd name="T0" fmla="*/ 0 w 31"/>
                <a:gd name="T1" fmla="*/ 5 h 5"/>
                <a:gd name="T2" fmla="*/ 4 w 31"/>
                <a:gd name="T3" fmla="*/ 0 h 5"/>
                <a:gd name="T4" fmla="*/ 9 w 31"/>
                <a:gd name="T5" fmla="*/ 0 h 5"/>
                <a:gd name="T6" fmla="*/ 13 w 31"/>
                <a:gd name="T7" fmla="*/ 0 h 5"/>
                <a:gd name="T8" fmla="*/ 22 w 31"/>
                <a:gd name="T9" fmla="*/ 0 h 5"/>
                <a:gd name="T10" fmla="*/ 26 w 31"/>
                <a:gd name="T11" fmla="*/ 5 h 5"/>
                <a:gd name="T12" fmla="*/ 31 w 31"/>
                <a:gd name="T13" fmla="*/ 5 h 5"/>
                <a:gd name="T14" fmla="*/ 26 w 31"/>
                <a:gd name="T15" fmla="*/ 5 h 5"/>
                <a:gd name="T16" fmla="*/ 22 w 31"/>
                <a:gd name="T17" fmla="*/ 5 h 5"/>
                <a:gd name="T18" fmla="*/ 18 w 31"/>
                <a:gd name="T19" fmla="*/ 0 h 5"/>
                <a:gd name="T20" fmla="*/ 13 w 31"/>
                <a:gd name="T21" fmla="*/ 0 h 5"/>
                <a:gd name="T22" fmla="*/ 4 w 31"/>
                <a:gd name="T23" fmla="*/ 0 h 5"/>
                <a:gd name="T24" fmla="*/ 0 w 31"/>
                <a:gd name="T2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5">
                  <a:moveTo>
                    <a:pt x="0" y="5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22" y="0"/>
                  </a:lnTo>
                  <a:lnTo>
                    <a:pt x="26" y="5"/>
                  </a:lnTo>
                  <a:lnTo>
                    <a:pt x="31" y="5"/>
                  </a:lnTo>
                  <a:lnTo>
                    <a:pt x="26" y="5"/>
                  </a:lnTo>
                  <a:lnTo>
                    <a:pt x="22" y="5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5"/>
            <p:cNvSpPr>
              <a:spLocks/>
            </p:cNvSpPr>
            <p:nvPr/>
          </p:nvSpPr>
          <p:spPr bwMode="auto">
            <a:xfrm>
              <a:off x="3902075" y="3433763"/>
              <a:ext cx="20638" cy="14287"/>
            </a:xfrm>
            <a:custGeom>
              <a:avLst/>
              <a:gdLst>
                <a:gd name="T0" fmla="*/ 0 w 13"/>
                <a:gd name="T1" fmla="*/ 9 h 9"/>
                <a:gd name="T2" fmla="*/ 0 w 13"/>
                <a:gd name="T3" fmla="*/ 9 h 9"/>
                <a:gd name="T4" fmla="*/ 5 w 13"/>
                <a:gd name="T5" fmla="*/ 4 h 9"/>
                <a:gd name="T6" fmla="*/ 5 w 13"/>
                <a:gd name="T7" fmla="*/ 0 h 9"/>
                <a:gd name="T8" fmla="*/ 5 w 13"/>
                <a:gd name="T9" fmla="*/ 0 h 9"/>
                <a:gd name="T10" fmla="*/ 9 w 13"/>
                <a:gd name="T11" fmla="*/ 0 h 9"/>
                <a:gd name="T12" fmla="*/ 9 w 13"/>
                <a:gd name="T13" fmla="*/ 0 h 9"/>
                <a:gd name="T14" fmla="*/ 13 w 13"/>
                <a:gd name="T15" fmla="*/ 4 h 9"/>
                <a:gd name="T16" fmla="*/ 13 w 13"/>
                <a:gd name="T17" fmla="*/ 9 h 9"/>
                <a:gd name="T18" fmla="*/ 9 w 13"/>
                <a:gd name="T19" fmla="*/ 9 h 9"/>
                <a:gd name="T20" fmla="*/ 9 w 13"/>
                <a:gd name="T21" fmla="*/ 9 h 9"/>
                <a:gd name="T22" fmla="*/ 9 w 13"/>
                <a:gd name="T23" fmla="*/ 9 h 9"/>
                <a:gd name="T24" fmla="*/ 5 w 13"/>
                <a:gd name="T25" fmla="*/ 9 h 9"/>
                <a:gd name="T26" fmla="*/ 5 w 13"/>
                <a:gd name="T27" fmla="*/ 9 h 9"/>
                <a:gd name="T28" fmla="*/ 5 w 13"/>
                <a:gd name="T29" fmla="*/ 9 h 9"/>
                <a:gd name="T30" fmla="*/ 5 w 13"/>
                <a:gd name="T31" fmla="*/ 9 h 9"/>
                <a:gd name="T32" fmla="*/ 0 w 13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9">
                  <a:moveTo>
                    <a:pt x="0" y="9"/>
                  </a:moveTo>
                  <a:lnTo>
                    <a:pt x="0" y="9"/>
                  </a:lnTo>
                  <a:lnTo>
                    <a:pt x="5" y="4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3" y="4"/>
                  </a:lnTo>
                  <a:lnTo>
                    <a:pt x="13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86"/>
            <p:cNvSpPr>
              <a:spLocks/>
            </p:cNvSpPr>
            <p:nvPr/>
          </p:nvSpPr>
          <p:spPr bwMode="auto">
            <a:xfrm>
              <a:off x="3922713" y="3462338"/>
              <a:ext cx="14288" cy="12700"/>
            </a:xfrm>
            <a:custGeom>
              <a:avLst/>
              <a:gdLst>
                <a:gd name="T0" fmla="*/ 0 w 9"/>
                <a:gd name="T1" fmla="*/ 8 h 8"/>
                <a:gd name="T2" fmla="*/ 0 w 9"/>
                <a:gd name="T3" fmla="*/ 8 h 8"/>
                <a:gd name="T4" fmla="*/ 0 w 9"/>
                <a:gd name="T5" fmla="*/ 0 h 8"/>
                <a:gd name="T6" fmla="*/ 0 w 9"/>
                <a:gd name="T7" fmla="*/ 0 h 8"/>
                <a:gd name="T8" fmla="*/ 0 w 9"/>
                <a:gd name="T9" fmla="*/ 0 h 8"/>
                <a:gd name="T10" fmla="*/ 5 w 9"/>
                <a:gd name="T11" fmla="*/ 0 h 8"/>
                <a:gd name="T12" fmla="*/ 9 w 9"/>
                <a:gd name="T13" fmla="*/ 0 h 8"/>
                <a:gd name="T14" fmla="*/ 9 w 9"/>
                <a:gd name="T15" fmla="*/ 0 h 8"/>
                <a:gd name="T16" fmla="*/ 9 w 9"/>
                <a:gd name="T17" fmla="*/ 4 h 8"/>
                <a:gd name="T18" fmla="*/ 9 w 9"/>
                <a:gd name="T19" fmla="*/ 4 h 8"/>
                <a:gd name="T20" fmla="*/ 9 w 9"/>
                <a:gd name="T21" fmla="*/ 4 h 8"/>
                <a:gd name="T22" fmla="*/ 9 w 9"/>
                <a:gd name="T23" fmla="*/ 8 h 8"/>
                <a:gd name="T24" fmla="*/ 9 w 9"/>
                <a:gd name="T25" fmla="*/ 8 h 8"/>
                <a:gd name="T26" fmla="*/ 5 w 9"/>
                <a:gd name="T27" fmla="*/ 8 h 8"/>
                <a:gd name="T28" fmla="*/ 0 w 9"/>
                <a:gd name="T2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8">
                  <a:moveTo>
                    <a:pt x="0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8"/>
                  </a:lnTo>
                  <a:lnTo>
                    <a:pt x="9" y="8"/>
                  </a:lnTo>
                  <a:lnTo>
                    <a:pt x="5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87"/>
            <p:cNvSpPr>
              <a:spLocks/>
            </p:cNvSpPr>
            <p:nvPr/>
          </p:nvSpPr>
          <p:spPr bwMode="auto">
            <a:xfrm>
              <a:off x="3930650" y="3355975"/>
              <a:ext cx="49213" cy="42862"/>
            </a:xfrm>
            <a:custGeom>
              <a:avLst/>
              <a:gdLst>
                <a:gd name="T0" fmla="*/ 0 w 31"/>
                <a:gd name="T1" fmla="*/ 27 h 27"/>
                <a:gd name="T2" fmla="*/ 0 w 31"/>
                <a:gd name="T3" fmla="*/ 22 h 27"/>
                <a:gd name="T4" fmla="*/ 9 w 31"/>
                <a:gd name="T5" fmla="*/ 14 h 27"/>
                <a:gd name="T6" fmla="*/ 13 w 31"/>
                <a:gd name="T7" fmla="*/ 9 h 27"/>
                <a:gd name="T8" fmla="*/ 18 w 31"/>
                <a:gd name="T9" fmla="*/ 5 h 27"/>
                <a:gd name="T10" fmla="*/ 22 w 31"/>
                <a:gd name="T11" fmla="*/ 0 h 27"/>
                <a:gd name="T12" fmla="*/ 22 w 31"/>
                <a:gd name="T13" fmla="*/ 0 h 27"/>
                <a:gd name="T14" fmla="*/ 26 w 31"/>
                <a:gd name="T15" fmla="*/ 0 h 27"/>
                <a:gd name="T16" fmla="*/ 31 w 31"/>
                <a:gd name="T17" fmla="*/ 0 h 27"/>
                <a:gd name="T18" fmla="*/ 22 w 31"/>
                <a:gd name="T19" fmla="*/ 5 h 27"/>
                <a:gd name="T20" fmla="*/ 9 w 31"/>
                <a:gd name="T21" fmla="*/ 14 h 27"/>
                <a:gd name="T22" fmla="*/ 0 w 31"/>
                <a:gd name="T23" fmla="*/ 22 h 27"/>
                <a:gd name="T24" fmla="*/ 0 w 31"/>
                <a:gd name="T2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7">
                  <a:moveTo>
                    <a:pt x="0" y="27"/>
                  </a:moveTo>
                  <a:lnTo>
                    <a:pt x="0" y="22"/>
                  </a:lnTo>
                  <a:lnTo>
                    <a:pt x="9" y="14"/>
                  </a:lnTo>
                  <a:lnTo>
                    <a:pt x="13" y="9"/>
                  </a:lnTo>
                  <a:lnTo>
                    <a:pt x="18" y="5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22" y="5"/>
                  </a:lnTo>
                  <a:lnTo>
                    <a:pt x="9" y="14"/>
                  </a:lnTo>
                  <a:lnTo>
                    <a:pt x="0" y="22"/>
                  </a:lnTo>
                  <a:lnTo>
                    <a:pt x="0" y="27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88"/>
            <p:cNvSpPr>
              <a:spLocks/>
            </p:cNvSpPr>
            <p:nvPr/>
          </p:nvSpPr>
          <p:spPr bwMode="auto">
            <a:xfrm>
              <a:off x="3944938" y="3370263"/>
              <a:ext cx="61913" cy="63500"/>
            </a:xfrm>
            <a:custGeom>
              <a:avLst/>
              <a:gdLst>
                <a:gd name="T0" fmla="*/ 0 w 39"/>
                <a:gd name="T1" fmla="*/ 40 h 40"/>
                <a:gd name="T2" fmla="*/ 4 w 39"/>
                <a:gd name="T3" fmla="*/ 36 h 40"/>
                <a:gd name="T4" fmla="*/ 9 w 39"/>
                <a:gd name="T5" fmla="*/ 22 h 40"/>
                <a:gd name="T6" fmla="*/ 13 w 39"/>
                <a:gd name="T7" fmla="*/ 13 h 40"/>
                <a:gd name="T8" fmla="*/ 22 w 39"/>
                <a:gd name="T9" fmla="*/ 9 h 40"/>
                <a:gd name="T10" fmla="*/ 26 w 39"/>
                <a:gd name="T11" fmla="*/ 5 h 40"/>
                <a:gd name="T12" fmla="*/ 31 w 39"/>
                <a:gd name="T13" fmla="*/ 5 h 40"/>
                <a:gd name="T14" fmla="*/ 35 w 39"/>
                <a:gd name="T15" fmla="*/ 0 h 40"/>
                <a:gd name="T16" fmla="*/ 39 w 39"/>
                <a:gd name="T17" fmla="*/ 0 h 40"/>
                <a:gd name="T18" fmla="*/ 22 w 39"/>
                <a:gd name="T19" fmla="*/ 22 h 40"/>
                <a:gd name="T20" fmla="*/ 17 w 39"/>
                <a:gd name="T21" fmla="*/ 31 h 40"/>
                <a:gd name="T22" fmla="*/ 13 w 39"/>
                <a:gd name="T23" fmla="*/ 31 h 40"/>
                <a:gd name="T24" fmla="*/ 9 w 39"/>
                <a:gd name="T25" fmla="*/ 36 h 40"/>
                <a:gd name="T26" fmla="*/ 4 w 39"/>
                <a:gd name="T27" fmla="*/ 40 h 40"/>
                <a:gd name="T28" fmla="*/ 0 w 39"/>
                <a:gd name="T2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40">
                  <a:moveTo>
                    <a:pt x="0" y="40"/>
                  </a:moveTo>
                  <a:lnTo>
                    <a:pt x="4" y="36"/>
                  </a:lnTo>
                  <a:lnTo>
                    <a:pt x="9" y="22"/>
                  </a:lnTo>
                  <a:lnTo>
                    <a:pt x="13" y="13"/>
                  </a:lnTo>
                  <a:lnTo>
                    <a:pt x="22" y="9"/>
                  </a:lnTo>
                  <a:lnTo>
                    <a:pt x="26" y="5"/>
                  </a:lnTo>
                  <a:lnTo>
                    <a:pt x="31" y="5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22" y="22"/>
                  </a:lnTo>
                  <a:lnTo>
                    <a:pt x="17" y="31"/>
                  </a:lnTo>
                  <a:lnTo>
                    <a:pt x="13" y="31"/>
                  </a:lnTo>
                  <a:lnTo>
                    <a:pt x="9" y="36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89"/>
            <p:cNvSpPr>
              <a:spLocks/>
            </p:cNvSpPr>
            <p:nvPr/>
          </p:nvSpPr>
          <p:spPr bwMode="auto">
            <a:xfrm>
              <a:off x="3971925" y="3390900"/>
              <a:ext cx="28575" cy="42862"/>
            </a:xfrm>
            <a:custGeom>
              <a:avLst/>
              <a:gdLst>
                <a:gd name="T0" fmla="*/ 0 w 18"/>
                <a:gd name="T1" fmla="*/ 27 h 27"/>
                <a:gd name="T2" fmla="*/ 0 w 18"/>
                <a:gd name="T3" fmla="*/ 23 h 27"/>
                <a:gd name="T4" fmla="*/ 5 w 18"/>
                <a:gd name="T5" fmla="*/ 14 h 27"/>
                <a:gd name="T6" fmla="*/ 9 w 18"/>
                <a:gd name="T7" fmla="*/ 5 h 27"/>
                <a:gd name="T8" fmla="*/ 18 w 18"/>
                <a:gd name="T9" fmla="*/ 0 h 27"/>
                <a:gd name="T10" fmla="*/ 9 w 18"/>
                <a:gd name="T11" fmla="*/ 14 h 27"/>
                <a:gd name="T12" fmla="*/ 0 w 18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7">
                  <a:moveTo>
                    <a:pt x="0" y="27"/>
                  </a:moveTo>
                  <a:lnTo>
                    <a:pt x="0" y="23"/>
                  </a:lnTo>
                  <a:lnTo>
                    <a:pt x="5" y="14"/>
                  </a:lnTo>
                  <a:lnTo>
                    <a:pt x="9" y="5"/>
                  </a:lnTo>
                  <a:lnTo>
                    <a:pt x="18" y="0"/>
                  </a:lnTo>
                  <a:lnTo>
                    <a:pt x="9" y="14"/>
                  </a:lnTo>
                  <a:lnTo>
                    <a:pt x="0" y="27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90"/>
            <p:cNvSpPr>
              <a:spLocks/>
            </p:cNvSpPr>
            <p:nvPr/>
          </p:nvSpPr>
          <p:spPr bwMode="auto">
            <a:xfrm>
              <a:off x="3825875" y="3475038"/>
              <a:ext cx="69850" cy="14287"/>
            </a:xfrm>
            <a:custGeom>
              <a:avLst/>
              <a:gdLst>
                <a:gd name="T0" fmla="*/ 0 w 44"/>
                <a:gd name="T1" fmla="*/ 9 h 9"/>
                <a:gd name="T2" fmla="*/ 4 w 44"/>
                <a:gd name="T3" fmla="*/ 9 h 9"/>
                <a:gd name="T4" fmla="*/ 13 w 44"/>
                <a:gd name="T5" fmla="*/ 9 h 9"/>
                <a:gd name="T6" fmla="*/ 26 w 44"/>
                <a:gd name="T7" fmla="*/ 5 h 9"/>
                <a:gd name="T8" fmla="*/ 44 w 44"/>
                <a:gd name="T9" fmla="*/ 0 h 9"/>
                <a:gd name="T10" fmla="*/ 31 w 44"/>
                <a:gd name="T11" fmla="*/ 5 h 9"/>
                <a:gd name="T12" fmla="*/ 17 w 44"/>
                <a:gd name="T13" fmla="*/ 9 h 9"/>
                <a:gd name="T14" fmla="*/ 4 w 44"/>
                <a:gd name="T15" fmla="*/ 9 h 9"/>
                <a:gd name="T16" fmla="*/ 0 w 44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9">
                  <a:moveTo>
                    <a:pt x="0" y="9"/>
                  </a:moveTo>
                  <a:lnTo>
                    <a:pt x="4" y="9"/>
                  </a:lnTo>
                  <a:lnTo>
                    <a:pt x="13" y="9"/>
                  </a:lnTo>
                  <a:lnTo>
                    <a:pt x="26" y="5"/>
                  </a:lnTo>
                  <a:lnTo>
                    <a:pt x="44" y="0"/>
                  </a:lnTo>
                  <a:lnTo>
                    <a:pt x="31" y="5"/>
                  </a:lnTo>
                  <a:lnTo>
                    <a:pt x="17" y="9"/>
                  </a:lnTo>
                  <a:lnTo>
                    <a:pt x="4" y="9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91"/>
            <p:cNvSpPr>
              <a:spLocks/>
            </p:cNvSpPr>
            <p:nvPr/>
          </p:nvSpPr>
          <p:spPr bwMode="auto">
            <a:xfrm>
              <a:off x="3832225" y="3489325"/>
              <a:ext cx="63500" cy="14287"/>
            </a:xfrm>
            <a:custGeom>
              <a:avLst/>
              <a:gdLst>
                <a:gd name="T0" fmla="*/ 0 w 40"/>
                <a:gd name="T1" fmla="*/ 9 h 9"/>
                <a:gd name="T2" fmla="*/ 0 w 40"/>
                <a:gd name="T3" fmla="*/ 9 h 9"/>
                <a:gd name="T4" fmla="*/ 9 w 40"/>
                <a:gd name="T5" fmla="*/ 9 h 9"/>
                <a:gd name="T6" fmla="*/ 18 w 40"/>
                <a:gd name="T7" fmla="*/ 9 h 9"/>
                <a:gd name="T8" fmla="*/ 22 w 40"/>
                <a:gd name="T9" fmla="*/ 9 h 9"/>
                <a:gd name="T10" fmla="*/ 31 w 40"/>
                <a:gd name="T11" fmla="*/ 5 h 9"/>
                <a:gd name="T12" fmla="*/ 40 w 40"/>
                <a:gd name="T13" fmla="*/ 0 h 9"/>
                <a:gd name="T14" fmla="*/ 31 w 40"/>
                <a:gd name="T15" fmla="*/ 5 h 9"/>
                <a:gd name="T16" fmla="*/ 27 w 40"/>
                <a:gd name="T17" fmla="*/ 9 h 9"/>
                <a:gd name="T18" fmla="*/ 18 w 40"/>
                <a:gd name="T19" fmla="*/ 9 h 9"/>
                <a:gd name="T20" fmla="*/ 13 w 40"/>
                <a:gd name="T21" fmla="*/ 9 h 9"/>
                <a:gd name="T22" fmla="*/ 5 w 40"/>
                <a:gd name="T23" fmla="*/ 9 h 9"/>
                <a:gd name="T24" fmla="*/ 0 w 40"/>
                <a:gd name="T2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9">
                  <a:moveTo>
                    <a:pt x="0" y="9"/>
                  </a:moveTo>
                  <a:lnTo>
                    <a:pt x="0" y="9"/>
                  </a:lnTo>
                  <a:lnTo>
                    <a:pt x="9" y="9"/>
                  </a:lnTo>
                  <a:lnTo>
                    <a:pt x="18" y="9"/>
                  </a:lnTo>
                  <a:lnTo>
                    <a:pt x="22" y="9"/>
                  </a:lnTo>
                  <a:lnTo>
                    <a:pt x="31" y="5"/>
                  </a:lnTo>
                  <a:lnTo>
                    <a:pt x="40" y="0"/>
                  </a:lnTo>
                  <a:lnTo>
                    <a:pt x="31" y="5"/>
                  </a:lnTo>
                  <a:lnTo>
                    <a:pt x="27" y="9"/>
                  </a:lnTo>
                  <a:lnTo>
                    <a:pt x="18" y="9"/>
                  </a:lnTo>
                  <a:lnTo>
                    <a:pt x="13" y="9"/>
                  </a:lnTo>
                  <a:lnTo>
                    <a:pt x="5" y="9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92"/>
            <p:cNvSpPr>
              <a:spLocks/>
            </p:cNvSpPr>
            <p:nvPr/>
          </p:nvSpPr>
          <p:spPr bwMode="auto">
            <a:xfrm>
              <a:off x="3895725" y="3546475"/>
              <a:ext cx="49213" cy="41275"/>
            </a:xfrm>
            <a:custGeom>
              <a:avLst/>
              <a:gdLst>
                <a:gd name="T0" fmla="*/ 0 w 31"/>
                <a:gd name="T1" fmla="*/ 26 h 26"/>
                <a:gd name="T2" fmla="*/ 0 w 31"/>
                <a:gd name="T3" fmla="*/ 22 h 26"/>
                <a:gd name="T4" fmla="*/ 9 w 31"/>
                <a:gd name="T5" fmla="*/ 22 h 26"/>
                <a:gd name="T6" fmla="*/ 13 w 31"/>
                <a:gd name="T7" fmla="*/ 17 h 26"/>
                <a:gd name="T8" fmla="*/ 17 w 31"/>
                <a:gd name="T9" fmla="*/ 13 h 26"/>
                <a:gd name="T10" fmla="*/ 26 w 31"/>
                <a:gd name="T11" fmla="*/ 4 h 26"/>
                <a:gd name="T12" fmla="*/ 31 w 31"/>
                <a:gd name="T13" fmla="*/ 0 h 26"/>
                <a:gd name="T14" fmla="*/ 26 w 31"/>
                <a:gd name="T15" fmla="*/ 4 h 26"/>
                <a:gd name="T16" fmla="*/ 22 w 31"/>
                <a:gd name="T17" fmla="*/ 13 h 26"/>
                <a:gd name="T18" fmla="*/ 17 w 31"/>
                <a:gd name="T19" fmla="*/ 17 h 26"/>
                <a:gd name="T20" fmla="*/ 13 w 31"/>
                <a:gd name="T21" fmla="*/ 17 h 26"/>
                <a:gd name="T22" fmla="*/ 4 w 31"/>
                <a:gd name="T23" fmla="*/ 22 h 26"/>
                <a:gd name="T24" fmla="*/ 0 w 31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6">
                  <a:moveTo>
                    <a:pt x="0" y="26"/>
                  </a:moveTo>
                  <a:lnTo>
                    <a:pt x="0" y="22"/>
                  </a:lnTo>
                  <a:lnTo>
                    <a:pt x="9" y="22"/>
                  </a:lnTo>
                  <a:lnTo>
                    <a:pt x="13" y="17"/>
                  </a:lnTo>
                  <a:lnTo>
                    <a:pt x="17" y="13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26" y="4"/>
                  </a:lnTo>
                  <a:lnTo>
                    <a:pt x="22" y="13"/>
                  </a:lnTo>
                  <a:lnTo>
                    <a:pt x="17" y="17"/>
                  </a:lnTo>
                  <a:lnTo>
                    <a:pt x="13" y="17"/>
                  </a:lnTo>
                  <a:lnTo>
                    <a:pt x="4" y="22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93"/>
            <p:cNvSpPr>
              <a:spLocks/>
            </p:cNvSpPr>
            <p:nvPr/>
          </p:nvSpPr>
          <p:spPr bwMode="auto">
            <a:xfrm>
              <a:off x="3930650" y="3546475"/>
              <a:ext cx="34925" cy="55562"/>
            </a:xfrm>
            <a:custGeom>
              <a:avLst/>
              <a:gdLst>
                <a:gd name="T0" fmla="*/ 0 w 22"/>
                <a:gd name="T1" fmla="*/ 35 h 35"/>
                <a:gd name="T2" fmla="*/ 4 w 22"/>
                <a:gd name="T3" fmla="*/ 35 h 35"/>
                <a:gd name="T4" fmla="*/ 9 w 22"/>
                <a:gd name="T5" fmla="*/ 26 h 35"/>
                <a:gd name="T6" fmla="*/ 9 w 22"/>
                <a:gd name="T7" fmla="*/ 22 h 35"/>
                <a:gd name="T8" fmla="*/ 13 w 22"/>
                <a:gd name="T9" fmla="*/ 17 h 35"/>
                <a:gd name="T10" fmla="*/ 18 w 22"/>
                <a:gd name="T11" fmla="*/ 8 h 35"/>
                <a:gd name="T12" fmla="*/ 22 w 22"/>
                <a:gd name="T13" fmla="*/ 0 h 35"/>
                <a:gd name="T14" fmla="*/ 22 w 22"/>
                <a:gd name="T15" fmla="*/ 8 h 35"/>
                <a:gd name="T16" fmla="*/ 18 w 22"/>
                <a:gd name="T17" fmla="*/ 13 h 35"/>
                <a:gd name="T18" fmla="*/ 13 w 22"/>
                <a:gd name="T19" fmla="*/ 22 h 35"/>
                <a:gd name="T20" fmla="*/ 9 w 22"/>
                <a:gd name="T21" fmla="*/ 26 h 35"/>
                <a:gd name="T22" fmla="*/ 4 w 22"/>
                <a:gd name="T23" fmla="*/ 35 h 35"/>
                <a:gd name="T24" fmla="*/ 0 w 22"/>
                <a:gd name="T2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35">
                  <a:moveTo>
                    <a:pt x="0" y="35"/>
                  </a:moveTo>
                  <a:lnTo>
                    <a:pt x="4" y="35"/>
                  </a:lnTo>
                  <a:lnTo>
                    <a:pt x="9" y="26"/>
                  </a:lnTo>
                  <a:lnTo>
                    <a:pt x="9" y="22"/>
                  </a:lnTo>
                  <a:lnTo>
                    <a:pt x="13" y="17"/>
                  </a:lnTo>
                  <a:lnTo>
                    <a:pt x="18" y="8"/>
                  </a:lnTo>
                  <a:lnTo>
                    <a:pt x="22" y="0"/>
                  </a:lnTo>
                  <a:lnTo>
                    <a:pt x="22" y="8"/>
                  </a:lnTo>
                  <a:lnTo>
                    <a:pt x="18" y="13"/>
                  </a:lnTo>
                  <a:lnTo>
                    <a:pt x="13" y="22"/>
                  </a:lnTo>
                  <a:lnTo>
                    <a:pt x="9" y="26"/>
                  </a:lnTo>
                  <a:lnTo>
                    <a:pt x="4" y="35"/>
                  </a:lnTo>
                  <a:lnTo>
                    <a:pt x="0" y="35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94"/>
            <p:cNvSpPr>
              <a:spLocks/>
            </p:cNvSpPr>
            <p:nvPr/>
          </p:nvSpPr>
          <p:spPr bwMode="auto">
            <a:xfrm>
              <a:off x="3860800" y="3511550"/>
              <a:ext cx="55563" cy="26987"/>
            </a:xfrm>
            <a:custGeom>
              <a:avLst/>
              <a:gdLst>
                <a:gd name="T0" fmla="*/ 0 w 35"/>
                <a:gd name="T1" fmla="*/ 17 h 17"/>
                <a:gd name="T2" fmla="*/ 4 w 35"/>
                <a:gd name="T3" fmla="*/ 17 h 17"/>
                <a:gd name="T4" fmla="*/ 13 w 35"/>
                <a:gd name="T5" fmla="*/ 13 h 17"/>
                <a:gd name="T6" fmla="*/ 22 w 35"/>
                <a:gd name="T7" fmla="*/ 8 h 17"/>
                <a:gd name="T8" fmla="*/ 35 w 35"/>
                <a:gd name="T9" fmla="*/ 0 h 17"/>
                <a:gd name="T10" fmla="*/ 22 w 35"/>
                <a:gd name="T11" fmla="*/ 8 h 17"/>
                <a:gd name="T12" fmla="*/ 13 w 35"/>
                <a:gd name="T13" fmla="*/ 13 h 17"/>
                <a:gd name="T14" fmla="*/ 4 w 35"/>
                <a:gd name="T15" fmla="*/ 17 h 17"/>
                <a:gd name="T16" fmla="*/ 0 w 35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7">
                  <a:moveTo>
                    <a:pt x="0" y="17"/>
                  </a:moveTo>
                  <a:lnTo>
                    <a:pt x="4" y="17"/>
                  </a:lnTo>
                  <a:lnTo>
                    <a:pt x="13" y="13"/>
                  </a:lnTo>
                  <a:lnTo>
                    <a:pt x="22" y="8"/>
                  </a:lnTo>
                  <a:lnTo>
                    <a:pt x="35" y="0"/>
                  </a:lnTo>
                  <a:lnTo>
                    <a:pt x="22" y="8"/>
                  </a:lnTo>
                  <a:lnTo>
                    <a:pt x="13" y="13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95"/>
            <p:cNvSpPr>
              <a:spLocks/>
            </p:cNvSpPr>
            <p:nvPr/>
          </p:nvSpPr>
          <p:spPr bwMode="auto">
            <a:xfrm>
              <a:off x="3902075" y="3602038"/>
              <a:ext cx="49213" cy="112712"/>
            </a:xfrm>
            <a:custGeom>
              <a:avLst/>
              <a:gdLst>
                <a:gd name="T0" fmla="*/ 5 w 31"/>
                <a:gd name="T1" fmla="*/ 0 h 71"/>
                <a:gd name="T2" fmla="*/ 9 w 31"/>
                <a:gd name="T3" fmla="*/ 4 h 71"/>
                <a:gd name="T4" fmla="*/ 9 w 31"/>
                <a:gd name="T5" fmla="*/ 9 h 71"/>
                <a:gd name="T6" fmla="*/ 9 w 31"/>
                <a:gd name="T7" fmla="*/ 13 h 71"/>
                <a:gd name="T8" fmla="*/ 9 w 31"/>
                <a:gd name="T9" fmla="*/ 18 h 71"/>
                <a:gd name="T10" fmla="*/ 9 w 31"/>
                <a:gd name="T11" fmla="*/ 22 h 71"/>
                <a:gd name="T12" fmla="*/ 5 w 31"/>
                <a:gd name="T13" fmla="*/ 26 h 71"/>
                <a:gd name="T14" fmla="*/ 5 w 31"/>
                <a:gd name="T15" fmla="*/ 31 h 71"/>
                <a:gd name="T16" fmla="*/ 0 w 31"/>
                <a:gd name="T17" fmla="*/ 35 h 71"/>
                <a:gd name="T18" fmla="*/ 0 w 31"/>
                <a:gd name="T19" fmla="*/ 40 h 71"/>
                <a:gd name="T20" fmla="*/ 0 w 31"/>
                <a:gd name="T21" fmla="*/ 49 h 71"/>
                <a:gd name="T22" fmla="*/ 5 w 31"/>
                <a:gd name="T23" fmla="*/ 53 h 71"/>
                <a:gd name="T24" fmla="*/ 9 w 31"/>
                <a:gd name="T25" fmla="*/ 57 h 71"/>
                <a:gd name="T26" fmla="*/ 18 w 31"/>
                <a:gd name="T27" fmla="*/ 62 h 71"/>
                <a:gd name="T28" fmla="*/ 31 w 31"/>
                <a:gd name="T29" fmla="*/ 71 h 71"/>
                <a:gd name="T30" fmla="*/ 22 w 31"/>
                <a:gd name="T31" fmla="*/ 66 h 71"/>
                <a:gd name="T32" fmla="*/ 18 w 31"/>
                <a:gd name="T33" fmla="*/ 62 h 71"/>
                <a:gd name="T34" fmla="*/ 13 w 31"/>
                <a:gd name="T35" fmla="*/ 57 h 71"/>
                <a:gd name="T36" fmla="*/ 9 w 31"/>
                <a:gd name="T37" fmla="*/ 53 h 71"/>
                <a:gd name="T38" fmla="*/ 5 w 31"/>
                <a:gd name="T39" fmla="*/ 49 h 71"/>
                <a:gd name="T40" fmla="*/ 5 w 31"/>
                <a:gd name="T41" fmla="*/ 44 h 71"/>
                <a:gd name="T42" fmla="*/ 5 w 31"/>
                <a:gd name="T43" fmla="*/ 44 h 71"/>
                <a:gd name="T44" fmla="*/ 5 w 31"/>
                <a:gd name="T45" fmla="*/ 40 h 71"/>
                <a:gd name="T46" fmla="*/ 5 w 31"/>
                <a:gd name="T47" fmla="*/ 31 h 71"/>
                <a:gd name="T48" fmla="*/ 9 w 31"/>
                <a:gd name="T49" fmla="*/ 26 h 71"/>
                <a:gd name="T50" fmla="*/ 9 w 31"/>
                <a:gd name="T51" fmla="*/ 26 h 71"/>
                <a:gd name="T52" fmla="*/ 9 w 31"/>
                <a:gd name="T53" fmla="*/ 18 h 71"/>
                <a:gd name="T54" fmla="*/ 9 w 31"/>
                <a:gd name="T55" fmla="*/ 13 h 71"/>
                <a:gd name="T56" fmla="*/ 9 w 31"/>
                <a:gd name="T57" fmla="*/ 9 h 71"/>
                <a:gd name="T58" fmla="*/ 9 w 31"/>
                <a:gd name="T59" fmla="*/ 4 h 71"/>
                <a:gd name="T60" fmla="*/ 5 w 31"/>
                <a:gd name="T6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" h="71">
                  <a:moveTo>
                    <a:pt x="5" y="0"/>
                  </a:moveTo>
                  <a:lnTo>
                    <a:pt x="9" y="4"/>
                  </a:lnTo>
                  <a:lnTo>
                    <a:pt x="9" y="9"/>
                  </a:lnTo>
                  <a:lnTo>
                    <a:pt x="9" y="13"/>
                  </a:lnTo>
                  <a:lnTo>
                    <a:pt x="9" y="18"/>
                  </a:lnTo>
                  <a:lnTo>
                    <a:pt x="9" y="22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5" y="53"/>
                  </a:lnTo>
                  <a:lnTo>
                    <a:pt x="9" y="57"/>
                  </a:lnTo>
                  <a:lnTo>
                    <a:pt x="18" y="62"/>
                  </a:lnTo>
                  <a:lnTo>
                    <a:pt x="31" y="71"/>
                  </a:lnTo>
                  <a:lnTo>
                    <a:pt x="22" y="66"/>
                  </a:lnTo>
                  <a:lnTo>
                    <a:pt x="18" y="62"/>
                  </a:lnTo>
                  <a:lnTo>
                    <a:pt x="13" y="57"/>
                  </a:lnTo>
                  <a:lnTo>
                    <a:pt x="9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0"/>
                  </a:lnTo>
                  <a:lnTo>
                    <a:pt x="5" y="31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18"/>
                  </a:lnTo>
                  <a:lnTo>
                    <a:pt x="9" y="13"/>
                  </a:lnTo>
                  <a:lnTo>
                    <a:pt x="9" y="9"/>
                  </a:lnTo>
                  <a:lnTo>
                    <a:pt x="9" y="4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96"/>
            <p:cNvSpPr>
              <a:spLocks/>
            </p:cNvSpPr>
            <p:nvPr/>
          </p:nvSpPr>
          <p:spPr bwMode="auto">
            <a:xfrm>
              <a:off x="3930650" y="3602038"/>
              <a:ext cx="63500" cy="112712"/>
            </a:xfrm>
            <a:custGeom>
              <a:avLst/>
              <a:gdLst>
                <a:gd name="T0" fmla="*/ 0 w 40"/>
                <a:gd name="T1" fmla="*/ 0 h 71"/>
                <a:gd name="T2" fmla="*/ 9 w 40"/>
                <a:gd name="T3" fmla="*/ 9 h 71"/>
                <a:gd name="T4" fmla="*/ 22 w 40"/>
                <a:gd name="T5" fmla="*/ 31 h 71"/>
                <a:gd name="T6" fmla="*/ 31 w 40"/>
                <a:gd name="T7" fmla="*/ 44 h 71"/>
                <a:gd name="T8" fmla="*/ 35 w 40"/>
                <a:gd name="T9" fmla="*/ 53 h 71"/>
                <a:gd name="T10" fmla="*/ 40 w 40"/>
                <a:gd name="T11" fmla="*/ 57 h 71"/>
                <a:gd name="T12" fmla="*/ 40 w 40"/>
                <a:gd name="T13" fmla="*/ 62 h 71"/>
                <a:gd name="T14" fmla="*/ 40 w 40"/>
                <a:gd name="T15" fmla="*/ 66 h 71"/>
                <a:gd name="T16" fmla="*/ 40 w 40"/>
                <a:gd name="T17" fmla="*/ 66 h 71"/>
                <a:gd name="T18" fmla="*/ 35 w 40"/>
                <a:gd name="T19" fmla="*/ 71 h 71"/>
                <a:gd name="T20" fmla="*/ 26 w 40"/>
                <a:gd name="T21" fmla="*/ 71 h 71"/>
                <a:gd name="T22" fmla="*/ 22 w 40"/>
                <a:gd name="T23" fmla="*/ 71 h 71"/>
                <a:gd name="T24" fmla="*/ 22 w 40"/>
                <a:gd name="T25" fmla="*/ 71 h 71"/>
                <a:gd name="T26" fmla="*/ 13 w 40"/>
                <a:gd name="T27" fmla="*/ 71 h 71"/>
                <a:gd name="T28" fmla="*/ 9 w 40"/>
                <a:gd name="T29" fmla="*/ 66 h 71"/>
                <a:gd name="T30" fmla="*/ 18 w 40"/>
                <a:gd name="T31" fmla="*/ 66 h 71"/>
                <a:gd name="T32" fmla="*/ 26 w 40"/>
                <a:gd name="T33" fmla="*/ 66 h 71"/>
                <a:gd name="T34" fmla="*/ 31 w 40"/>
                <a:gd name="T35" fmla="*/ 66 h 71"/>
                <a:gd name="T36" fmla="*/ 35 w 40"/>
                <a:gd name="T37" fmla="*/ 66 h 71"/>
                <a:gd name="T38" fmla="*/ 35 w 40"/>
                <a:gd name="T39" fmla="*/ 62 h 71"/>
                <a:gd name="T40" fmla="*/ 35 w 40"/>
                <a:gd name="T41" fmla="*/ 62 h 71"/>
                <a:gd name="T42" fmla="*/ 35 w 40"/>
                <a:gd name="T43" fmla="*/ 62 h 71"/>
                <a:gd name="T44" fmla="*/ 35 w 40"/>
                <a:gd name="T45" fmla="*/ 57 h 71"/>
                <a:gd name="T46" fmla="*/ 26 w 40"/>
                <a:gd name="T47" fmla="*/ 44 h 71"/>
                <a:gd name="T48" fmla="*/ 18 w 40"/>
                <a:gd name="T49" fmla="*/ 26 h 71"/>
                <a:gd name="T50" fmla="*/ 4 w 40"/>
                <a:gd name="T51" fmla="*/ 9 h 71"/>
                <a:gd name="T52" fmla="*/ 0 w 40"/>
                <a:gd name="T5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71">
                  <a:moveTo>
                    <a:pt x="0" y="0"/>
                  </a:moveTo>
                  <a:lnTo>
                    <a:pt x="9" y="9"/>
                  </a:lnTo>
                  <a:lnTo>
                    <a:pt x="22" y="31"/>
                  </a:lnTo>
                  <a:lnTo>
                    <a:pt x="31" y="44"/>
                  </a:lnTo>
                  <a:lnTo>
                    <a:pt x="35" y="53"/>
                  </a:lnTo>
                  <a:lnTo>
                    <a:pt x="40" y="57"/>
                  </a:lnTo>
                  <a:lnTo>
                    <a:pt x="40" y="6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5" y="71"/>
                  </a:lnTo>
                  <a:lnTo>
                    <a:pt x="26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13" y="71"/>
                  </a:lnTo>
                  <a:lnTo>
                    <a:pt x="9" y="66"/>
                  </a:lnTo>
                  <a:lnTo>
                    <a:pt x="18" y="66"/>
                  </a:lnTo>
                  <a:lnTo>
                    <a:pt x="26" y="66"/>
                  </a:lnTo>
                  <a:lnTo>
                    <a:pt x="31" y="66"/>
                  </a:lnTo>
                  <a:lnTo>
                    <a:pt x="35" y="66"/>
                  </a:lnTo>
                  <a:lnTo>
                    <a:pt x="35" y="62"/>
                  </a:lnTo>
                  <a:lnTo>
                    <a:pt x="35" y="62"/>
                  </a:lnTo>
                  <a:lnTo>
                    <a:pt x="35" y="62"/>
                  </a:lnTo>
                  <a:lnTo>
                    <a:pt x="35" y="57"/>
                  </a:lnTo>
                  <a:lnTo>
                    <a:pt x="26" y="44"/>
                  </a:lnTo>
                  <a:lnTo>
                    <a:pt x="18" y="26"/>
                  </a:lnTo>
                  <a:lnTo>
                    <a:pt x="4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97"/>
            <p:cNvSpPr>
              <a:spLocks/>
            </p:cNvSpPr>
            <p:nvPr/>
          </p:nvSpPr>
          <p:spPr bwMode="auto">
            <a:xfrm>
              <a:off x="3678238" y="3349625"/>
              <a:ext cx="147638" cy="174625"/>
            </a:xfrm>
            <a:custGeom>
              <a:avLst/>
              <a:gdLst>
                <a:gd name="T0" fmla="*/ 18 w 93"/>
                <a:gd name="T1" fmla="*/ 0 h 110"/>
                <a:gd name="T2" fmla="*/ 26 w 93"/>
                <a:gd name="T3" fmla="*/ 13 h 110"/>
                <a:gd name="T4" fmla="*/ 44 w 93"/>
                <a:gd name="T5" fmla="*/ 44 h 110"/>
                <a:gd name="T6" fmla="*/ 57 w 93"/>
                <a:gd name="T7" fmla="*/ 62 h 110"/>
                <a:gd name="T8" fmla="*/ 66 w 93"/>
                <a:gd name="T9" fmla="*/ 79 h 110"/>
                <a:gd name="T10" fmla="*/ 75 w 93"/>
                <a:gd name="T11" fmla="*/ 84 h 110"/>
                <a:gd name="T12" fmla="*/ 79 w 93"/>
                <a:gd name="T13" fmla="*/ 93 h 110"/>
                <a:gd name="T14" fmla="*/ 88 w 93"/>
                <a:gd name="T15" fmla="*/ 97 h 110"/>
                <a:gd name="T16" fmla="*/ 93 w 93"/>
                <a:gd name="T17" fmla="*/ 97 h 110"/>
                <a:gd name="T18" fmla="*/ 84 w 93"/>
                <a:gd name="T19" fmla="*/ 102 h 110"/>
                <a:gd name="T20" fmla="*/ 75 w 93"/>
                <a:gd name="T21" fmla="*/ 106 h 110"/>
                <a:gd name="T22" fmla="*/ 66 w 93"/>
                <a:gd name="T23" fmla="*/ 106 h 110"/>
                <a:gd name="T24" fmla="*/ 62 w 93"/>
                <a:gd name="T25" fmla="*/ 110 h 110"/>
                <a:gd name="T26" fmla="*/ 53 w 93"/>
                <a:gd name="T27" fmla="*/ 110 h 110"/>
                <a:gd name="T28" fmla="*/ 49 w 93"/>
                <a:gd name="T29" fmla="*/ 110 h 110"/>
                <a:gd name="T30" fmla="*/ 44 w 93"/>
                <a:gd name="T31" fmla="*/ 110 h 110"/>
                <a:gd name="T32" fmla="*/ 35 w 93"/>
                <a:gd name="T33" fmla="*/ 106 h 110"/>
                <a:gd name="T34" fmla="*/ 31 w 93"/>
                <a:gd name="T35" fmla="*/ 106 h 110"/>
                <a:gd name="T36" fmla="*/ 26 w 93"/>
                <a:gd name="T37" fmla="*/ 102 h 110"/>
                <a:gd name="T38" fmla="*/ 22 w 93"/>
                <a:gd name="T39" fmla="*/ 102 h 110"/>
                <a:gd name="T40" fmla="*/ 18 w 93"/>
                <a:gd name="T41" fmla="*/ 97 h 110"/>
                <a:gd name="T42" fmla="*/ 13 w 93"/>
                <a:gd name="T43" fmla="*/ 88 h 110"/>
                <a:gd name="T44" fmla="*/ 9 w 93"/>
                <a:gd name="T45" fmla="*/ 75 h 110"/>
                <a:gd name="T46" fmla="*/ 4 w 93"/>
                <a:gd name="T47" fmla="*/ 66 h 110"/>
                <a:gd name="T48" fmla="*/ 4 w 93"/>
                <a:gd name="T49" fmla="*/ 57 h 110"/>
                <a:gd name="T50" fmla="*/ 4 w 93"/>
                <a:gd name="T51" fmla="*/ 49 h 110"/>
                <a:gd name="T52" fmla="*/ 0 w 93"/>
                <a:gd name="T53" fmla="*/ 35 h 110"/>
                <a:gd name="T54" fmla="*/ 0 w 93"/>
                <a:gd name="T55" fmla="*/ 22 h 110"/>
                <a:gd name="T56" fmla="*/ 0 w 93"/>
                <a:gd name="T57" fmla="*/ 18 h 110"/>
                <a:gd name="T58" fmla="*/ 4 w 93"/>
                <a:gd name="T59" fmla="*/ 13 h 110"/>
                <a:gd name="T60" fmla="*/ 4 w 93"/>
                <a:gd name="T61" fmla="*/ 9 h 110"/>
                <a:gd name="T62" fmla="*/ 13 w 93"/>
                <a:gd name="T63" fmla="*/ 4 h 110"/>
                <a:gd name="T64" fmla="*/ 18 w 93"/>
                <a:gd name="T65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3" h="110">
                  <a:moveTo>
                    <a:pt x="18" y="0"/>
                  </a:moveTo>
                  <a:lnTo>
                    <a:pt x="26" y="13"/>
                  </a:lnTo>
                  <a:lnTo>
                    <a:pt x="44" y="44"/>
                  </a:lnTo>
                  <a:lnTo>
                    <a:pt x="57" y="62"/>
                  </a:lnTo>
                  <a:lnTo>
                    <a:pt x="66" y="79"/>
                  </a:lnTo>
                  <a:lnTo>
                    <a:pt x="75" y="84"/>
                  </a:lnTo>
                  <a:lnTo>
                    <a:pt x="79" y="93"/>
                  </a:lnTo>
                  <a:lnTo>
                    <a:pt x="88" y="97"/>
                  </a:lnTo>
                  <a:lnTo>
                    <a:pt x="93" y="97"/>
                  </a:lnTo>
                  <a:lnTo>
                    <a:pt x="84" y="102"/>
                  </a:lnTo>
                  <a:lnTo>
                    <a:pt x="75" y="106"/>
                  </a:lnTo>
                  <a:lnTo>
                    <a:pt x="66" y="106"/>
                  </a:lnTo>
                  <a:lnTo>
                    <a:pt x="62" y="110"/>
                  </a:lnTo>
                  <a:lnTo>
                    <a:pt x="53" y="110"/>
                  </a:lnTo>
                  <a:lnTo>
                    <a:pt x="49" y="110"/>
                  </a:lnTo>
                  <a:lnTo>
                    <a:pt x="44" y="110"/>
                  </a:lnTo>
                  <a:lnTo>
                    <a:pt x="35" y="106"/>
                  </a:lnTo>
                  <a:lnTo>
                    <a:pt x="31" y="106"/>
                  </a:lnTo>
                  <a:lnTo>
                    <a:pt x="26" y="102"/>
                  </a:lnTo>
                  <a:lnTo>
                    <a:pt x="22" y="102"/>
                  </a:lnTo>
                  <a:lnTo>
                    <a:pt x="18" y="97"/>
                  </a:lnTo>
                  <a:lnTo>
                    <a:pt x="13" y="88"/>
                  </a:lnTo>
                  <a:lnTo>
                    <a:pt x="9" y="75"/>
                  </a:lnTo>
                  <a:lnTo>
                    <a:pt x="4" y="66"/>
                  </a:lnTo>
                  <a:lnTo>
                    <a:pt x="4" y="57"/>
                  </a:lnTo>
                  <a:lnTo>
                    <a:pt x="4" y="49"/>
                  </a:lnTo>
                  <a:lnTo>
                    <a:pt x="0" y="35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4" y="13"/>
                  </a:lnTo>
                  <a:lnTo>
                    <a:pt x="4" y="9"/>
                  </a:lnTo>
                  <a:lnTo>
                    <a:pt x="13" y="4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98"/>
            <p:cNvSpPr>
              <a:spLocks/>
            </p:cNvSpPr>
            <p:nvPr/>
          </p:nvSpPr>
          <p:spPr bwMode="auto">
            <a:xfrm>
              <a:off x="3692525" y="3349625"/>
              <a:ext cx="98425" cy="84137"/>
            </a:xfrm>
            <a:custGeom>
              <a:avLst/>
              <a:gdLst>
                <a:gd name="T0" fmla="*/ 0 w 62"/>
                <a:gd name="T1" fmla="*/ 0 h 53"/>
                <a:gd name="T2" fmla="*/ 4 w 62"/>
                <a:gd name="T3" fmla="*/ 4 h 53"/>
                <a:gd name="T4" fmla="*/ 13 w 62"/>
                <a:gd name="T5" fmla="*/ 22 h 53"/>
                <a:gd name="T6" fmla="*/ 17 w 62"/>
                <a:gd name="T7" fmla="*/ 31 h 53"/>
                <a:gd name="T8" fmla="*/ 22 w 62"/>
                <a:gd name="T9" fmla="*/ 31 h 53"/>
                <a:gd name="T10" fmla="*/ 26 w 62"/>
                <a:gd name="T11" fmla="*/ 40 h 53"/>
                <a:gd name="T12" fmla="*/ 35 w 62"/>
                <a:gd name="T13" fmla="*/ 44 h 53"/>
                <a:gd name="T14" fmla="*/ 40 w 62"/>
                <a:gd name="T15" fmla="*/ 49 h 53"/>
                <a:gd name="T16" fmla="*/ 48 w 62"/>
                <a:gd name="T17" fmla="*/ 49 h 53"/>
                <a:gd name="T18" fmla="*/ 53 w 62"/>
                <a:gd name="T19" fmla="*/ 53 h 53"/>
                <a:gd name="T20" fmla="*/ 62 w 62"/>
                <a:gd name="T21" fmla="*/ 53 h 53"/>
                <a:gd name="T22" fmla="*/ 53 w 62"/>
                <a:gd name="T23" fmla="*/ 53 h 53"/>
                <a:gd name="T24" fmla="*/ 44 w 62"/>
                <a:gd name="T25" fmla="*/ 49 h 53"/>
                <a:gd name="T26" fmla="*/ 35 w 62"/>
                <a:gd name="T27" fmla="*/ 49 h 53"/>
                <a:gd name="T28" fmla="*/ 31 w 62"/>
                <a:gd name="T29" fmla="*/ 44 h 53"/>
                <a:gd name="T30" fmla="*/ 26 w 62"/>
                <a:gd name="T31" fmla="*/ 40 h 53"/>
                <a:gd name="T32" fmla="*/ 17 w 62"/>
                <a:gd name="T33" fmla="*/ 35 h 53"/>
                <a:gd name="T34" fmla="*/ 13 w 62"/>
                <a:gd name="T35" fmla="*/ 31 h 53"/>
                <a:gd name="T36" fmla="*/ 9 w 62"/>
                <a:gd name="T37" fmla="*/ 26 h 53"/>
                <a:gd name="T38" fmla="*/ 4 w 62"/>
                <a:gd name="T39" fmla="*/ 13 h 53"/>
                <a:gd name="T40" fmla="*/ 0 w 62"/>
                <a:gd name="T41" fmla="*/ 9 h 53"/>
                <a:gd name="T42" fmla="*/ 0 w 62"/>
                <a:gd name="T43" fmla="*/ 0 h 53"/>
                <a:gd name="T44" fmla="*/ 0 w 62"/>
                <a:gd name="T4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53">
                  <a:moveTo>
                    <a:pt x="0" y="0"/>
                  </a:moveTo>
                  <a:lnTo>
                    <a:pt x="4" y="4"/>
                  </a:lnTo>
                  <a:lnTo>
                    <a:pt x="13" y="22"/>
                  </a:lnTo>
                  <a:lnTo>
                    <a:pt x="17" y="31"/>
                  </a:lnTo>
                  <a:lnTo>
                    <a:pt x="22" y="31"/>
                  </a:lnTo>
                  <a:lnTo>
                    <a:pt x="26" y="40"/>
                  </a:lnTo>
                  <a:lnTo>
                    <a:pt x="35" y="44"/>
                  </a:lnTo>
                  <a:lnTo>
                    <a:pt x="40" y="49"/>
                  </a:lnTo>
                  <a:lnTo>
                    <a:pt x="48" y="49"/>
                  </a:lnTo>
                  <a:lnTo>
                    <a:pt x="53" y="53"/>
                  </a:lnTo>
                  <a:lnTo>
                    <a:pt x="62" y="53"/>
                  </a:lnTo>
                  <a:lnTo>
                    <a:pt x="53" y="53"/>
                  </a:lnTo>
                  <a:lnTo>
                    <a:pt x="44" y="49"/>
                  </a:lnTo>
                  <a:lnTo>
                    <a:pt x="35" y="49"/>
                  </a:lnTo>
                  <a:lnTo>
                    <a:pt x="31" y="44"/>
                  </a:lnTo>
                  <a:lnTo>
                    <a:pt x="26" y="40"/>
                  </a:lnTo>
                  <a:lnTo>
                    <a:pt x="17" y="35"/>
                  </a:lnTo>
                  <a:lnTo>
                    <a:pt x="13" y="31"/>
                  </a:lnTo>
                  <a:lnTo>
                    <a:pt x="9" y="26"/>
                  </a:lnTo>
                  <a:lnTo>
                    <a:pt x="4" y="13"/>
                  </a:lnTo>
                  <a:lnTo>
                    <a:pt x="0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99"/>
            <p:cNvSpPr>
              <a:spLocks/>
            </p:cNvSpPr>
            <p:nvPr/>
          </p:nvSpPr>
          <p:spPr bwMode="auto">
            <a:xfrm>
              <a:off x="3698875" y="3398838"/>
              <a:ext cx="147638" cy="55562"/>
            </a:xfrm>
            <a:custGeom>
              <a:avLst/>
              <a:gdLst>
                <a:gd name="T0" fmla="*/ 0 w 93"/>
                <a:gd name="T1" fmla="*/ 0 h 35"/>
                <a:gd name="T2" fmla="*/ 5 w 93"/>
                <a:gd name="T3" fmla="*/ 0 h 35"/>
                <a:gd name="T4" fmla="*/ 5 w 93"/>
                <a:gd name="T5" fmla="*/ 9 h 35"/>
                <a:gd name="T6" fmla="*/ 13 w 93"/>
                <a:gd name="T7" fmla="*/ 13 h 35"/>
                <a:gd name="T8" fmla="*/ 22 w 93"/>
                <a:gd name="T9" fmla="*/ 22 h 35"/>
                <a:gd name="T10" fmla="*/ 27 w 93"/>
                <a:gd name="T11" fmla="*/ 26 h 35"/>
                <a:gd name="T12" fmla="*/ 36 w 93"/>
                <a:gd name="T13" fmla="*/ 26 h 35"/>
                <a:gd name="T14" fmla="*/ 40 w 93"/>
                <a:gd name="T15" fmla="*/ 31 h 35"/>
                <a:gd name="T16" fmla="*/ 49 w 93"/>
                <a:gd name="T17" fmla="*/ 31 h 35"/>
                <a:gd name="T18" fmla="*/ 58 w 93"/>
                <a:gd name="T19" fmla="*/ 31 h 35"/>
                <a:gd name="T20" fmla="*/ 66 w 93"/>
                <a:gd name="T21" fmla="*/ 31 h 35"/>
                <a:gd name="T22" fmla="*/ 80 w 93"/>
                <a:gd name="T23" fmla="*/ 31 h 35"/>
                <a:gd name="T24" fmla="*/ 93 w 93"/>
                <a:gd name="T25" fmla="*/ 26 h 35"/>
                <a:gd name="T26" fmla="*/ 80 w 93"/>
                <a:gd name="T27" fmla="*/ 31 h 35"/>
                <a:gd name="T28" fmla="*/ 71 w 93"/>
                <a:gd name="T29" fmla="*/ 35 h 35"/>
                <a:gd name="T30" fmla="*/ 58 w 93"/>
                <a:gd name="T31" fmla="*/ 35 h 35"/>
                <a:gd name="T32" fmla="*/ 49 w 93"/>
                <a:gd name="T33" fmla="*/ 35 h 35"/>
                <a:gd name="T34" fmla="*/ 40 w 93"/>
                <a:gd name="T35" fmla="*/ 35 h 35"/>
                <a:gd name="T36" fmla="*/ 36 w 93"/>
                <a:gd name="T37" fmla="*/ 31 h 35"/>
                <a:gd name="T38" fmla="*/ 27 w 93"/>
                <a:gd name="T39" fmla="*/ 26 h 35"/>
                <a:gd name="T40" fmla="*/ 22 w 93"/>
                <a:gd name="T41" fmla="*/ 22 h 35"/>
                <a:gd name="T42" fmla="*/ 13 w 93"/>
                <a:gd name="T43" fmla="*/ 18 h 35"/>
                <a:gd name="T44" fmla="*/ 5 w 93"/>
                <a:gd name="T45" fmla="*/ 9 h 35"/>
                <a:gd name="T46" fmla="*/ 5 w 93"/>
                <a:gd name="T47" fmla="*/ 0 h 35"/>
                <a:gd name="T48" fmla="*/ 0 w 93"/>
                <a:gd name="T4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" h="35">
                  <a:moveTo>
                    <a:pt x="0" y="0"/>
                  </a:moveTo>
                  <a:lnTo>
                    <a:pt x="5" y="0"/>
                  </a:lnTo>
                  <a:lnTo>
                    <a:pt x="5" y="9"/>
                  </a:lnTo>
                  <a:lnTo>
                    <a:pt x="13" y="13"/>
                  </a:lnTo>
                  <a:lnTo>
                    <a:pt x="22" y="22"/>
                  </a:lnTo>
                  <a:lnTo>
                    <a:pt x="27" y="26"/>
                  </a:lnTo>
                  <a:lnTo>
                    <a:pt x="36" y="26"/>
                  </a:lnTo>
                  <a:lnTo>
                    <a:pt x="40" y="31"/>
                  </a:lnTo>
                  <a:lnTo>
                    <a:pt x="49" y="31"/>
                  </a:lnTo>
                  <a:lnTo>
                    <a:pt x="58" y="31"/>
                  </a:lnTo>
                  <a:lnTo>
                    <a:pt x="66" y="31"/>
                  </a:lnTo>
                  <a:lnTo>
                    <a:pt x="80" y="31"/>
                  </a:lnTo>
                  <a:lnTo>
                    <a:pt x="93" y="26"/>
                  </a:lnTo>
                  <a:lnTo>
                    <a:pt x="80" y="31"/>
                  </a:lnTo>
                  <a:lnTo>
                    <a:pt x="71" y="35"/>
                  </a:lnTo>
                  <a:lnTo>
                    <a:pt x="58" y="35"/>
                  </a:lnTo>
                  <a:lnTo>
                    <a:pt x="49" y="35"/>
                  </a:lnTo>
                  <a:lnTo>
                    <a:pt x="40" y="35"/>
                  </a:lnTo>
                  <a:lnTo>
                    <a:pt x="36" y="31"/>
                  </a:lnTo>
                  <a:lnTo>
                    <a:pt x="27" y="26"/>
                  </a:lnTo>
                  <a:lnTo>
                    <a:pt x="22" y="22"/>
                  </a:lnTo>
                  <a:lnTo>
                    <a:pt x="13" y="18"/>
                  </a:lnTo>
                  <a:lnTo>
                    <a:pt x="5" y="9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00"/>
            <p:cNvSpPr>
              <a:spLocks/>
            </p:cNvSpPr>
            <p:nvPr/>
          </p:nvSpPr>
          <p:spPr bwMode="auto">
            <a:xfrm>
              <a:off x="3671888" y="3524250"/>
              <a:ext cx="47625" cy="22225"/>
            </a:xfrm>
            <a:custGeom>
              <a:avLst/>
              <a:gdLst>
                <a:gd name="T0" fmla="*/ 0 w 30"/>
                <a:gd name="T1" fmla="*/ 5 h 14"/>
                <a:gd name="T2" fmla="*/ 8 w 30"/>
                <a:gd name="T3" fmla="*/ 5 h 14"/>
                <a:gd name="T4" fmla="*/ 13 w 30"/>
                <a:gd name="T5" fmla="*/ 5 h 14"/>
                <a:gd name="T6" fmla="*/ 17 w 30"/>
                <a:gd name="T7" fmla="*/ 5 h 14"/>
                <a:gd name="T8" fmla="*/ 17 w 30"/>
                <a:gd name="T9" fmla="*/ 5 h 14"/>
                <a:gd name="T10" fmla="*/ 17 w 30"/>
                <a:gd name="T11" fmla="*/ 5 h 14"/>
                <a:gd name="T12" fmla="*/ 17 w 30"/>
                <a:gd name="T13" fmla="*/ 9 h 14"/>
                <a:gd name="T14" fmla="*/ 22 w 30"/>
                <a:gd name="T15" fmla="*/ 9 h 14"/>
                <a:gd name="T16" fmla="*/ 22 w 30"/>
                <a:gd name="T17" fmla="*/ 9 h 14"/>
                <a:gd name="T18" fmla="*/ 22 w 30"/>
                <a:gd name="T19" fmla="*/ 9 h 14"/>
                <a:gd name="T20" fmla="*/ 22 w 30"/>
                <a:gd name="T21" fmla="*/ 9 h 14"/>
                <a:gd name="T22" fmla="*/ 26 w 30"/>
                <a:gd name="T23" fmla="*/ 9 h 14"/>
                <a:gd name="T24" fmla="*/ 30 w 30"/>
                <a:gd name="T25" fmla="*/ 14 h 14"/>
                <a:gd name="T26" fmla="*/ 30 w 30"/>
                <a:gd name="T27" fmla="*/ 14 h 14"/>
                <a:gd name="T28" fmla="*/ 30 w 30"/>
                <a:gd name="T29" fmla="*/ 14 h 14"/>
                <a:gd name="T30" fmla="*/ 26 w 30"/>
                <a:gd name="T31" fmla="*/ 9 h 14"/>
                <a:gd name="T32" fmla="*/ 26 w 30"/>
                <a:gd name="T33" fmla="*/ 9 h 14"/>
                <a:gd name="T34" fmla="*/ 22 w 30"/>
                <a:gd name="T35" fmla="*/ 5 h 14"/>
                <a:gd name="T36" fmla="*/ 17 w 30"/>
                <a:gd name="T37" fmla="*/ 5 h 14"/>
                <a:gd name="T38" fmla="*/ 17 w 30"/>
                <a:gd name="T39" fmla="*/ 5 h 14"/>
                <a:gd name="T40" fmla="*/ 17 w 30"/>
                <a:gd name="T41" fmla="*/ 5 h 14"/>
                <a:gd name="T42" fmla="*/ 8 w 30"/>
                <a:gd name="T43" fmla="*/ 0 h 14"/>
                <a:gd name="T44" fmla="*/ 4 w 30"/>
                <a:gd name="T45" fmla="*/ 5 h 14"/>
                <a:gd name="T46" fmla="*/ 4 w 30"/>
                <a:gd name="T47" fmla="*/ 5 h 14"/>
                <a:gd name="T48" fmla="*/ 0 w 30"/>
                <a:gd name="T49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" h="14">
                  <a:moveTo>
                    <a:pt x="0" y="5"/>
                  </a:moveTo>
                  <a:lnTo>
                    <a:pt x="8" y="5"/>
                  </a:lnTo>
                  <a:lnTo>
                    <a:pt x="13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2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8" y="0"/>
                  </a:lnTo>
                  <a:lnTo>
                    <a:pt x="4" y="5"/>
                  </a:lnTo>
                  <a:lnTo>
                    <a:pt x="4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01"/>
            <p:cNvSpPr>
              <a:spLocks/>
            </p:cNvSpPr>
            <p:nvPr/>
          </p:nvSpPr>
          <p:spPr bwMode="auto">
            <a:xfrm>
              <a:off x="3762375" y="3524250"/>
              <a:ext cx="63500" cy="14287"/>
            </a:xfrm>
            <a:custGeom>
              <a:avLst/>
              <a:gdLst>
                <a:gd name="T0" fmla="*/ 0 w 40"/>
                <a:gd name="T1" fmla="*/ 9 h 9"/>
                <a:gd name="T2" fmla="*/ 9 w 40"/>
                <a:gd name="T3" fmla="*/ 5 h 9"/>
                <a:gd name="T4" fmla="*/ 18 w 40"/>
                <a:gd name="T5" fmla="*/ 5 h 9"/>
                <a:gd name="T6" fmla="*/ 31 w 40"/>
                <a:gd name="T7" fmla="*/ 5 h 9"/>
                <a:gd name="T8" fmla="*/ 40 w 40"/>
                <a:gd name="T9" fmla="*/ 5 h 9"/>
                <a:gd name="T10" fmla="*/ 35 w 40"/>
                <a:gd name="T11" fmla="*/ 5 h 9"/>
                <a:gd name="T12" fmla="*/ 31 w 40"/>
                <a:gd name="T13" fmla="*/ 0 h 9"/>
                <a:gd name="T14" fmla="*/ 26 w 40"/>
                <a:gd name="T15" fmla="*/ 0 h 9"/>
                <a:gd name="T16" fmla="*/ 22 w 40"/>
                <a:gd name="T17" fmla="*/ 0 h 9"/>
                <a:gd name="T18" fmla="*/ 13 w 40"/>
                <a:gd name="T19" fmla="*/ 5 h 9"/>
                <a:gd name="T20" fmla="*/ 4 w 40"/>
                <a:gd name="T21" fmla="*/ 5 h 9"/>
                <a:gd name="T22" fmla="*/ 4 w 40"/>
                <a:gd name="T23" fmla="*/ 5 h 9"/>
                <a:gd name="T24" fmla="*/ 4 w 40"/>
                <a:gd name="T25" fmla="*/ 9 h 9"/>
                <a:gd name="T26" fmla="*/ 4 w 40"/>
                <a:gd name="T27" fmla="*/ 9 h 9"/>
                <a:gd name="T28" fmla="*/ 0 w 40"/>
                <a:gd name="T2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9">
                  <a:moveTo>
                    <a:pt x="0" y="9"/>
                  </a:moveTo>
                  <a:lnTo>
                    <a:pt x="9" y="5"/>
                  </a:lnTo>
                  <a:lnTo>
                    <a:pt x="18" y="5"/>
                  </a:lnTo>
                  <a:lnTo>
                    <a:pt x="31" y="5"/>
                  </a:lnTo>
                  <a:lnTo>
                    <a:pt x="40" y="5"/>
                  </a:lnTo>
                  <a:lnTo>
                    <a:pt x="35" y="5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3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9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02"/>
            <p:cNvSpPr>
              <a:spLocks noEditPoints="1"/>
            </p:cNvSpPr>
            <p:nvPr/>
          </p:nvSpPr>
          <p:spPr bwMode="auto">
            <a:xfrm>
              <a:off x="3762375" y="3538538"/>
              <a:ext cx="77788" cy="42862"/>
            </a:xfrm>
            <a:custGeom>
              <a:avLst/>
              <a:gdLst>
                <a:gd name="T0" fmla="*/ 22 w 49"/>
                <a:gd name="T1" fmla="*/ 22 h 27"/>
                <a:gd name="T2" fmla="*/ 13 w 49"/>
                <a:gd name="T3" fmla="*/ 13 h 27"/>
                <a:gd name="T4" fmla="*/ 18 w 49"/>
                <a:gd name="T5" fmla="*/ 22 h 27"/>
                <a:gd name="T6" fmla="*/ 22 w 49"/>
                <a:gd name="T7" fmla="*/ 13 h 27"/>
                <a:gd name="T8" fmla="*/ 18 w 49"/>
                <a:gd name="T9" fmla="*/ 18 h 27"/>
                <a:gd name="T10" fmla="*/ 13 w 49"/>
                <a:gd name="T11" fmla="*/ 13 h 27"/>
                <a:gd name="T12" fmla="*/ 13 w 49"/>
                <a:gd name="T13" fmla="*/ 13 h 27"/>
                <a:gd name="T14" fmla="*/ 13 w 49"/>
                <a:gd name="T15" fmla="*/ 9 h 27"/>
                <a:gd name="T16" fmla="*/ 22 w 49"/>
                <a:gd name="T17" fmla="*/ 13 h 27"/>
                <a:gd name="T18" fmla="*/ 18 w 49"/>
                <a:gd name="T19" fmla="*/ 13 h 27"/>
                <a:gd name="T20" fmla="*/ 22 w 49"/>
                <a:gd name="T21" fmla="*/ 13 h 27"/>
                <a:gd name="T22" fmla="*/ 22 w 49"/>
                <a:gd name="T23" fmla="*/ 13 h 27"/>
                <a:gd name="T24" fmla="*/ 22 w 49"/>
                <a:gd name="T25" fmla="*/ 13 h 27"/>
                <a:gd name="T26" fmla="*/ 35 w 49"/>
                <a:gd name="T27" fmla="*/ 22 h 27"/>
                <a:gd name="T28" fmla="*/ 35 w 49"/>
                <a:gd name="T29" fmla="*/ 22 h 27"/>
                <a:gd name="T30" fmla="*/ 31 w 49"/>
                <a:gd name="T31" fmla="*/ 5 h 27"/>
                <a:gd name="T32" fmla="*/ 35 w 49"/>
                <a:gd name="T33" fmla="*/ 5 h 27"/>
                <a:gd name="T34" fmla="*/ 35 w 49"/>
                <a:gd name="T35" fmla="*/ 5 h 27"/>
                <a:gd name="T36" fmla="*/ 40 w 49"/>
                <a:gd name="T37" fmla="*/ 5 h 27"/>
                <a:gd name="T38" fmla="*/ 40 w 49"/>
                <a:gd name="T39" fmla="*/ 5 h 27"/>
                <a:gd name="T40" fmla="*/ 40 w 49"/>
                <a:gd name="T41" fmla="*/ 5 h 27"/>
                <a:gd name="T42" fmla="*/ 44 w 49"/>
                <a:gd name="T43" fmla="*/ 5 h 27"/>
                <a:gd name="T44" fmla="*/ 44 w 49"/>
                <a:gd name="T45" fmla="*/ 9 h 27"/>
                <a:gd name="T46" fmla="*/ 44 w 49"/>
                <a:gd name="T47" fmla="*/ 13 h 27"/>
                <a:gd name="T48" fmla="*/ 40 w 49"/>
                <a:gd name="T49" fmla="*/ 18 h 27"/>
                <a:gd name="T50" fmla="*/ 35 w 49"/>
                <a:gd name="T51" fmla="*/ 22 h 27"/>
                <a:gd name="T52" fmla="*/ 35 w 49"/>
                <a:gd name="T53" fmla="*/ 18 h 27"/>
                <a:gd name="T54" fmla="*/ 35 w 49"/>
                <a:gd name="T55" fmla="*/ 22 h 27"/>
                <a:gd name="T56" fmla="*/ 31 w 49"/>
                <a:gd name="T57" fmla="*/ 18 h 27"/>
                <a:gd name="T58" fmla="*/ 31 w 49"/>
                <a:gd name="T59" fmla="*/ 22 h 27"/>
                <a:gd name="T60" fmla="*/ 31 w 49"/>
                <a:gd name="T61" fmla="*/ 22 h 27"/>
                <a:gd name="T62" fmla="*/ 31 w 49"/>
                <a:gd name="T63" fmla="*/ 22 h 27"/>
                <a:gd name="T64" fmla="*/ 26 w 49"/>
                <a:gd name="T65" fmla="*/ 22 h 27"/>
                <a:gd name="T66" fmla="*/ 26 w 49"/>
                <a:gd name="T67" fmla="*/ 22 h 27"/>
                <a:gd name="T68" fmla="*/ 26 w 49"/>
                <a:gd name="T69" fmla="*/ 22 h 27"/>
                <a:gd name="T70" fmla="*/ 22 w 49"/>
                <a:gd name="T71" fmla="*/ 22 h 27"/>
                <a:gd name="T72" fmla="*/ 18 w 49"/>
                <a:gd name="T73" fmla="*/ 22 h 27"/>
                <a:gd name="T74" fmla="*/ 18 w 49"/>
                <a:gd name="T75" fmla="*/ 22 h 27"/>
                <a:gd name="T76" fmla="*/ 13 w 49"/>
                <a:gd name="T77" fmla="*/ 22 h 27"/>
                <a:gd name="T78" fmla="*/ 13 w 49"/>
                <a:gd name="T79" fmla="*/ 22 h 27"/>
                <a:gd name="T80" fmla="*/ 9 w 49"/>
                <a:gd name="T81" fmla="*/ 18 h 27"/>
                <a:gd name="T82" fmla="*/ 9 w 49"/>
                <a:gd name="T83" fmla="*/ 13 h 27"/>
                <a:gd name="T84" fmla="*/ 4 w 49"/>
                <a:gd name="T85" fmla="*/ 13 h 27"/>
                <a:gd name="T86" fmla="*/ 9 w 49"/>
                <a:gd name="T87" fmla="*/ 9 h 27"/>
                <a:gd name="T88" fmla="*/ 9 w 49"/>
                <a:gd name="T89" fmla="*/ 9 h 27"/>
                <a:gd name="T90" fmla="*/ 13 w 49"/>
                <a:gd name="T91" fmla="*/ 9 h 27"/>
                <a:gd name="T92" fmla="*/ 13 w 49"/>
                <a:gd name="T93" fmla="*/ 5 h 27"/>
                <a:gd name="T94" fmla="*/ 18 w 49"/>
                <a:gd name="T95" fmla="*/ 5 h 27"/>
                <a:gd name="T96" fmla="*/ 18 w 49"/>
                <a:gd name="T97" fmla="*/ 9 h 27"/>
                <a:gd name="T98" fmla="*/ 18 w 49"/>
                <a:gd name="T99" fmla="*/ 0 h 27"/>
                <a:gd name="T100" fmla="*/ 22 w 49"/>
                <a:gd name="T101" fmla="*/ 5 h 27"/>
                <a:gd name="T102" fmla="*/ 22 w 49"/>
                <a:gd name="T103" fmla="*/ 5 h 27"/>
                <a:gd name="T104" fmla="*/ 26 w 49"/>
                <a:gd name="T105" fmla="*/ 0 h 27"/>
                <a:gd name="T106" fmla="*/ 26 w 49"/>
                <a:gd name="T10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9" h="27">
                  <a:moveTo>
                    <a:pt x="31" y="18"/>
                  </a:moveTo>
                  <a:lnTo>
                    <a:pt x="31" y="18"/>
                  </a:lnTo>
                  <a:lnTo>
                    <a:pt x="26" y="13"/>
                  </a:lnTo>
                  <a:lnTo>
                    <a:pt x="26" y="18"/>
                  </a:lnTo>
                  <a:lnTo>
                    <a:pt x="22" y="22"/>
                  </a:lnTo>
                  <a:lnTo>
                    <a:pt x="26" y="18"/>
                  </a:lnTo>
                  <a:lnTo>
                    <a:pt x="31" y="18"/>
                  </a:lnTo>
                  <a:close/>
                  <a:moveTo>
                    <a:pt x="13" y="9"/>
                  </a:moveTo>
                  <a:lnTo>
                    <a:pt x="13" y="13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8" y="22"/>
                  </a:lnTo>
                  <a:lnTo>
                    <a:pt x="22" y="22"/>
                  </a:lnTo>
                  <a:lnTo>
                    <a:pt x="22" y="18"/>
                  </a:lnTo>
                  <a:lnTo>
                    <a:pt x="26" y="18"/>
                  </a:lnTo>
                  <a:lnTo>
                    <a:pt x="26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3" y="18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8" y="13"/>
                  </a:lnTo>
                  <a:lnTo>
                    <a:pt x="13" y="9"/>
                  </a:lnTo>
                  <a:lnTo>
                    <a:pt x="18" y="9"/>
                  </a:lnTo>
                  <a:lnTo>
                    <a:pt x="13" y="9"/>
                  </a:lnTo>
                  <a:lnTo>
                    <a:pt x="13" y="9"/>
                  </a:lnTo>
                  <a:close/>
                  <a:moveTo>
                    <a:pt x="22" y="13"/>
                  </a:moveTo>
                  <a:lnTo>
                    <a:pt x="18" y="13"/>
                  </a:lnTo>
                  <a:lnTo>
                    <a:pt x="18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close/>
                  <a:moveTo>
                    <a:pt x="22" y="13"/>
                  </a:move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close/>
                  <a:moveTo>
                    <a:pt x="35" y="22"/>
                  </a:moveTo>
                  <a:lnTo>
                    <a:pt x="35" y="22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1" y="18"/>
                  </a:lnTo>
                  <a:lnTo>
                    <a:pt x="35" y="18"/>
                  </a:lnTo>
                  <a:lnTo>
                    <a:pt x="35" y="22"/>
                  </a:lnTo>
                  <a:close/>
                  <a:moveTo>
                    <a:pt x="31" y="9"/>
                  </a:move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5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0" y="0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9"/>
                  </a:lnTo>
                  <a:lnTo>
                    <a:pt x="40" y="5"/>
                  </a:lnTo>
                  <a:lnTo>
                    <a:pt x="44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4" y="9"/>
                  </a:lnTo>
                  <a:lnTo>
                    <a:pt x="44" y="5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5"/>
                  </a:lnTo>
                  <a:lnTo>
                    <a:pt x="44" y="9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9" y="13"/>
                  </a:lnTo>
                  <a:lnTo>
                    <a:pt x="44" y="13"/>
                  </a:lnTo>
                  <a:lnTo>
                    <a:pt x="40" y="13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22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5" y="22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18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2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7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7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3" y="22"/>
                  </a:lnTo>
                  <a:lnTo>
                    <a:pt x="18" y="22"/>
                  </a:lnTo>
                  <a:lnTo>
                    <a:pt x="18" y="27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4" y="13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18"/>
                  </a:lnTo>
                  <a:lnTo>
                    <a:pt x="4" y="13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5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13" y="9"/>
                  </a:lnTo>
                  <a:lnTo>
                    <a:pt x="9" y="9"/>
                  </a:lnTo>
                  <a:lnTo>
                    <a:pt x="9" y="5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9"/>
                  </a:lnTo>
                  <a:lnTo>
                    <a:pt x="13" y="5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5"/>
                  </a:lnTo>
                  <a:lnTo>
                    <a:pt x="18" y="0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22" y="5"/>
                  </a:lnTo>
                  <a:lnTo>
                    <a:pt x="22" y="0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6" y="9"/>
                  </a:lnTo>
                  <a:lnTo>
                    <a:pt x="26" y="5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31" y="5"/>
                  </a:lnTo>
                  <a:lnTo>
                    <a:pt x="31" y="0"/>
                  </a:lnTo>
                  <a:lnTo>
                    <a:pt x="31" y="5"/>
                  </a:lnTo>
                  <a:lnTo>
                    <a:pt x="31" y="9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03"/>
            <p:cNvSpPr>
              <a:spLocks/>
            </p:cNvSpPr>
            <p:nvPr/>
          </p:nvSpPr>
          <p:spPr bwMode="auto">
            <a:xfrm>
              <a:off x="3783013" y="3552825"/>
              <a:ext cx="14288" cy="6350"/>
            </a:xfrm>
            <a:custGeom>
              <a:avLst/>
              <a:gdLst>
                <a:gd name="T0" fmla="*/ 9 w 9"/>
                <a:gd name="T1" fmla="*/ 4 h 4"/>
                <a:gd name="T2" fmla="*/ 5 w 9"/>
                <a:gd name="T3" fmla="*/ 4 h 4"/>
                <a:gd name="T4" fmla="*/ 5 w 9"/>
                <a:gd name="T5" fmla="*/ 4 h 4"/>
                <a:gd name="T6" fmla="*/ 9 w 9"/>
                <a:gd name="T7" fmla="*/ 4 h 4"/>
                <a:gd name="T8" fmla="*/ 9 w 9"/>
                <a:gd name="T9" fmla="*/ 4 h 4"/>
                <a:gd name="T10" fmla="*/ 9 w 9"/>
                <a:gd name="T11" fmla="*/ 4 h 4"/>
                <a:gd name="T12" fmla="*/ 9 w 9"/>
                <a:gd name="T13" fmla="*/ 0 h 4"/>
                <a:gd name="T14" fmla="*/ 5 w 9"/>
                <a:gd name="T15" fmla="*/ 0 h 4"/>
                <a:gd name="T16" fmla="*/ 5 w 9"/>
                <a:gd name="T17" fmla="*/ 0 h 4"/>
                <a:gd name="T18" fmla="*/ 0 w 9"/>
                <a:gd name="T19" fmla="*/ 4 h 4"/>
                <a:gd name="T20" fmla="*/ 0 w 9"/>
                <a:gd name="T21" fmla="*/ 4 h 4"/>
                <a:gd name="T22" fmla="*/ 5 w 9"/>
                <a:gd name="T23" fmla="*/ 4 h 4"/>
                <a:gd name="T24" fmla="*/ 5 w 9"/>
                <a:gd name="T25" fmla="*/ 4 h 4"/>
                <a:gd name="T26" fmla="*/ 9 w 9"/>
                <a:gd name="T27" fmla="*/ 4 h 4"/>
                <a:gd name="T28" fmla="*/ 9 w 9"/>
                <a:gd name="T29" fmla="*/ 4 h 4"/>
                <a:gd name="T30" fmla="*/ 9 w 9"/>
                <a:gd name="T31" fmla="*/ 4 h 4"/>
                <a:gd name="T32" fmla="*/ 9 w 9"/>
                <a:gd name="T33" fmla="*/ 4 h 4"/>
                <a:gd name="T34" fmla="*/ 9 w 9"/>
                <a:gd name="T35" fmla="*/ 4 h 4"/>
                <a:gd name="T36" fmla="*/ 9 w 9"/>
                <a:gd name="T3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4">
                  <a:moveTo>
                    <a:pt x="9" y="4"/>
                  </a:moveTo>
                  <a:lnTo>
                    <a:pt x="5" y="4"/>
                  </a:lnTo>
                  <a:lnTo>
                    <a:pt x="5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04"/>
            <p:cNvSpPr>
              <a:spLocks/>
            </p:cNvSpPr>
            <p:nvPr/>
          </p:nvSpPr>
          <p:spPr bwMode="auto">
            <a:xfrm>
              <a:off x="3783013" y="3552825"/>
              <a:ext cx="20638" cy="20637"/>
            </a:xfrm>
            <a:custGeom>
              <a:avLst/>
              <a:gdLst>
                <a:gd name="T0" fmla="*/ 0 w 13"/>
                <a:gd name="T1" fmla="*/ 0 h 13"/>
                <a:gd name="T2" fmla="*/ 0 w 13"/>
                <a:gd name="T3" fmla="*/ 0 h 13"/>
                <a:gd name="T4" fmla="*/ 0 w 13"/>
                <a:gd name="T5" fmla="*/ 0 h 13"/>
                <a:gd name="T6" fmla="*/ 0 w 13"/>
                <a:gd name="T7" fmla="*/ 4 h 13"/>
                <a:gd name="T8" fmla="*/ 0 w 13"/>
                <a:gd name="T9" fmla="*/ 4 h 13"/>
                <a:gd name="T10" fmla="*/ 0 w 13"/>
                <a:gd name="T11" fmla="*/ 9 h 13"/>
                <a:gd name="T12" fmla="*/ 5 w 13"/>
                <a:gd name="T13" fmla="*/ 9 h 13"/>
                <a:gd name="T14" fmla="*/ 5 w 13"/>
                <a:gd name="T15" fmla="*/ 9 h 13"/>
                <a:gd name="T16" fmla="*/ 9 w 13"/>
                <a:gd name="T17" fmla="*/ 13 h 13"/>
                <a:gd name="T18" fmla="*/ 9 w 13"/>
                <a:gd name="T19" fmla="*/ 9 h 13"/>
                <a:gd name="T20" fmla="*/ 13 w 13"/>
                <a:gd name="T21" fmla="*/ 4 h 13"/>
                <a:gd name="T22" fmla="*/ 13 w 13"/>
                <a:gd name="T23" fmla="*/ 4 h 13"/>
                <a:gd name="T24" fmla="*/ 9 w 13"/>
                <a:gd name="T25" fmla="*/ 0 h 13"/>
                <a:gd name="T26" fmla="*/ 9 w 13"/>
                <a:gd name="T27" fmla="*/ 0 h 13"/>
                <a:gd name="T28" fmla="*/ 9 w 13"/>
                <a:gd name="T29" fmla="*/ 4 h 13"/>
                <a:gd name="T30" fmla="*/ 9 w 13"/>
                <a:gd name="T31" fmla="*/ 4 h 13"/>
                <a:gd name="T32" fmla="*/ 5 w 13"/>
                <a:gd name="T33" fmla="*/ 9 h 13"/>
                <a:gd name="T34" fmla="*/ 5 w 13"/>
                <a:gd name="T35" fmla="*/ 9 h 13"/>
                <a:gd name="T36" fmla="*/ 5 w 13"/>
                <a:gd name="T37" fmla="*/ 4 h 13"/>
                <a:gd name="T38" fmla="*/ 5 w 13"/>
                <a:gd name="T39" fmla="*/ 4 h 13"/>
                <a:gd name="T40" fmla="*/ 5 w 13"/>
                <a:gd name="T41" fmla="*/ 4 h 13"/>
                <a:gd name="T42" fmla="*/ 5 w 13"/>
                <a:gd name="T43" fmla="*/ 4 h 13"/>
                <a:gd name="T44" fmla="*/ 0 w 13"/>
                <a:gd name="T45" fmla="*/ 4 h 13"/>
                <a:gd name="T46" fmla="*/ 0 w 13"/>
                <a:gd name="T47" fmla="*/ 4 h 13"/>
                <a:gd name="T48" fmla="*/ 0 w 13"/>
                <a:gd name="T49" fmla="*/ 4 h 13"/>
                <a:gd name="T50" fmla="*/ 0 w 13"/>
                <a:gd name="T51" fmla="*/ 4 h 13"/>
                <a:gd name="T52" fmla="*/ 5 w 13"/>
                <a:gd name="T53" fmla="*/ 4 h 13"/>
                <a:gd name="T54" fmla="*/ 5 w 13"/>
                <a:gd name="T55" fmla="*/ 4 h 13"/>
                <a:gd name="T56" fmla="*/ 5 w 13"/>
                <a:gd name="T57" fmla="*/ 0 h 13"/>
                <a:gd name="T58" fmla="*/ 5 w 13"/>
                <a:gd name="T59" fmla="*/ 0 h 13"/>
                <a:gd name="T60" fmla="*/ 5 w 13"/>
                <a:gd name="T61" fmla="*/ 0 h 13"/>
                <a:gd name="T62" fmla="*/ 5 w 13"/>
                <a:gd name="T63" fmla="*/ 0 h 13"/>
                <a:gd name="T64" fmla="*/ 0 w 13"/>
                <a:gd name="T6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9" y="13"/>
                  </a:lnTo>
                  <a:lnTo>
                    <a:pt x="9" y="9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4"/>
                  </a:lnTo>
                  <a:lnTo>
                    <a:pt x="9" y="4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05"/>
            <p:cNvSpPr>
              <a:spLocks/>
            </p:cNvSpPr>
            <p:nvPr/>
          </p:nvSpPr>
          <p:spPr bwMode="auto">
            <a:xfrm>
              <a:off x="3797300" y="3559175"/>
              <a:ext cx="14288" cy="7937"/>
            </a:xfrm>
            <a:custGeom>
              <a:avLst/>
              <a:gdLst>
                <a:gd name="T0" fmla="*/ 9 w 9"/>
                <a:gd name="T1" fmla="*/ 0 h 5"/>
                <a:gd name="T2" fmla="*/ 4 w 9"/>
                <a:gd name="T3" fmla="*/ 0 h 5"/>
                <a:gd name="T4" fmla="*/ 4 w 9"/>
                <a:gd name="T5" fmla="*/ 0 h 5"/>
                <a:gd name="T6" fmla="*/ 4 w 9"/>
                <a:gd name="T7" fmla="*/ 5 h 5"/>
                <a:gd name="T8" fmla="*/ 0 w 9"/>
                <a:gd name="T9" fmla="*/ 5 h 5"/>
                <a:gd name="T10" fmla="*/ 4 w 9"/>
                <a:gd name="T11" fmla="*/ 5 h 5"/>
                <a:gd name="T12" fmla="*/ 9 w 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9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5"/>
                  </a:lnTo>
                  <a:lnTo>
                    <a:pt x="0" y="5"/>
                  </a:lnTo>
                  <a:lnTo>
                    <a:pt x="4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06"/>
            <p:cNvSpPr>
              <a:spLocks/>
            </p:cNvSpPr>
            <p:nvPr/>
          </p:nvSpPr>
          <p:spPr bwMode="auto">
            <a:xfrm>
              <a:off x="3733800" y="3657600"/>
              <a:ext cx="63500" cy="42862"/>
            </a:xfrm>
            <a:custGeom>
              <a:avLst/>
              <a:gdLst>
                <a:gd name="T0" fmla="*/ 40 w 40"/>
                <a:gd name="T1" fmla="*/ 14 h 27"/>
                <a:gd name="T2" fmla="*/ 31 w 40"/>
                <a:gd name="T3" fmla="*/ 9 h 27"/>
                <a:gd name="T4" fmla="*/ 14 w 40"/>
                <a:gd name="T5" fmla="*/ 0 h 27"/>
                <a:gd name="T6" fmla="*/ 9 w 40"/>
                <a:gd name="T7" fmla="*/ 0 h 27"/>
                <a:gd name="T8" fmla="*/ 5 w 40"/>
                <a:gd name="T9" fmla="*/ 0 h 27"/>
                <a:gd name="T10" fmla="*/ 5 w 40"/>
                <a:gd name="T11" fmla="*/ 0 h 27"/>
                <a:gd name="T12" fmla="*/ 5 w 40"/>
                <a:gd name="T13" fmla="*/ 0 h 27"/>
                <a:gd name="T14" fmla="*/ 0 w 40"/>
                <a:gd name="T15" fmla="*/ 0 h 27"/>
                <a:gd name="T16" fmla="*/ 0 w 40"/>
                <a:gd name="T17" fmla="*/ 0 h 27"/>
                <a:gd name="T18" fmla="*/ 0 w 40"/>
                <a:gd name="T19" fmla="*/ 0 h 27"/>
                <a:gd name="T20" fmla="*/ 0 w 40"/>
                <a:gd name="T21" fmla="*/ 5 h 27"/>
                <a:gd name="T22" fmla="*/ 0 w 40"/>
                <a:gd name="T23" fmla="*/ 9 h 27"/>
                <a:gd name="T24" fmla="*/ 5 w 40"/>
                <a:gd name="T25" fmla="*/ 14 h 27"/>
                <a:gd name="T26" fmla="*/ 5 w 40"/>
                <a:gd name="T27" fmla="*/ 14 h 27"/>
                <a:gd name="T28" fmla="*/ 5 w 40"/>
                <a:gd name="T29" fmla="*/ 18 h 27"/>
                <a:gd name="T30" fmla="*/ 5 w 40"/>
                <a:gd name="T31" fmla="*/ 18 h 27"/>
                <a:gd name="T32" fmla="*/ 5 w 40"/>
                <a:gd name="T33" fmla="*/ 18 h 27"/>
                <a:gd name="T34" fmla="*/ 5 w 40"/>
                <a:gd name="T35" fmla="*/ 18 h 27"/>
                <a:gd name="T36" fmla="*/ 5 w 40"/>
                <a:gd name="T37" fmla="*/ 22 h 27"/>
                <a:gd name="T38" fmla="*/ 5 w 40"/>
                <a:gd name="T39" fmla="*/ 27 h 27"/>
                <a:gd name="T40" fmla="*/ 5 w 40"/>
                <a:gd name="T41" fmla="*/ 27 h 27"/>
                <a:gd name="T42" fmla="*/ 9 w 40"/>
                <a:gd name="T43" fmla="*/ 27 h 27"/>
                <a:gd name="T44" fmla="*/ 14 w 40"/>
                <a:gd name="T45" fmla="*/ 27 h 27"/>
                <a:gd name="T46" fmla="*/ 18 w 40"/>
                <a:gd name="T47" fmla="*/ 27 h 27"/>
                <a:gd name="T48" fmla="*/ 27 w 40"/>
                <a:gd name="T49" fmla="*/ 22 h 27"/>
                <a:gd name="T50" fmla="*/ 31 w 40"/>
                <a:gd name="T51" fmla="*/ 22 h 27"/>
                <a:gd name="T52" fmla="*/ 36 w 40"/>
                <a:gd name="T53" fmla="*/ 22 h 27"/>
                <a:gd name="T54" fmla="*/ 36 w 40"/>
                <a:gd name="T55" fmla="*/ 18 h 27"/>
                <a:gd name="T56" fmla="*/ 40 w 40"/>
                <a:gd name="T57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" h="27">
                  <a:moveTo>
                    <a:pt x="40" y="14"/>
                  </a:moveTo>
                  <a:lnTo>
                    <a:pt x="31" y="9"/>
                  </a:lnTo>
                  <a:lnTo>
                    <a:pt x="14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22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9" y="27"/>
                  </a:lnTo>
                  <a:lnTo>
                    <a:pt x="14" y="27"/>
                  </a:lnTo>
                  <a:lnTo>
                    <a:pt x="18" y="27"/>
                  </a:lnTo>
                  <a:lnTo>
                    <a:pt x="27" y="22"/>
                  </a:lnTo>
                  <a:lnTo>
                    <a:pt x="31" y="22"/>
                  </a:lnTo>
                  <a:lnTo>
                    <a:pt x="36" y="22"/>
                  </a:lnTo>
                  <a:lnTo>
                    <a:pt x="36" y="18"/>
                  </a:lnTo>
                  <a:lnTo>
                    <a:pt x="40" y="14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07"/>
            <p:cNvSpPr>
              <a:spLocks/>
            </p:cNvSpPr>
            <p:nvPr/>
          </p:nvSpPr>
          <p:spPr bwMode="auto">
            <a:xfrm>
              <a:off x="3748088" y="3671888"/>
              <a:ext cx="34925" cy="14287"/>
            </a:xfrm>
            <a:custGeom>
              <a:avLst/>
              <a:gdLst>
                <a:gd name="T0" fmla="*/ 22 w 22"/>
                <a:gd name="T1" fmla="*/ 0 h 9"/>
                <a:gd name="T2" fmla="*/ 18 w 22"/>
                <a:gd name="T3" fmla="*/ 0 h 9"/>
                <a:gd name="T4" fmla="*/ 13 w 22"/>
                <a:gd name="T5" fmla="*/ 0 h 9"/>
                <a:gd name="T6" fmla="*/ 5 w 22"/>
                <a:gd name="T7" fmla="*/ 0 h 9"/>
                <a:gd name="T8" fmla="*/ 0 w 22"/>
                <a:gd name="T9" fmla="*/ 0 h 9"/>
                <a:gd name="T10" fmla="*/ 0 w 22"/>
                <a:gd name="T11" fmla="*/ 5 h 9"/>
                <a:gd name="T12" fmla="*/ 5 w 22"/>
                <a:gd name="T13" fmla="*/ 5 h 9"/>
                <a:gd name="T14" fmla="*/ 5 w 22"/>
                <a:gd name="T15" fmla="*/ 9 h 9"/>
                <a:gd name="T16" fmla="*/ 5 w 22"/>
                <a:gd name="T17" fmla="*/ 9 h 9"/>
                <a:gd name="T18" fmla="*/ 9 w 22"/>
                <a:gd name="T19" fmla="*/ 9 h 9"/>
                <a:gd name="T20" fmla="*/ 18 w 22"/>
                <a:gd name="T21" fmla="*/ 5 h 9"/>
                <a:gd name="T22" fmla="*/ 22 w 22"/>
                <a:gd name="T23" fmla="*/ 5 h 9"/>
                <a:gd name="T24" fmla="*/ 22 w 22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18" y="0"/>
                  </a:lnTo>
                  <a:lnTo>
                    <a:pt x="13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9"/>
                  </a:lnTo>
                  <a:lnTo>
                    <a:pt x="5" y="9"/>
                  </a:lnTo>
                  <a:lnTo>
                    <a:pt x="9" y="9"/>
                  </a:lnTo>
                  <a:lnTo>
                    <a:pt x="18" y="5"/>
                  </a:lnTo>
                  <a:lnTo>
                    <a:pt x="22" y="5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08"/>
            <p:cNvSpPr>
              <a:spLocks/>
            </p:cNvSpPr>
            <p:nvPr/>
          </p:nvSpPr>
          <p:spPr bwMode="auto">
            <a:xfrm>
              <a:off x="3713163" y="3587750"/>
              <a:ext cx="14288" cy="42862"/>
            </a:xfrm>
            <a:custGeom>
              <a:avLst/>
              <a:gdLst>
                <a:gd name="T0" fmla="*/ 9 w 9"/>
                <a:gd name="T1" fmla="*/ 0 h 27"/>
                <a:gd name="T2" fmla="*/ 4 w 9"/>
                <a:gd name="T3" fmla="*/ 0 h 27"/>
                <a:gd name="T4" fmla="*/ 4 w 9"/>
                <a:gd name="T5" fmla="*/ 9 h 27"/>
                <a:gd name="T6" fmla="*/ 0 w 9"/>
                <a:gd name="T7" fmla="*/ 18 h 27"/>
                <a:gd name="T8" fmla="*/ 0 w 9"/>
                <a:gd name="T9" fmla="*/ 22 h 27"/>
                <a:gd name="T10" fmla="*/ 4 w 9"/>
                <a:gd name="T11" fmla="*/ 22 h 27"/>
                <a:gd name="T12" fmla="*/ 4 w 9"/>
                <a:gd name="T13" fmla="*/ 27 h 27"/>
                <a:gd name="T14" fmla="*/ 4 w 9"/>
                <a:gd name="T15" fmla="*/ 22 h 27"/>
                <a:gd name="T16" fmla="*/ 4 w 9"/>
                <a:gd name="T17" fmla="*/ 22 h 27"/>
                <a:gd name="T18" fmla="*/ 4 w 9"/>
                <a:gd name="T19" fmla="*/ 13 h 27"/>
                <a:gd name="T20" fmla="*/ 4 w 9"/>
                <a:gd name="T21" fmla="*/ 9 h 27"/>
                <a:gd name="T22" fmla="*/ 4 w 9"/>
                <a:gd name="T23" fmla="*/ 0 h 27"/>
                <a:gd name="T24" fmla="*/ 9 w 9"/>
                <a:gd name="T2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7">
                  <a:moveTo>
                    <a:pt x="9" y="0"/>
                  </a:moveTo>
                  <a:lnTo>
                    <a:pt x="4" y="0"/>
                  </a:lnTo>
                  <a:lnTo>
                    <a:pt x="4" y="9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2"/>
                  </a:lnTo>
                  <a:lnTo>
                    <a:pt x="4" y="27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13"/>
                  </a:lnTo>
                  <a:lnTo>
                    <a:pt x="4" y="9"/>
                  </a:lnTo>
                  <a:lnTo>
                    <a:pt x="4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09"/>
            <p:cNvSpPr>
              <a:spLocks/>
            </p:cNvSpPr>
            <p:nvPr/>
          </p:nvSpPr>
          <p:spPr bwMode="auto">
            <a:xfrm>
              <a:off x="3733800" y="3622675"/>
              <a:ext cx="28575" cy="7937"/>
            </a:xfrm>
            <a:custGeom>
              <a:avLst/>
              <a:gdLst>
                <a:gd name="T0" fmla="*/ 0 w 18"/>
                <a:gd name="T1" fmla="*/ 5 h 5"/>
                <a:gd name="T2" fmla="*/ 0 w 18"/>
                <a:gd name="T3" fmla="*/ 5 h 5"/>
                <a:gd name="T4" fmla="*/ 5 w 18"/>
                <a:gd name="T5" fmla="*/ 0 h 5"/>
                <a:gd name="T6" fmla="*/ 5 w 18"/>
                <a:gd name="T7" fmla="*/ 0 h 5"/>
                <a:gd name="T8" fmla="*/ 9 w 18"/>
                <a:gd name="T9" fmla="*/ 0 h 5"/>
                <a:gd name="T10" fmla="*/ 9 w 18"/>
                <a:gd name="T11" fmla="*/ 0 h 5"/>
                <a:gd name="T12" fmla="*/ 18 w 18"/>
                <a:gd name="T13" fmla="*/ 0 h 5"/>
                <a:gd name="T14" fmla="*/ 18 w 18"/>
                <a:gd name="T15" fmla="*/ 5 h 5"/>
                <a:gd name="T16" fmla="*/ 14 w 18"/>
                <a:gd name="T17" fmla="*/ 0 h 5"/>
                <a:gd name="T18" fmla="*/ 14 w 18"/>
                <a:gd name="T19" fmla="*/ 0 h 5"/>
                <a:gd name="T20" fmla="*/ 9 w 18"/>
                <a:gd name="T21" fmla="*/ 0 h 5"/>
                <a:gd name="T22" fmla="*/ 9 w 18"/>
                <a:gd name="T23" fmla="*/ 0 h 5"/>
                <a:gd name="T24" fmla="*/ 5 w 18"/>
                <a:gd name="T25" fmla="*/ 0 h 5"/>
                <a:gd name="T26" fmla="*/ 5 w 18"/>
                <a:gd name="T27" fmla="*/ 0 h 5"/>
                <a:gd name="T28" fmla="*/ 0 w 18"/>
                <a:gd name="T29" fmla="*/ 5 h 5"/>
                <a:gd name="T30" fmla="*/ 0 w 18"/>
                <a:gd name="T31" fmla="*/ 5 h 5"/>
                <a:gd name="T32" fmla="*/ 0 w 18"/>
                <a:gd name="T3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5">
                  <a:moveTo>
                    <a:pt x="0" y="5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8" y="0"/>
                  </a:lnTo>
                  <a:lnTo>
                    <a:pt x="18" y="5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10"/>
            <p:cNvSpPr>
              <a:spLocks/>
            </p:cNvSpPr>
            <p:nvPr/>
          </p:nvSpPr>
          <p:spPr bwMode="auto">
            <a:xfrm>
              <a:off x="3762375" y="3608388"/>
              <a:ext cx="6350" cy="28575"/>
            </a:xfrm>
            <a:custGeom>
              <a:avLst/>
              <a:gdLst>
                <a:gd name="T0" fmla="*/ 0 w 4"/>
                <a:gd name="T1" fmla="*/ 0 h 18"/>
                <a:gd name="T2" fmla="*/ 4 w 4"/>
                <a:gd name="T3" fmla="*/ 5 h 18"/>
                <a:gd name="T4" fmla="*/ 4 w 4"/>
                <a:gd name="T5" fmla="*/ 5 h 18"/>
                <a:gd name="T6" fmla="*/ 4 w 4"/>
                <a:gd name="T7" fmla="*/ 9 h 18"/>
                <a:gd name="T8" fmla="*/ 4 w 4"/>
                <a:gd name="T9" fmla="*/ 9 h 18"/>
                <a:gd name="T10" fmla="*/ 4 w 4"/>
                <a:gd name="T11" fmla="*/ 14 h 18"/>
                <a:gd name="T12" fmla="*/ 4 w 4"/>
                <a:gd name="T13" fmla="*/ 18 h 18"/>
                <a:gd name="T14" fmla="*/ 4 w 4"/>
                <a:gd name="T15" fmla="*/ 14 h 18"/>
                <a:gd name="T16" fmla="*/ 4 w 4"/>
                <a:gd name="T17" fmla="*/ 9 h 18"/>
                <a:gd name="T18" fmla="*/ 4 w 4"/>
                <a:gd name="T19" fmla="*/ 9 h 18"/>
                <a:gd name="T20" fmla="*/ 4 w 4"/>
                <a:gd name="T21" fmla="*/ 5 h 18"/>
                <a:gd name="T22" fmla="*/ 4 w 4"/>
                <a:gd name="T23" fmla="*/ 5 h 18"/>
                <a:gd name="T24" fmla="*/ 0 w 4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18">
                  <a:moveTo>
                    <a:pt x="0" y="0"/>
                  </a:moveTo>
                  <a:lnTo>
                    <a:pt x="4" y="5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4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5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11"/>
            <p:cNvSpPr>
              <a:spLocks noEditPoints="1"/>
            </p:cNvSpPr>
            <p:nvPr/>
          </p:nvSpPr>
          <p:spPr bwMode="auto">
            <a:xfrm>
              <a:off x="3671888" y="3546475"/>
              <a:ext cx="55563" cy="34925"/>
            </a:xfrm>
            <a:custGeom>
              <a:avLst/>
              <a:gdLst>
                <a:gd name="T0" fmla="*/ 8 w 35"/>
                <a:gd name="T1" fmla="*/ 13 h 22"/>
                <a:gd name="T2" fmla="*/ 22 w 35"/>
                <a:gd name="T3" fmla="*/ 8 h 22"/>
                <a:gd name="T4" fmla="*/ 26 w 35"/>
                <a:gd name="T5" fmla="*/ 8 h 22"/>
                <a:gd name="T6" fmla="*/ 26 w 35"/>
                <a:gd name="T7" fmla="*/ 13 h 22"/>
                <a:gd name="T8" fmla="*/ 17 w 35"/>
                <a:gd name="T9" fmla="*/ 8 h 22"/>
                <a:gd name="T10" fmla="*/ 17 w 35"/>
                <a:gd name="T11" fmla="*/ 17 h 22"/>
                <a:gd name="T12" fmla="*/ 26 w 35"/>
                <a:gd name="T13" fmla="*/ 8 h 22"/>
                <a:gd name="T14" fmla="*/ 17 w 35"/>
                <a:gd name="T15" fmla="*/ 8 h 22"/>
                <a:gd name="T16" fmla="*/ 22 w 35"/>
                <a:gd name="T17" fmla="*/ 8 h 22"/>
                <a:gd name="T18" fmla="*/ 17 w 35"/>
                <a:gd name="T19" fmla="*/ 8 h 22"/>
                <a:gd name="T20" fmla="*/ 17 w 35"/>
                <a:gd name="T21" fmla="*/ 8 h 22"/>
                <a:gd name="T22" fmla="*/ 17 w 35"/>
                <a:gd name="T23" fmla="*/ 8 h 22"/>
                <a:gd name="T24" fmla="*/ 17 w 35"/>
                <a:gd name="T25" fmla="*/ 8 h 22"/>
                <a:gd name="T26" fmla="*/ 8 w 35"/>
                <a:gd name="T27" fmla="*/ 17 h 22"/>
                <a:gd name="T28" fmla="*/ 13 w 35"/>
                <a:gd name="T29" fmla="*/ 0 h 22"/>
                <a:gd name="T30" fmla="*/ 13 w 35"/>
                <a:gd name="T31" fmla="*/ 4 h 22"/>
                <a:gd name="T32" fmla="*/ 17 w 35"/>
                <a:gd name="T33" fmla="*/ 4 h 22"/>
                <a:gd name="T34" fmla="*/ 17 w 35"/>
                <a:gd name="T35" fmla="*/ 4 h 22"/>
                <a:gd name="T36" fmla="*/ 22 w 35"/>
                <a:gd name="T37" fmla="*/ 0 h 22"/>
                <a:gd name="T38" fmla="*/ 22 w 35"/>
                <a:gd name="T39" fmla="*/ 4 h 22"/>
                <a:gd name="T40" fmla="*/ 22 w 35"/>
                <a:gd name="T41" fmla="*/ 0 h 22"/>
                <a:gd name="T42" fmla="*/ 22 w 35"/>
                <a:gd name="T43" fmla="*/ 4 h 22"/>
                <a:gd name="T44" fmla="*/ 26 w 35"/>
                <a:gd name="T45" fmla="*/ 4 h 22"/>
                <a:gd name="T46" fmla="*/ 26 w 35"/>
                <a:gd name="T47" fmla="*/ 4 h 22"/>
                <a:gd name="T48" fmla="*/ 30 w 35"/>
                <a:gd name="T49" fmla="*/ 4 h 22"/>
                <a:gd name="T50" fmla="*/ 30 w 35"/>
                <a:gd name="T51" fmla="*/ 13 h 22"/>
                <a:gd name="T52" fmla="*/ 26 w 35"/>
                <a:gd name="T53" fmla="*/ 8 h 22"/>
                <a:gd name="T54" fmla="*/ 26 w 35"/>
                <a:gd name="T55" fmla="*/ 13 h 22"/>
                <a:gd name="T56" fmla="*/ 26 w 35"/>
                <a:gd name="T57" fmla="*/ 17 h 22"/>
                <a:gd name="T58" fmla="*/ 22 w 35"/>
                <a:gd name="T59" fmla="*/ 17 h 22"/>
                <a:gd name="T60" fmla="*/ 22 w 35"/>
                <a:gd name="T61" fmla="*/ 17 h 22"/>
                <a:gd name="T62" fmla="*/ 22 w 35"/>
                <a:gd name="T63" fmla="*/ 17 h 22"/>
                <a:gd name="T64" fmla="*/ 17 w 35"/>
                <a:gd name="T65" fmla="*/ 17 h 22"/>
                <a:gd name="T66" fmla="*/ 17 w 35"/>
                <a:gd name="T67" fmla="*/ 17 h 22"/>
                <a:gd name="T68" fmla="*/ 17 w 35"/>
                <a:gd name="T69" fmla="*/ 17 h 22"/>
                <a:gd name="T70" fmla="*/ 13 w 35"/>
                <a:gd name="T71" fmla="*/ 22 h 22"/>
                <a:gd name="T72" fmla="*/ 13 w 35"/>
                <a:gd name="T73" fmla="*/ 17 h 22"/>
                <a:gd name="T74" fmla="*/ 13 w 35"/>
                <a:gd name="T75" fmla="*/ 17 h 22"/>
                <a:gd name="T76" fmla="*/ 8 w 35"/>
                <a:gd name="T77" fmla="*/ 17 h 22"/>
                <a:gd name="T78" fmla="*/ 8 w 35"/>
                <a:gd name="T79" fmla="*/ 17 h 22"/>
                <a:gd name="T80" fmla="*/ 8 w 35"/>
                <a:gd name="T81" fmla="*/ 17 h 22"/>
                <a:gd name="T82" fmla="*/ 4 w 35"/>
                <a:gd name="T83" fmla="*/ 17 h 22"/>
                <a:gd name="T84" fmla="*/ 4 w 35"/>
                <a:gd name="T85" fmla="*/ 17 h 22"/>
                <a:gd name="T86" fmla="*/ 4 w 35"/>
                <a:gd name="T87" fmla="*/ 13 h 22"/>
                <a:gd name="T88" fmla="*/ 0 w 35"/>
                <a:gd name="T89" fmla="*/ 8 h 22"/>
                <a:gd name="T90" fmla="*/ 0 w 35"/>
                <a:gd name="T91" fmla="*/ 8 h 22"/>
                <a:gd name="T92" fmla="*/ 0 w 35"/>
                <a:gd name="T93" fmla="*/ 4 h 22"/>
                <a:gd name="T94" fmla="*/ 0 w 35"/>
                <a:gd name="T95" fmla="*/ 4 h 22"/>
                <a:gd name="T96" fmla="*/ 4 w 35"/>
                <a:gd name="T97" fmla="*/ 4 h 22"/>
                <a:gd name="T98" fmla="*/ 4 w 35"/>
                <a:gd name="T99" fmla="*/ 4 h 22"/>
                <a:gd name="T100" fmla="*/ 4 w 35"/>
                <a:gd name="T101" fmla="*/ 4 h 22"/>
                <a:gd name="T102" fmla="*/ 8 w 35"/>
                <a:gd name="T103" fmla="*/ 0 h 22"/>
                <a:gd name="T104" fmla="*/ 8 w 35"/>
                <a:gd name="T105" fmla="*/ 0 h 22"/>
                <a:gd name="T106" fmla="*/ 13 w 35"/>
                <a:gd name="T10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" h="22">
                  <a:moveTo>
                    <a:pt x="17" y="17"/>
                  </a:move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8" y="13"/>
                  </a:lnTo>
                  <a:lnTo>
                    <a:pt x="13" y="17"/>
                  </a:lnTo>
                  <a:lnTo>
                    <a:pt x="17" y="17"/>
                  </a:lnTo>
                  <a:close/>
                  <a:moveTo>
                    <a:pt x="22" y="8"/>
                  </a:move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2" y="8"/>
                  </a:lnTo>
                  <a:lnTo>
                    <a:pt x="22" y="13"/>
                  </a:lnTo>
                  <a:lnTo>
                    <a:pt x="26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17" y="13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22" y="17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2" y="8"/>
                  </a:lnTo>
                  <a:close/>
                  <a:moveTo>
                    <a:pt x="17" y="8"/>
                  </a:move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close/>
                  <a:moveTo>
                    <a:pt x="17" y="8"/>
                  </a:move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close/>
                  <a:moveTo>
                    <a:pt x="8" y="17"/>
                  </a:move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close/>
                  <a:moveTo>
                    <a:pt x="13" y="0"/>
                  </a:moveTo>
                  <a:lnTo>
                    <a:pt x="13" y="0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7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0" y="13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30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22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22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3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13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13" y="0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12"/>
            <p:cNvSpPr>
              <a:spLocks/>
            </p:cNvSpPr>
            <p:nvPr/>
          </p:nvSpPr>
          <p:spPr bwMode="auto">
            <a:xfrm>
              <a:off x="3698875" y="3552825"/>
              <a:ext cx="0" cy="6350"/>
            </a:xfrm>
            <a:custGeom>
              <a:avLst/>
              <a:gdLst>
                <a:gd name="T0" fmla="*/ 4 h 4"/>
                <a:gd name="T1" fmla="*/ 4 h 4"/>
                <a:gd name="T2" fmla="*/ 4 h 4"/>
                <a:gd name="T3" fmla="*/ 4 h 4"/>
                <a:gd name="T4" fmla="*/ 0 h 4"/>
                <a:gd name="T5" fmla="*/ 4 h 4"/>
                <a:gd name="T6" fmla="*/ 4 h 4"/>
                <a:gd name="T7" fmla="*/ 4 h 4"/>
                <a:gd name="T8" fmla="*/ 4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</a:cxnLst>
              <a:rect l="0" t="0" r="r" b="b"/>
              <a:pathLst>
                <a:path h="4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13"/>
            <p:cNvSpPr>
              <a:spLocks/>
            </p:cNvSpPr>
            <p:nvPr/>
          </p:nvSpPr>
          <p:spPr bwMode="auto">
            <a:xfrm>
              <a:off x="3698875" y="3552825"/>
              <a:ext cx="7938" cy="6350"/>
            </a:xfrm>
            <a:custGeom>
              <a:avLst/>
              <a:gdLst>
                <a:gd name="T0" fmla="*/ 5 w 5"/>
                <a:gd name="T1" fmla="*/ 0 h 4"/>
                <a:gd name="T2" fmla="*/ 5 w 5"/>
                <a:gd name="T3" fmla="*/ 0 h 4"/>
                <a:gd name="T4" fmla="*/ 5 w 5"/>
                <a:gd name="T5" fmla="*/ 0 h 4"/>
                <a:gd name="T6" fmla="*/ 5 w 5"/>
                <a:gd name="T7" fmla="*/ 0 h 4"/>
                <a:gd name="T8" fmla="*/ 0 w 5"/>
                <a:gd name="T9" fmla="*/ 0 h 4"/>
                <a:gd name="T10" fmla="*/ 0 w 5"/>
                <a:gd name="T11" fmla="*/ 0 h 4"/>
                <a:gd name="T12" fmla="*/ 0 w 5"/>
                <a:gd name="T13" fmla="*/ 0 h 4"/>
                <a:gd name="T14" fmla="*/ 5 w 5"/>
                <a:gd name="T15" fmla="*/ 0 h 4"/>
                <a:gd name="T16" fmla="*/ 5 w 5"/>
                <a:gd name="T17" fmla="*/ 0 h 4"/>
                <a:gd name="T18" fmla="*/ 5 w 5"/>
                <a:gd name="T19" fmla="*/ 0 h 4"/>
                <a:gd name="T20" fmla="*/ 5 w 5"/>
                <a:gd name="T21" fmla="*/ 4 h 4"/>
                <a:gd name="T22" fmla="*/ 5 w 5"/>
                <a:gd name="T23" fmla="*/ 4 h 4"/>
                <a:gd name="T24" fmla="*/ 5 w 5"/>
                <a:gd name="T25" fmla="*/ 4 h 4"/>
                <a:gd name="T26" fmla="*/ 0 w 5"/>
                <a:gd name="T27" fmla="*/ 4 h 4"/>
                <a:gd name="T28" fmla="*/ 0 w 5"/>
                <a:gd name="T29" fmla="*/ 4 h 4"/>
                <a:gd name="T30" fmla="*/ 0 w 5"/>
                <a:gd name="T31" fmla="*/ 4 h 4"/>
                <a:gd name="T32" fmla="*/ 5 w 5"/>
                <a:gd name="T33" fmla="*/ 4 h 4"/>
                <a:gd name="T34" fmla="*/ 5 w 5"/>
                <a:gd name="T35" fmla="*/ 4 h 4"/>
                <a:gd name="T36" fmla="*/ 5 w 5"/>
                <a:gd name="T3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14"/>
            <p:cNvSpPr>
              <a:spLocks/>
            </p:cNvSpPr>
            <p:nvPr/>
          </p:nvSpPr>
          <p:spPr bwMode="auto">
            <a:xfrm>
              <a:off x="3698875" y="3552825"/>
              <a:ext cx="14288" cy="20637"/>
            </a:xfrm>
            <a:custGeom>
              <a:avLst/>
              <a:gdLst>
                <a:gd name="T0" fmla="*/ 9 w 9"/>
                <a:gd name="T1" fmla="*/ 0 h 13"/>
                <a:gd name="T2" fmla="*/ 9 w 9"/>
                <a:gd name="T3" fmla="*/ 0 h 13"/>
                <a:gd name="T4" fmla="*/ 9 w 9"/>
                <a:gd name="T5" fmla="*/ 0 h 13"/>
                <a:gd name="T6" fmla="*/ 9 w 9"/>
                <a:gd name="T7" fmla="*/ 9 h 13"/>
                <a:gd name="T8" fmla="*/ 9 w 9"/>
                <a:gd name="T9" fmla="*/ 9 h 13"/>
                <a:gd name="T10" fmla="*/ 5 w 9"/>
                <a:gd name="T11" fmla="*/ 13 h 13"/>
                <a:gd name="T12" fmla="*/ 5 w 9"/>
                <a:gd name="T13" fmla="*/ 13 h 13"/>
                <a:gd name="T14" fmla="*/ 0 w 9"/>
                <a:gd name="T15" fmla="*/ 9 h 13"/>
                <a:gd name="T16" fmla="*/ 0 w 9"/>
                <a:gd name="T17" fmla="*/ 9 h 13"/>
                <a:gd name="T18" fmla="*/ 0 w 9"/>
                <a:gd name="T19" fmla="*/ 4 h 13"/>
                <a:gd name="T20" fmla="*/ 0 w 9"/>
                <a:gd name="T21" fmla="*/ 4 h 13"/>
                <a:gd name="T22" fmla="*/ 0 w 9"/>
                <a:gd name="T23" fmla="*/ 4 h 13"/>
                <a:gd name="T24" fmla="*/ 0 w 9"/>
                <a:gd name="T25" fmla="*/ 4 h 13"/>
                <a:gd name="T26" fmla="*/ 5 w 9"/>
                <a:gd name="T27" fmla="*/ 9 h 13"/>
                <a:gd name="T28" fmla="*/ 5 w 9"/>
                <a:gd name="T29" fmla="*/ 9 h 13"/>
                <a:gd name="T30" fmla="*/ 5 w 9"/>
                <a:gd name="T31" fmla="*/ 9 h 13"/>
                <a:gd name="T32" fmla="*/ 9 w 9"/>
                <a:gd name="T33" fmla="*/ 4 h 13"/>
                <a:gd name="T34" fmla="*/ 9 w 9"/>
                <a:gd name="T35" fmla="*/ 4 h 13"/>
                <a:gd name="T36" fmla="*/ 9 w 9"/>
                <a:gd name="T37" fmla="*/ 4 h 13"/>
                <a:gd name="T38" fmla="*/ 9 w 9"/>
                <a:gd name="T39" fmla="*/ 4 h 13"/>
                <a:gd name="T40" fmla="*/ 9 w 9"/>
                <a:gd name="T41" fmla="*/ 4 h 13"/>
                <a:gd name="T42" fmla="*/ 9 w 9"/>
                <a:gd name="T43" fmla="*/ 4 h 13"/>
                <a:gd name="T44" fmla="*/ 9 w 9"/>
                <a:gd name="T45" fmla="*/ 4 h 13"/>
                <a:gd name="T46" fmla="*/ 9 w 9"/>
                <a:gd name="T47" fmla="*/ 4 h 13"/>
                <a:gd name="T48" fmla="*/ 9 w 9"/>
                <a:gd name="T49" fmla="*/ 4 h 13"/>
                <a:gd name="T50" fmla="*/ 9 w 9"/>
                <a:gd name="T51" fmla="*/ 4 h 13"/>
                <a:gd name="T52" fmla="*/ 5 w 9"/>
                <a:gd name="T53" fmla="*/ 4 h 13"/>
                <a:gd name="T54" fmla="*/ 9 w 9"/>
                <a:gd name="T55" fmla="*/ 0 h 13"/>
                <a:gd name="T56" fmla="*/ 5 w 9"/>
                <a:gd name="T57" fmla="*/ 0 h 13"/>
                <a:gd name="T58" fmla="*/ 9 w 9"/>
                <a:gd name="T59" fmla="*/ 0 h 13"/>
                <a:gd name="T60" fmla="*/ 9 w 9"/>
                <a:gd name="T6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" h="13">
                  <a:moveTo>
                    <a:pt x="9" y="0"/>
                  </a:moveTo>
                  <a:lnTo>
                    <a:pt x="9" y="0"/>
                  </a:lnTo>
                  <a:lnTo>
                    <a:pt x="9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5" y="4"/>
                  </a:lnTo>
                  <a:lnTo>
                    <a:pt x="9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15"/>
            <p:cNvSpPr>
              <a:spLocks/>
            </p:cNvSpPr>
            <p:nvPr/>
          </p:nvSpPr>
          <p:spPr bwMode="auto">
            <a:xfrm>
              <a:off x="3684588" y="3567113"/>
              <a:ext cx="14288" cy="6350"/>
            </a:xfrm>
            <a:custGeom>
              <a:avLst/>
              <a:gdLst>
                <a:gd name="T0" fmla="*/ 0 w 9"/>
                <a:gd name="T1" fmla="*/ 0 h 4"/>
                <a:gd name="T2" fmla="*/ 0 w 9"/>
                <a:gd name="T3" fmla="*/ 0 h 4"/>
                <a:gd name="T4" fmla="*/ 5 w 9"/>
                <a:gd name="T5" fmla="*/ 0 h 4"/>
                <a:gd name="T6" fmla="*/ 5 w 9"/>
                <a:gd name="T7" fmla="*/ 0 h 4"/>
                <a:gd name="T8" fmla="*/ 9 w 9"/>
                <a:gd name="T9" fmla="*/ 4 h 4"/>
                <a:gd name="T10" fmla="*/ 5 w 9"/>
                <a:gd name="T11" fmla="*/ 4 h 4"/>
                <a:gd name="T12" fmla="*/ 0 w 9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4"/>
                  </a:lnTo>
                  <a:lnTo>
                    <a:pt x="5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CA032E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4" name="矩形 143"/>
          <p:cNvSpPr/>
          <p:nvPr/>
        </p:nvSpPr>
        <p:spPr>
          <a:xfrm>
            <a:off x="5616809" y="4837391"/>
            <a:ext cx="545910" cy="737298"/>
          </a:xfrm>
          <a:prstGeom prst="rect">
            <a:avLst/>
          </a:prstGeom>
          <a:solidFill>
            <a:srgbClr val="092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6176368" y="4837391"/>
            <a:ext cx="5513698" cy="737298"/>
          </a:xfrm>
          <a:prstGeom prst="rect">
            <a:avLst/>
          </a:prstGeom>
          <a:solidFill>
            <a:srgbClr val="092D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en-US" sz="1600" dirty="0"/>
              <a:t>我们经常会听到哪些对我们的抱怨或投诉，基于这些抱怨或者投诉，我们应该怎样做？</a:t>
            </a:r>
          </a:p>
        </p:txBody>
      </p:sp>
      <p:sp>
        <p:nvSpPr>
          <p:cNvPr id="146" name="矩形 145"/>
          <p:cNvSpPr/>
          <p:nvPr/>
        </p:nvSpPr>
        <p:spPr>
          <a:xfrm>
            <a:off x="6162718" y="5606274"/>
            <a:ext cx="5527347" cy="364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以反面案例来提炼出价值观、倡导行为与反对行为。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72474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5" grpId="0"/>
      <p:bldP spid="26" grpId="0" animBg="1"/>
      <p:bldP spid="27" grpId="0" animBg="1"/>
      <p:bldP spid="28" grpId="0"/>
      <p:bldP spid="29" grpId="0" animBg="1"/>
      <p:bldP spid="31" grpId="0" animBg="1"/>
      <p:bldP spid="32" grpId="0"/>
      <p:bldP spid="144" grpId="0" animBg="1"/>
      <p:bldP spid="145" grpId="0" animBg="1"/>
      <p:bldP spid="1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390313" y="1212209"/>
            <a:ext cx="5275385" cy="0"/>
          </a:xfrm>
          <a:prstGeom prst="line">
            <a:avLst/>
          </a:prstGeom>
          <a:ln w="12700">
            <a:solidFill>
              <a:srgbClr val="585858"/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3"/>
          <p:cNvSpPr txBox="1"/>
          <p:nvPr/>
        </p:nvSpPr>
        <p:spPr>
          <a:xfrm>
            <a:off x="4383154" y="453580"/>
            <a:ext cx="33922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05.</a:t>
            </a:r>
            <a:r>
              <a:rPr lang="zh-CN" altLang="en-US" sz="3200" b="1" dirty="0" smtClean="0">
                <a:solidFill>
                  <a:srgbClr val="58585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 </a:t>
            </a:r>
            <a:endParaRPr lang="zh-CN" altLang="en-US" sz="3200" b="1" dirty="0">
              <a:solidFill>
                <a:srgbClr val="58585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626594" y="3464066"/>
            <a:ext cx="36365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963606" y="2367424"/>
            <a:ext cx="1313219" cy="431079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47"/>
          <p:cNvSpPr>
            <a:spLocks noChangeArrowheads="1"/>
          </p:cNvSpPr>
          <p:nvPr/>
        </p:nvSpPr>
        <p:spPr bwMode="auto">
          <a:xfrm>
            <a:off x="2950644" y="2782352"/>
            <a:ext cx="3312512" cy="68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4" tIns="45712" rIns="91424" bIns="4571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7" name="椭圆 6"/>
          <p:cNvSpPr/>
          <p:nvPr/>
        </p:nvSpPr>
        <p:spPr>
          <a:xfrm flipV="1">
            <a:off x="2481332" y="2651693"/>
            <a:ext cx="397025" cy="397192"/>
          </a:xfrm>
          <a:prstGeom prst="ellipse">
            <a:avLst/>
          </a:prstGeom>
          <a:solidFill>
            <a:srgbClr val="CA032E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3" rIns="91427" bIns="45713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965313" y="2651694"/>
            <a:ext cx="1429067" cy="400296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924438" y="3464066"/>
            <a:ext cx="36365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261451" y="2367424"/>
            <a:ext cx="1313219" cy="431079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7248488" y="2782352"/>
            <a:ext cx="3312512" cy="68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4" tIns="45712" rIns="91424" bIns="4571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2" name="椭圆 11"/>
          <p:cNvSpPr/>
          <p:nvPr/>
        </p:nvSpPr>
        <p:spPr>
          <a:xfrm flipV="1">
            <a:off x="6779176" y="2666290"/>
            <a:ext cx="397025" cy="397192"/>
          </a:xfrm>
          <a:prstGeom prst="ellipse">
            <a:avLst/>
          </a:prstGeom>
          <a:solidFill>
            <a:srgbClr val="FE9A08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3" rIns="91427" bIns="45713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6263158" y="2672383"/>
            <a:ext cx="1429067" cy="400296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610991" y="5049547"/>
            <a:ext cx="36365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948003" y="3952905"/>
            <a:ext cx="1313219" cy="431079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2935041" y="4367833"/>
            <a:ext cx="3312512" cy="68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4" tIns="45712" rIns="91424" bIns="4571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7" name="椭圆 16"/>
          <p:cNvSpPr/>
          <p:nvPr/>
        </p:nvSpPr>
        <p:spPr>
          <a:xfrm flipV="1">
            <a:off x="2465730" y="4237174"/>
            <a:ext cx="397025" cy="397192"/>
          </a:xfrm>
          <a:prstGeom prst="ellipse">
            <a:avLst/>
          </a:prstGeom>
          <a:solidFill>
            <a:srgbClr val="092D3B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3" rIns="91427" bIns="45713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949712" y="4237175"/>
            <a:ext cx="1429067" cy="400296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908835" y="5049547"/>
            <a:ext cx="36365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7245849" y="3952905"/>
            <a:ext cx="1313219" cy="431079"/>
          </a:xfrm>
          <a:prstGeom prst="rect">
            <a:avLst/>
          </a:prstGeom>
        </p:spPr>
        <p:txBody>
          <a:bodyPr wrap="none" lIns="91424" tIns="45712" rIns="91424" bIns="45712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7232885" y="4367833"/>
            <a:ext cx="3312512" cy="68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4" tIns="45712" rIns="91424" bIns="45712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3" name="椭圆 22"/>
          <p:cNvSpPr/>
          <p:nvPr/>
        </p:nvSpPr>
        <p:spPr>
          <a:xfrm flipV="1">
            <a:off x="6763573" y="4256925"/>
            <a:ext cx="397025" cy="397192"/>
          </a:xfrm>
          <a:prstGeom prst="ellipse">
            <a:avLst/>
          </a:prstGeom>
          <a:solidFill>
            <a:srgbClr val="008D94"/>
          </a:solidFill>
          <a:ln w="19050">
            <a:solidFill>
              <a:schemeClr val="bg1"/>
            </a:solidFill>
          </a:ln>
          <a:effectLst>
            <a:outerShdw blurRad="330200" dist="38100" dir="2700000" sx="65000" sy="65000" algn="ctr" rotWithShape="0">
              <a:srgbClr val="000000">
                <a:alpha val="8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7" tIns="45713" rIns="91427" bIns="45713" spcCol="0"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6247554" y="4256926"/>
            <a:ext cx="1429067" cy="400296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233884"/>
      </p:ext>
    </p:extLst>
  </p:cSld>
  <p:clrMapOvr>
    <a:masterClrMapping/>
  </p:clrMapOvr>
  <p:transition spd="slow"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000"/>
                            </p:stCondLst>
                            <p:childTnLst>
                              <p:par>
                                <p:cTn id="9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3000"/>
                            </p:stCondLst>
                            <p:childTnLst>
                              <p:par>
                                <p:cTn id="9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5" grpId="0"/>
      <p:bldP spid="6" grpId="0"/>
      <p:bldP spid="7" grpId="0" animBg="1"/>
      <p:bldP spid="8" grpId="0"/>
      <p:bldP spid="10" grpId="0"/>
      <p:bldP spid="11" grpId="0"/>
      <p:bldP spid="12" grpId="0" animBg="1"/>
      <p:bldP spid="13" grpId="0"/>
      <p:bldP spid="15" grpId="0"/>
      <p:bldP spid="16" grpId="0"/>
      <p:bldP spid="17" grpId="0" animBg="1"/>
      <p:bldP spid="18" grpId="0"/>
      <p:bldP spid="20" grpId="0"/>
      <p:bldP spid="22" grpId="0"/>
      <p:bldP spid="23" grpId="0" animBg="1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1607</TotalTime>
  <Words>4166</Words>
  <Application>Microsoft Office PowerPoint</Application>
  <PresentationFormat>自定义</PresentationFormat>
  <Paragraphs>314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>第一PPT</dc:creator>
  <cp:keywords>www.1ppt.com</cp:keywords>
  <cp:lastModifiedBy>Windows User</cp:lastModifiedBy>
  <cp:revision>1043</cp:revision>
  <dcterms:created xsi:type="dcterms:W3CDTF">2015-12-01T09:06:39Z</dcterms:created>
  <dcterms:modified xsi:type="dcterms:W3CDTF">2019-05-27T07:01:38Z</dcterms:modified>
</cp:coreProperties>
</file>