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5"/>
  </p:notesMasterIdLst>
  <p:handoutMasterIdLst>
    <p:handoutMasterId r:id="rId6"/>
  </p:handoutMasterIdLst>
  <p:sldIdLst>
    <p:sldId id="319" r:id="rId3"/>
    <p:sldId id="318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6444" autoAdjust="0"/>
  </p:normalViewPr>
  <p:slideViewPr>
    <p:cSldViewPr>
      <p:cViewPr>
        <p:scale>
          <a:sx n="75" d="100"/>
          <a:sy n="75" d="100"/>
        </p:scale>
        <p:origin x="-276" y="-8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2019/5/28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2019/5/28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2771800" y="9837712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33382" y="643778"/>
            <a:ext cx="8856984" cy="609759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2019/5/28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2019/5/28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5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椭圆 61"/>
          <p:cNvSpPr/>
          <p:nvPr/>
        </p:nvSpPr>
        <p:spPr>
          <a:xfrm flipH="1">
            <a:off x="7124374" y="5766584"/>
            <a:ext cx="182670" cy="182696"/>
          </a:xfrm>
          <a:prstGeom prst="ellipse">
            <a:avLst/>
          </a:prstGeom>
          <a:gradFill>
            <a:gsLst>
              <a:gs pos="100000">
                <a:srgbClr val="E94744"/>
              </a:gs>
              <a:gs pos="0">
                <a:srgbClr val="E94744">
                  <a:lumMod val="75000"/>
                </a:srgbClr>
              </a:gs>
            </a:gsLst>
            <a:lin ang="5400000" scaled="1"/>
          </a:gradFill>
          <a:ln w="28575" cap="flat">
            <a:gradFill>
              <a:gsLst>
                <a:gs pos="0">
                  <a:srgbClr val="E94744"/>
                </a:gs>
                <a:gs pos="100000">
                  <a:srgbClr val="E94744">
                    <a:lumMod val="75000"/>
                  </a:srgbClr>
                </a:gs>
              </a:gsLst>
              <a:lin ang="5400000" scaled="1"/>
            </a:gradFill>
            <a:prstDash val="solid"/>
            <a:miter lim="800000"/>
          </a:ln>
          <a:effectLst>
            <a:outerShdw blurRad="228600" dist="228600" dir="5400000" algn="t" rotWithShape="0">
              <a:sysClr val="windowText" lastClr="000000">
                <a:lumMod val="85000"/>
                <a:lumOff val="15000"/>
                <a:alpha val="28000"/>
              </a:sysClr>
            </a:outerShdw>
          </a:effectLst>
        </p:spPr>
        <p:txBody>
          <a:bodyPr vert="horz" wrap="square" lIns="68589" tIns="34295" rIns="68589" bIns="3429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3" name="椭圆 62"/>
          <p:cNvSpPr/>
          <p:nvPr/>
        </p:nvSpPr>
        <p:spPr>
          <a:xfrm flipH="1">
            <a:off x="1907704" y="895236"/>
            <a:ext cx="119909" cy="119926"/>
          </a:xfrm>
          <a:prstGeom prst="ellipse">
            <a:avLst/>
          </a:prstGeom>
          <a:gradFill>
            <a:gsLst>
              <a:gs pos="100000">
                <a:srgbClr val="F17445"/>
              </a:gs>
              <a:gs pos="0">
                <a:srgbClr val="F17445">
                  <a:lumMod val="75000"/>
                </a:srgbClr>
              </a:gs>
            </a:gsLst>
            <a:lin ang="5400000" scaled="1"/>
          </a:gradFill>
          <a:ln w="28575" cap="flat">
            <a:gradFill>
              <a:gsLst>
                <a:gs pos="0">
                  <a:srgbClr val="F17445"/>
                </a:gs>
                <a:gs pos="100000">
                  <a:srgbClr val="F17445">
                    <a:lumMod val="75000"/>
                  </a:srgbClr>
                </a:gs>
              </a:gsLst>
              <a:lin ang="5400000" scaled="1"/>
            </a:gradFill>
            <a:prstDash val="solid"/>
            <a:miter lim="800000"/>
          </a:ln>
          <a:effectLst>
            <a:outerShdw blurRad="228600" dist="228600" dir="5400000" algn="t" rotWithShape="0">
              <a:sysClr val="windowText" lastClr="000000">
                <a:lumMod val="85000"/>
                <a:lumOff val="15000"/>
                <a:alpha val="28000"/>
              </a:sysClr>
            </a:outerShdw>
          </a:effectLst>
        </p:spPr>
        <p:txBody>
          <a:bodyPr vert="horz" wrap="square" lIns="68589" tIns="34295" rIns="68589" bIns="34295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black"/>
              </a:solidFill>
              <a:latin typeface="Calibri"/>
              <a:ea typeface="宋体"/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3467456" y="1754174"/>
            <a:ext cx="3523605" cy="863374"/>
            <a:chOff x="3580172" y="949982"/>
            <a:chExt cx="3523605" cy="863374"/>
          </a:xfrm>
        </p:grpSpPr>
        <p:pic>
          <p:nvPicPr>
            <p:cNvPr id="65" name="图片 64"/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rcRect t="76775"/>
            <a:stretch>
              <a:fillRect/>
            </a:stretch>
          </p:blipFill>
          <p:spPr>
            <a:xfrm rot="16200000">
              <a:off x="6614450" y="1191719"/>
              <a:ext cx="718813" cy="259841"/>
            </a:xfrm>
            <a:prstGeom prst="rect">
              <a:avLst/>
            </a:prstGeom>
          </p:spPr>
        </p:pic>
        <p:pic>
          <p:nvPicPr>
            <p:cNvPr id="66" name="图片 65"/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rcRect t="76775"/>
            <a:stretch>
              <a:fillRect/>
            </a:stretch>
          </p:blipFill>
          <p:spPr>
            <a:xfrm>
              <a:off x="3858753" y="1662329"/>
              <a:ext cx="2735177" cy="151027"/>
            </a:xfrm>
            <a:prstGeom prst="rect">
              <a:avLst/>
            </a:prstGeom>
          </p:spPr>
        </p:pic>
        <p:sp>
          <p:nvSpPr>
            <p:cNvPr id="67" name="圆角矩形 66"/>
            <p:cNvSpPr/>
            <p:nvPr/>
          </p:nvSpPr>
          <p:spPr>
            <a:xfrm>
              <a:off x="3580172" y="949982"/>
              <a:ext cx="3292340" cy="718813"/>
            </a:xfrm>
            <a:prstGeom prst="roundRect">
              <a:avLst>
                <a:gd name="adj" fmla="val 9218"/>
              </a:avLst>
            </a:prstGeom>
            <a:gradFill>
              <a:gsLst>
                <a:gs pos="47000">
                  <a:srgbClr val="FDFDFD"/>
                </a:gs>
                <a:gs pos="53000">
                  <a:srgbClr val="E8E8E8"/>
                </a:gs>
                <a:gs pos="100000">
                  <a:srgbClr val="ECECEC"/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>
              <a:outerShdw blurRad="76200" dist="38100" dir="2700000" algn="tl" rotWithShape="0">
                <a:prstClr val="black">
                  <a:alpha val="14000"/>
                </a:prstClr>
              </a:outerShdw>
            </a:effectLst>
          </p:spPr>
          <p:txBody>
            <a:bodyPr lIns="68589" tIns="34295" rIns="68589" bIns="34295"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8" name="矩形 67"/>
            <p:cNvSpPr/>
            <p:nvPr/>
          </p:nvSpPr>
          <p:spPr>
            <a:xfrm>
              <a:off x="4725265" y="1132384"/>
              <a:ext cx="2011680" cy="3848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50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</a:p>
          </p:txBody>
        </p:sp>
        <p:sp>
          <p:nvSpPr>
            <p:cNvPr id="69" name="KSO_Shape"/>
            <p:cNvSpPr/>
            <p:nvPr/>
          </p:nvSpPr>
          <p:spPr bwMode="auto">
            <a:xfrm>
              <a:off x="4116883" y="1163131"/>
              <a:ext cx="332209" cy="251924"/>
            </a:xfrm>
            <a:custGeom>
              <a:avLst/>
              <a:gdLst>
                <a:gd name="T0" fmla="*/ 104753 w 3040062"/>
                <a:gd name="T1" fmla="*/ 1241540 h 2303463"/>
                <a:gd name="T2" fmla="*/ 251725 w 3040062"/>
                <a:gd name="T3" fmla="*/ 1260899 h 2303463"/>
                <a:gd name="T4" fmla="*/ 265692 w 3040062"/>
                <a:gd name="T5" fmla="*/ 1110467 h 2303463"/>
                <a:gd name="T6" fmla="*/ 844867 w 3040062"/>
                <a:gd name="T7" fmla="*/ 970596 h 2303463"/>
                <a:gd name="T8" fmla="*/ 870584 w 3040062"/>
                <a:gd name="T9" fmla="*/ 987377 h 2303463"/>
                <a:gd name="T10" fmla="*/ 872172 w 3040062"/>
                <a:gd name="T11" fmla="*/ 1402771 h 2303463"/>
                <a:gd name="T12" fmla="*/ 848359 w 3040062"/>
                <a:gd name="T13" fmla="*/ 1421768 h 2303463"/>
                <a:gd name="T14" fmla="*/ 615315 w 3040062"/>
                <a:gd name="T15" fmla="*/ 1415119 h 2303463"/>
                <a:gd name="T16" fmla="*/ 603250 w 3040062"/>
                <a:gd name="T17" fmla="*/ 1002891 h 2303463"/>
                <a:gd name="T18" fmla="*/ 617855 w 3040062"/>
                <a:gd name="T19" fmla="*/ 975662 h 2303463"/>
                <a:gd name="T20" fmla="*/ 1240437 w 3040062"/>
                <a:gd name="T21" fmla="*/ 749300 h 2303463"/>
                <a:gd name="T22" fmla="*/ 1265867 w 3040062"/>
                <a:gd name="T23" fmla="*/ 766421 h 2303463"/>
                <a:gd name="T24" fmla="*/ 1267138 w 3040062"/>
                <a:gd name="T25" fmla="*/ 1402743 h 2303463"/>
                <a:gd name="T26" fmla="*/ 1243616 w 3040062"/>
                <a:gd name="T27" fmla="*/ 1421766 h 2303463"/>
                <a:gd name="T28" fmla="*/ 1010298 w 3040062"/>
                <a:gd name="T29" fmla="*/ 1415108 h 2303463"/>
                <a:gd name="T30" fmla="*/ 998537 w 3040062"/>
                <a:gd name="T31" fmla="*/ 782273 h 2303463"/>
                <a:gd name="T32" fmla="*/ 1012841 w 3040062"/>
                <a:gd name="T33" fmla="*/ 755007 h 2303463"/>
                <a:gd name="T34" fmla="*/ 2175011 w 3040062"/>
                <a:gd name="T35" fmla="*/ 666432 h 2303463"/>
                <a:gd name="T36" fmla="*/ 2235666 w 3040062"/>
                <a:gd name="T37" fmla="*/ 692135 h 2303463"/>
                <a:gd name="T38" fmla="*/ 2277268 w 3040062"/>
                <a:gd name="T39" fmla="*/ 742271 h 2303463"/>
                <a:gd name="T40" fmla="*/ 2290605 w 3040062"/>
                <a:gd name="T41" fmla="*/ 1286150 h 2303463"/>
                <a:gd name="T42" fmla="*/ 2948603 w 3040062"/>
                <a:gd name="T43" fmla="*/ 1365796 h 2303463"/>
                <a:gd name="T44" fmla="*/ 3005765 w 3040062"/>
                <a:gd name="T45" fmla="*/ 1408316 h 2303463"/>
                <a:gd name="T46" fmla="*/ 3036887 w 3040062"/>
                <a:gd name="T47" fmla="*/ 1473366 h 2303463"/>
                <a:gd name="T48" fmla="*/ 3035616 w 3040062"/>
                <a:gd name="T49" fmla="*/ 2191451 h 2303463"/>
                <a:gd name="T50" fmla="*/ 3001319 w 3040062"/>
                <a:gd name="T51" fmla="*/ 2254597 h 2303463"/>
                <a:gd name="T52" fmla="*/ 2941934 w 3040062"/>
                <a:gd name="T53" fmla="*/ 2294578 h 2303463"/>
                <a:gd name="T54" fmla="*/ 2171200 w 3040062"/>
                <a:gd name="T55" fmla="*/ 2303146 h 2303463"/>
                <a:gd name="T56" fmla="*/ 2113403 w 3040062"/>
                <a:gd name="T57" fmla="*/ 2292040 h 2303463"/>
                <a:gd name="T58" fmla="*/ 1552263 w 3040062"/>
                <a:gd name="T59" fmla="*/ 1741815 h 2303463"/>
                <a:gd name="T60" fmla="*/ 1526223 w 3040062"/>
                <a:gd name="T61" fmla="*/ 1686919 h 2303463"/>
                <a:gd name="T62" fmla="*/ 1529081 w 3040062"/>
                <a:gd name="T63" fmla="*/ 1626946 h 2303463"/>
                <a:gd name="T64" fmla="*/ 1560520 w 3040062"/>
                <a:gd name="T65" fmla="*/ 1574272 h 2303463"/>
                <a:gd name="T66" fmla="*/ 1612919 w 3040062"/>
                <a:gd name="T67" fmla="*/ 1542858 h 2303463"/>
                <a:gd name="T68" fmla="*/ 1673891 w 3040062"/>
                <a:gd name="T69" fmla="*/ 1539685 h 2303463"/>
                <a:gd name="T70" fmla="*/ 1728513 w 3040062"/>
                <a:gd name="T71" fmla="*/ 1565705 h 2303463"/>
                <a:gd name="T72" fmla="*/ 2024167 w 3040062"/>
                <a:gd name="T73" fmla="*/ 760992 h 2303463"/>
                <a:gd name="T74" fmla="*/ 2057829 w 3040062"/>
                <a:gd name="T75" fmla="*/ 704828 h 2303463"/>
                <a:gd name="T76" fmla="*/ 2113721 w 3040062"/>
                <a:gd name="T77" fmla="*/ 670875 h 2303463"/>
                <a:gd name="T78" fmla="*/ 1640947 w 3040062"/>
                <a:gd name="T79" fmla="*/ 485773 h 2303463"/>
                <a:gd name="T80" fmla="*/ 1662436 w 3040062"/>
                <a:gd name="T81" fmla="*/ 507334 h 2303463"/>
                <a:gd name="T82" fmla="*/ 1658328 w 3040062"/>
                <a:gd name="T83" fmla="*/ 1408133 h 2303463"/>
                <a:gd name="T84" fmla="*/ 1631151 w 3040062"/>
                <a:gd name="T85" fmla="*/ 1422401 h 2303463"/>
                <a:gd name="T86" fmla="*/ 1401409 w 3040062"/>
                <a:gd name="T87" fmla="*/ 1410669 h 2303463"/>
                <a:gd name="T88" fmla="*/ 1394457 w 3040062"/>
                <a:gd name="T89" fmla="*/ 510505 h 2303463"/>
                <a:gd name="T90" fmla="*/ 1413734 w 3040062"/>
                <a:gd name="T91" fmla="*/ 486725 h 2303463"/>
                <a:gd name="T92" fmla="*/ 2856582 w 3040062"/>
                <a:gd name="T93" fmla="*/ 2539 h 2303463"/>
                <a:gd name="T94" fmla="*/ 2942924 w 3040062"/>
                <a:gd name="T95" fmla="*/ 45384 h 2303463"/>
                <a:gd name="T96" fmla="*/ 3001649 w 3040062"/>
                <a:gd name="T97" fmla="*/ 130121 h 2303463"/>
                <a:gd name="T98" fmla="*/ 3021012 w 3040062"/>
                <a:gd name="T99" fmla="*/ 1276768 h 2303463"/>
                <a:gd name="T100" fmla="*/ 2944193 w 3040062"/>
                <a:gd name="T101" fmla="*/ 1247252 h 2303463"/>
                <a:gd name="T102" fmla="*/ 374889 w 3040062"/>
                <a:gd name="T103" fmla="*/ 1959424 h 2303463"/>
                <a:gd name="T104" fmla="*/ 127291 w 3040062"/>
                <a:gd name="T105" fmla="*/ 2259336 h 2303463"/>
                <a:gd name="T106" fmla="*/ 50472 w 3040062"/>
                <a:gd name="T107" fmla="*/ 2198402 h 2303463"/>
                <a:gd name="T108" fmla="*/ 6349 w 3040062"/>
                <a:gd name="T109" fmla="*/ 2100970 h 2303463"/>
                <a:gd name="T110" fmla="*/ 3809 w 3040062"/>
                <a:gd name="T111" fmla="*/ 183438 h 2303463"/>
                <a:gd name="T112" fmla="*/ 44441 w 3040062"/>
                <a:gd name="T113" fmla="*/ 83468 h 2303463"/>
                <a:gd name="T114" fmla="*/ 118720 w 3040062"/>
                <a:gd name="T115" fmla="*/ 17773 h 2303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040062" h="2303463">
                  <a:moveTo>
                    <a:pt x="124116" y="1098725"/>
                  </a:moveTo>
                  <a:lnTo>
                    <a:pt x="120307" y="1099042"/>
                  </a:lnTo>
                  <a:lnTo>
                    <a:pt x="116498" y="1099994"/>
                  </a:lnTo>
                  <a:lnTo>
                    <a:pt x="113324" y="1101898"/>
                  </a:lnTo>
                  <a:lnTo>
                    <a:pt x="110467" y="1104120"/>
                  </a:lnTo>
                  <a:lnTo>
                    <a:pt x="108245" y="1107294"/>
                  </a:lnTo>
                  <a:lnTo>
                    <a:pt x="106340" y="1110467"/>
                  </a:lnTo>
                  <a:lnTo>
                    <a:pt x="105071" y="1114276"/>
                  </a:lnTo>
                  <a:lnTo>
                    <a:pt x="104753" y="1118084"/>
                  </a:lnTo>
                  <a:lnTo>
                    <a:pt x="104753" y="1241540"/>
                  </a:lnTo>
                  <a:lnTo>
                    <a:pt x="105071" y="1245348"/>
                  </a:lnTo>
                  <a:lnTo>
                    <a:pt x="106340" y="1249157"/>
                  </a:lnTo>
                  <a:lnTo>
                    <a:pt x="108245" y="1252330"/>
                  </a:lnTo>
                  <a:lnTo>
                    <a:pt x="110467" y="1255187"/>
                  </a:lnTo>
                  <a:lnTo>
                    <a:pt x="113324" y="1257726"/>
                  </a:lnTo>
                  <a:lnTo>
                    <a:pt x="116498" y="1259312"/>
                  </a:lnTo>
                  <a:lnTo>
                    <a:pt x="120307" y="1260899"/>
                  </a:lnTo>
                  <a:lnTo>
                    <a:pt x="124116" y="1261217"/>
                  </a:lnTo>
                  <a:lnTo>
                    <a:pt x="247598" y="1261217"/>
                  </a:lnTo>
                  <a:lnTo>
                    <a:pt x="251725" y="1260899"/>
                  </a:lnTo>
                  <a:lnTo>
                    <a:pt x="255216" y="1259312"/>
                  </a:lnTo>
                  <a:lnTo>
                    <a:pt x="258708" y="1257726"/>
                  </a:lnTo>
                  <a:lnTo>
                    <a:pt x="261565" y="1255187"/>
                  </a:lnTo>
                  <a:lnTo>
                    <a:pt x="264105" y="1252330"/>
                  </a:lnTo>
                  <a:lnTo>
                    <a:pt x="265692" y="1249157"/>
                  </a:lnTo>
                  <a:lnTo>
                    <a:pt x="266644" y="1245348"/>
                  </a:lnTo>
                  <a:lnTo>
                    <a:pt x="266961" y="1241540"/>
                  </a:lnTo>
                  <a:lnTo>
                    <a:pt x="266961" y="1118084"/>
                  </a:lnTo>
                  <a:lnTo>
                    <a:pt x="266644" y="1114276"/>
                  </a:lnTo>
                  <a:lnTo>
                    <a:pt x="265692" y="1110467"/>
                  </a:lnTo>
                  <a:lnTo>
                    <a:pt x="264105" y="1107294"/>
                  </a:lnTo>
                  <a:lnTo>
                    <a:pt x="261565" y="1104120"/>
                  </a:lnTo>
                  <a:lnTo>
                    <a:pt x="258708" y="1101898"/>
                  </a:lnTo>
                  <a:lnTo>
                    <a:pt x="255216" y="1099994"/>
                  </a:lnTo>
                  <a:lnTo>
                    <a:pt x="251725" y="1099042"/>
                  </a:lnTo>
                  <a:lnTo>
                    <a:pt x="247598" y="1098725"/>
                  </a:lnTo>
                  <a:lnTo>
                    <a:pt x="124116" y="1098725"/>
                  </a:lnTo>
                  <a:close/>
                  <a:moveTo>
                    <a:pt x="636270" y="969963"/>
                  </a:moveTo>
                  <a:lnTo>
                    <a:pt x="841692" y="969963"/>
                  </a:lnTo>
                  <a:lnTo>
                    <a:pt x="844867" y="970596"/>
                  </a:lnTo>
                  <a:lnTo>
                    <a:pt x="848359" y="970913"/>
                  </a:lnTo>
                  <a:lnTo>
                    <a:pt x="851534" y="971546"/>
                  </a:lnTo>
                  <a:lnTo>
                    <a:pt x="854709" y="972813"/>
                  </a:lnTo>
                  <a:lnTo>
                    <a:pt x="857567" y="974396"/>
                  </a:lnTo>
                  <a:lnTo>
                    <a:pt x="860107" y="975662"/>
                  </a:lnTo>
                  <a:lnTo>
                    <a:pt x="862647" y="977878"/>
                  </a:lnTo>
                  <a:lnTo>
                    <a:pt x="865187" y="979778"/>
                  </a:lnTo>
                  <a:lnTo>
                    <a:pt x="867092" y="982311"/>
                  </a:lnTo>
                  <a:lnTo>
                    <a:pt x="868997" y="984844"/>
                  </a:lnTo>
                  <a:lnTo>
                    <a:pt x="870584" y="987377"/>
                  </a:lnTo>
                  <a:lnTo>
                    <a:pt x="872172" y="990226"/>
                  </a:lnTo>
                  <a:lnTo>
                    <a:pt x="873124" y="993076"/>
                  </a:lnTo>
                  <a:lnTo>
                    <a:pt x="873760" y="996242"/>
                  </a:lnTo>
                  <a:lnTo>
                    <a:pt x="874712" y="999725"/>
                  </a:lnTo>
                  <a:lnTo>
                    <a:pt x="874712" y="1002891"/>
                  </a:lnTo>
                  <a:lnTo>
                    <a:pt x="874712" y="1389790"/>
                  </a:lnTo>
                  <a:lnTo>
                    <a:pt x="874712" y="1393273"/>
                  </a:lnTo>
                  <a:lnTo>
                    <a:pt x="873760" y="1396439"/>
                  </a:lnTo>
                  <a:lnTo>
                    <a:pt x="873124" y="1399605"/>
                  </a:lnTo>
                  <a:lnTo>
                    <a:pt x="872172" y="1402771"/>
                  </a:lnTo>
                  <a:lnTo>
                    <a:pt x="870584" y="1405304"/>
                  </a:lnTo>
                  <a:lnTo>
                    <a:pt x="868997" y="1408154"/>
                  </a:lnTo>
                  <a:lnTo>
                    <a:pt x="867092" y="1410686"/>
                  </a:lnTo>
                  <a:lnTo>
                    <a:pt x="865187" y="1413219"/>
                  </a:lnTo>
                  <a:lnTo>
                    <a:pt x="862647" y="1415119"/>
                  </a:lnTo>
                  <a:lnTo>
                    <a:pt x="860107" y="1417019"/>
                  </a:lnTo>
                  <a:lnTo>
                    <a:pt x="857567" y="1418602"/>
                  </a:lnTo>
                  <a:lnTo>
                    <a:pt x="854709" y="1420185"/>
                  </a:lnTo>
                  <a:lnTo>
                    <a:pt x="851534" y="1421135"/>
                  </a:lnTo>
                  <a:lnTo>
                    <a:pt x="848359" y="1421768"/>
                  </a:lnTo>
                  <a:lnTo>
                    <a:pt x="844867" y="1422401"/>
                  </a:lnTo>
                  <a:lnTo>
                    <a:pt x="841692" y="1422401"/>
                  </a:lnTo>
                  <a:lnTo>
                    <a:pt x="636270" y="1422401"/>
                  </a:lnTo>
                  <a:lnTo>
                    <a:pt x="632777" y="1422401"/>
                  </a:lnTo>
                  <a:lnTo>
                    <a:pt x="629920" y="1421768"/>
                  </a:lnTo>
                  <a:lnTo>
                    <a:pt x="626745" y="1421135"/>
                  </a:lnTo>
                  <a:lnTo>
                    <a:pt x="623570" y="1420185"/>
                  </a:lnTo>
                  <a:lnTo>
                    <a:pt x="620713" y="1418602"/>
                  </a:lnTo>
                  <a:lnTo>
                    <a:pt x="617855" y="1417019"/>
                  </a:lnTo>
                  <a:lnTo>
                    <a:pt x="615315" y="1415119"/>
                  </a:lnTo>
                  <a:lnTo>
                    <a:pt x="613093" y="1413219"/>
                  </a:lnTo>
                  <a:lnTo>
                    <a:pt x="610870" y="1410686"/>
                  </a:lnTo>
                  <a:lnTo>
                    <a:pt x="608965" y="1408154"/>
                  </a:lnTo>
                  <a:lnTo>
                    <a:pt x="607378" y="1405304"/>
                  </a:lnTo>
                  <a:lnTo>
                    <a:pt x="606108" y="1402771"/>
                  </a:lnTo>
                  <a:lnTo>
                    <a:pt x="605155" y="1399605"/>
                  </a:lnTo>
                  <a:lnTo>
                    <a:pt x="603885" y="1396439"/>
                  </a:lnTo>
                  <a:lnTo>
                    <a:pt x="603568" y="1393273"/>
                  </a:lnTo>
                  <a:lnTo>
                    <a:pt x="603250" y="1389790"/>
                  </a:lnTo>
                  <a:lnTo>
                    <a:pt x="603250" y="1002891"/>
                  </a:lnTo>
                  <a:lnTo>
                    <a:pt x="603568" y="999725"/>
                  </a:lnTo>
                  <a:lnTo>
                    <a:pt x="603885" y="996242"/>
                  </a:lnTo>
                  <a:lnTo>
                    <a:pt x="605155" y="993076"/>
                  </a:lnTo>
                  <a:lnTo>
                    <a:pt x="606108" y="990226"/>
                  </a:lnTo>
                  <a:lnTo>
                    <a:pt x="607378" y="987377"/>
                  </a:lnTo>
                  <a:lnTo>
                    <a:pt x="608965" y="984844"/>
                  </a:lnTo>
                  <a:lnTo>
                    <a:pt x="610870" y="982311"/>
                  </a:lnTo>
                  <a:lnTo>
                    <a:pt x="613093" y="979778"/>
                  </a:lnTo>
                  <a:lnTo>
                    <a:pt x="615315" y="977878"/>
                  </a:lnTo>
                  <a:lnTo>
                    <a:pt x="617855" y="975662"/>
                  </a:lnTo>
                  <a:lnTo>
                    <a:pt x="620713" y="974396"/>
                  </a:lnTo>
                  <a:lnTo>
                    <a:pt x="623570" y="972813"/>
                  </a:lnTo>
                  <a:lnTo>
                    <a:pt x="626745" y="971546"/>
                  </a:lnTo>
                  <a:lnTo>
                    <a:pt x="629920" y="970913"/>
                  </a:lnTo>
                  <a:lnTo>
                    <a:pt x="632777" y="970596"/>
                  </a:lnTo>
                  <a:lnTo>
                    <a:pt x="636270" y="969963"/>
                  </a:lnTo>
                  <a:close/>
                  <a:moveTo>
                    <a:pt x="1027781" y="749300"/>
                  </a:moveTo>
                  <a:lnTo>
                    <a:pt x="1031278" y="749300"/>
                  </a:lnTo>
                  <a:lnTo>
                    <a:pt x="1236940" y="749300"/>
                  </a:lnTo>
                  <a:lnTo>
                    <a:pt x="1240437" y="749300"/>
                  </a:lnTo>
                  <a:lnTo>
                    <a:pt x="1243616" y="750251"/>
                  </a:lnTo>
                  <a:lnTo>
                    <a:pt x="1246476" y="750885"/>
                  </a:lnTo>
                  <a:lnTo>
                    <a:pt x="1249655" y="751837"/>
                  </a:lnTo>
                  <a:lnTo>
                    <a:pt x="1252516" y="753105"/>
                  </a:lnTo>
                  <a:lnTo>
                    <a:pt x="1255377" y="755007"/>
                  </a:lnTo>
                  <a:lnTo>
                    <a:pt x="1257920" y="756592"/>
                  </a:lnTo>
                  <a:lnTo>
                    <a:pt x="1260145" y="758812"/>
                  </a:lnTo>
                  <a:lnTo>
                    <a:pt x="1262370" y="761348"/>
                  </a:lnTo>
                  <a:lnTo>
                    <a:pt x="1264595" y="763567"/>
                  </a:lnTo>
                  <a:lnTo>
                    <a:pt x="1265867" y="766421"/>
                  </a:lnTo>
                  <a:lnTo>
                    <a:pt x="1267138" y="769274"/>
                  </a:lnTo>
                  <a:lnTo>
                    <a:pt x="1268410" y="772445"/>
                  </a:lnTo>
                  <a:lnTo>
                    <a:pt x="1269363" y="775615"/>
                  </a:lnTo>
                  <a:lnTo>
                    <a:pt x="1269681" y="778786"/>
                  </a:lnTo>
                  <a:lnTo>
                    <a:pt x="1269999" y="782273"/>
                  </a:lnTo>
                  <a:lnTo>
                    <a:pt x="1269999" y="1389744"/>
                  </a:lnTo>
                  <a:lnTo>
                    <a:pt x="1269681" y="1393231"/>
                  </a:lnTo>
                  <a:lnTo>
                    <a:pt x="1269363" y="1396402"/>
                  </a:lnTo>
                  <a:lnTo>
                    <a:pt x="1268410" y="1399572"/>
                  </a:lnTo>
                  <a:lnTo>
                    <a:pt x="1267138" y="1402743"/>
                  </a:lnTo>
                  <a:lnTo>
                    <a:pt x="1265867" y="1405279"/>
                  </a:lnTo>
                  <a:lnTo>
                    <a:pt x="1264595" y="1408133"/>
                  </a:lnTo>
                  <a:lnTo>
                    <a:pt x="1262370" y="1410669"/>
                  </a:lnTo>
                  <a:lnTo>
                    <a:pt x="1260145" y="1413206"/>
                  </a:lnTo>
                  <a:lnTo>
                    <a:pt x="1257920" y="1415108"/>
                  </a:lnTo>
                  <a:lnTo>
                    <a:pt x="1255377" y="1417010"/>
                  </a:lnTo>
                  <a:lnTo>
                    <a:pt x="1252516" y="1418595"/>
                  </a:lnTo>
                  <a:lnTo>
                    <a:pt x="1249655" y="1420181"/>
                  </a:lnTo>
                  <a:lnTo>
                    <a:pt x="1246476" y="1421132"/>
                  </a:lnTo>
                  <a:lnTo>
                    <a:pt x="1243616" y="1421766"/>
                  </a:lnTo>
                  <a:lnTo>
                    <a:pt x="1240437" y="1422400"/>
                  </a:lnTo>
                  <a:lnTo>
                    <a:pt x="1236940" y="1422400"/>
                  </a:lnTo>
                  <a:lnTo>
                    <a:pt x="1031278" y="1422400"/>
                  </a:lnTo>
                  <a:lnTo>
                    <a:pt x="1027781" y="1422400"/>
                  </a:lnTo>
                  <a:lnTo>
                    <a:pt x="1024602" y="1421766"/>
                  </a:lnTo>
                  <a:lnTo>
                    <a:pt x="1021424" y="1421132"/>
                  </a:lnTo>
                  <a:lnTo>
                    <a:pt x="1018245" y="1420181"/>
                  </a:lnTo>
                  <a:lnTo>
                    <a:pt x="1015384" y="1418595"/>
                  </a:lnTo>
                  <a:lnTo>
                    <a:pt x="1012841" y="1417010"/>
                  </a:lnTo>
                  <a:lnTo>
                    <a:pt x="1010298" y="1415108"/>
                  </a:lnTo>
                  <a:lnTo>
                    <a:pt x="1007755" y="1413206"/>
                  </a:lnTo>
                  <a:lnTo>
                    <a:pt x="1005848" y="1410669"/>
                  </a:lnTo>
                  <a:lnTo>
                    <a:pt x="1003941" y="1408133"/>
                  </a:lnTo>
                  <a:lnTo>
                    <a:pt x="1002351" y="1405279"/>
                  </a:lnTo>
                  <a:lnTo>
                    <a:pt x="1000762" y="1402743"/>
                  </a:lnTo>
                  <a:lnTo>
                    <a:pt x="999808" y="1399572"/>
                  </a:lnTo>
                  <a:lnTo>
                    <a:pt x="999173" y="1396402"/>
                  </a:lnTo>
                  <a:lnTo>
                    <a:pt x="998537" y="1393231"/>
                  </a:lnTo>
                  <a:lnTo>
                    <a:pt x="998537" y="1389744"/>
                  </a:lnTo>
                  <a:lnTo>
                    <a:pt x="998537" y="782273"/>
                  </a:lnTo>
                  <a:lnTo>
                    <a:pt x="998537" y="778786"/>
                  </a:lnTo>
                  <a:lnTo>
                    <a:pt x="999173" y="775615"/>
                  </a:lnTo>
                  <a:lnTo>
                    <a:pt x="999808" y="772445"/>
                  </a:lnTo>
                  <a:lnTo>
                    <a:pt x="1000762" y="769274"/>
                  </a:lnTo>
                  <a:lnTo>
                    <a:pt x="1002351" y="766421"/>
                  </a:lnTo>
                  <a:lnTo>
                    <a:pt x="1003941" y="763567"/>
                  </a:lnTo>
                  <a:lnTo>
                    <a:pt x="1005848" y="761348"/>
                  </a:lnTo>
                  <a:lnTo>
                    <a:pt x="1007755" y="758812"/>
                  </a:lnTo>
                  <a:lnTo>
                    <a:pt x="1010298" y="756592"/>
                  </a:lnTo>
                  <a:lnTo>
                    <a:pt x="1012841" y="755007"/>
                  </a:lnTo>
                  <a:lnTo>
                    <a:pt x="1015384" y="753105"/>
                  </a:lnTo>
                  <a:lnTo>
                    <a:pt x="1018245" y="751837"/>
                  </a:lnTo>
                  <a:lnTo>
                    <a:pt x="1021424" y="750885"/>
                  </a:lnTo>
                  <a:lnTo>
                    <a:pt x="1024602" y="750251"/>
                  </a:lnTo>
                  <a:lnTo>
                    <a:pt x="1027781" y="749300"/>
                  </a:lnTo>
                  <a:close/>
                  <a:moveTo>
                    <a:pt x="2147065" y="665163"/>
                  </a:moveTo>
                  <a:lnTo>
                    <a:pt x="2154052" y="665163"/>
                  </a:lnTo>
                  <a:lnTo>
                    <a:pt x="2161038" y="665163"/>
                  </a:lnTo>
                  <a:lnTo>
                    <a:pt x="2168025" y="665798"/>
                  </a:lnTo>
                  <a:lnTo>
                    <a:pt x="2175011" y="666432"/>
                  </a:lnTo>
                  <a:lnTo>
                    <a:pt x="2181680" y="667702"/>
                  </a:lnTo>
                  <a:lnTo>
                    <a:pt x="2188349" y="669288"/>
                  </a:lnTo>
                  <a:lnTo>
                    <a:pt x="2194700" y="670875"/>
                  </a:lnTo>
                  <a:lnTo>
                    <a:pt x="2201369" y="673413"/>
                  </a:lnTo>
                  <a:lnTo>
                    <a:pt x="2207085" y="675952"/>
                  </a:lnTo>
                  <a:lnTo>
                    <a:pt x="2213437" y="678173"/>
                  </a:lnTo>
                  <a:lnTo>
                    <a:pt x="2219471" y="681346"/>
                  </a:lnTo>
                  <a:lnTo>
                    <a:pt x="2224869" y="684519"/>
                  </a:lnTo>
                  <a:lnTo>
                    <a:pt x="2230585" y="688327"/>
                  </a:lnTo>
                  <a:lnTo>
                    <a:pt x="2235666" y="692135"/>
                  </a:lnTo>
                  <a:lnTo>
                    <a:pt x="2241065" y="695943"/>
                  </a:lnTo>
                  <a:lnTo>
                    <a:pt x="2245829" y="700702"/>
                  </a:lnTo>
                  <a:lnTo>
                    <a:pt x="2250910" y="704828"/>
                  </a:lnTo>
                  <a:lnTo>
                    <a:pt x="2255356" y="709587"/>
                  </a:lnTo>
                  <a:lnTo>
                    <a:pt x="2259484" y="714347"/>
                  </a:lnTo>
                  <a:lnTo>
                    <a:pt x="2263612" y="719741"/>
                  </a:lnTo>
                  <a:lnTo>
                    <a:pt x="2267423" y="724819"/>
                  </a:lnTo>
                  <a:lnTo>
                    <a:pt x="2270916" y="730530"/>
                  </a:lnTo>
                  <a:lnTo>
                    <a:pt x="2274092" y="736559"/>
                  </a:lnTo>
                  <a:lnTo>
                    <a:pt x="2277268" y="742271"/>
                  </a:lnTo>
                  <a:lnTo>
                    <a:pt x="2280126" y="748300"/>
                  </a:lnTo>
                  <a:lnTo>
                    <a:pt x="2282666" y="754646"/>
                  </a:lnTo>
                  <a:lnTo>
                    <a:pt x="2284572" y="760992"/>
                  </a:lnTo>
                  <a:lnTo>
                    <a:pt x="2286477" y="767021"/>
                  </a:lnTo>
                  <a:lnTo>
                    <a:pt x="2287747" y="773685"/>
                  </a:lnTo>
                  <a:lnTo>
                    <a:pt x="2289018" y="780349"/>
                  </a:lnTo>
                  <a:lnTo>
                    <a:pt x="2289970" y="787330"/>
                  </a:lnTo>
                  <a:lnTo>
                    <a:pt x="2290605" y="794311"/>
                  </a:lnTo>
                  <a:lnTo>
                    <a:pt x="2290605" y="801292"/>
                  </a:lnTo>
                  <a:lnTo>
                    <a:pt x="2290605" y="1286150"/>
                  </a:lnTo>
                  <a:lnTo>
                    <a:pt x="2884137" y="1353738"/>
                  </a:lnTo>
                  <a:lnTo>
                    <a:pt x="2890488" y="1354055"/>
                  </a:lnTo>
                  <a:lnTo>
                    <a:pt x="2898110" y="1354372"/>
                  </a:lnTo>
                  <a:lnTo>
                    <a:pt x="2905732" y="1355007"/>
                  </a:lnTo>
                  <a:lnTo>
                    <a:pt x="2913353" y="1355642"/>
                  </a:lnTo>
                  <a:lnTo>
                    <a:pt x="2920657" y="1357228"/>
                  </a:lnTo>
                  <a:lnTo>
                    <a:pt x="2927644" y="1358815"/>
                  </a:lnTo>
                  <a:lnTo>
                    <a:pt x="2934948" y="1361036"/>
                  </a:lnTo>
                  <a:lnTo>
                    <a:pt x="2941934" y="1362940"/>
                  </a:lnTo>
                  <a:lnTo>
                    <a:pt x="2948603" y="1365796"/>
                  </a:lnTo>
                  <a:lnTo>
                    <a:pt x="2955272" y="1368969"/>
                  </a:lnTo>
                  <a:lnTo>
                    <a:pt x="2961941" y="1372142"/>
                  </a:lnTo>
                  <a:lnTo>
                    <a:pt x="2968292" y="1375633"/>
                  </a:lnTo>
                  <a:lnTo>
                    <a:pt x="2974008" y="1379758"/>
                  </a:lnTo>
                  <a:lnTo>
                    <a:pt x="2980042" y="1383883"/>
                  </a:lnTo>
                  <a:lnTo>
                    <a:pt x="2985758" y="1388008"/>
                  </a:lnTo>
                  <a:lnTo>
                    <a:pt x="2990839" y="1393085"/>
                  </a:lnTo>
                  <a:lnTo>
                    <a:pt x="2996238" y="1397845"/>
                  </a:lnTo>
                  <a:lnTo>
                    <a:pt x="3001319" y="1403239"/>
                  </a:lnTo>
                  <a:lnTo>
                    <a:pt x="3005765" y="1408316"/>
                  </a:lnTo>
                  <a:lnTo>
                    <a:pt x="3010529" y="1414345"/>
                  </a:lnTo>
                  <a:lnTo>
                    <a:pt x="3014657" y="1419739"/>
                  </a:lnTo>
                  <a:lnTo>
                    <a:pt x="3018468" y="1426086"/>
                  </a:lnTo>
                  <a:lnTo>
                    <a:pt x="3021961" y="1432432"/>
                  </a:lnTo>
                  <a:lnTo>
                    <a:pt x="3025454" y="1438778"/>
                  </a:lnTo>
                  <a:lnTo>
                    <a:pt x="3028312" y="1445125"/>
                  </a:lnTo>
                  <a:lnTo>
                    <a:pt x="3030853" y="1452106"/>
                  </a:lnTo>
                  <a:lnTo>
                    <a:pt x="3033393" y="1459087"/>
                  </a:lnTo>
                  <a:lnTo>
                    <a:pt x="3035616" y="1466067"/>
                  </a:lnTo>
                  <a:lnTo>
                    <a:pt x="3036887" y="1473366"/>
                  </a:lnTo>
                  <a:lnTo>
                    <a:pt x="3038474" y="1480664"/>
                  </a:lnTo>
                  <a:lnTo>
                    <a:pt x="3039427" y="1488280"/>
                  </a:lnTo>
                  <a:lnTo>
                    <a:pt x="3040062" y="1495895"/>
                  </a:lnTo>
                  <a:lnTo>
                    <a:pt x="3040062" y="1503511"/>
                  </a:lnTo>
                  <a:lnTo>
                    <a:pt x="3040062" y="2154008"/>
                  </a:lnTo>
                  <a:lnTo>
                    <a:pt x="3040062" y="2161623"/>
                  </a:lnTo>
                  <a:lnTo>
                    <a:pt x="3039427" y="2169556"/>
                  </a:lnTo>
                  <a:lnTo>
                    <a:pt x="3038474" y="2177172"/>
                  </a:lnTo>
                  <a:lnTo>
                    <a:pt x="3036887" y="2184470"/>
                  </a:lnTo>
                  <a:lnTo>
                    <a:pt x="3035616" y="2191451"/>
                  </a:lnTo>
                  <a:lnTo>
                    <a:pt x="3033393" y="2198749"/>
                  </a:lnTo>
                  <a:lnTo>
                    <a:pt x="3030853" y="2205730"/>
                  </a:lnTo>
                  <a:lnTo>
                    <a:pt x="3028312" y="2212394"/>
                  </a:lnTo>
                  <a:lnTo>
                    <a:pt x="3025454" y="2219057"/>
                  </a:lnTo>
                  <a:lnTo>
                    <a:pt x="3021961" y="2225404"/>
                  </a:lnTo>
                  <a:lnTo>
                    <a:pt x="3018468" y="2231433"/>
                  </a:lnTo>
                  <a:lnTo>
                    <a:pt x="3014657" y="2237779"/>
                  </a:lnTo>
                  <a:lnTo>
                    <a:pt x="3010529" y="2243808"/>
                  </a:lnTo>
                  <a:lnTo>
                    <a:pt x="3005765" y="2249202"/>
                  </a:lnTo>
                  <a:lnTo>
                    <a:pt x="3001319" y="2254597"/>
                  </a:lnTo>
                  <a:lnTo>
                    <a:pt x="2996238" y="2259674"/>
                  </a:lnTo>
                  <a:lnTo>
                    <a:pt x="2990839" y="2264433"/>
                  </a:lnTo>
                  <a:lnTo>
                    <a:pt x="2985758" y="2269510"/>
                  </a:lnTo>
                  <a:lnTo>
                    <a:pt x="2980042" y="2273953"/>
                  </a:lnTo>
                  <a:lnTo>
                    <a:pt x="2974008" y="2278078"/>
                  </a:lnTo>
                  <a:lnTo>
                    <a:pt x="2968292" y="2281886"/>
                  </a:lnTo>
                  <a:lnTo>
                    <a:pt x="2961941" y="2285376"/>
                  </a:lnTo>
                  <a:lnTo>
                    <a:pt x="2955272" y="2288867"/>
                  </a:lnTo>
                  <a:lnTo>
                    <a:pt x="2948603" y="2291723"/>
                  </a:lnTo>
                  <a:lnTo>
                    <a:pt x="2941934" y="2294578"/>
                  </a:lnTo>
                  <a:lnTo>
                    <a:pt x="2934948" y="2297117"/>
                  </a:lnTo>
                  <a:lnTo>
                    <a:pt x="2927644" y="2298703"/>
                  </a:lnTo>
                  <a:lnTo>
                    <a:pt x="2920657" y="2300607"/>
                  </a:lnTo>
                  <a:lnTo>
                    <a:pt x="2913353" y="2301877"/>
                  </a:lnTo>
                  <a:lnTo>
                    <a:pt x="2905732" y="2302829"/>
                  </a:lnTo>
                  <a:lnTo>
                    <a:pt x="2898110" y="2303146"/>
                  </a:lnTo>
                  <a:lnTo>
                    <a:pt x="2890488" y="2303463"/>
                  </a:lnTo>
                  <a:lnTo>
                    <a:pt x="2177552" y="2303463"/>
                  </a:lnTo>
                  <a:lnTo>
                    <a:pt x="2173423" y="2303146"/>
                  </a:lnTo>
                  <a:lnTo>
                    <a:pt x="2171200" y="2303146"/>
                  </a:lnTo>
                  <a:lnTo>
                    <a:pt x="2169613" y="2303146"/>
                  </a:lnTo>
                  <a:lnTo>
                    <a:pt x="2162944" y="2303146"/>
                  </a:lnTo>
                  <a:lnTo>
                    <a:pt x="2156275" y="2303146"/>
                  </a:lnTo>
                  <a:lnTo>
                    <a:pt x="2149924" y="2302511"/>
                  </a:lnTo>
                  <a:lnTo>
                    <a:pt x="2143572" y="2301559"/>
                  </a:lnTo>
                  <a:lnTo>
                    <a:pt x="2137538" y="2300607"/>
                  </a:lnTo>
                  <a:lnTo>
                    <a:pt x="2131187" y="2298703"/>
                  </a:lnTo>
                  <a:lnTo>
                    <a:pt x="2125153" y="2297117"/>
                  </a:lnTo>
                  <a:lnTo>
                    <a:pt x="2119437" y="2294896"/>
                  </a:lnTo>
                  <a:lnTo>
                    <a:pt x="2113403" y="2292040"/>
                  </a:lnTo>
                  <a:lnTo>
                    <a:pt x="2107370" y="2289501"/>
                  </a:lnTo>
                  <a:lnTo>
                    <a:pt x="2101971" y="2286645"/>
                  </a:lnTo>
                  <a:lnTo>
                    <a:pt x="2096572" y="2283155"/>
                  </a:lnTo>
                  <a:lnTo>
                    <a:pt x="2091491" y="2279665"/>
                  </a:lnTo>
                  <a:lnTo>
                    <a:pt x="2086093" y="2275222"/>
                  </a:lnTo>
                  <a:lnTo>
                    <a:pt x="2081329" y="2271097"/>
                  </a:lnTo>
                  <a:lnTo>
                    <a:pt x="2076883" y="2266972"/>
                  </a:lnTo>
                  <a:lnTo>
                    <a:pt x="1560520" y="1751334"/>
                  </a:lnTo>
                  <a:lnTo>
                    <a:pt x="1556074" y="1746574"/>
                  </a:lnTo>
                  <a:lnTo>
                    <a:pt x="1552263" y="1741815"/>
                  </a:lnTo>
                  <a:lnTo>
                    <a:pt x="1548135" y="1737055"/>
                  </a:lnTo>
                  <a:lnTo>
                    <a:pt x="1544642" y="1731661"/>
                  </a:lnTo>
                  <a:lnTo>
                    <a:pt x="1541466" y="1726583"/>
                  </a:lnTo>
                  <a:lnTo>
                    <a:pt x="1538291" y="1720872"/>
                  </a:lnTo>
                  <a:lnTo>
                    <a:pt x="1535432" y="1715477"/>
                  </a:lnTo>
                  <a:lnTo>
                    <a:pt x="1532892" y="1709766"/>
                  </a:lnTo>
                  <a:lnTo>
                    <a:pt x="1530987" y="1704054"/>
                  </a:lnTo>
                  <a:lnTo>
                    <a:pt x="1529081" y="1698342"/>
                  </a:lnTo>
                  <a:lnTo>
                    <a:pt x="1527493" y="1692631"/>
                  </a:lnTo>
                  <a:lnTo>
                    <a:pt x="1526223" y="1686919"/>
                  </a:lnTo>
                  <a:lnTo>
                    <a:pt x="1525270" y="1680890"/>
                  </a:lnTo>
                  <a:lnTo>
                    <a:pt x="1524635" y="1674544"/>
                  </a:lnTo>
                  <a:lnTo>
                    <a:pt x="1524000" y="1668515"/>
                  </a:lnTo>
                  <a:lnTo>
                    <a:pt x="1524000" y="1662803"/>
                  </a:lnTo>
                  <a:lnTo>
                    <a:pt x="1524000" y="1656774"/>
                  </a:lnTo>
                  <a:lnTo>
                    <a:pt x="1524635" y="1650428"/>
                  </a:lnTo>
                  <a:lnTo>
                    <a:pt x="1525270" y="1644716"/>
                  </a:lnTo>
                  <a:lnTo>
                    <a:pt x="1526223" y="1638687"/>
                  </a:lnTo>
                  <a:lnTo>
                    <a:pt x="1527493" y="1632658"/>
                  </a:lnTo>
                  <a:lnTo>
                    <a:pt x="1529081" y="1626946"/>
                  </a:lnTo>
                  <a:lnTo>
                    <a:pt x="1530987" y="1621235"/>
                  </a:lnTo>
                  <a:lnTo>
                    <a:pt x="1532892" y="1615523"/>
                  </a:lnTo>
                  <a:lnTo>
                    <a:pt x="1535432" y="1609811"/>
                  </a:lnTo>
                  <a:lnTo>
                    <a:pt x="1538291" y="1604417"/>
                  </a:lnTo>
                  <a:lnTo>
                    <a:pt x="1541466" y="1599023"/>
                  </a:lnTo>
                  <a:lnTo>
                    <a:pt x="1544642" y="1593628"/>
                  </a:lnTo>
                  <a:lnTo>
                    <a:pt x="1548135" y="1588551"/>
                  </a:lnTo>
                  <a:lnTo>
                    <a:pt x="1552263" y="1583474"/>
                  </a:lnTo>
                  <a:lnTo>
                    <a:pt x="1556074" y="1578714"/>
                  </a:lnTo>
                  <a:lnTo>
                    <a:pt x="1560520" y="1574272"/>
                  </a:lnTo>
                  <a:lnTo>
                    <a:pt x="1564966" y="1569830"/>
                  </a:lnTo>
                  <a:lnTo>
                    <a:pt x="1570047" y="1565705"/>
                  </a:lnTo>
                  <a:lnTo>
                    <a:pt x="1574811" y="1561897"/>
                  </a:lnTo>
                  <a:lnTo>
                    <a:pt x="1579574" y="1558406"/>
                  </a:lnTo>
                  <a:lnTo>
                    <a:pt x="1584973" y="1554916"/>
                  </a:lnTo>
                  <a:lnTo>
                    <a:pt x="1590054" y="1552060"/>
                  </a:lnTo>
                  <a:lnTo>
                    <a:pt x="1595770" y="1549521"/>
                  </a:lnTo>
                  <a:lnTo>
                    <a:pt x="1601486" y="1546666"/>
                  </a:lnTo>
                  <a:lnTo>
                    <a:pt x="1606885" y="1544444"/>
                  </a:lnTo>
                  <a:lnTo>
                    <a:pt x="1612919" y="1542858"/>
                  </a:lnTo>
                  <a:lnTo>
                    <a:pt x="1618635" y="1540954"/>
                  </a:lnTo>
                  <a:lnTo>
                    <a:pt x="1624669" y="1539685"/>
                  </a:lnTo>
                  <a:lnTo>
                    <a:pt x="1630702" y="1538733"/>
                  </a:lnTo>
                  <a:lnTo>
                    <a:pt x="1637054" y="1538098"/>
                  </a:lnTo>
                  <a:lnTo>
                    <a:pt x="1642770" y="1537463"/>
                  </a:lnTo>
                  <a:lnTo>
                    <a:pt x="1649121" y="1537146"/>
                  </a:lnTo>
                  <a:lnTo>
                    <a:pt x="1655473" y="1537463"/>
                  </a:lnTo>
                  <a:lnTo>
                    <a:pt x="1661824" y="1538098"/>
                  </a:lnTo>
                  <a:lnTo>
                    <a:pt x="1667858" y="1538733"/>
                  </a:lnTo>
                  <a:lnTo>
                    <a:pt x="1673891" y="1539685"/>
                  </a:lnTo>
                  <a:lnTo>
                    <a:pt x="1679925" y="1540954"/>
                  </a:lnTo>
                  <a:lnTo>
                    <a:pt x="1685641" y="1542858"/>
                  </a:lnTo>
                  <a:lnTo>
                    <a:pt x="1691675" y="1544444"/>
                  </a:lnTo>
                  <a:lnTo>
                    <a:pt x="1697391" y="1546666"/>
                  </a:lnTo>
                  <a:lnTo>
                    <a:pt x="1702790" y="1549521"/>
                  </a:lnTo>
                  <a:lnTo>
                    <a:pt x="1708506" y="1552060"/>
                  </a:lnTo>
                  <a:lnTo>
                    <a:pt x="1713587" y="1554916"/>
                  </a:lnTo>
                  <a:lnTo>
                    <a:pt x="1718986" y="1558406"/>
                  </a:lnTo>
                  <a:lnTo>
                    <a:pt x="1723749" y="1561897"/>
                  </a:lnTo>
                  <a:lnTo>
                    <a:pt x="1728513" y="1565705"/>
                  </a:lnTo>
                  <a:lnTo>
                    <a:pt x="1733594" y="1569830"/>
                  </a:lnTo>
                  <a:lnTo>
                    <a:pt x="1738040" y="1574272"/>
                  </a:lnTo>
                  <a:lnTo>
                    <a:pt x="2017816" y="1853827"/>
                  </a:lnTo>
                  <a:lnTo>
                    <a:pt x="2017816" y="801292"/>
                  </a:lnTo>
                  <a:lnTo>
                    <a:pt x="2018133" y="794311"/>
                  </a:lnTo>
                  <a:lnTo>
                    <a:pt x="2018451" y="787330"/>
                  </a:lnTo>
                  <a:lnTo>
                    <a:pt x="2019404" y="780349"/>
                  </a:lnTo>
                  <a:lnTo>
                    <a:pt x="2020674" y="773685"/>
                  </a:lnTo>
                  <a:lnTo>
                    <a:pt x="2021944" y="767021"/>
                  </a:lnTo>
                  <a:lnTo>
                    <a:pt x="2024167" y="760992"/>
                  </a:lnTo>
                  <a:lnTo>
                    <a:pt x="2026073" y="754646"/>
                  </a:lnTo>
                  <a:lnTo>
                    <a:pt x="2028613" y="748300"/>
                  </a:lnTo>
                  <a:lnTo>
                    <a:pt x="2031471" y="742271"/>
                  </a:lnTo>
                  <a:lnTo>
                    <a:pt x="2034329" y="736559"/>
                  </a:lnTo>
                  <a:lnTo>
                    <a:pt x="2037823" y="730530"/>
                  </a:lnTo>
                  <a:lnTo>
                    <a:pt x="2040998" y="724819"/>
                  </a:lnTo>
                  <a:lnTo>
                    <a:pt x="2045127" y="719741"/>
                  </a:lnTo>
                  <a:lnTo>
                    <a:pt x="2048937" y="714347"/>
                  </a:lnTo>
                  <a:lnTo>
                    <a:pt x="2053383" y="709587"/>
                  </a:lnTo>
                  <a:lnTo>
                    <a:pt x="2057829" y="704828"/>
                  </a:lnTo>
                  <a:lnTo>
                    <a:pt x="2062275" y="700702"/>
                  </a:lnTo>
                  <a:lnTo>
                    <a:pt x="2067674" y="695943"/>
                  </a:lnTo>
                  <a:lnTo>
                    <a:pt x="2072437" y="692135"/>
                  </a:lnTo>
                  <a:lnTo>
                    <a:pt x="2078154" y="688327"/>
                  </a:lnTo>
                  <a:lnTo>
                    <a:pt x="2083552" y="684519"/>
                  </a:lnTo>
                  <a:lnTo>
                    <a:pt x="2089268" y="681346"/>
                  </a:lnTo>
                  <a:lnTo>
                    <a:pt x="2095302" y="678173"/>
                  </a:lnTo>
                  <a:lnTo>
                    <a:pt x="2101018" y="675952"/>
                  </a:lnTo>
                  <a:lnTo>
                    <a:pt x="2107370" y="673413"/>
                  </a:lnTo>
                  <a:lnTo>
                    <a:pt x="2113721" y="670875"/>
                  </a:lnTo>
                  <a:lnTo>
                    <a:pt x="2120390" y="669288"/>
                  </a:lnTo>
                  <a:lnTo>
                    <a:pt x="2127059" y="667702"/>
                  </a:lnTo>
                  <a:lnTo>
                    <a:pt x="2133728" y="666432"/>
                  </a:lnTo>
                  <a:lnTo>
                    <a:pt x="2140079" y="665798"/>
                  </a:lnTo>
                  <a:lnTo>
                    <a:pt x="2147065" y="665163"/>
                  </a:lnTo>
                  <a:close/>
                  <a:moveTo>
                    <a:pt x="1426690" y="484188"/>
                  </a:moveTo>
                  <a:lnTo>
                    <a:pt x="1631151" y="484188"/>
                  </a:lnTo>
                  <a:lnTo>
                    <a:pt x="1634627" y="484505"/>
                  </a:lnTo>
                  <a:lnTo>
                    <a:pt x="1637787" y="484822"/>
                  </a:lnTo>
                  <a:lnTo>
                    <a:pt x="1640947" y="485773"/>
                  </a:lnTo>
                  <a:lnTo>
                    <a:pt x="1644107" y="486725"/>
                  </a:lnTo>
                  <a:lnTo>
                    <a:pt x="1646635" y="488310"/>
                  </a:lnTo>
                  <a:lnTo>
                    <a:pt x="1649479" y="489895"/>
                  </a:lnTo>
                  <a:lnTo>
                    <a:pt x="1652008" y="491798"/>
                  </a:lnTo>
                  <a:lnTo>
                    <a:pt x="1654536" y="493700"/>
                  </a:lnTo>
                  <a:lnTo>
                    <a:pt x="1656432" y="496237"/>
                  </a:lnTo>
                  <a:lnTo>
                    <a:pt x="1658328" y="498773"/>
                  </a:lnTo>
                  <a:lnTo>
                    <a:pt x="1659908" y="501310"/>
                  </a:lnTo>
                  <a:lnTo>
                    <a:pt x="1661488" y="504164"/>
                  </a:lnTo>
                  <a:lnTo>
                    <a:pt x="1662436" y="507334"/>
                  </a:lnTo>
                  <a:lnTo>
                    <a:pt x="1663068" y="510505"/>
                  </a:lnTo>
                  <a:lnTo>
                    <a:pt x="1663700" y="513676"/>
                  </a:lnTo>
                  <a:lnTo>
                    <a:pt x="1663700" y="517164"/>
                  </a:lnTo>
                  <a:lnTo>
                    <a:pt x="1663700" y="1389743"/>
                  </a:lnTo>
                  <a:lnTo>
                    <a:pt x="1663700" y="1393231"/>
                  </a:lnTo>
                  <a:lnTo>
                    <a:pt x="1663068" y="1396401"/>
                  </a:lnTo>
                  <a:lnTo>
                    <a:pt x="1662436" y="1399572"/>
                  </a:lnTo>
                  <a:lnTo>
                    <a:pt x="1661488" y="1402743"/>
                  </a:lnTo>
                  <a:lnTo>
                    <a:pt x="1659908" y="1405279"/>
                  </a:lnTo>
                  <a:lnTo>
                    <a:pt x="1658328" y="1408133"/>
                  </a:lnTo>
                  <a:lnTo>
                    <a:pt x="1656432" y="1410669"/>
                  </a:lnTo>
                  <a:lnTo>
                    <a:pt x="1654536" y="1413206"/>
                  </a:lnTo>
                  <a:lnTo>
                    <a:pt x="1652008" y="1415108"/>
                  </a:lnTo>
                  <a:lnTo>
                    <a:pt x="1649479" y="1417011"/>
                  </a:lnTo>
                  <a:lnTo>
                    <a:pt x="1646635" y="1418596"/>
                  </a:lnTo>
                  <a:lnTo>
                    <a:pt x="1644107" y="1420182"/>
                  </a:lnTo>
                  <a:lnTo>
                    <a:pt x="1640947" y="1421133"/>
                  </a:lnTo>
                  <a:lnTo>
                    <a:pt x="1637787" y="1421767"/>
                  </a:lnTo>
                  <a:lnTo>
                    <a:pt x="1634627" y="1422401"/>
                  </a:lnTo>
                  <a:lnTo>
                    <a:pt x="1631151" y="1422401"/>
                  </a:lnTo>
                  <a:lnTo>
                    <a:pt x="1426690" y="1422401"/>
                  </a:lnTo>
                  <a:lnTo>
                    <a:pt x="1423214" y="1422401"/>
                  </a:lnTo>
                  <a:lnTo>
                    <a:pt x="1420054" y="1421767"/>
                  </a:lnTo>
                  <a:lnTo>
                    <a:pt x="1416894" y="1421133"/>
                  </a:lnTo>
                  <a:lnTo>
                    <a:pt x="1413734" y="1420182"/>
                  </a:lnTo>
                  <a:lnTo>
                    <a:pt x="1411206" y="1418596"/>
                  </a:lnTo>
                  <a:lnTo>
                    <a:pt x="1408362" y="1417011"/>
                  </a:lnTo>
                  <a:lnTo>
                    <a:pt x="1405834" y="1415108"/>
                  </a:lnTo>
                  <a:lnTo>
                    <a:pt x="1403622" y="1413206"/>
                  </a:lnTo>
                  <a:lnTo>
                    <a:pt x="1401409" y="1410669"/>
                  </a:lnTo>
                  <a:lnTo>
                    <a:pt x="1399513" y="1408133"/>
                  </a:lnTo>
                  <a:lnTo>
                    <a:pt x="1397933" y="1405279"/>
                  </a:lnTo>
                  <a:lnTo>
                    <a:pt x="1396669" y="1402743"/>
                  </a:lnTo>
                  <a:lnTo>
                    <a:pt x="1395405" y="1399572"/>
                  </a:lnTo>
                  <a:lnTo>
                    <a:pt x="1394457" y="1396401"/>
                  </a:lnTo>
                  <a:lnTo>
                    <a:pt x="1394141" y="1393231"/>
                  </a:lnTo>
                  <a:lnTo>
                    <a:pt x="1393825" y="1389743"/>
                  </a:lnTo>
                  <a:lnTo>
                    <a:pt x="1393825" y="517164"/>
                  </a:lnTo>
                  <a:lnTo>
                    <a:pt x="1394141" y="513676"/>
                  </a:lnTo>
                  <a:lnTo>
                    <a:pt x="1394457" y="510505"/>
                  </a:lnTo>
                  <a:lnTo>
                    <a:pt x="1395405" y="507334"/>
                  </a:lnTo>
                  <a:lnTo>
                    <a:pt x="1396669" y="504164"/>
                  </a:lnTo>
                  <a:lnTo>
                    <a:pt x="1397933" y="501310"/>
                  </a:lnTo>
                  <a:lnTo>
                    <a:pt x="1399513" y="498773"/>
                  </a:lnTo>
                  <a:lnTo>
                    <a:pt x="1401409" y="496237"/>
                  </a:lnTo>
                  <a:lnTo>
                    <a:pt x="1403622" y="493700"/>
                  </a:lnTo>
                  <a:lnTo>
                    <a:pt x="1405834" y="491798"/>
                  </a:lnTo>
                  <a:lnTo>
                    <a:pt x="1408362" y="489895"/>
                  </a:lnTo>
                  <a:lnTo>
                    <a:pt x="1411206" y="488310"/>
                  </a:lnTo>
                  <a:lnTo>
                    <a:pt x="1413734" y="486725"/>
                  </a:lnTo>
                  <a:lnTo>
                    <a:pt x="1416894" y="485773"/>
                  </a:lnTo>
                  <a:lnTo>
                    <a:pt x="1420054" y="484822"/>
                  </a:lnTo>
                  <a:lnTo>
                    <a:pt x="1423214" y="484505"/>
                  </a:lnTo>
                  <a:lnTo>
                    <a:pt x="1426690" y="484188"/>
                  </a:lnTo>
                  <a:close/>
                  <a:moveTo>
                    <a:pt x="183794" y="0"/>
                  </a:moveTo>
                  <a:lnTo>
                    <a:pt x="193952" y="0"/>
                  </a:lnTo>
                  <a:lnTo>
                    <a:pt x="2827060" y="0"/>
                  </a:lnTo>
                  <a:lnTo>
                    <a:pt x="2837218" y="0"/>
                  </a:lnTo>
                  <a:lnTo>
                    <a:pt x="2847059" y="952"/>
                  </a:lnTo>
                  <a:lnTo>
                    <a:pt x="2856582" y="2539"/>
                  </a:lnTo>
                  <a:lnTo>
                    <a:pt x="2866105" y="4443"/>
                  </a:lnTo>
                  <a:lnTo>
                    <a:pt x="2875628" y="6982"/>
                  </a:lnTo>
                  <a:lnTo>
                    <a:pt x="2884516" y="10156"/>
                  </a:lnTo>
                  <a:lnTo>
                    <a:pt x="2893721" y="13964"/>
                  </a:lnTo>
                  <a:lnTo>
                    <a:pt x="2902292" y="17773"/>
                  </a:lnTo>
                  <a:lnTo>
                    <a:pt x="2911180" y="22851"/>
                  </a:lnTo>
                  <a:lnTo>
                    <a:pt x="2919433" y="27611"/>
                  </a:lnTo>
                  <a:lnTo>
                    <a:pt x="2927369" y="33324"/>
                  </a:lnTo>
                  <a:lnTo>
                    <a:pt x="2935623" y="39036"/>
                  </a:lnTo>
                  <a:lnTo>
                    <a:pt x="2942924" y="45384"/>
                  </a:lnTo>
                  <a:lnTo>
                    <a:pt x="2950225" y="52366"/>
                  </a:lnTo>
                  <a:lnTo>
                    <a:pt x="2957525" y="59665"/>
                  </a:lnTo>
                  <a:lnTo>
                    <a:pt x="2964192" y="67282"/>
                  </a:lnTo>
                  <a:lnTo>
                    <a:pt x="2970540" y="74899"/>
                  </a:lnTo>
                  <a:lnTo>
                    <a:pt x="2976571" y="83468"/>
                  </a:lnTo>
                  <a:lnTo>
                    <a:pt x="2982285" y="92037"/>
                  </a:lnTo>
                  <a:lnTo>
                    <a:pt x="2987682" y="101240"/>
                  </a:lnTo>
                  <a:lnTo>
                    <a:pt x="2992761" y="110444"/>
                  </a:lnTo>
                  <a:lnTo>
                    <a:pt x="2997522" y="119965"/>
                  </a:lnTo>
                  <a:lnTo>
                    <a:pt x="3001649" y="130121"/>
                  </a:lnTo>
                  <a:lnTo>
                    <a:pt x="3005458" y="140276"/>
                  </a:lnTo>
                  <a:lnTo>
                    <a:pt x="3008950" y="150749"/>
                  </a:lnTo>
                  <a:lnTo>
                    <a:pt x="3012124" y="161540"/>
                  </a:lnTo>
                  <a:lnTo>
                    <a:pt x="3014663" y="172330"/>
                  </a:lnTo>
                  <a:lnTo>
                    <a:pt x="3016885" y="183438"/>
                  </a:lnTo>
                  <a:lnTo>
                    <a:pt x="3018473" y="194546"/>
                  </a:lnTo>
                  <a:lnTo>
                    <a:pt x="3019742" y="205971"/>
                  </a:lnTo>
                  <a:lnTo>
                    <a:pt x="3020695" y="218031"/>
                  </a:lnTo>
                  <a:lnTo>
                    <a:pt x="3021012" y="229774"/>
                  </a:lnTo>
                  <a:lnTo>
                    <a:pt x="3021012" y="1276768"/>
                  </a:lnTo>
                  <a:lnTo>
                    <a:pt x="3013711" y="1272642"/>
                  </a:lnTo>
                  <a:lnTo>
                    <a:pt x="3006410" y="1268833"/>
                  </a:lnTo>
                  <a:lnTo>
                    <a:pt x="2999109" y="1265342"/>
                  </a:lnTo>
                  <a:lnTo>
                    <a:pt x="2991808" y="1262169"/>
                  </a:lnTo>
                  <a:lnTo>
                    <a:pt x="2983872" y="1258995"/>
                  </a:lnTo>
                  <a:lnTo>
                    <a:pt x="2976254" y="1256139"/>
                  </a:lnTo>
                  <a:lnTo>
                    <a:pt x="2968318" y="1253282"/>
                  </a:lnTo>
                  <a:lnTo>
                    <a:pt x="2960382" y="1251061"/>
                  </a:lnTo>
                  <a:lnTo>
                    <a:pt x="2952129" y="1248839"/>
                  </a:lnTo>
                  <a:lnTo>
                    <a:pt x="2944193" y="1247252"/>
                  </a:lnTo>
                  <a:lnTo>
                    <a:pt x="2935940" y="1245348"/>
                  </a:lnTo>
                  <a:lnTo>
                    <a:pt x="2927369" y="1244079"/>
                  </a:lnTo>
                  <a:lnTo>
                    <a:pt x="2919116" y="1242809"/>
                  </a:lnTo>
                  <a:lnTo>
                    <a:pt x="2910863" y="1242175"/>
                  </a:lnTo>
                  <a:lnTo>
                    <a:pt x="2901975" y="1241540"/>
                  </a:lnTo>
                  <a:lnTo>
                    <a:pt x="2893404" y="1241540"/>
                  </a:lnTo>
                  <a:lnTo>
                    <a:pt x="2646123" y="1213294"/>
                  </a:lnTo>
                  <a:lnTo>
                    <a:pt x="2646123" y="313876"/>
                  </a:lnTo>
                  <a:lnTo>
                    <a:pt x="374889" y="313876"/>
                  </a:lnTo>
                  <a:lnTo>
                    <a:pt x="374889" y="1959424"/>
                  </a:lnTo>
                  <a:lnTo>
                    <a:pt x="1610021" y="1959424"/>
                  </a:lnTo>
                  <a:lnTo>
                    <a:pt x="1923646" y="2273300"/>
                  </a:lnTo>
                  <a:lnTo>
                    <a:pt x="193952" y="2273300"/>
                  </a:lnTo>
                  <a:lnTo>
                    <a:pt x="183794" y="2273300"/>
                  </a:lnTo>
                  <a:lnTo>
                    <a:pt x="173953" y="2272348"/>
                  </a:lnTo>
                  <a:lnTo>
                    <a:pt x="164113" y="2270761"/>
                  </a:lnTo>
                  <a:lnTo>
                    <a:pt x="154908" y="2268857"/>
                  </a:lnTo>
                  <a:lnTo>
                    <a:pt x="145385" y="2266318"/>
                  </a:lnTo>
                  <a:lnTo>
                    <a:pt x="136496" y="2263144"/>
                  </a:lnTo>
                  <a:lnTo>
                    <a:pt x="127291" y="2259336"/>
                  </a:lnTo>
                  <a:lnTo>
                    <a:pt x="118720" y="2255528"/>
                  </a:lnTo>
                  <a:lnTo>
                    <a:pt x="109832" y="2250450"/>
                  </a:lnTo>
                  <a:lnTo>
                    <a:pt x="101579" y="2245689"/>
                  </a:lnTo>
                  <a:lnTo>
                    <a:pt x="93326" y="2240294"/>
                  </a:lnTo>
                  <a:lnTo>
                    <a:pt x="85390" y="2234264"/>
                  </a:lnTo>
                  <a:lnTo>
                    <a:pt x="77771" y="2227917"/>
                  </a:lnTo>
                  <a:lnTo>
                    <a:pt x="70470" y="2220935"/>
                  </a:lnTo>
                  <a:lnTo>
                    <a:pt x="63487" y="2213635"/>
                  </a:lnTo>
                  <a:lnTo>
                    <a:pt x="56821" y="2206018"/>
                  </a:lnTo>
                  <a:lnTo>
                    <a:pt x="50472" y="2198402"/>
                  </a:lnTo>
                  <a:lnTo>
                    <a:pt x="44441" y="2189833"/>
                  </a:lnTo>
                  <a:lnTo>
                    <a:pt x="38727" y="2181264"/>
                  </a:lnTo>
                  <a:lnTo>
                    <a:pt x="33013" y="2172060"/>
                  </a:lnTo>
                  <a:lnTo>
                    <a:pt x="28252" y="2162856"/>
                  </a:lnTo>
                  <a:lnTo>
                    <a:pt x="23490" y="2153335"/>
                  </a:lnTo>
                  <a:lnTo>
                    <a:pt x="19364" y="2143180"/>
                  </a:lnTo>
                  <a:lnTo>
                    <a:pt x="15237" y="2133024"/>
                  </a:lnTo>
                  <a:lnTo>
                    <a:pt x="11745" y="2122551"/>
                  </a:lnTo>
                  <a:lnTo>
                    <a:pt x="8888" y="2112078"/>
                  </a:lnTo>
                  <a:lnTo>
                    <a:pt x="6349" y="2100970"/>
                  </a:lnTo>
                  <a:lnTo>
                    <a:pt x="3809" y="2089862"/>
                  </a:lnTo>
                  <a:lnTo>
                    <a:pt x="2540" y="2078754"/>
                  </a:lnTo>
                  <a:lnTo>
                    <a:pt x="952" y="2067329"/>
                  </a:lnTo>
                  <a:lnTo>
                    <a:pt x="318" y="2055269"/>
                  </a:lnTo>
                  <a:lnTo>
                    <a:pt x="0" y="2043844"/>
                  </a:lnTo>
                  <a:lnTo>
                    <a:pt x="0" y="229774"/>
                  </a:lnTo>
                  <a:lnTo>
                    <a:pt x="318" y="218031"/>
                  </a:lnTo>
                  <a:lnTo>
                    <a:pt x="952" y="205971"/>
                  </a:lnTo>
                  <a:lnTo>
                    <a:pt x="2540" y="194546"/>
                  </a:lnTo>
                  <a:lnTo>
                    <a:pt x="3809" y="183438"/>
                  </a:lnTo>
                  <a:lnTo>
                    <a:pt x="6349" y="172330"/>
                  </a:lnTo>
                  <a:lnTo>
                    <a:pt x="8888" y="161540"/>
                  </a:lnTo>
                  <a:lnTo>
                    <a:pt x="11745" y="150749"/>
                  </a:lnTo>
                  <a:lnTo>
                    <a:pt x="15237" y="140276"/>
                  </a:lnTo>
                  <a:lnTo>
                    <a:pt x="19364" y="130121"/>
                  </a:lnTo>
                  <a:lnTo>
                    <a:pt x="23490" y="119965"/>
                  </a:lnTo>
                  <a:lnTo>
                    <a:pt x="28252" y="110444"/>
                  </a:lnTo>
                  <a:lnTo>
                    <a:pt x="33013" y="101240"/>
                  </a:lnTo>
                  <a:lnTo>
                    <a:pt x="38727" y="92037"/>
                  </a:lnTo>
                  <a:lnTo>
                    <a:pt x="44441" y="83468"/>
                  </a:lnTo>
                  <a:lnTo>
                    <a:pt x="50472" y="74899"/>
                  </a:lnTo>
                  <a:lnTo>
                    <a:pt x="56821" y="67282"/>
                  </a:lnTo>
                  <a:lnTo>
                    <a:pt x="63487" y="59665"/>
                  </a:lnTo>
                  <a:lnTo>
                    <a:pt x="70470" y="52366"/>
                  </a:lnTo>
                  <a:lnTo>
                    <a:pt x="77771" y="45384"/>
                  </a:lnTo>
                  <a:lnTo>
                    <a:pt x="85390" y="39036"/>
                  </a:lnTo>
                  <a:lnTo>
                    <a:pt x="93326" y="33324"/>
                  </a:lnTo>
                  <a:lnTo>
                    <a:pt x="101579" y="27611"/>
                  </a:lnTo>
                  <a:lnTo>
                    <a:pt x="109832" y="22851"/>
                  </a:lnTo>
                  <a:lnTo>
                    <a:pt x="118720" y="17773"/>
                  </a:lnTo>
                  <a:lnTo>
                    <a:pt x="127291" y="13964"/>
                  </a:lnTo>
                  <a:lnTo>
                    <a:pt x="136496" y="10156"/>
                  </a:lnTo>
                  <a:lnTo>
                    <a:pt x="145385" y="6982"/>
                  </a:lnTo>
                  <a:lnTo>
                    <a:pt x="154908" y="4443"/>
                  </a:lnTo>
                  <a:lnTo>
                    <a:pt x="164113" y="2539"/>
                  </a:lnTo>
                  <a:lnTo>
                    <a:pt x="173953" y="952"/>
                  </a:lnTo>
                  <a:lnTo>
                    <a:pt x="183794" y="0"/>
                  </a:lnTo>
                  <a:close/>
                </a:path>
              </a:pathLst>
            </a:custGeom>
            <a:gradFill>
              <a:gsLst>
                <a:gs pos="100000">
                  <a:srgbClr val="F17445"/>
                </a:gs>
                <a:gs pos="0">
                  <a:srgbClr val="F17445">
                    <a:lumMod val="75000"/>
                  </a:srgbClr>
                </a:gs>
              </a:gsLst>
              <a:lin ang="5400000" scaled="1"/>
            </a:gradFill>
            <a:ln w="28575" cap="flat">
              <a:noFill/>
              <a:prstDash val="solid"/>
              <a:miter lim="800000"/>
            </a:ln>
            <a:effectLst>
              <a:outerShdw blurRad="228600" dist="228600" dir="5400000" algn="t" rotWithShape="0">
                <a:sysClr val="windowText" lastClr="000000">
                  <a:lumMod val="85000"/>
                  <a:lumOff val="15000"/>
                  <a:alpha val="28000"/>
                </a:sys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3467456" y="2683814"/>
            <a:ext cx="3523605" cy="868471"/>
            <a:chOff x="3580172" y="1879622"/>
            <a:chExt cx="3523605" cy="868471"/>
          </a:xfrm>
        </p:grpSpPr>
        <p:pic>
          <p:nvPicPr>
            <p:cNvPr id="71" name="图片 70"/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rcRect t="76775"/>
            <a:stretch>
              <a:fillRect/>
            </a:stretch>
          </p:blipFill>
          <p:spPr>
            <a:xfrm rot="16200000">
              <a:off x="6614450" y="2130503"/>
              <a:ext cx="718813" cy="259841"/>
            </a:xfrm>
            <a:prstGeom prst="rect">
              <a:avLst/>
            </a:prstGeom>
          </p:spPr>
        </p:pic>
        <p:pic>
          <p:nvPicPr>
            <p:cNvPr id="72" name="图片 71"/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rcRect t="76775"/>
            <a:stretch>
              <a:fillRect/>
            </a:stretch>
          </p:blipFill>
          <p:spPr>
            <a:xfrm>
              <a:off x="3858753" y="2597066"/>
              <a:ext cx="2735177" cy="151027"/>
            </a:xfrm>
            <a:prstGeom prst="rect">
              <a:avLst/>
            </a:prstGeom>
          </p:spPr>
        </p:pic>
        <p:sp>
          <p:nvSpPr>
            <p:cNvPr id="73" name="圆角矩形 72"/>
            <p:cNvSpPr/>
            <p:nvPr/>
          </p:nvSpPr>
          <p:spPr>
            <a:xfrm>
              <a:off x="3580172" y="1879622"/>
              <a:ext cx="3292340" cy="718813"/>
            </a:xfrm>
            <a:prstGeom prst="roundRect">
              <a:avLst>
                <a:gd name="adj" fmla="val 9218"/>
              </a:avLst>
            </a:prstGeom>
            <a:gradFill>
              <a:gsLst>
                <a:gs pos="47000">
                  <a:srgbClr val="FDFDFD"/>
                </a:gs>
                <a:gs pos="53000">
                  <a:srgbClr val="E8E8E8"/>
                </a:gs>
                <a:gs pos="100000">
                  <a:srgbClr val="ECECEC"/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>
              <a:outerShdw blurRad="76200" dist="38100" dir="2700000" algn="tl" rotWithShape="0">
                <a:prstClr val="black">
                  <a:alpha val="14000"/>
                </a:prstClr>
              </a:outerShdw>
            </a:effectLst>
          </p:spPr>
          <p:txBody>
            <a:bodyPr lIns="68589" tIns="34295" rIns="68589" bIns="34295"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4" name="矩形 73"/>
            <p:cNvSpPr/>
            <p:nvPr/>
          </p:nvSpPr>
          <p:spPr>
            <a:xfrm>
              <a:off x="4725265" y="2044485"/>
              <a:ext cx="2011680" cy="3848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50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</a:p>
          </p:txBody>
        </p:sp>
        <p:sp>
          <p:nvSpPr>
            <p:cNvPr id="75" name="KSO_Shape"/>
            <p:cNvSpPr/>
            <p:nvPr/>
          </p:nvSpPr>
          <p:spPr bwMode="auto">
            <a:xfrm>
              <a:off x="4107169" y="2082584"/>
              <a:ext cx="321647" cy="273936"/>
            </a:xfrm>
            <a:custGeom>
              <a:avLst/>
              <a:gdLst>
                <a:gd name="T0" fmla="*/ 432030 w 2125663"/>
                <a:gd name="T1" fmla="*/ 1344893 h 1811338"/>
                <a:gd name="T2" fmla="*/ 462740 w 2125663"/>
                <a:gd name="T3" fmla="*/ 1477960 h 1811338"/>
                <a:gd name="T4" fmla="*/ 513638 w 2125663"/>
                <a:gd name="T5" fmla="*/ 1557743 h 1811338"/>
                <a:gd name="T6" fmla="*/ 516481 w 2125663"/>
                <a:gd name="T7" fmla="*/ 1336346 h 1811338"/>
                <a:gd name="T8" fmla="*/ 503401 w 2125663"/>
                <a:gd name="T9" fmla="*/ 1310416 h 1811338"/>
                <a:gd name="T10" fmla="*/ 515913 w 2125663"/>
                <a:gd name="T11" fmla="*/ 1250009 h 1811338"/>
                <a:gd name="T12" fmla="*/ 618846 w 2125663"/>
                <a:gd name="T13" fmla="*/ 1242885 h 1811338"/>
                <a:gd name="T14" fmla="*/ 643583 w 2125663"/>
                <a:gd name="T15" fmla="*/ 1263116 h 1811338"/>
                <a:gd name="T16" fmla="*/ 642446 w 2125663"/>
                <a:gd name="T17" fmla="*/ 1324948 h 1811338"/>
                <a:gd name="T18" fmla="*/ 619414 w 2125663"/>
                <a:gd name="T19" fmla="*/ 1342899 h 1811338"/>
                <a:gd name="T20" fmla="*/ 664057 w 2125663"/>
                <a:gd name="T21" fmla="*/ 1524691 h 1811338"/>
                <a:gd name="T22" fmla="*/ 704434 w 2125663"/>
                <a:gd name="T23" fmla="*/ 1417553 h 1811338"/>
                <a:gd name="T24" fmla="*/ 725191 w 2125663"/>
                <a:gd name="T25" fmla="*/ 1259697 h 1811338"/>
                <a:gd name="T26" fmla="*/ 857412 w 2125663"/>
                <a:gd name="T27" fmla="*/ 1192451 h 1811338"/>
                <a:gd name="T28" fmla="*/ 923096 w 2125663"/>
                <a:gd name="T29" fmla="*/ 1212682 h 1811338"/>
                <a:gd name="T30" fmla="*/ 970013 w 2125663"/>
                <a:gd name="T31" fmla="*/ 1259697 h 1811338"/>
                <a:gd name="T32" fmla="*/ 990201 w 2125663"/>
                <a:gd name="T33" fmla="*/ 1325233 h 1811338"/>
                <a:gd name="T34" fmla="*/ 980818 w 2125663"/>
                <a:gd name="T35" fmla="*/ 1537228 h 1811338"/>
                <a:gd name="T36" fmla="*/ 935891 w 2125663"/>
                <a:gd name="T37" fmla="*/ 1570566 h 1811338"/>
                <a:gd name="T38" fmla="*/ 798837 w 2125663"/>
                <a:gd name="T39" fmla="*/ 1607608 h 1811338"/>
                <a:gd name="T40" fmla="*/ 617424 w 2125663"/>
                <a:gd name="T41" fmla="*/ 1622140 h 1811338"/>
                <a:gd name="T42" fmla="*/ 428049 w 2125663"/>
                <a:gd name="T43" fmla="*/ 1615872 h 1811338"/>
                <a:gd name="T44" fmla="*/ 264551 w 2125663"/>
                <a:gd name="T45" fmla="*/ 1588232 h 1811338"/>
                <a:gd name="T46" fmla="*/ 180669 w 2125663"/>
                <a:gd name="T47" fmla="*/ 1549481 h 1811338"/>
                <a:gd name="T48" fmla="*/ 159912 w 2125663"/>
                <a:gd name="T49" fmla="*/ 1517283 h 1811338"/>
                <a:gd name="T50" fmla="*/ 167873 w 2125663"/>
                <a:gd name="T51" fmla="*/ 1284201 h 1811338"/>
                <a:gd name="T52" fmla="*/ 205123 w 2125663"/>
                <a:gd name="T53" fmla="*/ 1228638 h 1811338"/>
                <a:gd name="T54" fmla="*/ 264266 w 2125663"/>
                <a:gd name="T55" fmla="*/ 1196440 h 1811338"/>
                <a:gd name="T56" fmla="*/ 421225 w 2125663"/>
                <a:gd name="T57" fmla="*/ 1183048 h 1811338"/>
                <a:gd name="T58" fmla="*/ 433514 w 2125663"/>
                <a:gd name="T59" fmla="*/ 761303 h 1811338"/>
                <a:gd name="T60" fmla="*/ 391450 w 2125663"/>
                <a:gd name="T61" fmla="*/ 813630 h 1811338"/>
                <a:gd name="T62" fmla="*/ 379229 w 2125663"/>
                <a:gd name="T63" fmla="*/ 902075 h 1811338"/>
                <a:gd name="T64" fmla="*/ 414756 w 2125663"/>
                <a:gd name="T65" fmla="*/ 1016114 h 1811338"/>
                <a:gd name="T66" fmla="*/ 487516 w 2125663"/>
                <a:gd name="T67" fmla="*/ 1099439 h 1811338"/>
                <a:gd name="T68" fmla="*/ 567666 w 2125663"/>
                <a:gd name="T69" fmla="*/ 1135272 h 1811338"/>
                <a:gd name="T70" fmla="*/ 645542 w 2125663"/>
                <a:gd name="T71" fmla="*/ 1111099 h 1811338"/>
                <a:gd name="T72" fmla="*/ 722282 w 2125663"/>
                <a:gd name="T73" fmla="*/ 1035452 h 1811338"/>
                <a:gd name="T74" fmla="*/ 767757 w 2125663"/>
                <a:gd name="T75" fmla="*/ 926248 h 1811338"/>
                <a:gd name="T76" fmla="*/ 666290 w 2125663"/>
                <a:gd name="T77" fmla="*/ 863967 h 1811338"/>
                <a:gd name="T78" fmla="*/ 546918 w 2125663"/>
                <a:gd name="T79" fmla="*/ 832116 h 1811338"/>
                <a:gd name="T80" fmla="*/ 484389 w 2125663"/>
                <a:gd name="T81" fmla="*/ 790595 h 1811338"/>
                <a:gd name="T82" fmla="*/ 452273 w 2125663"/>
                <a:gd name="T83" fmla="*/ 760734 h 1811338"/>
                <a:gd name="T84" fmla="*/ 568234 w 2125663"/>
                <a:gd name="T85" fmla="*/ 587258 h 1811338"/>
                <a:gd name="T86" fmla="*/ 631616 w 2125663"/>
                <a:gd name="T87" fmla="*/ 594937 h 1811338"/>
                <a:gd name="T88" fmla="*/ 705513 w 2125663"/>
                <a:gd name="T89" fmla="*/ 631054 h 1811338"/>
                <a:gd name="T90" fmla="*/ 790210 w 2125663"/>
                <a:gd name="T91" fmla="*/ 732864 h 1811338"/>
                <a:gd name="T92" fmla="*/ 826306 w 2125663"/>
                <a:gd name="T93" fmla="*/ 873920 h 1811338"/>
                <a:gd name="T94" fmla="*/ 818064 w 2125663"/>
                <a:gd name="T95" fmla="*/ 959237 h 1811338"/>
                <a:gd name="T96" fmla="*/ 780831 w 2125663"/>
                <a:gd name="T97" fmla="*/ 1048534 h 1811338"/>
                <a:gd name="T98" fmla="*/ 687607 w 2125663"/>
                <a:gd name="T99" fmla="*/ 1148922 h 1811338"/>
                <a:gd name="T100" fmla="*/ 588983 w 2125663"/>
                <a:gd name="T101" fmla="*/ 1190727 h 1811338"/>
                <a:gd name="T102" fmla="*/ 525033 w 2125663"/>
                <a:gd name="T103" fmla="*/ 1182480 h 1811338"/>
                <a:gd name="T104" fmla="*/ 421293 w 2125663"/>
                <a:gd name="T105" fmla="*/ 1115081 h 1811338"/>
                <a:gd name="T106" fmla="*/ 345406 w 2125663"/>
                <a:gd name="T107" fmla="*/ 1002463 h 1811338"/>
                <a:gd name="T108" fmla="*/ 325511 w 2125663"/>
                <a:gd name="T109" fmla="*/ 929092 h 1811338"/>
                <a:gd name="T110" fmla="*/ 330627 w 2125663"/>
                <a:gd name="T111" fmla="*/ 813915 h 1811338"/>
                <a:gd name="T112" fmla="*/ 388324 w 2125663"/>
                <a:gd name="T113" fmla="*/ 686510 h 1811338"/>
                <a:gd name="T114" fmla="*/ 482400 w 2125663"/>
                <a:gd name="T115" fmla="*/ 608303 h 1811338"/>
                <a:gd name="T116" fmla="*/ 542939 w 2125663"/>
                <a:gd name="T117" fmla="*/ 589534 h 1811338"/>
                <a:gd name="T118" fmla="*/ 0 w 2125663"/>
                <a:gd name="T119" fmla="*/ 0 h 1811338"/>
                <a:gd name="T120" fmla="*/ 174993 w 2125663"/>
                <a:gd name="T121" fmla="*/ 1118883 h 18113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125663" h="1811338">
                  <a:moveTo>
                    <a:pt x="470017" y="1320800"/>
                  </a:moveTo>
                  <a:lnTo>
                    <a:pt x="470335" y="1343069"/>
                  </a:lnTo>
                  <a:lnTo>
                    <a:pt x="471286" y="1364382"/>
                  </a:lnTo>
                  <a:lnTo>
                    <a:pt x="472238" y="1385696"/>
                  </a:lnTo>
                  <a:lnTo>
                    <a:pt x="473190" y="1406374"/>
                  </a:lnTo>
                  <a:lnTo>
                    <a:pt x="474459" y="1426415"/>
                  </a:lnTo>
                  <a:lnTo>
                    <a:pt x="476363" y="1446139"/>
                  </a:lnTo>
                  <a:lnTo>
                    <a:pt x="478267" y="1464908"/>
                  </a:lnTo>
                  <a:lnTo>
                    <a:pt x="480170" y="1483677"/>
                  </a:lnTo>
                  <a:lnTo>
                    <a:pt x="482074" y="1501491"/>
                  </a:lnTo>
                  <a:lnTo>
                    <a:pt x="484612" y="1518988"/>
                  </a:lnTo>
                  <a:lnTo>
                    <a:pt x="487468" y="1535530"/>
                  </a:lnTo>
                  <a:lnTo>
                    <a:pt x="490323" y="1552072"/>
                  </a:lnTo>
                  <a:lnTo>
                    <a:pt x="493179" y="1567660"/>
                  </a:lnTo>
                  <a:lnTo>
                    <a:pt x="496352" y="1582611"/>
                  </a:lnTo>
                  <a:lnTo>
                    <a:pt x="500159" y="1597563"/>
                  </a:lnTo>
                  <a:lnTo>
                    <a:pt x="503649" y="1611560"/>
                  </a:lnTo>
                  <a:lnTo>
                    <a:pt x="507774" y="1624921"/>
                  </a:lnTo>
                  <a:lnTo>
                    <a:pt x="511899" y="1637646"/>
                  </a:lnTo>
                  <a:lnTo>
                    <a:pt x="516341" y="1650052"/>
                  </a:lnTo>
                  <a:lnTo>
                    <a:pt x="520783" y="1661505"/>
                  </a:lnTo>
                  <a:lnTo>
                    <a:pt x="525859" y="1672639"/>
                  </a:lnTo>
                  <a:lnTo>
                    <a:pt x="530936" y="1683137"/>
                  </a:lnTo>
                  <a:lnTo>
                    <a:pt x="536329" y="1692998"/>
                  </a:lnTo>
                  <a:lnTo>
                    <a:pt x="541723" y="1702224"/>
                  </a:lnTo>
                  <a:lnTo>
                    <a:pt x="547752" y="1710813"/>
                  </a:lnTo>
                  <a:lnTo>
                    <a:pt x="553463" y="1718766"/>
                  </a:lnTo>
                  <a:lnTo>
                    <a:pt x="559808" y="1726083"/>
                  </a:lnTo>
                  <a:lnTo>
                    <a:pt x="566154" y="1732763"/>
                  </a:lnTo>
                  <a:lnTo>
                    <a:pt x="573134" y="1739125"/>
                  </a:lnTo>
                  <a:lnTo>
                    <a:pt x="580114" y="1744215"/>
                  </a:lnTo>
                  <a:lnTo>
                    <a:pt x="587412" y="1749305"/>
                  </a:lnTo>
                  <a:lnTo>
                    <a:pt x="594709" y="1753123"/>
                  </a:lnTo>
                  <a:lnTo>
                    <a:pt x="594709" y="1499901"/>
                  </a:lnTo>
                  <a:lnTo>
                    <a:pt x="591537" y="1499264"/>
                  </a:lnTo>
                  <a:lnTo>
                    <a:pt x="588047" y="1498310"/>
                  </a:lnTo>
                  <a:lnTo>
                    <a:pt x="584874" y="1497038"/>
                  </a:lnTo>
                  <a:lnTo>
                    <a:pt x="582018" y="1495765"/>
                  </a:lnTo>
                  <a:lnTo>
                    <a:pt x="579163" y="1494175"/>
                  </a:lnTo>
                  <a:lnTo>
                    <a:pt x="576307" y="1491948"/>
                  </a:lnTo>
                  <a:lnTo>
                    <a:pt x="573769" y="1489721"/>
                  </a:lnTo>
                  <a:lnTo>
                    <a:pt x="571548" y="1487494"/>
                  </a:lnTo>
                  <a:lnTo>
                    <a:pt x="569327" y="1484949"/>
                  </a:lnTo>
                  <a:lnTo>
                    <a:pt x="567106" y="1482404"/>
                  </a:lnTo>
                  <a:lnTo>
                    <a:pt x="565519" y="1479223"/>
                  </a:lnTo>
                  <a:lnTo>
                    <a:pt x="564250" y="1476360"/>
                  </a:lnTo>
                  <a:lnTo>
                    <a:pt x="563298" y="1473179"/>
                  </a:lnTo>
                  <a:lnTo>
                    <a:pt x="562347" y="1469998"/>
                  </a:lnTo>
                  <a:lnTo>
                    <a:pt x="562029" y="1466180"/>
                  </a:lnTo>
                  <a:lnTo>
                    <a:pt x="561712" y="1462999"/>
                  </a:lnTo>
                  <a:lnTo>
                    <a:pt x="561712" y="1425143"/>
                  </a:lnTo>
                  <a:lnTo>
                    <a:pt x="562029" y="1421007"/>
                  </a:lnTo>
                  <a:lnTo>
                    <a:pt x="562664" y="1417508"/>
                  </a:lnTo>
                  <a:lnTo>
                    <a:pt x="563616" y="1414009"/>
                  </a:lnTo>
                  <a:lnTo>
                    <a:pt x="564885" y="1410191"/>
                  </a:lnTo>
                  <a:lnTo>
                    <a:pt x="566154" y="1407010"/>
                  </a:lnTo>
                  <a:lnTo>
                    <a:pt x="568375" y="1403829"/>
                  </a:lnTo>
                  <a:lnTo>
                    <a:pt x="570596" y="1400966"/>
                  </a:lnTo>
                  <a:lnTo>
                    <a:pt x="572817" y="1398103"/>
                  </a:lnTo>
                  <a:lnTo>
                    <a:pt x="575673" y="1395558"/>
                  </a:lnTo>
                  <a:lnTo>
                    <a:pt x="578528" y="1393649"/>
                  </a:lnTo>
                  <a:lnTo>
                    <a:pt x="581701" y="1391741"/>
                  </a:lnTo>
                  <a:lnTo>
                    <a:pt x="584874" y="1390150"/>
                  </a:lnTo>
                  <a:lnTo>
                    <a:pt x="588364" y="1388878"/>
                  </a:lnTo>
                  <a:lnTo>
                    <a:pt x="592171" y="1387605"/>
                  </a:lnTo>
                  <a:lnTo>
                    <a:pt x="595979" y="1386969"/>
                  </a:lnTo>
                  <a:lnTo>
                    <a:pt x="599786" y="1386969"/>
                  </a:lnTo>
                  <a:lnTo>
                    <a:pt x="682597" y="1386969"/>
                  </a:lnTo>
                  <a:lnTo>
                    <a:pt x="686721" y="1386969"/>
                  </a:lnTo>
                  <a:lnTo>
                    <a:pt x="690529" y="1387605"/>
                  </a:lnTo>
                  <a:lnTo>
                    <a:pt x="694019" y="1388878"/>
                  </a:lnTo>
                  <a:lnTo>
                    <a:pt x="697826" y="1390150"/>
                  </a:lnTo>
                  <a:lnTo>
                    <a:pt x="700999" y="1391741"/>
                  </a:lnTo>
                  <a:lnTo>
                    <a:pt x="704172" y="1393649"/>
                  </a:lnTo>
                  <a:lnTo>
                    <a:pt x="707345" y="1395558"/>
                  </a:lnTo>
                  <a:lnTo>
                    <a:pt x="709883" y="1398103"/>
                  </a:lnTo>
                  <a:lnTo>
                    <a:pt x="712104" y="1400966"/>
                  </a:lnTo>
                  <a:lnTo>
                    <a:pt x="714325" y="1403829"/>
                  </a:lnTo>
                  <a:lnTo>
                    <a:pt x="716229" y="1407010"/>
                  </a:lnTo>
                  <a:lnTo>
                    <a:pt x="718132" y="1410191"/>
                  </a:lnTo>
                  <a:lnTo>
                    <a:pt x="719402" y="1414009"/>
                  </a:lnTo>
                  <a:lnTo>
                    <a:pt x="720353" y="1417508"/>
                  </a:lnTo>
                  <a:lnTo>
                    <a:pt x="720671" y="1421007"/>
                  </a:lnTo>
                  <a:lnTo>
                    <a:pt x="720988" y="1425143"/>
                  </a:lnTo>
                  <a:lnTo>
                    <a:pt x="720988" y="1462999"/>
                  </a:lnTo>
                  <a:lnTo>
                    <a:pt x="720988" y="1466180"/>
                  </a:lnTo>
                  <a:lnTo>
                    <a:pt x="720353" y="1469998"/>
                  </a:lnTo>
                  <a:lnTo>
                    <a:pt x="719719" y="1473179"/>
                  </a:lnTo>
                  <a:lnTo>
                    <a:pt x="718450" y="1476360"/>
                  </a:lnTo>
                  <a:lnTo>
                    <a:pt x="716863" y="1479223"/>
                  </a:lnTo>
                  <a:lnTo>
                    <a:pt x="715277" y="1482404"/>
                  </a:lnTo>
                  <a:lnTo>
                    <a:pt x="713373" y="1484949"/>
                  </a:lnTo>
                  <a:lnTo>
                    <a:pt x="711469" y="1487494"/>
                  </a:lnTo>
                  <a:lnTo>
                    <a:pt x="708931" y="1489721"/>
                  </a:lnTo>
                  <a:lnTo>
                    <a:pt x="706710" y="1491948"/>
                  </a:lnTo>
                  <a:lnTo>
                    <a:pt x="703537" y="1494175"/>
                  </a:lnTo>
                  <a:lnTo>
                    <a:pt x="700682" y="1495765"/>
                  </a:lnTo>
                  <a:lnTo>
                    <a:pt x="697826" y="1497038"/>
                  </a:lnTo>
                  <a:lnTo>
                    <a:pt x="694653" y="1498310"/>
                  </a:lnTo>
                  <a:lnTo>
                    <a:pt x="691163" y="1499264"/>
                  </a:lnTo>
                  <a:lnTo>
                    <a:pt x="687991" y="1499901"/>
                  </a:lnTo>
                  <a:lnTo>
                    <a:pt x="687991" y="1753123"/>
                  </a:lnTo>
                  <a:lnTo>
                    <a:pt x="695605" y="1749305"/>
                  </a:lnTo>
                  <a:lnTo>
                    <a:pt x="702586" y="1744215"/>
                  </a:lnTo>
                  <a:lnTo>
                    <a:pt x="709566" y="1739125"/>
                  </a:lnTo>
                  <a:lnTo>
                    <a:pt x="716229" y="1732763"/>
                  </a:lnTo>
                  <a:lnTo>
                    <a:pt x="722892" y="1726083"/>
                  </a:lnTo>
                  <a:lnTo>
                    <a:pt x="729237" y="1718766"/>
                  </a:lnTo>
                  <a:lnTo>
                    <a:pt x="734948" y="1710813"/>
                  </a:lnTo>
                  <a:lnTo>
                    <a:pt x="740977" y="1702224"/>
                  </a:lnTo>
                  <a:lnTo>
                    <a:pt x="746371" y="1692998"/>
                  </a:lnTo>
                  <a:lnTo>
                    <a:pt x="751447" y="1683137"/>
                  </a:lnTo>
                  <a:lnTo>
                    <a:pt x="756841" y="1672639"/>
                  </a:lnTo>
                  <a:lnTo>
                    <a:pt x="761600" y="1661505"/>
                  </a:lnTo>
                  <a:lnTo>
                    <a:pt x="766359" y="1650052"/>
                  </a:lnTo>
                  <a:lnTo>
                    <a:pt x="770801" y="1637646"/>
                  </a:lnTo>
                  <a:lnTo>
                    <a:pt x="774926" y="1624921"/>
                  </a:lnTo>
                  <a:lnTo>
                    <a:pt x="779051" y="1611560"/>
                  </a:lnTo>
                  <a:lnTo>
                    <a:pt x="782541" y="1597563"/>
                  </a:lnTo>
                  <a:lnTo>
                    <a:pt x="786031" y="1582611"/>
                  </a:lnTo>
                  <a:lnTo>
                    <a:pt x="789521" y="1567660"/>
                  </a:lnTo>
                  <a:lnTo>
                    <a:pt x="792377" y="1552072"/>
                  </a:lnTo>
                  <a:lnTo>
                    <a:pt x="795232" y="1535530"/>
                  </a:lnTo>
                  <a:lnTo>
                    <a:pt x="797770" y="1518988"/>
                  </a:lnTo>
                  <a:lnTo>
                    <a:pt x="800626" y="1501491"/>
                  </a:lnTo>
                  <a:lnTo>
                    <a:pt x="802530" y="1483677"/>
                  </a:lnTo>
                  <a:lnTo>
                    <a:pt x="804751" y="1464908"/>
                  </a:lnTo>
                  <a:lnTo>
                    <a:pt x="806337" y="1446139"/>
                  </a:lnTo>
                  <a:lnTo>
                    <a:pt x="807923" y="1426415"/>
                  </a:lnTo>
                  <a:lnTo>
                    <a:pt x="809193" y="1406374"/>
                  </a:lnTo>
                  <a:lnTo>
                    <a:pt x="810779" y="1385696"/>
                  </a:lnTo>
                  <a:lnTo>
                    <a:pt x="811731" y="1364382"/>
                  </a:lnTo>
                  <a:lnTo>
                    <a:pt x="812365" y="1343069"/>
                  </a:lnTo>
                  <a:lnTo>
                    <a:pt x="813000" y="1320800"/>
                  </a:lnTo>
                  <a:lnTo>
                    <a:pt x="840921" y="1322709"/>
                  </a:lnTo>
                  <a:lnTo>
                    <a:pt x="866621" y="1324300"/>
                  </a:lnTo>
                  <a:lnTo>
                    <a:pt x="909771" y="1327481"/>
                  </a:lnTo>
                  <a:lnTo>
                    <a:pt x="938644" y="1330026"/>
                  </a:lnTo>
                  <a:lnTo>
                    <a:pt x="948797" y="1330980"/>
                  </a:lnTo>
                  <a:lnTo>
                    <a:pt x="956729" y="1331298"/>
                  </a:lnTo>
                  <a:lnTo>
                    <a:pt x="964661" y="1331934"/>
                  </a:lnTo>
                  <a:lnTo>
                    <a:pt x="972593" y="1332889"/>
                  </a:lnTo>
                  <a:lnTo>
                    <a:pt x="980208" y="1334161"/>
                  </a:lnTo>
                  <a:lnTo>
                    <a:pt x="987823" y="1335752"/>
                  </a:lnTo>
                  <a:lnTo>
                    <a:pt x="995437" y="1337979"/>
                  </a:lnTo>
                  <a:lnTo>
                    <a:pt x="1002418" y="1340205"/>
                  </a:lnTo>
                  <a:lnTo>
                    <a:pt x="1009715" y="1343387"/>
                  </a:lnTo>
                  <a:lnTo>
                    <a:pt x="1016378" y="1346250"/>
                  </a:lnTo>
                  <a:lnTo>
                    <a:pt x="1023358" y="1349749"/>
                  </a:lnTo>
                  <a:lnTo>
                    <a:pt x="1030021" y="1353885"/>
                  </a:lnTo>
                  <a:lnTo>
                    <a:pt x="1036050" y="1357702"/>
                  </a:lnTo>
                  <a:lnTo>
                    <a:pt x="1042395" y="1361837"/>
                  </a:lnTo>
                  <a:lnTo>
                    <a:pt x="1048106" y="1366927"/>
                  </a:lnTo>
                  <a:lnTo>
                    <a:pt x="1053817" y="1371699"/>
                  </a:lnTo>
                  <a:lnTo>
                    <a:pt x="1059211" y="1377107"/>
                  </a:lnTo>
                  <a:lnTo>
                    <a:pt x="1064605" y="1382197"/>
                  </a:lnTo>
                  <a:lnTo>
                    <a:pt x="1069364" y="1388241"/>
                  </a:lnTo>
                  <a:lnTo>
                    <a:pt x="1073806" y="1393967"/>
                  </a:lnTo>
                  <a:lnTo>
                    <a:pt x="1078248" y="1400012"/>
                  </a:lnTo>
                  <a:lnTo>
                    <a:pt x="1082373" y="1406374"/>
                  </a:lnTo>
                  <a:lnTo>
                    <a:pt x="1085863" y="1413054"/>
                  </a:lnTo>
                  <a:lnTo>
                    <a:pt x="1089670" y="1419735"/>
                  </a:lnTo>
                  <a:lnTo>
                    <a:pt x="1092843" y="1426734"/>
                  </a:lnTo>
                  <a:lnTo>
                    <a:pt x="1095381" y="1433732"/>
                  </a:lnTo>
                  <a:lnTo>
                    <a:pt x="1097920" y="1441049"/>
                  </a:lnTo>
                  <a:lnTo>
                    <a:pt x="1100141" y="1448684"/>
                  </a:lnTo>
                  <a:lnTo>
                    <a:pt x="1101727" y="1456000"/>
                  </a:lnTo>
                  <a:lnTo>
                    <a:pt x="1103314" y="1463635"/>
                  </a:lnTo>
                  <a:lnTo>
                    <a:pt x="1104265" y="1471588"/>
                  </a:lnTo>
                  <a:lnTo>
                    <a:pt x="1104900" y="1479541"/>
                  </a:lnTo>
                  <a:lnTo>
                    <a:pt x="1104900" y="1487494"/>
                  </a:lnTo>
                  <a:lnTo>
                    <a:pt x="1104900" y="1686000"/>
                  </a:lnTo>
                  <a:lnTo>
                    <a:pt x="1104900" y="1690135"/>
                  </a:lnTo>
                  <a:lnTo>
                    <a:pt x="1104265" y="1693953"/>
                  </a:lnTo>
                  <a:lnTo>
                    <a:pt x="1103631" y="1697770"/>
                  </a:lnTo>
                  <a:lnTo>
                    <a:pt x="1102362" y="1701906"/>
                  </a:lnTo>
                  <a:lnTo>
                    <a:pt x="1101093" y="1705405"/>
                  </a:lnTo>
                  <a:lnTo>
                    <a:pt x="1099189" y="1709222"/>
                  </a:lnTo>
                  <a:lnTo>
                    <a:pt x="1096968" y="1713040"/>
                  </a:lnTo>
                  <a:lnTo>
                    <a:pt x="1094430" y="1716221"/>
                  </a:lnTo>
                  <a:lnTo>
                    <a:pt x="1091891" y="1719720"/>
                  </a:lnTo>
                  <a:lnTo>
                    <a:pt x="1089036" y="1722901"/>
                  </a:lnTo>
                  <a:lnTo>
                    <a:pt x="1085546" y="1726719"/>
                  </a:lnTo>
                  <a:lnTo>
                    <a:pt x="1082056" y="1729900"/>
                  </a:lnTo>
                  <a:lnTo>
                    <a:pt x="1078248" y="1732763"/>
                  </a:lnTo>
                  <a:lnTo>
                    <a:pt x="1074124" y="1736262"/>
                  </a:lnTo>
                  <a:lnTo>
                    <a:pt x="1069682" y="1739125"/>
                  </a:lnTo>
                  <a:lnTo>
                    <a:pt x="1065240" y="1741989"/>
                  </a:lnTo>
                  <a:lnTo>
                    <a:pt x="1055404" y="1748033"/>
                  </a:lnTo>
                  <a:lnTo>
                    <a:pt x="1044299" y="1753441"/>
                  </a:lnTo>
                  <a:lnTo>
                    <a:pt x="1032560" y="1758531"/>
                  </a:lnTo>
                  <a:lnTo>
                    <a:pt x="1019868" y="1763939"/>
                  </a:lnTo>
                  <a:lnTo>
                    <a:pt x="1005908" y="1768392"/>
                  </a:lnTo>
                  <a:lnTo>
                    <a:pt x="991630" y="1773164"/>
                  </a:lnTo>
                  <a:lnTo>
                    <a:pt x="976718" y="1777300"/>
                  </a:lnTo>
                  <a:lnTo>
                    <a:pt x="960854" y="1781117"/>
                  </a:lnTo>
                  <a:lnTo>
                    <a:pt x="944038" y="1784934"/>
                  </a:lnTo>
                  <a:lnTo>
                    <a:pt x="927222" y="1788434"/>
                  </a:lnTo>
                  <a:lnTo>
                    <a:pt x="909454" y="1791615"/>
                  </a:lnTo>
                  <a:lnTo>
                    <a:pt x="891369" y="1794796"/>
                  </a:lnTo>
                  <a:lnTo>
                    <a:pt x="872332" y="1797341"/>
                  </a:lnTo>
                  <a:lnTo>
                    <a:pt x="853295" y="1799886"/>
                  </a:lnTo>
                  <a:lnTo>
                    <a:pt x="833941" y="1801795"/>
                  </a:lnTo>
                  <a:lnTo>
                    <a:pt x="813952" y="1804022"/>
                  </a:lnTo>
                  <a:lnTo>
                    <a:pt x="793328" y="1805930"/>
                  </a:lnTo>
                  <a:lnTo>
                    <a:pt x="773022" y="1807203"/>
                  </a:lnTo>
                  <a:lnTo>
                    <a:pt x="752399" y="1808475"/>
                  </a:lnTo>
                  <a:lnTo>
                    <a:pt x="731458" y="1809748"/>
                  </a:lnTo>
                  <a:lnTo>
                    <a:pt x="710200" y="1810384"/>
                  </a:lnTo>
                  <a:lnTo>
                    <a:pt x="688942" y="1811020"/>
                  </a:lnTo>
                  <a:lnTo>
                    <a:pt x="667684" y="1811338"/>
                  </a:lnTo>
                  <a:lnTo>
                    <a:pt x="646427" y="1811338"/>
                  </a:lnTo>
                  <a:lnTo>
                    <a:pt x="625486" y="1811338"/>
                  </a:lnTo>
                  <a:lnTo>
                    <a:pt x="603911" y="1811020"/>
                  </a:lnTo>
                  <a:lnTo>
                    <a:pt x="582653" y="1810384"/>
                  </a:lnTo>
                  <a:lnTo>
                    <a:pt x="561395" y="1809748"/>
                  </a:lnTo>
                  <a:lnTo>
                    <a:pt x="540137" y="1808475"/>
                  </a:lnTo>
                  <a:lnTo>
                    <a:pt x="518879" y="1807203"/>
                  </a:lnTo>
                  <a:lnTo>
                    <a:pt x="498573" y="1805930"/>
                  </a:lnTo>
                  <a:lnTo>
                    <a:pt x="477632" y="1804022"/>
                  </a:lnTo>
                  <a:lnTo>
                    <a:pt x="457326" y="1801795"/>
                  </a:lnTo>
                  <a:lnTo>
                    <a:pt x="437337" y="1799886"/>
                  </a:lnTo>
                  <a:lnTo>
                    <a:pt x="417983" y="1797341"/>
                  </a:lnTo>
                  <a:lnTo>
                    <a:pt x="398629" y="1794796"/>
                  </a:lnTo>
                  <a:lnTo>
                    <a:pt x="379909" y="1791615"/>
                  </a:lnTo>
                  <a:lnTo>
                    <a:pt x="361824" y="1788434"/>
                  </a:lnTo>
                  <a:lnTo>
                    <a:pt x="344056" y="1784934"/>
                  </a:lnTo>
                  <a:lnTo>
                    <a:pt x="327240" y="1781117"/>
                  </a:lnTo>
                  <a:lnTo>
                    <a:pt x="310741" y="1777300"/>
                  </a:lnTo>
                  <a:lnTo>
                    <a:pt x="295195" y="1773164"/>
                  </a:lnTo>
                  <a:lnTo>
                    <a:pt x="280600" y="1768392"/>
                  </a:lnTo>
                  <a:lnTo>
                    <a:pt x="266322" y="1763939"/>
                  </a:lnTo>
                  <a:lnTo>
                    <a:pt x="252996" y="1758531"/>
                  </a:lnTo>
                  <a:lnTo>
                    <a:pt x="240622" y="1753441"/>
                  </a:lnTo>
                  <a:lnTo>
                    <a:pt x="229517" y="1748033"/>
                  </a:lnTo>
                  <a:lnTo>
                    <a:pt x="219047" y="1741989"/>
                  </a:lnTo>
                  <a:lnTo>
                    <a:pt x="214288" y="1739125"/>
                  </a:lnTo>
                  <a:lnTo>
                    <a:pt x="209846" y="1736262"/>
                  </a:lnTo>
                  <a:lnTo>
                    <a:pt x="205404" y="1732763"/>
                  </a:lnTo>
                  <a:lnTo>
                    <a:pt x="201596" y="1729900"/>
                  </a:lnTo>
                  <a:lnTo>
                    <a:pt x="198106" y="1726719"/>
                  </a:lnTo>
                  <a:lnTo>
                    <a:pt x="194299" y="1722901"/>
                  </a:lnTo>
                  <a:lnTo>
                    <a:pt x="191443" y="1719720"/>
                  </a:lnTo>
                  <a:lnTo>
                    <a:pt x="188588" y="1716221"/>
                  </a:lnTo>
                  <a:lnTo>
                    <a:pt x="186367" y="1713040"/>
                  </a:lnTo>
                  <a:lnTo>
                    <a:pt x="183828" y="1709222"/>
                  </a:lnTo>
                  <a:lnTo>
                    <a:pt x="181925" y="1705405"/>
                  </a:lnTo>
                  <a:lnTo>
                    <a:pt x="180338" y="1701906"/>
                  </a:lnTo>
                  <a:lnTo>
                    <a:pt x="179386" y="1697770"/>
                  </a:lnTo>
                  <a:lnTo>
                    <a:pt x="178435" y="1693953"/>
                  </a:lnTo>
                  <a:lnTo>
                    <a:pt x="177800" y="1690135"/>
                  </a:lnTo>
                  <a:lnTo>
                    <a:pt x="177800" y="1686000"/>
                  </a:lnTo>
                  <a:lnTo>
                    <a:pt x="177800" y="1487494"/>
                  </a:lnTo>
                  <a:lnTo>
                    <a:pt x="178117" y="1479541"/>
                  </a:lnTo>
                  <a:lnTo>
                    <a:pt x="178435" y="1471588"/>
                  </a:lnTo>
                  <a:lnTo>
                    <a:pt x="179386" y="1463635"/>
                  </a:lnTo>
                  <a:lnTo>
                    <a:pt x="180973" y="1456000"/>
                  </a:lnTo>
                  <a:lnTo>
                    <a:pt x="182559" y="1448684"/>
                  </a:lnTo>
                  <a:lnTo>
                    <a:pt x="184463" y="1441049"/>
                  </a:lnTo>
                  <a:lnTo>
                    <a:pt x="187318" y="1433732"/>
                  </a:lnTo>
                  <a:lnTo>
                    <a:pt x="190174" y="1426734"/>
                  </a:lnTo>
                  <a:lnTo>
                    <a:pt x="193030" y="1419735"/>
                  </a:lnTo>
                  <a:lnTo>
                    <a:pt x="196520" y="1413054"/>
                  </a:lnTo>
                  <a:lnTo>
                    <a:pt x="200327" y="1406374"/>
                  </a:lnTo>
                  <a:lnTo>
                    <a:pt x="204452" y="1400012"/>
                  </a:lnTo>
                  <a:lnTo>
                    <a:pt x="208576" y="1393967"/>
                  </a:lnTo>
                  <a:lnTo>
                    <a:pt x="213336" y="1388241"/>
                  </a:lnTo>
                  <a:lnTo>
                    <a:pt x="218095" y="1382197"/>
                  </a:lnTo>
                  <a:lnTo>
                    <a:pt x="223489" y="1377107"/>
                  </a:lnTo>
                  <a:lnTo>
                    <a:pt x="228883" y="1371699"/>
                  </a:lnTo>
                  <a:lnTo>
                    <a:pt x="234594" y="1366927"/>
                  </a:lnTo>
                  <a:lnTo>
                    <a:pt x="240305" y="1361837"/>
                  </a:lnTo>
                  <a:lnTo>
                    <a:pt x="246650" y="1357702"/>
                  </a:lnTo>
                  <a:lnTo>
                    <a:pt x="252679" y="1353885"/>
                  </a:lnTo>
                  <a:lnTo>
                    <a:pt x="259659" y="1349749"/>
                  </a:lnTo>
                  <a:lnTo>
                    <a:pt x="266005" y="1346250"/>
                  </a:lnTo>
                  <a:lnTo>
                    <a:pt x="272985" y="1343387"/>
                  </a:lnTo>
                  <a:lnTo>
                    <a:pt x="280282" y="1340205"/>
                  </a:lnTo>
                  <a:lnTo>
                    <a:pt x="287263" y="1337979"/>
                  </a:lnTo>
                  <a:lnTo>
                    <a:pt x="294877" y="1335752"/>
                  </a:lnTo>
                  <a:lnTo>
                    <a:pt x="302492" y="1334161"/>
                  </a:lnTo>
                  <a:lnTo>
                    <a:pt x="310107" y="1332889"/>
                  </a:lnTo>
                  <a:lnTo>
                    <a:pt x="318039" y="1331934"/>
                  </a:lnTo>
                  <a:lnTo>
                    <a:pt x="325971" y="1331298"/>
                  </a:lnTo>
                  <a:lnTo>
                    <a:pt x="333903" y="1330980"/>
                  </a:lnTo>
                  <a:lnTo>
                    <a:pt x="344056" y="1330026"/>
                  </a:lnTo>
                  <a:lnTo>
                    <a:pt x="372929" y="1327481"/>
                  </a:lnTo>
                  <a:lnTo>
                    <a:pt x="415762" y="1324300"/>
                  </a:lnTo>
                  <a:lnTo>
                    <a:pt x="441779" y="1322709"/>
                  </a:lnTo>
                  <a:lnTo>
                    <a:pt x="470017" y="1320800"/>
                  </a:lnTo>
                  <a:close/>
                  <a:moveTo>
                    <a:pt x="1004887" y="995363"/>
                  </a:moveTo>
                  <a:lnTo>
                    <a:pt x="1176337" y="995363"/>
                  </a:lnTo>
                  <a:lnTo>
                    <a:pt x="1176337" y="1265238"/>
                  </a:lnTo>
                  <a:lnTo>
                    <a:pt x="1004887" y="1265238"/>
                  </a:lnTo>
                  <a:lnTo>
                    <a:pt x="1004887" y="995363"/>
                  </a:lnTo>
                  <a:close/>
                  <a:moveTo>
                    <a:pt x="493561" y="847408"/>
                  </a:moveTo>
                  <a:lnTo>
                    <a:pt x="491024" y="847726"/>
                  </a:lnTo>
                  <a:lnTo>
                    <a:pt x="488804" y="848043"/>
                  </a:lnTo>
                  <a:lnTo>
                    <a:pt x="485950" y="848996"/>
                  </a:lnTo>
                  <a:lnTo>
                    <a:pt x="483730" y="849948"/>
                  </a:lnTo>
                  <a:lnTo>
                    <a:pt x="481510" y="851218"/>
                  </a:lnTo>
                  <a:lnTo>
                    <a:pt x="479290" y="852806"/>
                  </a:lnTo>
                  <a:lnTo>
                    <a:pt x="475167" y="856933"/>
                  </a:lnTo>
                  <a:lnTo>
                    <a:pt x="470727" y="861061"/>
                  </a:lnTo>
                  <a:lnTo>
                    <a:pt x="466604" y="865823"/>
                  </a:lnTo>
                  <a:lnTo>
                    <a:pt x="462482" y="871221"/>
                  </a:lnTo>
                  <a:lnTo>
                    <a:pt x="454553" y="882651"/>
                  </a:lnTo>
                  <a:lnTo>
                    <a:pt x="448527" y="890906"/>
                  </a:lnTo>
                  <a:lnTo>
                    <a:pt x="442819" y="899478"/>
                  </a:lnTo>
                  <a:lnTo>
                    <a:pt x="436793" y="908368"/>
                  </a:lnTo>
                  <a:lnTo>
                    <a:pt x="431402" y="917893"/>
                  </a:lnTo>
                  <a:lnTo>
                    <a:pt x="429499" y="926783"/>
                  </a:lnTo>
                  <a:lnTo>
                    <a:pt x="427596" y="935673"/>
                  </a:lnTo>
                  <a:lnTo>
                    <a:pt x="426010" y="945198"/>
                  </a:lnTo>
                  <a:lnTo>
                    <a:pt x="424742" y="954406"/>
                  </a:lnTo>
                  <a:lnTo>
                    <a:pt x="423790" y="963931"/>
                  </a:lnTo>
                  <a:lnTo>
                    <a:pt x="423156" y="973773"/>
                  </a:lnTo>
                  <a:lnTo>
                    <a:pt x="422839" y="982981"/>
                  </a:lnTo>
                  <a:lnTo>
                    <a:pt x="422839" y="992823"/>
                  </a:lnTo>
                  <a:lnTo>
                    <a:pt x="423156" y="1007111"/>
                  </a:lnTo>
                  <a:lnTo>
                    <a:pt x="424107" y="1020764"/>
                  </a:lnTo>
                  <a:lnTo>
                    <a:pt x="426010" y="1034099"/>
                  </a:lnTo>
                  <a:lnTo>
                    <a:pt x="428547" y="1047434"/>
                  </a:lnTo>
                  <a:lnTo>
                    <a:pt x="432036" y="1060769"/>
                  </a:lnTo>
                  <a:lnTo>
                    <a:pt x="435525" y="1073469"/>
                  </a:lnTo>
                  <a:lnTo>
                    <a:pt x="439965" y="1086169"/>
                  </a:lnTo>
                  <a:lnTo>
                    <a:pt x="445039" y="1098551"/>
                  </a:lnTo>
                  <a:lnTo>
                    <a:pt x="450430" y="1110934"/>
                  </a:lnTo>
                  <a:lnTo>
                    <a:pt x="456456" y="1122999"/>
                  </a:lnTo>
                  <a:lnTo>
                    <a:pt x="462799" y="1134429"/>
                  </a:lnTo>
                  <a:lnTo>
                    <a:pt x="469459" y="1145541"/>
                  </a:lnTo>
                  <a:lnTo>
                    <a:pt x="477070" y="1156019"/>
                  </a:lnTo>
                  <a:lnTo>
                    <a:pt x="484364" y="1166496"/>
                  </a:lnTo>
                  <a:lnTo>
                    <a:pt x="492293" y="1176656"/>
                  </a:lnTo>
                  <a:lnTo>
                    <a:pt x="500539" y="1186181"/>
                  </a:lnTo>
                  <a:lnTo>
                    <a:pt x="508784" y="1195389"/>
                  </a:lnTo>
                  <a:lnTo>
                    <a:pt x="517347" y="1204279"/>
                  </a:lnTo>
                  <a:lnTo>
                    <a:pt x="526227" y="1212216"/>
                  </a:lnTo>
                  <a:lnTo>
                    <a:pt x="535107" y="1220154"/>
                  </a:lnTo>
                  <a:lnTo>
                    <a:pt x="543987" y="1227456"/>
                  </a:lnTo>
                  <a:lnTo>
                    <a:pt x="553184" y="1234124"/>
                  </a:lnTo>
                  <a:lnTo>
                    <a:pt x="562381" y="1240474"/>
                  </a:lnTo>
                  <a:lnTo>
                    <a:pt x="571578" y="1245871"/>
                  </a:lnTo>
                  <a:lnTo>
                    <a:pt x="580775" y="1250951"/>
                  </a:lnTo>
                  <a:lnTo>
                    <a:pt x="589655" y="1255079"/>
                  </a:lnTo>
                  <a:lnTo>
                    <a:pt x="598853" y="1258889"/>
                  </a:lnTo>
                  <a:lnTo>
                    <a:pt x="607732" y="1262381"/>
                  </a:lnTo>
                  <a:lnTo>
                    <a:pt x="616612" y="1264604"/>
                  </a:lnTo>
                  <a:lnTo>
                    <a:pt x="624858" y="1266509"/>
                  </a:lnTo>
                  <a:lnTo>
                    <a:pt x="633421" y="1267461"/>
                  </a:lnTo>
                  <a:lnTo>
                    <a:pt x="641349" y="1267779"/>
                  </a:lnTo>
                  <a:lnTo>
                    <a:pt x="649595" y="1267461"/>
                  </a:lnTo>
                  <a:lnTo>
                    <a:pt x="657524" y="1266509"/>
                  </a:lnTo>
                  <a:lnTo>
                    <a:pt x="666404" y="1264604"/>
                  </a:lnTo>
                  <a:lnTo>
                    <a:pt x="674967" y="1262381"/>
                  </a:lnTo>
                  <a:lnTo>
                    <a:pt x="684164" y="1258889"/>
                  </a:lnTo>
                  <a:lnTo>
                    <a:pt x="692726" y="1255079"/>
                  </a:lnTo>
                  <a:lnTo>
                    <a:pt x="701924" y="1250951"/>
                  </a:lnTo>
                  <a:lnTo>
                    <a:pt x="711121" y="1245871"/>
                  </a:lnTo>
                  <a:lnTo>
                    <a:pt x="720318" y="1240474"/>
                  </a:lnTo>
                  <a:lnTo>
                    <a:pt x="729515" y="1234124"/>
                  </a:lnTo>
                  <a:lnTo>
                    <a:pt x="738395" y="1227456"/>
                  </a:lnTo>
                  <a:lnTo>
                    <a:pt x="747592" y="1220154"/>
                  </a:lnTo>
                  <a:lnTo>
                    <a:pt x="756472" y="1212216"/>
                  </a:lnTo>
                  <a:lnTo>
                    <a:pt x="765352" y="1204279"/>
                  </a:lnTo>
                  <a:lnTo>
                    <a:pt x="773915" y="1195389"/>
                  </a:lnTo>
                  <a:lnTo>
                    <a:pt x="782160" y="1186181"/>
                  </a:lnTo>
                  <a:lnTo>
                    <a:pt x="790406" y="1176656"/>
                  </a:lnTo>
                  <a:lnTo>
                    <a:pt x="798652" y="1166496"/>
                  </a:lnTo>
                  <a:lnTo>
                    <a:pt x="805946" y="1156019"/>
                  </a:lnTo>
                  <a:lnTo>
                    <a:pt x="813240" y="1145541"/>
                  </a:lnTo>
                  <a:lnTo>
                    <a:pt x="819900" y="1134429"/>
                  </a:lnTo>
                  <a:lnTo>
                    <a:pt x="826243" y="1122999"/>
                  </a:lnTo>
                  <a:lnTo>
                    <a:pt x="831952" y="1110934"/>
                  </a:lnTo>
                  <a:lnTo>
                    <a:pt x="837660" y="1098551"/>
                  </a:lnTo>
                  <a:lnTo>
                    <a:pt x="842417" y="1086169"/>
                  </a:lnTo>
                  <a:lnTo>
                    <a:pt x="847174" y="1073469"/>
                  </a:lnTo>
                  <a:lnTo>
                    <a:pt x="850980" y="1060769"/>
                  </a:lnTo>
                  <a:lnTo>
                    <a:pt x="853834" y="1047434"/>
                  </a:lnTo>
                  <a:lnTo>
                    <a:pt x="856689" y="1034099"/>
                  </a:lnTo>
                  <a:lnTo>
                    <a:pt x="858592" y="1020764"/>
                  </a:lnTo>
                  <a:lnTo>
                    <a:pt x="859543" y="1007111"/>
                  </a:lnTo>
                  <a:lnTo>
                    <a:pt x="860177" y="992823"/>
                  </a:lnTo>
                  <a:lnTo>
                    <a:pt x="859860" y="984886"/>
                  </a:lnTo>
                  <a:lnTo>
                    <a:pt x="859543" y="976313"/>
                  </a:lnTo>
                  <a:lnTo>
                    <a:pt x="837343" y="975361"/>
                  </a:lnTo>
                  <a:lnTo>
                    <a:pt x="814509" y="973773"/>
                  </a:lnTo>
                  <a:lnTo>
                    <a:pt x="791040" y="970916"/>
                  </a:lnTo>
                  <a:lnTo>
                    <a:pt x="767255" y="968058"/>
                  </a:lnTo>
                  <a:lnTo>
                    <a:pt x="743469" y="964566"/>
                  </a:lnTo>
                  <a:lnTo>
                    <a:pt x="719366" y="960438"/>
                  </a:lnTo>
                  <a:lnTo>
                    <a:pt x="695898" y="955041"/>
                  </a:lnTo>
                  <a:lnTo>
                    <a:pt x="684481" y="952501"/>
                  </a:lnTo>
                  <a:lnTo>
                    <a:pt x="673064" y="949643"/>
                  </a:lnTo>
                  <a:lnTo>
                    <a:pt x="661964" y="946468"/>
                  </a:lnTo>
                  <a:lnTo>
                    <a:pt x="651181" y="943293"/>
                  </a:lnTo>
                  <a:lnTo>
                    <a:pt x="640398" y="940118"/>
                  </a:lnTo>
                  <a:lnTo>
                    <a:pt x="629932" y="936308"/>
                  </a:lnTo>
                  <a:lnTo>
                    <a:pt x="620101" y="932816"/>
                  </a:lnTo>
                  <a:lnTo>
                    <a:pt x="610270" y="929006"/>
                  </a:lnTo>
                  <a:lnTo>
                    <a:pt x="601073" y="924878"/>
                  </a:lnTo>
                  <a:lnTo>
                    <a:pt x="592510" y="921068"/>
                  </a:lnTo>
                  <a:lnTo>
                    <a:pt x="583947" y="916941"/>
                  </a:lnTo>
                  <a:lnTo>
                    <a:pt x="576018" y="912178"/>
                  </a:lnTo>
                  <a:lnTo>
                    <a:pt x="568724" y="907733"/>
                  </a:lnTo>
                  <a:lnTo>
                    <a:pt x="561747" y="903288"/>
                  </a:lnTo>
                  <a:lnTo>
                    <a:pt x="555404" y="898208"/>
                  </a:lnTo>
                  <a:lnTo>
                    <a:pt x="550013" y="893128"/>
                  </a:lnTo>
                  <a:lnTo>
                    <a:pt x="544938" y="887731"/>
                  </a:lnTo>
                  <a:lnTo>
                    <a:pt x="540498" y="882651"/>
                  </a:lnTo>
                  <a:lnTo>
                    <a:pt x="536376" y="876936"/>
                  </a:lnTo>
                  <a:lnTo>
                    <a:pt x="532253" y="872173"/>
                  </a:lnTo>
                  <a:lnTo>
                    <a:pt x="528447" y="867728"/>
                  </a:lnTo>
                  <a:lnTo>
                    <a:pt x="524641" y="863601"/>
                  </a:lnTo>
                  <a:lnTo>
                    <a:pt x="520836" y="860426"/>
                  </a:lnTo>
                  <a:lnTo>
                    <a:pt x="517347" y="857251"/>
                  </a:lnTo>
                  <a:lnTo>
                    <a:pt x="514176" y="854393"/>
                  </a:lnTo>
                  <a:lnTo>
                    <a:pt x="511004" y="852488"/>
                  </a:lnTo>
                  <a:lnTo>
                    <a:pt x="507833" y="850583"/>
                  </a:lnTo>
                  <a:lnTo>
                    <a:pt x="504661" y="849313"/>
                  </a:lnTo>
                  <a:lnTo>
                    <a:pt x="501807" y="848361"/>
                  </a:lnTo>
                  <a:lnTo>
                    <a:pt x="499270" y="847726"/>
                  </a:lnTo>
                  <a:lnTo>
                    <a:pt x="496099" y="847408"/>
                  </a:lnTo>
                  <a:lnTo>
                    <a:pt x="493561" y="847408"/>
                  </a:lnTo>
                  <a:close/>
                  <a:moveTo>
                    <a:pt x="1304925" y="828675"/>
                  </a:moveTo>
                  <a:lnTo>
                    <a:pt x="1476375" y="828675"/>
                  </a:lnTo>
                  <a:lnTo>
                    <a:pt x="1476375" y="1252538"/>
                  </a:lnTo>
                  <a:lnTo>
                    <a:pt x="1304925" y="1252538"/>
                  </a:lnTo>
                  <a:lnTo>
                    <a:pt x="1304925" y="828675"/>
                  </a:lnTo>
                  <a:close/>
                  <a:moveTo>
                    <a:pt x="634055" y="655638"/>
                  </a:moveTo>
                  <a:lnTo>
                    <a:pt x="641349" y="655638"/>
                  </a:lnTo>
                  <a:lnTo>
                    <a:pt x="648644" y="655638"/>
                  </a:lnTo>
                  <a:lnTo>
                    <a:pt x="655938" y="655956"/>
                  </a:lnTo>
                  <a:lnTo>
                    <a:pt x="662915" y="656591"/>
                  </a:lnTo>
                  <a:lnTo>
                    <a:pt x="669892" y="657226"/>
                  </a:lnTo>
                  <a:lnTo>
                    <a:pt x="677187" y="658178"/>
                  </a:lnTo>
                  <a:lnTo>
                    <a:pt x="684164" y="659766"/>
                  </a:lnTo>
                  <a:lnTo>
                    <a:pt x="691141" y="661036"/>
                  </a:lnTo>
                  <a:lnTo>
                    <a:pt x="698118" y="662623"/>
                  </a:lnTo>
                  <a:lnTo>
                    <a:pt x="704778" y="664211"/>
                  </a:lnTo>
                  <a:lnTo>
                    <a:pt x="711438" y="666433"/>
                  </a:lnTo>
                  <a:lnTo>
                    <a:pt x="718415" y="668338"/>
                  </a:lnTo>
                  <a:lnTo>
                    <a:pt x="724758" y="670878"/>
                  </a:lnTo>
                  <a:lnTo>
                    <a:pt x="731418" y="673418"/>
                  </a:lnTo>
                  <a:lnTo>
                    <a:pt x="737761" y="676276"/>
                  </a:lnTo>
                  <a:lnTo>
                    <a:pt x="744421" y="679133"/>
                  </a:lnTo>
                  <a:lnTo>
                    <a:pt x="750446" y="682308"/>
                  </a:lnTo>
                  <a:lnTo>
                    <a:pt x="763132" y="688976"/>
                  </a:lnTo>
                  <a:lnTo>
                    <a:pt x="775500" y="696596"/>
                  </a:lnTo>
                  <a:lnTo>
                    <a:pt x="787235" y="704533"/>
                  </a:lnTo>
                  <a:lnTo>
                    <a:pt x="798652" y="713423"/>
                  </a:lnTo>
                  <a:lnTo>
                    <a:pt x="809435" y="722631"/>
                  </a:lnTo>
                  <a:lnTo>
                    <a:pt x="819900" y="732791"/>
                  </a:lnTo>
                  <a:lnTo>
                    <a:pt x="830049" y="743586"/>
                  </a:lnTo>
                  <a:lnTo>
                    <a:pt x="839880" y="754698"/>
                  </a:lnTo>
                  <a:lnTo>
                    <a:pt x="849394" y="766446"/>
                  </a:lnTo>
                  <a:lnTo>
                    <a:pt x="858274" y="778511"/>
                  </a:lnTo>
                  <a:lnTo>
                    <a:pt x="866520" y="791211"/>
                  </a:lnTo>
                  <a:lnTo>
                    <a:pt x="874449" y="804546"/>
                  </a:lnTo>
                  <a:lnTo>
                    <a:pt x="881743" y="818198"/>
                  </a:lnTo>
                  <a:lnTo>
                    <a:pt x="888403" y="832168"/>
                  </a:lnTo>
                  <a:lnTo>
                    <a:pt x="894746" y="847091"/>
                  </a:lnTo>
                  <a:lnTo>
                    <a:pt x="900137" y="861696"/>
                  </a:lnTo>
                  <a:lnTo>
                    <a:pt x="905529" y="876936"/>
                  </a:lnTo>
                  <a:lnTo>
                    <a:pt x="909651" y="892811"/>
                  </a:lnTo>
                  <a:lnTo>
                    <a:pt x="913457" y="908686"/>
                  </a:lnTo>
                  <a:lnTo>
                    <a:pt x="916946" y="924878"/>
                  </a:lnTo>
                  <a:lnTo>
                    <a:pt x="919166" y="941706"/>
                  </a:lnTo>
                  <a:lnTo>
                    <a:pt x="921068" y="958533"/>
                  </a:lnTo>
                  <a:lnTo>
                    <a:pt x="922020" y="975678"/>
                  </a:lnTo>
                  <a:lnTo>
                    <a:pt x="922337" y="992823"/>
                  </a:lnTo>
                  <a:lnTo>
                    <a:pt x="922337" y="1002031"/>
                  </a:lnTo>
                  <a:lnTo>
                    <a:pt x="922020" y="1010921"/>
                  </a:lnTo>
                  <a:lnTo>
                    <a:pt x="921386" y="1019811"/>
                  </a:lnTo>
                  <a:lnTo>
                    <a:pt x="920434" y="1028384"/>
                  </a:lnTo>
                  <a:lnTo>
                    <a:pt x="919483" y="1037274"/>
                  </a:lnTo>
                  <a:lnTo>
                    <a:pt x="918214" y="1045846"/>
                  </a:lnTo>
                  <a:lnTo>
                    <a:pt x="916628" y="1054419"/>
                  </a:lnTo>
                  <a:lnTo>
                    <a:pt x="915043" y="1062674"/>
                  </a:lnTo>
                  <a:lnTo>
                    <a:pt x="912823" y="1070929"/>
                  </a:lnTo>
                  <a:lnTo>
                    <a:pt x="910603" y="1079501"/>
                  </a:lnTo>
                  <a:lnTo>
                    <a:pt x="908383" y="1087756"/>
                  </a:lnTo>
                  <a:lnTo>
                    <a:pt x="906163" y="1095694"/>
                  </a:lnTo>
                  <a:lnTo>
                    <a:pt x="903309" y="1103631"/>
                  </a:lnTo>
                  <a:lnTo>
                    <a:pt x="900137" y="1111569"/>
                  </a:lnTo>
                  <a:lnTo>
                    <a:pt x="897283" y="1119189"/>
                  </a:lnTo>
                  <a:lnTo>
                    <a:pt x="894111" y="1126809"/>
                  </a:lnTo>
                  <a:lnTo>
                    <a:pt x="887134" y="1141731"/>
                  </a:lnTo>
                  <a:lnTo>
                    <a:pt x="879523" y="1156336"/>
                  </a:lnTo>
                  <a:lnTo>
                    <a:pt x="871277" y="1170624"/>
                  </a:lnTo>
                  <a:lnTo>
                    <a:pt x="862714" y="1184276"/>
                  </a:lnTo>
                  <a:lnTo>
                    <a:pt x="853517" y="1197611"/>
                  </a:lnTo>
                  <a:lnTo>
                    <a:pt x="843686" y="1209994"/>
                  </a:lnTo>
                  <a:lnTo>
                    <a:pt x="833854" y="1222376"/>
                  </a:lnTo>
                  <a:lnTo>
                    <a:pt x="823389" y="1233806"/>
                  </a:lnTo>
                  <a:lnTo>
                    <a:pt x="812606" y="1244919"/>
                  </a:lnTo>
                  <a:lnTo>
                    <a:pt x="801823" y="1255396"/>
                  </a:lnTo>
                  <a:lnTo>
                    <a:pt x="790406" y="1265239"/>
                  </a:lnTo>
                  <a:lnTo>
                    <a:pt x="778989" y="1274446"/>
                  </a:lnTo>
                  <a:lnTo>
                    <a:pt x="767255" y="1282701"/>
                  </a:lnTo>
                  <a:lnTo>
                    <a:pt x="755521" y="1290956"/>
                  </a:lnTo>
                  <a:lnTo>
                    <a:pt x="743786" y="1298259"/>
                  </a:lnTo>
                  <a:lnTo>
                    <a:pt x="732052" y="1304609"/>
                  </a:lnTo>
                  <a:lnTo>
                    <a:pt x="720318" y="1310641"/>
                  </a:lnTo>
                  <a:lnTo>
                    <a:pt x="708584" y="1315721"/>
                  </a:lnTo>
                  <a:lnTo>
                    <a:pt x="696849" y="1320166"/>
                  </a:lnTo>
                  <a:lnTo>
                    <a:pt x="685432" y="1323659"/>
                  </a:lnTo>
                  <a:lnTo>
                    <a:pt x="674015" y="1326516"/>
                  </a:lnTo>
                  <a:lnTo>
                    <a:pt x="662915" y="1328421"/>
                  </a:lnTo>
                  <a:lnTo>
                    <a:pt x="657207" y="1329374"/>
                  </a:lnTo>
                  <a:lnTo>
                    <a:pt x="652132" y="1329691"/>
                  </a:lnTo>
                  <a:lnTo>
                    <a:pt x="646424" y="1330009"/>
                  </a:lnTo>
                  <a:lnTo>
                    <a:pt x="641349" y="1330326"/>
                  </a:lnTo>
                  <a:lnTo>
                    <a:pt x="635958" y="1330009"/>
                  </a:lnTo>
                  <a:lnTo>
                    <a:pt x="630884" y="1329691"/>
                  </a:lnTo>
                  <a:lnTo>
                    <a:pt x="625492" y="1329374"/>
                  </a:lnTo>
                  <a:lnTo>
                    <a:pt x="620101" y="1328421"/>
                  </a:lnTo>
                  <a:lnTo>
                    <a:pt x="609001" y="1326516"/>
                  </a:lnTo>
                  <a:lnTo>
                    <a:pt x="597584" y="1323659"/>
                  </a:lnTo>
                  <a:lnTo>
                    <a:pt x="585850" y="1320166"/>
                  </a:lnTo>
                  <a:lnTo>
                    <a:pt x="574433" y="1315721"/>
                  </a:lnTo>
                  <a:lnTo>
                    <a:pt x="562698" y="1310641"/>
                  </a:lnTo>
                  <a:lnTo>
                    <a:pt x="550647" y="1304609"/>
                  </a:lnTo>
                  <a:lnTo>
                    <a:pt x="538913" y="1298259"/>
                  </a:lnTo>
                  <a:lnTo>
                    <a:pt x="527179" y="1290956"/>
                  </a:lnTo>
                  <a:lnTo>
                    <a:pt x="515444" y="1282701"/>
                  </a:lnTo>
                  <a:lnTo>
                    <a:pt x="503710" y="1274446"/>
                  </a:lnTo>
                  <a:lnTo>
                    <a:pt x="492293" y="1265239"/>
                  </a:lnTo>
                  <a:lnTo>
                    <a:pt x="481193" y="1255396"/>
                  </a:lnTo>
                  <a:lnTo>
                    <a:pt x="470093" y="1244919"/>
                  </a:lnTo>
                  <a:lnTo>
                    <a:pt x="459310" y="1233806"/>
                  </a:lnTo>
                  <a:lnTo>
                    <a:pt x="448845" y="1222376"/>
                  </a:lnTo>
                  <a:lnTo>
                    <a:pt x="438696" y="1209994"/>
                  </a:lnTo>
                  <a:lnTo>
                    <a:pt x="429499" y="1197611"/>
                  </a:lnTo>
                  <a:lnTo>
                    <a:pt x="419985" y="1184276"/>
                  </a:lnTo>
                  <a:lnTo>
                    <a:pt x="411422" y="1170624"/>
                  </a:lnTo>
                  <a:lnTo>
                    <a:pt x="403176" y="1156336"/>
                  </a:lnTo>
                  <a:lnTo>
                    <a:pt x="395565" y="1141731"/>
                  </a:lnTo>
                  <a:lnTo>
                    <a:pt x="388588" y="1126809"/>
                  </a:lnTo>
                  <a:lnTo>
                    <a:pt x="385416" y="1119189"/>
                  </a:lnTo>
                  <a:lnTo>
                    <a:pt x="382245" y="1111569"/>
                  </a:lnTo>
                  <a:lnTo>
                    <a:pt x="379390" y="1103631"/>
                  </a:lnTo>
                  <a:lnTo>
                    <a:pt x="376853" y="1095694"/>
                  </a:lnTo>
                  <a:lnTo>
                    <a:pt x="374316" y="1087756"/>
                  </a:lnTo>
                  <a:lnTo>
                    <a:pt x="372096" y="1079501"/>
                  </a:lnTo>
                  <a:lnTo>
                    <a:pt x="369559" y="1070929"/>
                  </a:lnTo>
                  <a:lnTo>
                    <a:pt x="367656" y="1062674"/>
                  </a:lnTo>
                  <a:lnTo>
                    <a:pt x="366071" y="1054419"/>
                  </a:lnTo>
                  <a:lnTo>
                    <a:pt x="364485" y="1045846"/>
                  </a:lnTo>
                  <a:lnTo>
                    <a:pt x="363216" y="1037274"/>
                  </a:lnTo>
                  <a:lnTo>
                    <a:pt x="362265" y="1028384"/>
                  </a:lnTo>
                  <a:lnTo>
                    <a:pt x="361313" y="1019811"/>
                  </a:lnTo>
                  <a:lnTo>
                    <a:pt x="360996" y="1010921"/>
                  </a:lnTo>
                  <a:lnTo>
                    <a:pt x="360362" y="1002031"/>
                  </a:lnTo>
                  <a:lnTo>
                    <a:pt x="360362" y="992823"/>
                  </a:lnTo>
                  <a:lnTo>
                    <a:pt x="360679" y="975678"/>
                  </a:lnTo>
                  <a:lnTo>
                    <a:pt x="361948" y="958533"/>
                  </a:lnTo>
                  <a:lnTo>
                    <a:pt x="363533" y="941706"/>
                  </a:lnTo>
                  <a:lnTo>
                    <a:pt x="366071" y="924878"/>
                  </a:lnTo>
                  <a:lnTo>
                    <a:pt x="368925" y="908686"/>
                  </a:lnTo>
                  <a:lnTo>
                    <a:pt x="373048" y="892811"/>
                  </a:lnTo>
                  <a:lnTo>
                    <a:pt x="377171" y="876936"/>
                  </a:lnTo>
                  <a:lnTo>
                    <a:pt x="382245" y="861696"/>
                  </a:lnTo>
                  <a:lnTo>
                    <a:pt x="387953" y="847091"/>
                  </a:lnTo>
                  <a:lnTo>
                    <a:pt x="393979" y="832168"/>
                  </a:lnTo>
                  <a:lnTo>
                    <a:pt x="400956" y="818198"/>
                  </a:lnTo>
                  <a:lnTo>
                    <a:pt x="408568" y="804546"/>
                  </a:lnTo>
                  <a:lnTo>
                    <a:pt x="416179" y="791211"/>
                  </a:lnTo>
                  <a:lnTo>
                    <a:pt x="424425" y="778511"/>
                  </a:lnTo>
                  <a:lnTo>
                    <a:pt x="433305" y="766446"/>
                  </a:lnTo>
                  <a:lnTo>
                    <a:pt x="442819" y="754698"/>
                  </a:lnTo>
                  <a:lnTo>
                    <a:pt x="452650" y="743586"/>
                  </a:lnTo>
                  <a:lnTo>
                    <a:pt x="462482" y="732791"/>
                  </a:lnTo>
                  <a:lnTo>
                    <a:pt x="473264" y="722631"/>
                  </a:lnTo>
                  <a:lnTo>
                    <a:pt x="484047" y="713423"/>
                  </a:lnTo>
                  <a:lnTo>
                    <a:pt x="495464" y="704533"/>
                  </a:lnTo>
                  <a:lnTo>
                    <a:pt x="507516" y="696596"/>
                  </a:lnTo>
                  <a:lnTo>
                    <a:pt x="519567" y="688976"/>
                  </a:lnTo>
                  <a:lnTo>
                    <a:pt x="531936" y="682308"/>
                  </a:lnTo>
                  <a:lnTo>
                    <a:pt x="538278" y="679133"/>
                  </a:lnTo>
                  <a:lnTo>
                    <a:pt x="544938" y="676276"/>
                  </a:lnTo>
                  <a:lnTo>
                    <a:pt x="551281" y="673418"/>
                  </a:lnTo>
                  <a:lnTo>
                    <a:pt x="557941" y="670878"/>
                  </a:lnTo>
                  <a:lnTo>
                    <a:pt x="564284" y="668338"/>
                  </a:lnTo>
                  <a:lnTo>
                    <a:pt x="571261" y="666433"/>
                  </a:lnTo>
                  <a:lnTo>
                    <a:pt x="577921" y="664211"/>
                  </a:lnTo>
                  <a:lnTo>
                    <a:pt x="584898" y="662623"/>
                  </a:lnTo>
                  <a:lnTo>
                    <a:pt x="591875" y="661036"/>
                  </a:lnTo>
                  <a:lnTo>
                    <a:pt x="598535" y="659766"/>
                  </a:lnTo>
                  <a:lnTo>
                    <a:pt x="605830" y="658178"/>
                  </a:lnTo>
                  <a:lnTo>
                    <a:pt x="612490" y="657226"/>
                  </a:lnTo>
                  <a:lnTo>
                    <a:pt x="619784" y="656591"/>
                  </a:lnTo>
                  <a:lnTo>
                    <a:pt x="627078" y="655956"/>
                  </a:lnTo>
                  <a:lnTo>
                    <a:pt x="634055" y="655638"/>
                  </a:lnTo>
                  <a:close/>
                  <a:moveTo>
                    <a:pt x="1604962" y="463550"/>
                  </a:moveTo>
                  <a:lnTo>
                    <a:pt x="1776412" y="463550"/>
                  </a:lnTo>
                  <a:lnTo>
                    <a:pt x="1776412" y="1252538"/>
                  </a:lnTo>
                  <a:lnTo>
                    <a:pt x="1604962" y="1252538"/>
                  </a:lnTo>
                  <a:lnTo>
                    <a:pt x="1604962" y="463550"/>
                  </a:lnTo>
                  <a:close/>
                  <a:moveTo>
                    <a:pt x="0" y="0"/>
                  </a:moveTo>
                  <a:lnTo>
                    <a:pt x="2125663" y="0"/>
                  </a:lnTo>
                  <a:lnTo>
                    <a:pt x="2125663" y="171553"/>
                  </a:lnTo>
                  <a:lnTo>
                    <a:pt x="2039621" y="171553"/>
                  </a:lnTo>
                  <a:lnTo>
                    <a:pt x="2039621" y="1577975"/>
                  </a:lnTo>
                  <a:lnTo>
                    <a:pt x="1252220" y="1577975"/>
                  </a:lnTo>
                  <a:lnTo>
                    <a:pt x="1252220" y="1449310"/>
                  </a:lnTo>
                  <a:lnTo>
                    <a:pt x="1911033" y="1449310"/>
                  </a:lnTo>
                  <a:lnTo>
                    <a:pt x="1911033" y="171553"/>
                  </a:lnTo>
                  <a:lnTo>
                    <a:pt x="195263" y="171553"/>
                  </a:lnTo>
                  <a:lnTo>
                    <a:pt x="195263" y="1249164"/>
                  </a:lnTo>
                  <a:lnTo>
                    <a:pt x="66675" y="1249164"/>
                  </a:lnTo>
                  <a:lnTo>
                    <a:pt x="66675" y="171553"/>
                  </a:lnTo>
                  <a:lnTo>
                    <a:pt x="0" y="171553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rgbClr val="E94744"/>
                </a:gs>
                <a:gs pos="0">
                  <a:srgbClr val="E94744">
                    <a:lumMod val="75000"/>
                  </a:srgbClr>
                </a:gs>
              </a:gsLst>
              <a:lin ang="5400000" scaled="1"/>
            </a:gradFill>
            <a:ln w="28575" cap="flat">
              <a:noFill/>
              <a:prstDash val="solid"/>
              <a:miter lim="800000"/>
            </a:ln>
            <a:effectLst>
              <a:outerShdw blurRad="228600" dist="228600" dir="5400000" algn="t" rotWithShape="0">
                <a:sysClr val="windowText" lastClr="000000">
                  <a:lumMod val="85000"/>
                  <a:lumOff val="15000"/>
                  <a:alpha val="28000"/>
                </a:sys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3467456" y="3631743"/>
            <a:ext cx="3523606" cy="863294"/>
            <a:chOff x="3580172" y="2827551"/>
            <a:chExt cx="3523606" cy="863294"/>
          </a:xfrm>
        </p:grpSpPr>
        <p:pic>
          <p:nvPicPr>
            <p:cNvPr id="77" name="图片 76"/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rcRect t="76775"/>
            <a:stretch>
              <a:fillRect/>
            </a:stretch>
          </p:blipFill>
          <p:spPr>
            <a:xfrm rot="16200000">
              <a:off x="6614451" y="3069286"/>
              <a:ext cx="718813" cy="259841"/>
            </a:xfrm>
            <a:prstGeom prst="rect">
              <a:avLst/>
            </a:prstGeom>
          </p:spPr>
        </p:pic>
        <p:pic>
          <p:nvPicPr>
            <p:cNvPr id="78" name="图片 77"/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rcRect t="76775"/>
            <a:stretch>
              <a:fillRect/>
            </a:stretch>
          </p:blipFill>
          <p:spPr>
            <a:xfrm>
              <a:off x="3858753" y="3539818"/>
              <a:ext cx="2735177" cy="151027"/>
            </a:xfrm>
            <a:prstGeom prst="rect">
              <a:avLst/>
            </a:prstGeom>
          </p:spPr>
        </p:pic>
        <p:sp>
          <p:nvSpPr>
            <p:cNvPr id="79" name="圆角矩形 78"/>
            <p:cNvSpPr/>
            <p:nvPr/>
          </p:nvSpPr>
          <p:spPr>
            <a:xfrm>
              <a:off x="3580172" y="2827551"/>
              <a:ext cx="3292340" cy="718813"/>
            </a:xfrm>
            <a:prstGeom prst="roundRect">
              <a:avLst>
                <a:gd name="adj" fmla="val 9218"/>
              </a:avLst>
            </a:prstGeom>
            <a:gradFill>
              <a:gsLst>
                <a:gs pos="47000">
                  <a:srgbClr val="FDFDFD"/>
                </a:gs>
                <a:gs pos="53000">
                  <a:srgbClr val="E8E8E8"/>
                </a:gs>
                <a:gs pos="100000">
                  <a:srgbClr val="ECECEC"/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>
              <a:outerShdw blurRad="76200" dist="38100" dir="2700000" algn="tl" rotWithShape="0">
                <a:prstClr val="black">
                  <a:alpha val="14000"/>
                </a:prstClr>
              </a:outerShdw>
            </a:effectLst>
          </p:spPr>
          <p:txBody>
            <a:bodyPr lIns="68589" tIns="34295" rIns="68589" bIns="34295"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0" name="矩形 79"/>
            <p:cNvSpPr/>
            <p:nvPr/>
          </p:nvSpPr>
          <p:spPr>
            <a:xfrm>
              <a:off x="4725265" y="2956586"/>
              <a:ext cx="2011680" cy="3848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50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</a:p>
          </p:txBody>
        </p:sp>
        <p:sp>
          <p:nvSpPr>
            <p:cNvPr id="81" name="KSO_Shape"/>
            <p:cNvSpPr/>
            <p:nvPr/>
          </p:nvSpPr>
          <p:spPr bwMode="auto">
            <a:xfrm>
              <a:off x="4131559" y="3004592"/>
              <a:ext cx="317533" cy="314358"/>
            </a:xfrm>
            <a:custGeom>
              <a:avLst/>
              <a:gdLst>
                <a:gd name="T0" fmla="*/ 615878 w 2390775"/>
                <a:gd name="T1" fmla="*/ 1467970 h 2365376"/>
                <a:gd name="T2" fmla="*/ 587250 w 2390775"/>
                <a:gd name="T3" fmla="*/ 1401697 h 2365376"/>
                <a:gd name="T4" fmla="*/ 1282649 w 2390775"/>
                <a:gd name="T5" fmla="*/ 1393474 h 2365376"/>
                <a:gd name="T6" fmla="*/ 1180915 w 2390775"/>
                <a:gd name="T7" fmla="*/ 1446870 h 2365376"/>
                <a:gd name="T8" fmla="*/ 1210073 w 2390775"/>
                <a:gd name="T9" fmla="*/ 1382167 h 2365376"/>
                <a:gd name="T10" fmla="*/ 653657 w 2390775"/>
                <a:gd name="T11" fmla="*/ 1314699 h 2365376"/>
                <a:gd name="T12" fmla="*/ 646041 w 2390775"/>
                <a:gd name="T13" fmla="*/ 1180275 h 2365376"/>
                <a:gd name="T14" fmla="*/ 589870 w 2390775"/>
                <a:gd name="T15" fmla="*/ 1105327 h 2365376"/>
                <a:gd name="T16" fmla="*/ 599516 w 2390775"/>
                <a:gd name="T17" fmla="*/ 1141280 h 2365376"/>
                <a:gd name="T18" fmla="*/ 579914 w 2390775"/>
                <a:gd name="T19" fmla="*/ 1158779 h 2365376"/>
                <a:gd name="T20" fmla="*/ 541333 w 2390775"/>
                <a:gd name="T21" fmla="*/ 1105965 h 2365376"/>
                <a:gd name="T22" fmla="*/ 1137260 w 2390775"/>
                <a:gd name="T23" fmla="*/ 1009231 h 2365376"/>
                <a:gd name="T24" fmla="*/ 1143562 w 2390775"/>
                <a:gd name="T25" fmla="*/ 1026145 h 2365376"/>
                <a:gd name="T26" fmla="*/ 1096615 w 2390775"/>
                <a:gd name="T27" fmla="*/ 1069549 h 2365376"/>
                <a:gd name="T28" fmla="*/ 1102602 w 2390775"/>
                <a:gd name="T29" fmla="*/ 1001572 h 2365376"/>
                <a:gd name="T30" fmla="*/ 972739 w 2390775"/>
                <a:gd name="T31" fmla="*/ 835988 h 2365376"/>
                <a:gd name="T32" fmla="*/ 989500 w 2390775"/>
                <a:gd name="T33" fmla="*/ 1138672 h 2365376"/>
                <a:gd name="T34" fmla="*/ 639427 w 2390775"/>
                <a:gd name="T35" fmla="*/ 1423644 h 2365376"/>
                <a:gd name="T36" fmla="*/ 599898 w 2390775"/>
                <a:gd name="T37" fmla="*/ 1003302 h 2365376"/>
                <a:gd name="T38" fmla="*/ 529694 w 2390775"/>
                <a:gd name="T39" fmla="*/ 1090596 h 2365376"/>
                <a:gd name="T40" fmla="*/ 602428 w 2390775"/>
                <a:gd name="T41" fmla="*/ 868249 h 2365376"/>
                <a:gd name="T42" fmla="*/ 861740 w 2390775"/>
                <a:gd name="T43" fmla="*/ 924231 h 2365376"/>
                <a:gd name="T44" fmla="*/ 755609 w 2390775"/>
                <a:gd name="T45" fmla="*/ 542052 h 2365376"/>
                <a:gd name="T46" fmla="*/ 929665 w 2390775"/>
                <a:gd name="T47" fmla="*/ 525915 h 2365376"/>
                <a:gd name="T48" fmla="*/ 909019 w 2390775"/>
                <a:gd name="T49" fmla="*/ 571798 h 2365376"/>
                <a:gd name="T50" fmla="*/ 936652 w 2390775"/>
                <a:gd name="T51" fmla="*/ 586353 h 2365376"/>
                <a:gd name="T52" fmla="*/ 928394 w 2390775"/>
                <a:gd name="T53" fmla="*/ 688879 h 2365376"/>
                <a:gd name="T54" fmla="*/ 840414 w 2390775"/>
                <a:gd name="T55" fmla="*/ 772101 h 2365376"/>
                <a:gd name="T56" fmla="*/ 742269 w 2390775"/>
                <a:gd name="T57" fmla="*/ 675588 h 2365376"/>
                <a:gd name="T58" fmla="*/ 738139 w 2390775"/>
                <a:gd name="T59" fmla="*/ 608504 h 2365376"/>
                <a:gd name="T60" fmla="*/ 761643 w 2390775"/>
                <a:gd name="T61" fmla="*/ 510093 h 2365376"/>
                <a:gd name="T62" fmla="*/ 617010 w 2390775"/>
                <a:gd name="T63" fmla="*/ 449064 h 2365376"/>
                <a:gd name="T64" fmla="*/ 350272 w 2390775"/>
                <a:gd name="T65" fmla="*/ 638327 h 2365376"/>
                <a:gd name="T66" fmla="*/ 215163 w 2390775"/>
                <a:gd name="T67" fmla="*/ 939947 h 2365376"/>
                <a:gd name="T68" fmla="*/ 256613 w 2390775"/>
                <a:gd name="T69" fmla="*/ 1277331 h 2365376"/>
                <a:gd name="T70" fmla="*/ 458486 w 2390775"/>
                <a:gd name="T71" fmla="*/ 1534008 h 2365376"/>
                <a:gd name="T72" fmla="*/ 767308 w 2390775"/>
                <a:gd name="T73" fmla="*/ 1655225 h 2365376"/>
                <a:gd name="T74" fmla="*/ 1101127 w 2390775"/>
                <a:gd name="T75" fmla="*/ 1596674 h 2365376"/>
                <a:gd name="T76" fmla="*/ 1347614 w 2390775"/>
                <a:gd name="T77" fmla="*/ 1383040 h 2365376"/>
                <a:gd name="T78" fmla="*/ 1453614 w 2390775"/>
                <a:gd name="T79" fmla="*/ 1066861 h 2365376"/>
                <a:gd name="T80" fmla="*/ 1378939 w 2390775"/>
                <a:gd name="T81" fmla="*/ 738024 h 2365376"/>
                <a:gd name="T82" fmla="*/ 1153652 w 2390775"/>
                <a:gd name="T83" fmla="*/ 501602 h 2365376"/>
                <a:gd name="T84" fmla="*/ 831224 w 2390775"/>
                <a:gd name="T85" fmla="*/ 411085 h 2365376"/>
                <a:gd name="T86" fmla="*/ 989432 w 2390775"/>
                <a:gd name="T87" fmla="*/ 315187 h 2365376"/>
                <a:gd name="T88" fmla="*/ 1471649 w 2390775"/>
                <a:gd name="T89" fmla="*/ 671876 h 2365376"/>
                <a:gd name="T90" fmla="*/ 1554866 w 2390775"/>
                <a:gd name="T91" fmla="*/ 1171938 h 2365376"/>
                <a:gd name="T92" fmla="*/ 1239716 w 2390775"/>
                <a:gd name="T93" fmla="*/ 1647313 h 2365376"/>
                <a:gd name="T94" fmla="*/ 646121 w 2390775"/>
                <a:gd name="T95" fmla="*/ 1748275 h 2365376"/>
                <a:gd name="T96" fmla="*/ 110112 w 2390775"/>
                <a:gd name="T97" fmla="*/ 1186813 h 2365376"/>
                <a:gd name="T98" fmla="*/ 251551 w 2390775"/>
                <a:gd name="T99" fmla="*/ 580725 h 2365376"/>
                <a:gd name="T100" fmla="*/ 1549044 w 2390775"/>
                <a:gd name="T101" fmla="*/ 160116 h 2365376"/>
                <a:gd name="T102" fmla="*/ 1461002 w 2390775"/>
                <a:gd name="T103" fmla="*/ 284475 h 2365376"/>
                <a:gd name="T104" fmla="*/ 1550307 w 2390775"/>
                <a:gd name="T105" fmla="*/ 426554 h 2365376"/>
                <a:gd name="T106" fmla="*/ 1719764 w 2390775"/>
                <a:gd name="T107" fmla="*/ 380038 h 2365376"/>
                <a:gd name="T108" fmla="*/ 1735543 w 2390775"/>
                <a:gd name="T109" fmla="*/ 232579 h 2365376"/>
                <a:gd name="T110" fmla="*/ 1705909 w 2390775"/>
                <a:gd name="T111" fmla="*/ 94508 h 2365376"/>
                <a:gd name="T112" fmla="*/ 1774050 w 2390775"/>
                <a:gd name="T113" fmla="*/ 148403 h 2365376"/>
                <a:gd name="T114" fmla="*/ 1781614 w 2390775"/>
                <a:gd name="T115" fmla="*/ 428769 h 2365376"/>
                <a:gd name="T116" fmla="*/ 1600166 w 2390775"/>
                <a:gd name="T117" fmla="*/ 516104 h 2365376"/>
                <a:gd name="T118" fmla="*/ 1452167 w 2390775"/>
                <a:gd name="T119" fmla="*/ 455349 h 2365376"/>
                <a:gd name="T120" fmla="*/ 1310478 w 2390775"/>
                <a:gd name="T121" fmla="*/ 259477 h 2365376"/>
                <a:gd name="T122" fmla="*/ 1562614 w 2390775"/>
                <a:gd name="T123" fmla="*/ 74046 h 236537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90775" h="2365376">
                  <a:moveTo>
                    <a:pt x="761351" y="1739900"/>
                  </a:moveTo>
                  <a:lnTo>
                    <a:pt x="791690" y="1805294"/>
                  </a:lnTo>
                  <a:lnTo>
                    <a:pt x="794883" y="1808051"/>
                  </a:lnTo>
                  <a:lnTo>
                    <a:pt x="797278" y="1811991"/>
                  </a:lnTo>
                  <a:lnTo>
                    <a:pt x="800871" y="1817112"/>
                  </a:lnTo>
                  <a:lnTo>
                    <a:pt x="803266" y="1822233"/>
                  </a:lnTo>
                  <a:lnTo>
                    <a:pt x="804065" y="1825384"/>
                  </a:lnTo>
                  <a:lnTo>
                    <a:pt x="804863" y="1828536"/>
                  </a:lnTo>
                  <a:lnTo>
                    <a:pt x="804863" y="1831687"/>
                  </a:lnTo>
                  <a:lnTo>
                    <a:pt x="804863" y="1834839"/>
                  </a:lnTo>
                  <a:lnTo>
                    <a:pt x="804065" y="1837990"/>
                  </a:lnTo>
                  <a:lnTo>
                    <a:pt x="802867" y="1841142"/>
                  </a:lnTo>
                  <a:lnTo>
                    <a:pt x="801670" y="1842718"/>
                  </a:lnTo>
                  <a:lnTo>
                    <a:pt x="799674" y="1844687"/>
                  </a:lnTo>
                  <a:lnTo>
                    <a:pt x="797278" y="1845475"/>
                  </a:lnTo>
                  <a:lnTo>
                    <a:pt x="794484" y="1845869"/>
                  </a:lnTo>
                  <a:lnTo>
                    <a:pt x="790891" y="1846263"/>
                  </a:lnTo>
                  <a:lnTo>
                    <a:pt x="787698" y="1845869"/>
                  </a:lnTo>
                  <a:lnTo>
                    <a:pt x="784105" y="1845475"/>
                  </a:lnTo>
                  <a:lnTo>
                    <a:pt x="780512" y="1844293"/>
                  </a:lnTo>
                  <a:lnTo>
                    <a:pt x="776520" y="1842718"/>
                  </a:lnTo>
                  <a:lnTo>
                    <a:pt x="772927" y="1841142"/>
                  </a:lnTo>
                  <a:lnTo>
                    <a:pt x="768935" y="1839172"/>
                  </a:lnTo>
                  <a:lnTo>
                    <a:pt x="765343" y="1836809"/>
                  </a:lnTo>
                  <a:lnTo>
                    <a:pt x="761750" y="1834051"/>
                  </a:lnTo>
                  <a:lnTo>
                    <a:pt x="758955" y="1831294"/>
                  </a:lnTo>
                  <a:lnTo>
                    <a:pt x="756161" y="1827748"/>
                  </a:lnTo>
                  <a:lnTo>
                    <a:pt x="754165" y="1824597"/>
                  </a:lnTo>
                  <a:lnTo>
                    <a:pt x="748975" y="1815536"/>
                  </a:lnTo>
                  <a:lnTo>
                    <a:pt x="745782" y="1808839"/>
                  </a:lnTo>
                  <a:lnTo>
                    <a:pt x="743387" y="1803718"/>
                  </a:lnTo>
                  <a:lnTo>
                    <a:pt x="742588" y="1799385"/>
                  </a:lnTo>
                  <a:lnTo>
                    <a:pt x="742588" y="1795051"/>
                  </a:lnTo>
                  <a:lnTo>
                    <a:pt x="743387" y="1790718"/>
                  </a:lnTo>
                  <a:lnTo>
                    <a:pt x="746181" y="1778112"/>
                  </a:lnTo>
                  <a:lnTo>
                    <a:pt x="746979" y="1774173"/>
                  </a:lnTo>
                  <a:lnTo>
                    <a:pt x="746979" y="1772203"/>
                  </a:lnTo>
                  <a:lnTo>
                    <a:pt x="746181" y="1771021"/>
                  </a:lnTo>
                  <a:lnTo>
                    <a:pt x="745383" y="1770627"/>
                  </a:lnTo>
                  <a:lnTo>
                    <a:pt x="742987" y="1770627"/>
                  </a:lnTo>
                  <a:lnTo>
                    <a:pt x="742189" y="1770233"/>
                  </a:lnTo>
                  <a:lnTo>
                    <a:pt x="741790" y="1769839"/>
                  </a:lnTo>
                  <a:lnTo>
                    <a:pt x="738596" y="1761961"/>
                  </a:lnTo>
                  <a:lnTo>
                    <a:pt x="736999" y="1758021"/>
                  </a:lnTo>
                  <a:lnTo>
                    <a:pt x="736600" y="1756052"/>
                  </a:lnTo>
                  <a:lnTo>
                    <a:pt x="736600" y="1754476"/>
                  </a:lnTo>
                  <a:lnTo>
                    <a:pt x="742189" y="1750536"/>
                  </a:lnTo>
                  <a:lnTo>
                    <a:pt x="747379" y="1747385"/>
                  </a:lnTo>
                  <a:lnTo>
                    <a:pt x="750971" y="1745021"/>
                  </a:lnTo>
                  <a:lnTo>
                    <a:pt x="754165" y="1743839"/>
                  </a:lnTo>
                  <a:lnTo>
                    <a:pt x="758556" y="1741870"/>
                  </a:lnTo>
                  <a:lnTo>
                    <a:pt x="759754" y="1741870"/>
                  </a:lnTo>
                  <a:lnTo>
                    <a:pt x="761351" y="1739900"/>
                  </a:lnTo>
                  <a:close/>
                  <a:moveTo>
                    <a:pt x="1554438" y="1730375"/>
                  </a:moveTo>
                  <a:lnTo>
                    <a:pt x="1565575" y="1730375"/>
                  </a:lnTo>
                  <a:lnTo>
                    <a:pt x="1575916" y="1730375"/>
                  </a:lnTo>
                  <a:lnTo>
                    <a:pt x="1586258" y="1731163"/>
                  </a:lnTo>
                  <a:lnTo>
                    <a:pt x="1591031" y="1731951"/>
                  </a:lnTo>
                  <a:lnTo>
                    <a:pt x="1595008" y="1733133"/>
                  </a:lnTo>
                  <a:lnTo>
                    <a:pt x="1598986" y="1734314"/>
                  </a:lnTo>
                  <a:lnTo>
                    <a:pt x="1602168" y="1735890"/>
                  </a:lnTo>
                  <a:lnTo>
                    <a:pt x="1605350" y="1737860"/>
                  </a:lnTo>
                  <a:lnTo>
                    <a:pt x="1607339" y="1739830"/>
                  </a:lnTo>
                  <a:lnTo>
                    <a:pt x="1608929" y="1741799"/>
                  </a:lnTo>
                  <a:lnTo>
                    <a:pt x="1609725" y="1744951"/>
                  </a:lnTo>
                  <a:lnTo>
                    <a:pt x="1609725" y="1747708"/>
                  </a:lnTo>
                  <a:lnTo>
                    <a:pt x="1608929" y="1751648"/>
                  </a:lnTo>
                  <a:lnTo>
                    <a:pt x="1607339" y="1755193"/>
                  </a:lnTo>
                  <a:lnTo>
                    <a:pt x="1604554" y="1759920"/>
                  </a:lnTo>
                  <a:lnTo>
                    <a:pt x="1600577" y="1764648"/>
                  </a:lnTo>
                  <a:lnTo>
                    <a:pt x="1595804" y="1769769"/>
                  </a:lnTo>
                  <a:lnTo>
                    <a:pt x="1589042" y="1776072"/>
                  </a:lnTo>
                  <a:lnTo>
                    <a:pt x="1582678" y="1781193"/>
                  </a:lnTo>
                  <a:lnTo>
                    <a:pt x="1576314" y="1786314"/>
                  </a:lnTo>
                  <a:lnTo>
                    <a:pt x="1570348" y="1790647"/>
                  </a:lnTo>
                  <a:lnTo>
                    <a:pt x="1563586" y="1794193"/>
                  </a:lnTo>
                  <a:lnTo>
                    <a:pt x="1557222" y="1797738"/>
                  </a:lnTo>
                  <a:lnTo>
                    <a:pt x="1550461" y="1800496"/>
                  </a:lnTo>
                  <a:lnTo>
                    <a:pt x="1544097" y="1802466"/>
                  </a:lnTo>
                  <a:lnTo>
                    <a:pt x="1537733" y="1804829"/>
                  </a:lnTo>
                  <a:lnTo>
                    <a:pt x="1530971" y="1806799"/>
                  </a:lnTo>
                  <a:lnTo>
                    <a:pt x="1524607" y="1807981"/>
                  </a:lnTo>
                  <a:lnTo>
                    <a:pt x="1518243" y="1809163"/>
                  </a:lnTo>
                  <a:lnTo>
                    <a:pt x="1505117" y="1811132"/>
                  </a:lnTo>
                  <a:lnTo>
                    <a:pt x="1491992" y="1812314"/>
                  </a:lnTo>
                  <a:lnTo>
                    <a:pt x="1486026" y="1813102"/>
                  </a:lnTo>
                  <a:lnTo>
                    <a:pt x="1483241" y="1813890"/>
                  </a:lnTo>
                  <a:lnTo>
                    <a:pt x="1482048" y="1814678"/>
                  </a:lnTo>
                  <a:lnTo>
                    <a:pt x="1481253" y="1815072"/>
                  </a:lnTo>
                  <a:lnTo>
                    <a:pt x="1480855" y="1815859"/>
                  </a:lnTo>
                  <a:lnTo>
                    <a:pt x="1480855" y="1817041"/>
                  </a:lnTo>
                  <a:lnTo>
                    <a:pt x="1481253" y="1818617"/>
                  </a:lnTo>
                  <a:lnTo>
                    <a:pt x="1482048" y="1819799"/>
                  </a:lnTo>
                  <a:lnTo>
                    <a:pt x="1482048" y="1821375"/>
                  </a:lnTo>
                  <a:lnTo>
                    <a:pt x="1482048" y="1821769"/>
                  </a:lnTo>
                  <a:lnTo>
                    <a:pt x="1480855" y="1822556"/>
                  </a:lnTo>
                  <a:lnTo>
                    <a:pt x="1471309" y="1830829"/>
                  </a:lnTo>
                  <a:lnTo>
                    <a:pt x="1465343" y="1834375"/>
                  </a:lnTo>
                  <a:lnTo>
                    <a:pt x="1463354" y="1835556"/>
                  </a:lnTo>
                  <a:lnTo>
                    <a:pt x="1461365" y="1836738"/>
                  </a:lnTo>
                  <a:lnTo>
                    <a:pt x="1452615" y="1830041"/>
                  </a:lnTo>
                  <a:lnTo>
                    <a:pt x="1445853" y="1824132"/>
                  </a:lnTo>
                  <a:lnTo>
                    <a:pt x="1440285" y="1819405"/>
                  </a:lnTo>
                  <a:lnTo>
                    <a:pt x="1437103" y="1815072"/>
                  </a:lnTo>
                  <a:lnTo>
                    <a:pt x="1434716" y="1812314"/>
                  </a:lnTo>
                  <a:lnTo>
                    <a:pt x="1433125" y="1810344"/>
                  </a:lnTo>
                  <a:lnTo>
                    <a:pt x="1432330" y="1808375"/>
                  </a:lnTo>
                  <a:lnTo>
                    <a:pt x="1428750" y="1806799"/>
                  </a:lnTo>
                  <a:lnTo>
                    <a:pt x="1512675" y="1734314"/>
                  </a:lnTo>
                  <a:lnTo>
                    <a:pt x="1518641" y="1733527"/>
                  </a:lnTo>
                  <a:lnTo>
                    <a:pt x="1533755" y="1731951"/>
                  </a:lnTo>
                  <a:lnTo>
                    <a:pt x="1543699" y="1731163"/>
                  </a:lnTo>
                  <a:lnTo>
                    <a:pt x="1554438" y="1730375"/>
                  </a:lnTo>
                  <a:close/>
                  <a:moveTo>
                    <a:pt x="588962" y="1535113"/>
                  </a:moveTo>
                  <a:lnTo>
                    <a:pt x="694496" y="1535113"/>
                  </a:lnTo>
                  <a:lnTo>
                    <a:pt x="694496" y="1557872"/>
                  </a:lnTo>
                  <a:lnTo>
                    <a:pt x="694894" y="1558271"/>
                  </a:lnTo>
                  <a:lnTo>
                    <a:pt x="696885" y="1560268"/>
                  </a:lnTo>
                  <a:lnTo>
                    <a:pt x="698478" y="1560667"/>
                  </a:lnTo>
                  <a:lnTo>
                    <a:pt x="700469" y="1561466"/>
                  </a:lnTo>
                  <a:lnTo>
                    <a:pt x="704053" y="1561865"/>
                  </a:lnTo>
                  <a:lnTo>
                    <a:pt x="707239" y="1561865"/>
                  </a:lnTo>
                  <a:lnTo>
                    <a:pt x="711222" y="1561865"/>
                  </a:lnTo>
                  <a:lnTo>
                    <a:pt x="714407" y="1561466"/>
                  </a:lnTo>
                  <a:lnTo>
                    <a:pt x="716797" y="1560667"/>
                  </a:lnTo>
                  <a:lnTo>
                    <a:pt x="718390" y="1560268"/>
                  </a:lnTo>
                  <a:lnTo>
                    <a:pt x="720381" y="1558271"/>
                  </a:lnTo>
                  <a:lnTo>
                    <a:pt x="720779" y="1557872"/>
                  </a:lnTo>
                  <a:lnTo>
                    <a:pt x="720779" y="1535113"/>
                  </a:lnTo>
                  <a:lnTo>
                    <a:pt x="820737" y="1535113"/>
                  </a:lnTo>
                  <a:lnTo>
                    <a:pt x="820737" y="1644117"/>
                  </a:lnTo>
                  <a:lnTo>
                    <a:pt x="820339" y="1648908"/>
                  </a:lnTo>
                  <a:lnTo>
                    <a:pt x="819144" y="1652901"/>
                  </a:lnTo>
                  <a:lnTo>
                    <a:pt x="816755" y="1656894"/>
                  </a:lnTo>
                  <a:lnTo>
                    <a:pt x="814365" y="1660088"/>
                  </a:lnTo>
                  <a:lnTo>
                    <a:pt x="810781" y="1663283"/>
                  </a:lnTo>
                  <a:lnTo>
                    <a:pt x="806799" y="1665279"/>
                  </a:lnTo>
                  <a:lnTo>
                    <a:pt x="802418" y="1666477"/>
                  </a:lnTo>
                  <a:lnTo>
                    <a:pt x="797639" y="1666876"/>
                  </a:lnTo>
                  <a:lnTo>
                    <a:pt x="612060" y="1666876"/>
                  </a:lnTo>
                  <a:lnTo>
                    <a:pt x="607281" y="1666477"/>
                  </a:lnTo>
                  <a:lnTo>
                    <a:pt x="602901" y="1665279"/>
                  </a:lnTo>
                  <a:lnTo>
                    <a:pt x="598918" y="1663283"/>
                  </a:lnTo>
                  <a:lnTo>
                    <a:pt x="595732" y="1660088"/>
                  </a:lnTo>
                  <a:lnTo>
                    <a:pt x="592546" y="1656894"/>
                  </a:lnTo>
                  <a:lnTo>
                    <a:pt x="590555" y="1652901"/>
                  </a:lnTo>
                  <a:lnTo>
                    <a:pt x="589360" y="1648908"/>
                  </a:lnTo>
                  <a:lnTo>
                    <a:pt x="588962" y="1644117"/>
                  </a:lnTo>
                  <a:lnTo>
                    <a:pt x="588962" y="1535113"/>
                  </a:lnTo>
                  <a:close/>
                  <a:moveTo>
                    <a:pt x="612060" y="1476375"/>
                  </a:moveTo>
                  <a:lnTo>
                    <a:pt x="797639" y="1476375"/>
                  </a:lnTo>
                  <a:lnTo>
                    <a:pt x="802418" y="1476769"/>
                  </a:lnTo>
                  <a:lnTo>
                    <a:pt x="806799" y="1477950"/>
                  </a:lnTo>
                  <a:lnTo>
                    <a:pt x="810781" y="1480312"/>
                  </a:lnTo>
                  <a:lnTo>
                    <a:pt x="814365" y="1483068"/>
                  </a:lnTo>
                  <a:lnTo>
                    <a:pt x="816755" y="1486611"/>
                  </a:lnTo>
                  <a:lnTo>
                    <a:pt x="819144" y="1490155"/>
                  </a:lnTo>
                  <a:lnTo>
                    <a:pt x="820339" y="1494485"/>
                  </a:lnTo>
                  <a:lnTo>
                    <a:pt x="820737" y="1498816"/>
                  </a:lnTo>
                  <a:lnTo>
                    <a:pt x="820737" y="1525588"/>
                  </a:lnTo>
                  <a:lnTo>
                    <a:pt x="588962" y="1525588"/>
                  </a:lnTo>
                  <a:lnTo>
                    <a:pt x="588962" y="1498816"/>
                  </a:lnTo>
                  <a:lnTo>
                    <a:pt x="589360" y="1494485"/>
                  </a:lnTo>
                  <a:lnTo>
                    <a:pt x="590555" y="1490155"/>
                  </a:lnTo>
                  <a:lnTo>
                    <a:pt x="592546" y="1486611"/>
                  </a:lnTo>
                  <a:lnTo>
                    <a:pt x="595732" y="1483068"/>
                  </a:lnTo>
                  <a:lnTo>
                    <a:pt x="598918" y="1480312"/>
                  </a:lnTo>
                  <a:lnTo>
                    <a:pt x="602901" y="1477950"/>
                  </a:lnTo>
                  <a:lnTo>
                    <a:pt x="607281" y="1476769"/>
                  </a:lnTo>
                  <a:lnTo>
                    <a:pt x="612060" y="1476375"/>
                  </a:lnTo>
                  <a:close/>
                  <a:moveTo>
                    <a:pt x="725449" y="1381125"/>
                  </a:moveTo>
                  <a:lnTo>
                    <a:pt x="730525" y="1381524"/>
                  </a:lnTo>
                  <a:lnTo>
                    <a:pt x="732087" y="1381524"/>
                  </a:lnTo>
                  <a:lnTo>
                    <a:pt x="734430" y="1382322"/>
                  </a:lnTo>
                  <a:lnTo>
                    <a:pt x="737554" y="1384317"/>
                  </a:lnTo>
                  <a:lnTo>
                    <a:pt x="740287" y="1386312"/>
                  </a:lnTo>
                  <a:lnTo>
                    <a:pt x="743411" y="1389505"/>
                  </a:lnTo>
                  <a:lnTo>
                    <a:pt x="746535" y="1393096"/>
                  </a:lnTo>
                  <a:lnTo>
                    <a:pt x="749659" y="1397486"/>
                  </a:lnTo>
                  <a:lnTo>
                    <a:pt x="755906" y="1407063"/>
                  </a:lnTo>
                  <a:lnTo>
                    <a:pt x="761373" y="1417837"/>
                  </a:lnTo>
                  <a:lnTo>
                    <a:pt x="766059" y="1427813"/>
                  </a:lnTo>
                  <a:lnTo>
                    <a:pt x="769182" y="1437390"/>
                  </a:lnTo>
                  <a:lnTo>
                    <a:pt x="770744" y="1441780"/>
                  </a:lnTo>
                  <a:lnTo>
                    <a:pt x="771525" y="1445770"/>
                  </a:lnTo>
                  <a:lnTo>
                    <a:pt x="771525" y="1448164"/>
                  </a:lnTo>
                  <a:lnTo>
                    <a:pt x="771525" y="1450159"/>
                  </a:lnTo>
                  <a:lnTo>
                    <a:pt x="770744" y="1451357"/>
                  </a:lnTo>
                  <a:lnTo>
                    <a:pt x="769182" y="1452155"/>
                  </a:lnTo>
                  <a:lnTo>
                    <a:pt x="768011" y="1452155"/>
                  </a:lnTo>
                  <a:lnTo>
                    <a:pt x="766449" y="1450958"/>
                  </a:lnTo>
                  <a:lnTo>
                    <a:pt x="764887" y="1449760"/>
                  </a:lnTo>
                  <a:lnTo>
                    <a:pt x="762544" y="1448563"/>
                  </a:lnTo>
                  <a:lnTo>
                    <a:pt x="759030" y="1444174"/>
                  </a:lnTo>
                  <a:lnTo>
                    <a:pt x="755516" y="1439784"/>
                  </a:lnTo>
                  <a:lnTo>
                    <a:pt x="753173" y="1434996"/>
                  </a:lnTo>
                  <a:lnTo>
                    <a:pt x="752392" y="1433400"/>
                  </a:lnTo>
                  <a:lnTo>
                    <a:pt x="752392" y="1431404"/>
                  </a:lnTo>
                  <a:lnTo>
                    <a:pt x="752001" y="1428611"/>
                  </a:lnTo>
                  <a:lnTo>
                    <a:pt x="750830" y="1426616"/>
                  </a:lnTo>
                  <a:lnTo>
                    <a:pt x="748878" y="1425419"/>
                  </a:lnTo>
                  <a:lnTo>
                    <a:pt x="746925" y="1425020"/>
                  </a:lnTo>
                  <a:lnTo>
                    <a:pt x="746144" y="1425419"/>
                  </a:lnTo>
                  <a:lnTo>
                    <a:pt x="745363" y="1425818"/>
                  </a:lnTo>
                  <a:lnTo>
                    <a:pt x="744582" y="1426616"/>
                  </a:lnTo>
                  <a:lnTo>
                    <a:pt x="743411" y="1427414"/>
                  </a:lnTo>
                  <a:lnTo>
                    <a:pt x="742630" y="1428611"/>
                  </a:lnTo>
                  <a:lnTo>
                    <a:pt x="742240" y="1430207"/>
                  </a:lnTo>
                  <a:lnTo>
                    <a:pt x="741849" y="1432602"/>
                  </a:lnTo>
                  <a:lnTo>
                    <a:pt x="741849" y="1434597"/>
                  </a:lnTo>
                  <a:lnTo>
                    <a:pt x="741459" y="1439385"/>
                  </a:lnTo>
                  <a:lnTo>
                    <a:pt x="740678" y="1443376"/>
                  </a:lnTo>
                  <a:lnTo>
                    <a:pt x="739897" y="1445371"/>
                  </a:lnTo>
                  <a:lnTo>
                    <a:pt x="739116" y="1446967"/>
                  </a:lnTo>
                  <a:lnTo>
                    <a:pt x="737944" y="1448164"/>
                  </a:lnTo>
                  <a:lnTo>
                    <a:pt x="735992" y="1449361"/>
                  </a:lnTo>
                  <a:lnTo>
                    <a:pt x="734430" y="1450558"/>
                  </a:lnTo>
                  <a:lnTo>
                    <a:pt x="732868" y="1452155"/>
                  </a:lnTo>
                  <a:lnTo>
                    <a:pt x="730525" y="1452953"/>
                  </a:lnTo>
                  <a:lnTo>
                    <a:pt x="727792" y="1453352"/>
                  </a:lnTo>
                  <a:lnTo>
                    <a:pt x="721935" y="1454150"/>
                  </a:lnTo>
                  <a:lnTo>
                    <a:pt x="715297" y="1454150"/>
                  </a:lnTo>
                  <a:lnTo>
                    <a:pt x="712173" y="1453751"/>
                  </a:lnTo>
                  <a:lnTo>
                    <a:pt x="709049" y="1452953"/>
                  </a:lnTo>
                  <a:lnTo>
                    <a:pt x="706706" y="1452155"/>
                  </a:lnTo>
                  <a:lnTo>
                    <a:pt x="703973" y="1450558"/>
                  </a:lnTo>
                  <a:lnTo>
                    <a:pt x="701240" y="1448962"/>
                  </a:lnTo>
                  <a:lnTo>
                    <a:pt x="699287" y="1447366"/>
                  </a:lnTo>
                  <a:lnTo>
                    <a:pt x="694992" y="1442977"/>
                  </a:lnTo>
                  <a:lnTo>
                    <a:pt x="691478" y="1438188"/>
                  </a:lnTo>
                  <a:lnTo>
                    <a:pt x="687963" y="1432602"/>
                  </a:lnTo>
                  <a:lnTo>
                    <a:pt x="685230" y="1427015"/>
                  </a:lnTo>
                  <a:lnTo>
                    <a:pt x="682497" y="1421029"/>
                  </a:lnTo>
                  <a:lnTo>
                    <a:pt x="680544" y="1415044"/>
                  </a:lnTo>
                  <a:lnTo>
                    <a:pt x="678982" y="1409058"/>
                  </a:lnTo>
                  <a:lnTo>
                    <a:pt x="676249" y="1399082"/>
                  </a:lnTo>
                  <a:lnTo>
                    <a:pt x="675078" y="1392298"/>
                  </a:lnTo>
                  <a:lnTo>
                    <a:pt x="674687" y="1389106"/>
                  </a:lnTo>
                  <a:lnTo>
                    <a:pt x="674687" y="1388707"/>
                  </a:lnTo>
                  <a:lnTo>
                    <a:pt x="675078" y="1388308"/>
                  </a:lnTo>
                  <a:lnTo>
                    <a:pt x="676249" y="1387909"/>
                  </a:lnTo>
                  <a:lnTo>
                    <a:pt x="679373" y="1387111"/>
                  </a:lnTo>
                  <a:lnTo>
                    <a:pt x="683278" y="1385913"/>
                  </a:lnTo>
                  <a:lnTo>
                    <a:pt x="689525" y="1384716"/>
                  </a:lnTo>
                  <a:lnTo>
                    <a:pt x="698897" y="1383120"/>
                  </a:lnTo>
                  <a:lnTo>
                    <a:pt x="715297" y="1381524"/>
                  </a:lnTo>
                  <a:lnTo>
                    <a:pt x="725449" y="1381125"/>
                  </a:lnTo>
                  <a:close/>
                  <a:moveTo>
                    <a:pt x="1433588" y="1247775"/>
                  </a:moveTo>
                  <a:lnTo>
                    <a:pt x="1439124" y="1247775"/>
                  </a:lnTo>
                  <a:lnTo>
                    <a:pt x="1444264" y="1248175"/>
                  </a:lnTo>
                  <a:lnTo>
                    <a:pt x="1448614" y="1248976"/>
                  </a:lnTo>
                  <a:lnTo>
                    <a:pt x="1451382" y="1249776"/>
                  </a:lnTo>
                  <a:lnTo>
                    <a:pt x="1453359" y="1250977"/>
                  </a:lnTo>
                  <a:lnTo>
                    <a:pt x="1454150" y="1252178"/>
                  </a:lnTo>
                  <a:lnTo>
                    <a:pt x="1454150" y="1253779"/>
                  </a:lnTo>
                  <a:lnTo>
                    <a:pt x="1453359" y="1255380"/>
                  </a:lnTo>
                  <a:lnTo>
                    <a:pt x="1452173" y="1256981"/>
                  </a:lnTo>
                  <a:lnTo>
                    <a:pt x="1450196" y="1258582"/>
                  </a:lnTo>
                  <a:lnTo>
                    <a:pt x="1447428" y="1260183"/>
                  </a:lnTo>
                  <a:lnTo>
                    <a:pt x="1441892" y="1262985"/>
                  </a:lnTo>
                  <a:lnTo>
                    <a:pt x="1435565" y="1264986"/>
                  </a:lnTo>
                  <a:lnTo>
                    <a:pt x="1432402" y="1265387"/>
                  </a:lnTo>
                  <a:lnTo>
                    <a:pt x="1429634" y="1265787"/>
                  </a:lnTo>
                  <a:lnTo>
                    <a:pt x="1427261" y="1265787"/>
                  </a:lnTo>
                  <a:lnTo>
                    <a:pt x="1425284" y="1265387"/>
                  </a:lnTo>
                  <a:lnTo>
                    <a:pt x="1423703" y="1264986"/>
                  </a:lnTo>
                  <a:lnTo>
                    <a:pt x="1422516" y="1264586"/>
                  </a:lnTo>
                  <a:lnTo>
                    <a:pt x="1420539" y="1264586"/>
                  </a:lnTo>
                  <a:lnTo>
                    <a:pt x="1419353" y="1264986"/>
                  </a:lnTo>
                  <a:lnTo>
                    <a:pt x="1418562" y="1265787"/>
                  </a:lnTo>
                  <a:lnTo>
                    <a:pt x="1417376" y="1266588"/>
                  </a:lnTo>
                  <a:lnTo>
                    <a:pt x="1416980" y="1267388"/>
                  </a:lnTo>
                  <a:lnTo>
                    <a:pt x="1416585" y="1268589"/>
                  </a:lnTo>
                  <a:lnTo>
                    <a:pt x="1416190" y="1269790"/>
                  </a:lnTo>
                  <a:lnTo>
                    <a:pt x="1416585" y="1270990"/>
                  </a:lnTo>
                  <a:lnTo>
                    <a:pt x="1416585" y="1272191"/>
                  </a:lnTo>
                  <a:lnTo>
                    <a:pt x="1417376" y="1273392"/>
                  </a:lnTo>
                  <a:lnTo>
                    <a:pt x="1418562" y="1274993"/>
                  </a:lnTo>
                  <a:lnTo>
                    <a:pt x="1419748" y="1276194"/>
                  </a:lnTo>
                  <a:lnTo>
                    <a:pt x="1422121" y="1277395"/>
                  </a:lnTo>
                  <a:lnTo>
                    <a:pt x="1424098" y="1278596"/>
                  </a:lnTo>
                  <a:lnTo>
                    <a:pt x="1428843" y="1280597"/>
                  </a:lnTo>
                  <a:lnTo>
                    <a:pt x="1430820" y="1282198"/>
                  </a:lnTo>
                  <a:lnTo>
                    <a:pt x="1432402" y="1283799"/>
                  </a:lnTo>
                  <a:lnTo>
                    <a:pt x="1433588" y="1285000"/>
                  </a:lnTo>
                  <a:lnTo>
                    <a:pt x="1435170" y="1287001"/>
                  </a:lnTo>
                  <a:lnTo>
                    <a:pt x="1436356" y="1289003"/>
                  </a:lnTo>
                  <a:lnTo>
                    <a:pt x="1436751" y="1291404"/>
                  </a:lnTo>
                  <a:lnTo>
                    <a:pt x="1437542" y="1293406"/>
                  </a:lnTo>
                  <a:lnTo>
                    <a:pt x="1437542" y="1296608"/>
                  </a:lnTo>
                  <a:lnTo>
                    <a:pt x="1437542" y="1299009"/>
                  </a:lnTo>
                  <a:lnTo>
                    <a:pt x="1437147" y="1302612"/>
                  </a:lnTo>
                  <a:lnTo>
                    <a:pt x="1436356" y="1305414"/>
                  </a:lnTo>
                  <a:lnTo>
                    <a:pt x="1435170" y="1309416"/>
                  </a:lnTo>
                  <a:lnTo>
                    <a:pt x="1431611" y="1317422"/>
                  </a:lnTo>
                  <a:lnTo>
                    <a:pt x="1430029" y="1320624"/>
                  </a:lnTo>
                  <a:lnTo>
                    <a:pt x="1428052" y="1323826"/>
                  </a:lnTo>
                  <a:lnTo>
                    <a:pt x="1425680" y="1326628"/>
                  </a:lnTo>
                  <a:lnTo>
                    <a:pt x="1423307" y="1328629"/>
                  </a:lnTo>
                  <a:lnTo>
                    <a:pt x="1420539" y="1331431"/>
                  </a:lnTo>
                  <a:lnTo>
                    <a:pt x="1417771" y="1333032"/>
                  </a:lnTo>
                  <a:lnTo>
                    <a:pt x="1414608" y="1334633"/>
                  </a:lnTo>
                  <a:lnTo>
                    <a:pt x="1411445" y="1336635"/>
                  </a:lnTo>
                  <a:lnTo>
                    <a:pt x="1404722" y="1338636"/>
                  </a:lnTo>
                  <a:lnTo>
                    <a:pt x="1397605" y="1340237"/>
                  </a:lnTo>
                  <a:lnTo>
                    <a:pt x="1390487" y="1341038"/>
                  </a:lnTo>
                  <a:lnTo>
                    <a:pt x="1383370" y="1341438"/>
                  </a:lnTo>
                  <a:lnTo>
                    <a:pt x="1376252" y="1341438"/>
                  </a:lnTo>
                  <a:lnTo>
                    <a:pt x="1369530" y="1341038"/>
                  </a:lnTo>
                  <a:lnTo>
                    <a:pt x="1358063" y="1339437"/>
                  </a:lnTo>
                  <a:lnTo>
                    <a:pt x="1350154" y="1338236"/>
                  </a:lnTo>
                  <a:lnTo>
                    <a:pt x="1347386" y="1337435"/>
                  </a:lnTo>
                  <a:lnTo>
                    <a:pt x="1347386" y="1337835"/>
                  </a:lnTo>
                  <a:lnTo>
                    <a:pt x="1346991" y="1337435"/>
                  </a:lnTo>
                  <a:lnTo>
                    <a:pt x="1346200" y="1337035"/>
                  </a:lnTo>
                  <a:lnTo>
                    <a:pt x="1346200" y="1334633"/>
                  </a:lnTo>
                  <a:lnTo>
                    <a:pt x="1346991" y="1331831"/>
                  </a:lnTo>
                  <a:lnTo>
                    <a:pt x="1347782" y="1326228"/>
                  </a:lnTo>
                  <a:lnTo>
                    <a:pt x="1349363" y="1318623"/>
                  </a:lnTo>
                  <a:lnTo>
                    <a:pt x="1351736" y="1307415"/>
                  </a:lnTo>
                  <a:lnTo>
                    <a:pt x="1355295" y="1296608"/>
                  </a:lnTo>
                  <a:lnTo>
                    <a:pt x="1357667" y="1287402"/>
                  </a:lnTo>
                  <a:lnTo>
                    <a:pt x="1361621" y="1275794"/>
                  </a:lnTo>
                  <a:lnTo>
                    <a:pt x="1363994" y="1270190"/>
                  </a:lnTo>
                  <a:lnTo>
                    <a:pt x="1364785" y="1268589"/>
                  </a:lnTo>
                  <a:lnTo>
                    <a:pt x="1366762" y="1265787"/>
                  </a:lnTo>
                  <a:lnTo>
                    <a:pt x="1369925" y="1262985"/>
                  </a:lnTo>
                  <a:lnTo>
                    <a:pt x="1373484" y="1260183"/>
                  </a:lnTo>
                  <a:lnTo>
                    <a:pt x="1378229" y="1258182"/>
                  </a:lnTo>
                  <a:lnTo>
                    <a:pt x="1383765" y="1256181"/>
                  </a:lnTo>
                  <a:lnTo>
                    <a:pt x="1389301" y="1253779"/>
                  </a:lnTo>
                  <a:lnTo>
                    <a:pt x="1395628" y="1252578"/>
                  </a:lnTo>
                  <a:lnTo>
                    <a:pt x="1401954" y="1250977"/>
                  </a:lnTo>
                  <a:lnTo>
                    <a:pt x="1415399" y="1248976"/>
                  </a:lnTo>
                  <a:lnTo>
                    <a:pt x="1428052" y="1248175"/>
                  </a:lnTo>
                  <a:lnTo>
                    <a:pt x="1433588" y="1247775"/>
                  </a:lnTo>
                  <a:close/>
                  <a:moveTo>
                    <a:pt x="1155700" y="965200"/>
                  </a:moveTo>
                  <a:lnTo>
                    <a:pt x="1161653" y="965597"/>
                  </a:lnTo>
                  <a:lnTo>
                    <a:pt x="1167209" y="966787"/>
                  </a:lnTo>
                  <a:lnTo>
                    <a:pt x="1172766" y="968770"/>
                  </a:lnTo>
                  <a:lnTo>
                    <a:pt x="1177925" y="971944"/>
                  </a:lnTo>
                  <a:lnTo>
                    <a:pt x="1182687" y="975514"/>
                  </a:lnTo>
                  <a:lnTo>
                    <a:pt x="1187450" y="980274"/>
                  </a:lnTo>
                  <a:lnTo>
                    <a:pt x="1192213" y="985431"/>
                  </a:lnTo>
                  <a:lnTo>
                    <a:pt x="1196181" y="991381"/>
                  </a:lnTo>
                  <a:lnTo>
                    <a:pt x="1200150" y="998125"/>
                  </a:lnTo>
                  <a:lnTo>
                    <a:pt x="1204119" y="1005265"/>
                  </a:lnTo>
                  <a:lnTo>
                    <a:pt x="1207691" y="1012802"/>
                  </a:lnTo>
                  <a:lnTo>
                    <a:pt x="1211659" y="1021133"/>
                  </a:lnTo>
                  <a:lnTo>
                    <a:pt x="1214437" y="1029860"/>
                  </a:lnTo>
                  <a:lnTo>
                    <a:pt x="1217613" y="1038984"/>
                  </a:lnTo>
                  <a:lnTo>
                    <a:pt x="1220787" y="1048504"/>
                  </a:lnTo>
                  <a:lnTo>
                    <a:pt x="1225947" y="1068338"/>
                  </a:lnTo>
                  <a:lnTo>
                    <a:pt x="1230313" y="1089363"/>
                  </a:lnTo>
                  <a:lnTo>
                    <a:pt x="1234678" y="1111180"/>
                  </a:lnTo>
                  <a:lnTo>
                    <a:pt x="1237853" y="1133792"/>
                  </a:lnTo>
                  <a:lnTo>
                    <a:pt x="1241028" y="1155609"/>
                  </a:lnTo>
                  <a:lnTo>
                    <a:pt x="1243013" y="1177824"/>
                  </a:lnTo>
                  <a:lnTo>
                    <a:pt x="1245394" y="1198848"/>
                  </a:lnTo>
                  <a:lnTo>
                    <a:pt x="1246981" y="1219476"/>
                  </a:lnTo>
                  <a:lnTo>
                    <a:pt x="1246187" y="1186551"/>
                  </a:lnTo>
                  <a:lnTo>
                    <a:pt x="1342231" y="1244467"/>
                  </a:lnTo>
                  <a:lnTo>
                    <a:pt x="1323181" y="1340465"/>
                  </a:lnTo>
                  <a:lnTo>
                    <a:pt x="1248966" y="1309524"/>
                  </a:lnTo>
                  <a:lnTo>
                    <a:pt x="1245394" y="1284929"/>
                  </a:lnTo>
                  <a:lnTo>
                    <a:pt x="1239441" y="1242087"/>
                  </a:lnTo>
                  <a:lnTo>
                    <a:pt x="1231106" y="1373787"/>
                  </a:lnTo>
                  <a:lnTo>
                    <a:pt x="1230709" y="1379737"/>
                  </a:lnTo>
                  <a:lnTo>
                    <a:pt x="1230313" y="1386084"/>
                  </a:lnTo>
                  <a:lnTo>
                    <a:pt x="1230709" y="1392431"/>
                  </a:lnTo>
                  <a:lnTo>
                    <a:pt x="1232297" y="1399968"/>
                  </a:lnTo>
                  <a:lnTo>
                    <a:pt x="1234281" y="1407902"/>
                  </a:lnTo>
                  <a:lnTo>
                    <a:pt x="1237059" y="1417422"/>
                  </a:lnTo>
                  <a:lnTo>
                    <a:pt x="1241822" y="1428133"/>
                  </a:lnTo>
                  <a:lnTo>
                    <a:pt x="1247775" y="1440430"/>
                  </a:lnTo>
                  <a:lnTo>
                    <a:pt x="1231106" y="1440430"/>
                  </a:lnTo>
                  <a:lnTo>
                    <a:pt x="1242219" y="1446380"/>
                  </a:lnTo>
                  <a:lnTo>
                    <a:pt x="1256109" y="1453124"/>
                  </a:lnTo>
                  <a:lnTo>
                    <a:pt x="1287066" y="1467405"/>
                  </a:lnTo>
                  <a:lnTo>
                    <a:pt x="1313259" y="1479305"/>
                  </a:lnTo>
                  <a:lnTo>
                    <a:pt x="1323975" y="1483669"/>
                  </a:lnTo>
                  <a:lnTo>
                    <a:pt x="1501775" y="1720491"/>
                  </a:lnTo>
                  <a:lnTo>
                    <a:pt x="1401763" y="1798638"/>
                  </a:lnTo>
                  <a:lnTo>
                    <a:pt x="1210469" y="1576494"/>
                  </a:lnTo>
                  <a:lnTo>
                    <a:pt x="1080294" y="1561816"/>
                  </a:lnTo>
                  <a:lnTo>
                    <a:pt x="1080294" y="1563800"/>
                  </a:lnTo>
                  <a:lnTo>
                    <a:pt x="1080294" y="1567370"/>
                  </a:lnTo>
                  <a:lnTo>
                    <a:pt x="1079500" y="1575700"/>
                  </a:lnTo>
                  <a:lnTo>
                    <a:pt x="1077516" y="1587601"/>
                  </a:lnTo>
                  <a:lnTo>
                    <a:pt x="1074341" y="1601088"/>
                  </a:lnTo>
                  <a:lnTo>
                    <a:pt x="1066403" y="1633220"/>
                  </a:lnTo>
                  <a:lnTo>
                    <a:pt x="1056878" y="1669318"/>
                  </a:lnTo>
                  <a:lnTo>
                    <a:pt x="1046956" y="1703830"/>
                  </a:lnTo>
                  <a:lnTo>
                    <a:pt x="1038622" y="1733582"/>
                  </a:lnTo>
                  <a:lnTo>
                    <a:pt x="1030288" y="1762540"/>
                  </a:lnTo>
                  <a:lnTo>
                    <a:pt x="802481" y="1785548"/>
                  </a:lnTo>
                  <a:lnTo>
                    <a:pt x="770731" y="1731201"/>
                  </a:lnTo>
                  <a:lnTo>
                    <a:pt x="904081" y="1706210"/>
                  </a:lnTo>
                  <a:lnTo>
                    <a:pt x="903685" y="1489619"/>
                  </a:lnTo>
                  <a:lnTo>
                    <a:pt x="871935" y="1482479"/>
                  </a:lnTo>
                  <a:lnTo>
                    <a:pt x="869950" y="1471768"/>
                  </a:lnTo>
                  <a:lnTo>
                    <a:pt x="867966" y="1461851"/>
                  </a:lnTo>
                  <a:lnTo>
                    <a:pt x="866378" y="1453124"/>
                  </a:lnTo>
                  <a:lnTo>
                    <a:pt x="864791" y="1445190"/>
                  </a:lnTo>
                  <a:lnTo>
                    <a:pt x="863600" y="1428926"/>
                  </a:lnTo>
                  <a:lnTo>
                    <a:pt x="862806" y="1413455"/>
                  </a:lnTo>
                  <a:lnTo>
                    <a:pt x="862013" y="1373787"/>
                  </a:lnTo>
                  <a:lnTo>
                    <a:pt x="860822" y="1346812"/>
                  </a:lnTo>
                  <a:lnTo>
                    <a:pt x="858044" y="1312697"/>
                  </a:lnTo>
                  <a:lnTo>
                    <a:pt x="854472" y="1175444"/>
                  </a:lnTo>
                  <a:lnTo>
                    <a:pt x="843756" y="1181791"/>
                  </a:lnTo>
                  <a:lnTo>
                    <a:pt x="818753" y="1197658"/>
                  </a:lnTo>
                  <a:lnTo>
                    <a:pt x="802878" y="1208369"/>
                  </a:lnTo>
                  <a:lnTo>
                    <a:pt x="786606" y="1219476"/>
                  </a:lnTo>
                  <a:lnTo>
                    <a:pt x="770731" y="1230980"/>
                  </a:lnTo>
                  <a:lnTo>
                    <a:pt x="756841" y="1242087"/>
                  </a:lnTo>
                  <a:lnTo>
                    <a:pt x="754460" y="1250021"/>
                  </a:lnTo>
                  <a:lnTo>
                    <a:pt x="752872" y="1258351"/>
                  </a:lnTo>
                  <a:lnTo>
                    <a:pt x="752078" y="1266681"/>
                  </a:lnTo>
                  <a:lnTo>
                    <a:pt x="751285" y="1275805"/>
                  </a:lnTo>
                  <a:lnTo>
                    <a:pt x="751285" y="1284532"/>
                  </a:lnTo>
                  <a:lnTo>
                    <a:pt x="751681" y="1292863"/>
                  </a:lnTo>
                  <a:lnTo>
                    <a:pt x="752078" y="1301590"/>
                  </a:lnTo>
                  <a:lnTo>
                    <a:pt x="752872" y="1310317"/>
                  </a:lnTo>
                  <a:lnTo>
                    <a:pt x="754856" y="1325788"/>
                  </a:lnTo>
                  <a:lnTo>
                    <a:pt x="756444" y="1339275"/>
                  </a:lnTo>
                  <a:lnTo>
                    <a:pt x="758031" y="1350382"/>
                  </a:lnTo>
                  <a:lnTo>
                    <a:pt x="758031" y="1354349"/>
                  </a:lnTo>
                  <a:lnTo>
                    <a:pt x="756841" y="1357523"/>
                  </a:lnTo>
                  <a:lnTo>
                    <a:pt x="727869" y="1355539"/>
                  </a:lnTo>
                  <a:lnTo>
                    <a:pt x="715566" y="1354746"/>
                  </a:lnTo>
                  <a:lnTo>
                    <a:pt x="709613" y="1354746"/>
                  </a:lnTo>
                  <a:lnTo>
                    <a:pt x="704453" y="1355143"/>
                  </a:lnTo>
                  <a:lnTo>
                    <a:pt x="698897" y="1355539"/>
                  </a:lnTo>
                  <a:lnTo>
                    <a:pt x="693341" y="1356729"/>
                  </a:lnTo>
                  <a:lnTo>
                    <a:pt x="687785" y="1357919"/>
                  </a:lnTo>
                  <a:lnTo>
                    <a:pt x="682228" y="1359903"/>
                  </a:lnTo>
                  <a:lnTo>
                    <a:pt x="677069" y="1361886"/>
                  </a:lnTo>
                  <a:lnTo>
                    <a:pt x="671116" y="1364663"/>
                  </a:lnTo>
                  <a:lnTo>
                    <a:pt x="664766" y="1367836"/>
                  </a:lnTo>
                  <a:lnTo>
                    <a:pt x="658416" y="1372200"/>
                  </a:lnTo>
                  <a:lnTo>
                    <a:pt x="657225" y="1367043"/>
                  </a:lnTo>
                  <a:lnTo>
                    <a:pt x="655241" y="1361093"/>
                  </a:lnTo>
                  <a:lnTo>
                    <a:pt x="654050" y="1355143"/>
                  </a:lnTo>
                  <a:lnTo>
                    <a:pt x="653256" y="1348399"/>
                  </a:lnTo>
                  <a:lnTo>
                    <a:pt x="651669" y="1333325"/>
                  </a:lnTo>
                  <a:lnTo>
                    <a:pt x="650875" y="1316267"/>
                  </a:lnTo>
                  <a:lnTo>
                    <a:pt x="650875" y="1296830"/>
                  </a:lnTo>
                  <a:lnTo>
                    <a:pt x="651272" y="1274615"/>
                  </a:lnTo>
                  <a:lnTo>
                    <a:pt x="652066" y="1251211"/>
                  </a:lnTo>
                  <a:lnTo>
                    <a:pt x="653653" y="1225029"/>
                  </a:lnTo>
                  <a:lnTo>
                    <a:pt x="660797" y="1208369"/>
                  </a:lnTo>
                  <a:lnTo>
                    <a:pt x="667147" y="1194881"/>
                  </a:lnTo>
                  <a:lnTo>
                    <a:pt x="670322" y="1188931"/>
                  </a:lnTo>
                  <a:lnTo>
                    <a:pt x="673497" y="1183774"/>
                  </a:lnTo>
                  <a:lnTo>
                    <a:pt x="680244" y="1174254"/>
                  </a:lnTo>
                  <a:lnTo>
                    <a:pt x="687388" y="1164733"/>
                  </a:lnTo>
                  <a:lnTo>
                    <a:pt x="696119" y="1155213"/>
                  </a:lnTo>
                  <a:lnTo>
                    <a:pt x="706438" y="1143312"/>
                  </a:lnTo>
                  <a:lnTo>
                    <a:pt x="718741" y="1129031"/>
                  </a:lnTo>
                  <a:lnTo>
                    <a:pt x="738585" y="1108007"/>
                  </a:lnTo>
                  <a:lnTo>
                    <a:pt x="756047" y="1088966"/>
                  </a:lnTo>
                  <a:lnTo>
                    <a:pt x="785416" y="1057231"/>
                  </a:lnTo>
                  <a:lnTo>
                    <a:pt x="797719" y="1043744"/>
                  </a:lnTo>
                  <a:lnTo>
                    <a:pt x="809228" y="1032240"/>
                  </a:lnTo>
                  <a:lnTo>
                    <a:pt x="820738" y="1021926"/>
                  </a:lnTo>
                  <a:lnTo>
                    <a:pt x="831056" y="1012802"/>
                  </a:lnTo>
                  <a:lnTo>
                    <a:pt x="836613" y="1008439"/>
                  </a:lnTo>
                  <a:lnTo>
                    <a:pt x="842169" y="1004869"/>
                  </a:lnTo>
                  <a:lnTo>
                    <a:pt x="848122" y="1000902"/>
                  </a:lnTo>
                  <a:lnTo>
                    <a:pt x="854075" y="997331"/>
                  </a:lnTo>
                  <a:lnTo>
                    <a:pt x="860028" y="994555"/>
                  </a:lnTo>
                  <a:lnTo>
                    <a:pt x="866378" y="991381"/>
                  </a:lnTo>
                  <a:lnTo>
                    <a:pt x="873125" y="988208"/>
                  </a:lnTo>
                  <a:lnTo>
                    <a:pt x="880269" y="985828"/>
                  </a:lnTo>
                  <a:lnTo>
                    <a:pt x="895350" y="980274"/>
                  </a:lnTo>
                  <a:lnTo>
                    <a:pt x="912416" y="975117"/>
                  </a:lnTo>
                  <a:lnTo>
                    <a:pt x="932260" y="970753"/>
                  </a:lnTo>
                  <a:lnTo>
                    <a:pt x="954881" y="965597"/>
                  </a:lnTo>
                  <a:lnTo>
                    <a:pt x="963613" y="965993"/>
                  </a:lnTo>
                  <a:lnTo>
                    <a:pt x="979488" y="966787"/>
                  </a:lnTo>
                  <a:lnTo>
                    <a:pt x="1004491" y="968373"/>
                  </a:lnTo>
                  <a:lnTo>
                    <a:pt x="1089819" y="1240103"/>
                  </a:lnTo>
                  <a:lnTo>
                    <a:pt x="1081484" y="1159179"/>
                  </a:lnTo>
                  <a:lnTo>
                    <a:pt x="1077516" y="1013199"/>
                  </a:lnTo>
                  <a:lnTo>
                    <a:pt x="1071959" y="999315"/>
                  </a:lnTo>
                  <a:lnTo>
                    <a:pt x="1083072" y="980671"/>
                  </a:lnTo>
                  <a:lnTo>
                    <a:pt x="1107281" y="980671"/>
                  </a:lnTo>
                  <a:lnTo>
                    <a:pt x="1117600" y="999315"/>
                  </a:lnTo>
                  <a:lnTo>
                    <a:pt x="1112837" y="1015579"/>
                  </a:lnTo>
                  <a:lnTo>
                    <a:pt x="1142206" y="1228203"/>
                  </a:lnTo>
                  <a:lnTo>
                    <a:pt x="1137841" y="971944"/>
                  </a:lnTo>
                  <a:lnTo>
                    <a:pt x="1146572" y="967580"/>
                  </a:lnTo>
                  <a:lnTo>
                    <a:pt x="1148953" y="966390"/>
                  </a:lnTo>
                  <a:lnTo>
                    <a:pt x="1149350" y="965597"/>
                  </a:lnTo>
                  <a:lnTo>
                    <a:pt x="1155700" y="965200"/>
                  </a:lnTo>
                  <a:close/>
                  <a:moveTo>
                    <a:pt x="931148" y="736601"/>
                  </a:moveTo>
                  <a:lnTo>
                    <a:pt x="929554" y="751285"/>
                  </a:lnTo>
                  <a:lnTo>
                    <a:pt x="928757" y="762794"/>
                  </a:lnTo>
                  <a:lnTo>
                    <a:pt x="929155" y="762794"/>
                  </a:lnTo>
                  <a:lnTo>
                    <a:pt x="929554" y="751285"/>
                  </a:lnTo>
                  <a:lnTo>
                    <a:pt x="930351" y="746126"/>
                  </a:lnTo>
                  <a:lnTo>
                    <a:pt x="931148" y="741363"/>
                  </a:lnTo>
                  <a:lnTo>
                    <a:pt x="931148" y="736601"/>
                  </a:lnTo>
                  <a:close/>
                  <a:moveTo>
                    <a:pt x="949086" y="679054"/>
                  </a:moveTo>
                  <a:lnTo>
                    <a:pt x="948289" y="679847"/>
                  </a:lnTo>
                  <a:lnTo>
                    <a:pt x="945499" y="681435"/>
                  </a:lnTo>
                  <a:lnTo>
                    <a:pt x="943904" y="683419"/>
                  </a:lnTo>
                  <a:lnTo>
                    <a:pt x="941911" y="686991"/>
                  </a:lnTo>
                  <a:lnTo>
                    <a:pt x="945897" y="682625"/>
                  </a:lnTo>
                  <a:lnTo>
                    <a:pt x="948289" y="681038"/>
                  </a:lnTo>
                  <a:lnTo>
                    <a:pt x="950282" y="679054"/>
                  </a:lnTo>
                  <a:lnTo>
                    <a:pt x="949086" y="679054"/>
                  </a:lnTo>
                  <a:close/>
                  <a:moveTo>
                    <a:pt x="1038375" y="620713"/>
                  </a:moveTo>
                  <a:lnTo>
                    <a:pt x="1049138" y="620713"/>
                  </a:lnTo>
                  <a:lnTo>
                    <a:pt x="1059502" y="621110"/>
                  </a:lnTo>
                  <a:lnTo>
                    <a:pt x="1069866" y="622300"/>
                  </a:lnTo>
                  <a:lnTo>
                    <a:pt x="1079432" y="623491"/>
                  </a:lnTo>
                  <a:lnTo>
                    <a:pt x="1088999" y="625872"/>
                  </a:lnTo>
                  <a:lnTo>
                    <a:pt x="1098167" y="627857"/>
                  </a:lnTo>
                  <a:lnTo>
                    <a:pt x="1106937" y="630238"/>
                  </a:lnTo>
                  <a:lnTo>
                    <a:pt x="1115307" y="633413"/>
                  </a:lnTo>
                  <a:lnTo>
                    <a:pt x="1123678" y="636191"/>
                  </a:lnTo>
                  <a:lnTo>
                    <a:pt x="1130853" y="639763"/>
                  </a:lnTo>
                  <a:lnTo>
                    <a:pt x="1138028" y="642938"/>
                  </a:lnTo>
                  <a:lnTo>
                    <a:pt x="1144805" y="646510"/>
                  </a:lnTo>
                  <a:lnTo>
                    <a:pt x="1156365" y="652860"/>
                  </a:lnTo>
                  <a:lnTo>
                    <a:pt x="1166729" y="659607"/>
                  </a:lnTo>
                  <a:lnTo>
                    <a:pt x="1174701" y="664766"/>
                  </a:lnTo>
                  <a:lnTo>
                    <a:pt x="1180680" y="669529"/>
                  </a:lnTo>
                  <a:lnTo>
                    <a:pt x="1185862" y="673497"/>
                  </a:lnTo>
                  <a:lnTo>
                    <a:pt x="1185862" y="676275"/>
                  </a:lnTo>
                  <a:lnTo>
                    <a:pt x="1185862" y="684213"/>
                  </a:lnTo>
                  <a:lnTo>
                    <a:pt x="1185065" y="688975"/>
                  </a:lnTo>
                  <a:lnTo>
                    <a:pt x="1183869" y="694532"/>
                  </a:lnTo>
                  <a:lnTo>
                    <a:pt x="1182274" y="700088"/>
                  </a:lnTo>
                  <a:lnTo>
                    <a:pt x="1180281" y="704850"/>
                  </a:lnTo>
                  <a:lnTo>
                    <a:pt x="1179086" y="707629"/>
                  </a:lnTo>
                  <a:lnTo>
                    <a:pt x="1177093" y="710010"/>
                  </a:lnTo>
                  <a:lnTo>
                    <a:pt x="1175498" y="711994"/>
                  </a:lnTo>
                  <a:lnTo>
                    <a:pt x="1173505" y="713979"/>
                  </a:lnTo>
                  <a:lnTo>
                    <a:pt x="1170715" y="715963"/>
                  </a:lnTo>
                  <a:lnTo>
                    <a:pt x="1168323" y="717154"/>
                  </a:lnTo>
                  <a:lnTo>
                    <a:pt x="1165533" y="718344"/>
                  </a:lnTo>
                  <a:lnTo>
                    <a:pt x="1161945" y="719138"/>
                  </a:lnTo>
                  <a:lnTo>
                    <a:pt x="1158756" y="719535"/>
                  </a:lnTo>
                  <a:lnTo>
                    <a:pt x="1154770" y="719535"/>
                  </a:lnTo>
                  <a:lnTo>
                    <a:pt x="1150784" y="719138"/>
                  </a:lnTo>
                  <a:lnTo>
                    <a:pt x="1146001" y="718344"/>
                  </a:lnTo>
                  <a:lnTo>
                    <a:pt x="1140819" y="717154"/>
                  </a:lnTo>
                  <a:lnTo>
                    <a:pt x="1135238" y="715566"/>
                  </a:lnTo>
                  <a:lnTo>
                    <a:pt x="1129259" y="712788"/>
                  </a:lnTo>
                  <a:lnTo>
                    <a:pt x="1123678" y="710010"/>
                  </a:lnTo>
                  <a:lnTo>
                    <a:pt x="1120091" y="708819"/>
                  </a:lnTo>
                  <a:lnTo>
                    <a:pt x="1114112" y="707629"/>
                  </a:lnTo>
                  <a:lnTo>
                    <a:pt x="1098964" y="704850"/>
                  </a:lnTo>
                  <a:lnTo>
                    <a:pt x="1083418" y="702072"/>
                  </a:lnTo>
                  <a:lnTo>
                    <a:pt x="1077439" y="700882"/>
                  </a:lnTo>
                  <a:lnTo>
                    <a:pt x="1073852" y="700088"/>
                  </a:lnTo>
                  <a:lnTo>
                    <a:pt x="1104545" y="714772"/>
                  </a:lnTo>
                  <a:lnTo>
                    <a:pt x="1118895" y="721122"/>
                  </a:lnTo>
                  <a:lnTo>
                    <a:pt x="1125671" y="723504"/>
                  </a:lnTo>
                  <a:lnTo>
                    <a:pt x="1132448" y="725885"/>
                  </a:lnTo>
                  <a:lnTo>
                    <a:pt x="1138826" y="728266"/>
                  </a:lnTo>
                  <a:lnTo>
                    <a:pt x="1144805" y="729457"/>
                  </a:lnTo>
                  <a:lnTo>
                    <a:pt x="1150784" y="730647"/>
                  </a:lnTo>
                  <a:lnTo>
                    <a:pt x="1155966" y="731044"/>
                  </a:lnTo>
                  <a:lnTo>
                    <a:pt x="1161148" y="730647"/>
                  </a:lnTo>
                  <a:lnTo>
                    <a:pt x="1165931" y="729457"/>
                  </a:lnTo>
                  <a:lnTo>
                    <a:pt x="1170316" y="727869"/>
                  </a:lnTo>
                  <a:lnTo>
                    <a:pt x="1174302" y="725091"/>
                  </a:lnTo>
                  <a:lnTo>
                    <a:pt x="1175498" y="735410"/>
                  </a:lnTo>
                  <a:lnTo>
                    <a:pt x="1175897" y="744935"/>
                  </a:lnTo>
                  <a:lnTo>
                    <a:pt x="1175498" y="753666"/>
                  </a:lnTo>
                  <a:lnTo>
                    <a:pt x="1175099" y="762397"/>
                  </a:lnTo>
                  <a:lnTo>
                    <a:pt x="1176694" y="761207"/>
                  </a:lnTo>
                  <a:lnTo>
                    <a:pt x="1177491" y="760413"/>
                  </a:lnTo>
                  <a:lnTo>
                    <a:pt x="1178687" y="760016"/>
                  </a:lnTo>
                  <a:lnTo>
                    <a:pt x="1179086" y="760413"/>
                  </a:lnTo>
                  <a:lnTo>
                    <a:pt x="1179484" y="761207"/>
                  </a:lnTo>
                  <a:lnTo>
                    <a:pt x="1179883" y="763985"/>
                  </a:lnTo>
                  <a:lnTo>
                    <a:pt x="1180281" y="767954"/>
                  </a:lnTo>
                  <a:lnTo>
                    <a:pt x="1180281" y="773113"/>
                  </a:lnTo>
                  <a:lnTo>
                    <a:pt x="1179086" y="785813"/>
                  </a:lnTo>
                  <a:lnTo>
                    <a:pt x="1177491" y="800498"/>
                  </a:lnTo>
                  <a:lnTo>
                    <a:pt x="1175498" y="814388"/>
                  </a:lnTo>
                  <a:lnTo>
                    <a:pt x="1173505" y="826294"/>
                  </a:lnTo>
                  <a:lnTo>
                    <a:pt x="1171911" y="833438"/>
                  </a:lnTo>
                  <a:lnTo>
                    <a:pt x="1170715" y="834629"/>
                  </a:lnTo>
                  <a:lnTo>
                    <a:pt x="1170316" y="834232"/>
                  </a:lnTo>
                  <a:lnTo>
                    <a:pt x="1169519" y="842169"/>
                  </a:lnTo>
                  <a:lnTo>
                    <a:pt x="1168323" y="849710"/>
                  </a:lnTo>
                  <a:lnTo>
                    <a:pt x="1166729" y="856854"/>
                  </a:lnTo>
                  <a:lnTo>
                    <a:pt x="1165134" y="863998"/>
                  </a:lnTo>
                  <a:lnTo>
                    <a:pt x="1162742" y="870744"/>
                  </a:lnTo>
                  <a:lnTo>
                    <a:pt x="1160351" y="877491"/>
                  </a:lnTo>
                  <a:lnTo>
                    <a:pt x="1157959" y="883841"/>
                  </a:lnTo>
                  <a:lnTo>
                    <a:pt x="1154770" y="890191"/>
                  </a:lnTo>
                  <a:lnTo>
                    <a:pt x="1151980" y="896541"/>
                  </a:lnTo>
                  <a:lnTo>
                    <a:pt x="1148791" y="902098"/>
                  </a:lnTo>
                  <a:lnTo>
                    <a:pt x="1145602" y="907654"/>
                  </a:lnTo>
                  <a:lnTo>
                    <a:pt x="1141616" y="913210"/>
                  </a:lnTo>
                  <a:lnTo>
                    <a:pt x="1138028" y="918370"/>
                  </a:lnTo>
                  <a:lnTo>
                    <a:pt x="1134042" y="923529"/>
                  </a:lnTo>
                  <a:lnTo>
                    <a:pt x="1126070" y="932260"/>
                  </a:lnTo>
                  <a:lnTo>
                    <a:pt x="1117699" y="940595"/>
                  </a:lnTo>
                  <a:lnTo>
                    <a:pt x="1108531" y="947738"/>
                  </a:lnTo>
                  <a:lnTo>
                    <a:pt x="1099762" y="954088"/>
                  </a:lnTo>
                  <a:lnTo>
                    <a:pt x="1090593" y="959248"/>
                  </a:lnTo>
                  <a:lnTo>
                    <a:pt x="1081027" y="963216"/>
                  </a:lnTo>
                  <a:lnTo>
                    <a:pt x="1077041" y="964804"/>
                  </a:lnTo>
                  <a:lnTo>
                    <a:pt x="1072257" y="966391"/>
                  </a:lnTo>
                  <a:lnTo>
                    <a:pt x="1067474" y="967185"/>
                  </a:lnTo>
                  <a:lnTo>
                    <a:pt x="1063488" y="967979"/>
                  </a:lnTo>
                  <a:lnTo>
                    <a:pt x="1059103" y="968376"/>
                  </a:lnTo>
                  <a:lnTo>
                    <a:pt x="1054719" y="968376"/>
                  </a:lnTo>
                  <a:lnTo>
                    <a:pt x="1051530" y="968376"/>
                  </a:lnTo>
                  <a:lnTo>
                    <a:pt x="1047543" y="967979"/>
                  </a:lnTo>
                  <a:lnTo>
                    <a:pt x="1043956" y="967185"/>
                  </a:lnTo>
                  <a:lnTo>
                    <a:pt x="1039970" y="965995"/>
                  </a:lnTo>
                  <a:lnTo>
                    <a:pt x="1031998" y="962820"/>
                  </a:lnTo>
                  <a:lnTo>
                    <a:pt x="1023627" y="958851"/>
                  </a:lnTo>
                  <a:lnTo>
                    <a:pt x="1014857" y="953295"/>
                  </a:lnTo>
                  <a:lnTo>
                    <a:pt x="1006088" y="947341"/>
                  </a:lnTo>
                  <a:lnTo>
                    <a:pt x="997318" y="939801"/>
                  </a:lnTo>
                  <a:lnTo>
                    <a:pt x="988549" y="931863"/>
                  </a:lnTo>
                  <a:lnTo>
                    <a:pt x="979779" y="922338"/>
                  </a:lnTo>
                  <a:lnTo>
                    <a:pt x="971807" y="912813"/>
                  </a:lnTo>
                  <a:lnTo>
                    <a:pt x="963835" y="902098"/>
                  </a:lnTo>
                  <a:lnTo>
                    <a:pt x="956660" y="890985"/>
                  </a:lnTo>
                  <a:lnTo>
                    <a:pt x="949883" y="878682"/>
                  </a:lnTo>
                  <a:lnTo>
                    <a:pt x="943904" y="865982"/>
                  </a:lnTo>
                  <a:lnTo>
                    <a:pt x="941512" y="859632"/>
                  </a:lnTo>
                  <a:lnTo>
                    <a:pt x="938722" y="852885"/>
                  </a:lnTo>
                  <a:lnTo>
                    <a:pt x="936729" y="846138"/>
                  </a:lnTo>
                  <a:lnTo>
                    <a:pt x="934736" y="839391"/>
                  </a:lnTo>
                  <a:lnTo>
                    <a:pt x="933540" y="843757"/>
                  </a:lnTo>
                  <a:lnTo>
                    <a:pt x="931547" y="847329"/>
                  </a:lnTo>
                  <a:lnTo>
                    <a:pt x="929554" y="849710"/>
                  </a:lnTo>
                  <a:lnTo>
                    <a:pt x="928757" y="850107"/>
                  </a:lnTo>
                  <a:lnTo>
                    <a:pt x="927960" y="850504"/>
                  </a:lnTo>
                  <a:lnTo>
                    <a:pt x="926764" y="850107"/>
                  </a:lnTo>
                  <a:lnTo>
                    <a:pt x="925568" y="849710"/>
                  </a:lnTo>
                  <a:lnTo>
                    <a:pt x="924372" y="848123"/>
                  </a:lnTo>
                  <a:lnTo>
                    <a:pt x="923575" y="846535"/>
                  </a:lnTo>
                  <a:lnTo>
                    <a:pt x="921582" y="842963"/>
                  </a:lnTo>
                  <a:lnTo>
                    <a:pt x="920386" y="837407"/>
                  </a:lnTo>
                  <a:lnTo>
                    <a:pt x="918791" y="831057"/>
                  </a:lnTo>
                  <a:lnTo>
                    <a:pt x="917596" y="823516"/>
                  </a:lnTo>
                  <a:lnTo>
                    <a:pt x="917197" y="815182"/>
                  </a:lnTo>
                  <a:lnTo>
                    <a:pt x="916798" y="806054"/>
                  </a:lnTo>
                  <a:lnTo>
                    <a:pt x="917197" y="798116"/>
                  </a:lnTo>
                  <a:lnTo>
                    <a:pt x="917596" y="790576"/>
                  </a:lnTo>
                  <a:lnTo>
                    <a:pt x="918393" y="783829"/>
                  </a:lnTo>
                  <a:lnTo>
                    <a:pt x="919987" y="777479"/>
                  </a:lnTo>
                  <a:lnTo>
                    <a:pt x="921183" y="772319"/>
                  </a:lnTo>
                  <a:lnTo>
                    <a:pt x="922379" y="767954"/>
                  </a:lnTo>
                  <a:lnTo>
                    <a:pt x="924372" y="764779"/>
                  </a:lnTo>
                  <a:lnTo>
                    <a:pt x="925169" y="763588"/>
                  </a:lnTo>
                  <a:lnTo>
                    <a:pt x="926365" y="763191"/>
                  </a:lnTo>
                  <a:lnTo>
                    <a:pt x="923176" y="759619"/>
                  </a:lnTo>
                  <a:lnTo>
                    <a:pt x="920785" y="756444"/>
                  </a:lnTo>
                  <a:lnTo>
                    <a:pt x="918393" y="752476"/>
                  </a:lnTo>
                  <a:lnTo>
                    <a:pt x="916798" y="748507"/>
                  </a:lnTo>
                  <a:lnTo>
                    <a:pt x="915204" y="744538"/>
                  </a:lnTo>
                  <a:lnTo>
                    <a:pt x="914407" y="739776"/>
                  </a:lnTo>
                  <a:lnTo>
                    <a:pt x="913609" y="735807"/>
                  </a:lnTo>
                  <a:lnTo>
                    <a:pt x="913211" y="731044"/>
                  </a:lnTo>
                  <a:lnTo>
                    <a:pt x="912812" y="727076"/>
                  </a:lnTo>
                  <a:lnTo>
                    <a:pt x="912812" y="721916"/>
                  </a:lnTo>
                  <a:lnTo>
                    <a:pt x="913609" y="712391"/>
                  </a:lnTo>
                  <a:lnTo>
                    <a:pt x="915204" y="703263"/>
                  </a:lnTo>
                  <a:lnTo>
                    <a:pt x="917197" y="694135"/>
                  </a:lnTo>
                  <a:lnTo>
                    <a:pt x="920386" y="685007"/>
                  </a:lnTo>
                  <a:lnTo>
                    <a:pt x="923575" y="676672"/>
                  </a:lnTo>
                  <a:lnTo>
                    <a:pt x="927162" y="668735"/>
                  </a:lnTo>
                  <a:lnTo>
                    <a:pt x="930750" y="661988"/>
                  </a:lnTo>
                  <a:lnTo>
                    <a:pt x="934337" y="656035"/>
                  </a:lnTo>
                  <a:lnTo>
                    <a:pt x="937526" y="651272"/>
                  </a:lnTo>
                  <a:lnTo>
                    <a:pt x="940715" y="647700"/>
                  </a:lnTo>
                  <a:lnTo>
                    <a:pt x="943107" y="646113"/>
                  </a:lnTo>
                  <a:lnTo>
                    <a:pt x="955862" y="639763"/>
                  </a:lnTo>
                  <a:lnTo>
                    <a:pt x="968219" y="634604"/>
                  </a:lnTo>
                  <a:lnTo>
                    <a:pt x="980178" y="630238"/>
                  </a:lnTo>
                  <a:lnTo>
                    <a:pt x="992535" y="627063"/>
                  </a:lnTo>
                  <a:lnTo>
                    <a:pt x="1004493" y="624285"/>
                  </a:lnTo>
                  <a:lnTo>
                    <a:pt x="1016053" y="622300"/>
                  </a:lnTo>
                  <a:lnTo>
                    <a:pt x="1027214" y="621110"/>
                  </a:lnTo>
                  <a:lnTo>
                    <a:pt x="1038375" y="620713"/>
                  </a:lnTo>
                  <a:close/>
                  <a:moveTo>
                    <a:pt x="1043186" y="515586"/>
                  </a:moveTo>
                  <a:lnTo>
                    <a:pt x="1022934" y="515983"/>
                  </a:lnTo>
                  <a:lnTo>
                    <a:pt x="1002682" y="516777"/>
                  </a:lnTo>
                  <a:lnTo>
                    <a:pt x="982827" y="518364"/>
                  </a:lnTo>
                  <a:lnTo>
                    <a:pt x="962972" y="519952"/>
                  </a:lnTo>
                  <a:lnTo>
                    <a:pt x="943514" y="521937"/>
                  </a:lnTo>
                  <a:lnTo>
                    <a:pt x="924056" y="525113"/>
                  </a:lnTo>
                  <a:lnTo>
                    <a:pt x="904598" y="527891"/>
                  </a:lnTo>
                  <a:lnTo>
                    <a:pt x="885140" y="531861"/>
                  </a:lnTo>
                  <a:lnTo>
                    <a:pt x="866476" y="535830"/>
                  </a:lnTo>
                  <a:lnTo>
                    <a:pt x="847812" y="540594"/>
                  </a:lnTo>
                  <a:lnTo>
                    <a:pt x="829148" y="545754"/>
                  </a:lnTo>
                  <a:lnTo>
                    <a:pt x="810485" y="550914"/>
                  </a:lnTo>
                  <a:lnTo>
                    <a:pt x="792218" y="556869"/>
                  </a:lnTo>
                  <a:lnTo>
                    <a:pt x="774348" y="563220"/>
                  </a:lnTo>
                  <a:lnTo>
                    <a:pt x="756082" y="569968"/>
                  </a:lnTo>
                  <a:lnTo>
                    <a:pt x="738609" y="577113"/>
                  </a:lnTo>
                  <a:lnTo>
                    <a:pt x="721137" y="585449"/>
                  </a:lnTo>
                  <a:lnTo>
                    <a:pt x="704061" y="593388"/>
                  </a:lnTo>
                  <a:lnTo>
                    <a:pt x="686986" y="601724"/>
                  </a:lnTo>
                  <a:lnTo>
                    <a:pt x="670308" y="610457"/>
                  </a:lnTo>
                  <a:lnTo>
                    <a:pt x="653630" y="619587"/>
                  </a:lnTo>
                  <a:lnTo>
                    <a:pt x="637745" y="629114"/>
                  </a:lnTo>
                  <a:lnTo>
                    <a:pt x="621861" y="639037"/>
                  </a:lnTo>
                  <a:lnTo>
                    <a:pt x="605977" y="649755"/>
                  </a:lnTo>
                  <a:lnTo>
                    <a:pt x="590490" y="660473"/>
                  </a:lnTo>
                  <a:lnTo>
                    <a:pt x="575400" y="671190"/>
                  </a:lnTo>
                  <a:lnTo>
                    <a:pt x="559913" y="682702"/>
                  </a:lnTo>
                  <a:lnTo>
                    <a:pt x="545617" y="694610"/>
                  </a:lnTo>
                  <a:lnTo>
                    <a:pt x="531322" y="706519"/>
                  </a:lnTo>
                  <a:lnTo>
                    <a:pt x="517026" y="719221"/>
                  </a:lnTo>
                  <a:lnTo>
                    <a:pt x="503525" y="731924"/>
                  </a:lnTo>
                  <a:lnTo>
                    <a:pt x="490023" y="745023"/>
                  </a:lnTo>
                  <a:lnTo>
                    <a:pt x="476919" y="758520"/>
                  </a:lnTo>
                  <a:lnTo>
                    <a:pt x="464212" y="772413"/>
                  </a:lnTo>
                  <a:lnTo>
                    <a:pt x="451504" y="786306"/>
                  </a:lnTo>
                  <a:lnTo>
                    <a:pt x="439591" y="800596"/>
                  </a:lnTo>
                  <a:lnTo>
                    <a:pt x="427678" y="815680"/>
                  </a:lnTo>
                  <a:lnTo>
                    <a:pt x="416162" y="830368"/>
                  </a:lnTo>
                  <a:lnTo>
                    <a:pt x="405441" y="845452"/>
                  </a:lnTo>
                  <a:lnTo>
                    <a:pt x="394322" y="860933"/>
                  </a:lnTo>
                  <a:lnTo>
                    <a:pt x="383997" y="876811"/>
                  </a:lnTo>
                  <a:lnTo>
                    <a:pt x="374070" y="892689"/>
                  </a:lnTo>
                  <a:lnTo>
                    <a:pt x="364539" y="908964"/>
                  </a:lnTo>
                  <a:lnTo>
                    <a:pt x="355009" y="925636"/>
                  </a:lnTo>
                  <a:lnTo>
                    <a:pt x="346272" y="941911"/>
                  </a:lnTo>
                  <a:lnTo>
                    <a:pt x="337933" y="959377"/>
                  </a:lnTo>
                  <a:lnTo>
                    <a:pt x="329594" y="976048"/>
                  </a:lnTo>
                  <a:lnTo>
                    <a:pt x="322049" y="993911"/>
                  </a:lnTo>
                  <a:lnTo>
                    <a:pt x="314901" y="1011377"/>
                  </a:lnTo>
                  <a:lnTo>
                    <a:pt x="308151" y="1029240"/>
                  </a:lnTo>
                  <a:lnTo>
                    <a:pt x="301797" y="1047500"/>
                  </a:lnTo>
                  <a:lnTo>
                    <a:pt x="295840" y="1065362"/>
                  </a:lnTo>
                  <a:lnTo>
                    <a:pt x="290678" y="1084019"/>
                  </a:lnTo>
                  <a:lnTo>
                    <a:pt x="285516" y="1102676"/>
                  </a:lnTo>
                  <a:lnTo>
                    <a:pt x="280751" y="1121729"/>
                  </a:lnTo>
                  <a:lnTo>
                    <a:pt x="276780" y="1140783"/>
                  </a:lnTo>
                  <a:lnTo>
                    <a:pt x="272809" y="1159440"/>
                  </a:lnTo>
                  <a:lnTo>
                    <a:pt x="270029" y="1178890"/>
                  </a:lnTo>
                  <a:lnTo>
                    <a:pt x="266852" y="1198341"/>
                  </a:lnTo>
                  <a:lnTo>
                    <a:pt x="264867" y="1218188"/>
                  </a:lnTo>
                  <a:lnTo>
                    <a:pt x="263278" y="1237639"/>
                  </a:lnTo>
                  <a:lnTo>
                    <a:pt x="261690" y="1257883"/>
                  </a:lnTo>
                  <a:lnTo>
                    <a:pt x="260896" y="1277731"/>
                  </a:lnTo>
                  <a:lnTo>
                    <a:pt x="260498" y="1297975"/>
                  </a:lnTo>
                  <a:lnTo>
                    <a:pt x="260896" y="1318220"/>
                  </a:lnTo>
                  <a:lnTo>
                    <a:pt x="261690" y="1338067"/>
                  </a:lnTo>
                  <a:lnTo>
                    <a:pt x="263278" y="1357915"/>
                  </a:lnTo>
                  <a:lnTo>
                    <a:pt x="264867" y="1377763"/>
                  </a:lnTo>
                  <a:lnTo>
                    <a:pt x="266852" y="1397213"/>
                  </a:lnTo>
                  <a:lnTo>
                    <a:pt x="270029" y="1416664"/>
                  </a:lnTo>
                  <a:lnTo>
                    <a:pt x="272809" y="1436114"/>
                  </a:lnTo>
                  <a:lnTo>
                    <a:pt x="276780" y="1455168"/>
                  </a:lnTo>
                  <a:lnTo>
                    <a:pt x="280751" y="1474222"/>
                  </a:lnTo>
                  <a:lnTo>
                    <a:pt x="285516" y="1493275"/>
                  </a:lnTo>
                  <a:lnTo>
                    <a:pt x="290678" y="1511535"/>
                  </a:lnTo>
                  <a:lnTo>
                    <a:pt x="295840" y="1530192"/>
                  </a:lnTo>
                  <a:lnTo>
                    <a:pt x="301797" y="1548452"/>
                  </a:lnTo>
                  <a:lnTo>
                    <a:pt x="308151" y="1566314"/>
                  </a:lnTo>
                  <a:lnTo>
                    <a:pt x="314901" y="1584177"/>
                  </a:lnTo>
                  <a:lnTo>
                    <a:pt x="322049" y="1602040"/>
                  </a:lnTo>
                  <a:lnTo>
                    <a:pt x="329594" y="1619109"/>
                  </a:lnTo>
                  <a:lnTo>
                    <a:pt x="337933" y="1636575"/>
                  </a:lnTo>
                  <a:lnTo>
                    <a:pt x="346272" y="1653247"/>
                  </a:lnTo>
                  <a:lnTo>
                    <a:pt x="355009" y="1670316"/>
                  </a:lnTo>
                  <a:lnTo>
                    <a:pt x="364539" y="1686591"/>
                  </a:lnTo>
                  <a:lnTo>
                    <a:pt x="374070" y="1703262"/>
                  </a:lnTo>
                  <a:lnTo>
                    <a:pt x="383997" y="1719140"/>
                  </a:lnTo>
                  <a:lnTo>
                    <a:pt x="394322" y="1734622"/>
                  </a:lnTo>
                  <a:lnTo>
                    <a:pt x="405441" y="1750500"/>
                  </a:lnTo>
                  <a:lnTo>
                    <a:pt x="416162" y="1765584"/>
                  </a:lnTo>
                  <a:lnTo>
                    <a:pt x="427678" y="1780271"/>
                  </a:lnTo>
                  <a:lnTo>
                    <a:pt x="439591" y="1794958"/>
                  </a:lnTo>
                  <a:lnTo>
                    <a:pt x="451504" y="1809248"/>
                  </a:lnTo>
                  <a:lnTo>
                    <a:pt x="464212" y="1823142"/>
                  </a:lnTo>
                  <a:lnTo>
                    <a:pt x="476919" y="1837035"/>
                  </a:lnTo>
                  <a:lnTo>
                    <a:pt x="490023" y="1850531"/>
                  </a:lnTo>
                  <a:lnTo>
                    <a:pt x="503525" y="1863631"/>
                  </a:lnTo>
                  <a:lnTo>
                    <a:pt x="517026" y="1876333"/>
                  </a:lnTo>
                  <a:lnTo>
                    <a:pt x="531322" y="1889035"/>
                  </a:lnTo>
                  <a:lnTo>
                    <a:pt x="545617" y="1900944"/>
                  </a:lnTo>
                  <a:lnTo>
                    <a:pt x="559913" y="1912852"/>
                  </a:lnTo>
                  <a:lnTo>
                    <a:pt x="575400" y="1923967"/>
                  </a:lnTo>
                  <a:lnTo>
                    <a:pt x="590490" y="1935479"/>
                  </a:lnTo>
                  <a:lnTo>
                    <a:pt x="605977" y="1945799"/>
                  </a:lnTo>
                  <a:lnTo>
                    <a:pt x="621861" y="1956517"/>
                  </a:lnTo>
                  <a:lnTo>
                    <a:pt x="637745" y="1966044"/>
                  </a:lnTo>
                  <a:lnTo>
                    <a:pt x="653630" y="1975968"/>
                  </a:lnTo>
                  <a:lnTo>
                    <a:pt x="670308" y="1985097"/>
                  </a:lnTo>
                  <a:lnTo>
                    <a:pt x="686986" y="1994227"/>
                  </a:lnTo>
                  <a:lnTo>
                    <a:pt x="704061" y="2002563"/>
                  </a:lnTo>
                  <a:lnTo>
                    <a:pt x="721137" y="2010502"/>
                  </a:lnTo>
                  <a:lnTo>
                    <a:pt x="738609" y="2018044"/>
                  </a:lnTo>
                  <a:lnTo>
                    <a:pt x="756082" y="2025189"/>
                  </a:lnTo>
                  <a:lnTo>
                    <a:pt x="774348" y="2032335"/>
                  </a:lnTo>
                  <a:lnTo>
                    <a:pt x="792218" y="2038686"/>
                  </a:lnTo>
                  <a:lnTo>
                    <a:pt x="810485" y="2044640"/>
                  </a:lnTo>
                  <a:lnTo>
                    <a:pt x="829148" y="2050197"/>
                  </a:lnTo>
                  <a:lnTo>
                    <a:pt x="847812" y="2055358"/>
                  </a:lnTo>
                  <a:lnTo>
                    <a:pt x="866476" y="2059724"/>
                  </a:lnTo>
                  <a:lnTo>
                    <a:pt x="885140" y="2064091"/>
                  </a:lnTo>
                  <a:lnTo>
                    <a:pt x="904598" y="2067266"/>
                  </a:lnTo>
                  <a:lnTo>
                    <a:pt x="924056" y="2070839"/>
                  </a:lnTo>
                  <a:lnTo>
                    <a:pt x="943514" y="2073220"/>
                  </a:lnTo>
                  <a:lnTo>
                    <a:pt x="962972" y="2075999"/>
                  </a:lnTo>
                  <a:lnTo>
                    <a:pt x="982827" y="2077587"/>
                  </a:lnTo>
                  <a:lnTo>
                    <a:pt x="1002682" y="2078778"/>
                  </a:lnTo>
                  <a:lnTo>
                    <a:pt x="1022934" y="2079572"/>
                  </a:lnTo>
                  <a:lnTo>
                    <a:pt x="1043186" y="2079572"/>
                  </a:lnTo>
                  <a:lnTo>
                    <a:pt x="1063041" y="2079572"/>
                  </a:lnTo>
                  <a:lnTo>
                    <a:pt x="1083293" y="2078778"/>
                  </a:lnTo>
                  <a:lnTo>
                    <a:pt x="1103148" y="2077587"/>
                  </a:lnTo>
                  <a:lnTo>
                    <a:pt x="1122606" y="2075999"/>
                  </a:lnTo>
                  <a:lnTo>
                    <a:pt x="1142064" y="2073220"/>
                  </a:lnTo>
                  <a:lnTo>
                    <a:pt x="1161919" y="2070839"/>
                  </a:lnTo>
                  <a:lnTo>
                    <a:pt x="1180980" y="2067266"/>
                  </a:lnTo>
                  <a:lnTo>
                    <a:pt x="1200438" y="2064091"/>
                  </a:lnTo>
                  <a:lnTo>
                    <a:pt x="1219499" y="2059724"/>
                  </a:lnTo>
                  <a:lnTo>
                    <a:pt x="1237766" y="2055358"/>
                  </a:lnTo>
                  <a:lnTo>
                    <a:pt x="1256827" y="2050197"/>
                  </a:lnTo>
                  <a:lnTo>
                    <a:pt x="1275093" y="2044640"/>
                  </a:lnTo>
                  <a:lnTo>
                    <a:pt x="1293757" y="2038686"/>
                  </a:lnTo>
                  <a:lnTo>
                    <a:pt x="1311627" y="2032335"/>
                  </a:lnTo>
                  <a:lnTo>
                    <a:pt x="1329496" y="2025189"/>
                  </a:lnTo>
                  <a:lnTo>
                    <a:pt x="1347366" y="2018044"/>
                  </a:lnTo>
                  <a:lnTo>
                    <a:pt x="1364441" y="2010502"/>
                  </a:lnTo>
                  <a:lnTo>
                    <a:pt x="1381914" y="2002563"/>
                  </a:lnTo>
                  <a:lnTo>
                    <a:pt x="1398592" y="1994227"/>
                  </a:lnTo>
                  <a:lnTo>
                    <a:pt x="1415667" y="1985097"/>
                  </a:lnTo>
                  <a:lnTo>
                    <a:pt x="1431949" y="1975968"/>
                  </a:lnTo>
                  <a:lnTo>
                    <a:pt x="1447833" y="1966044"/>
                  </a:lnTo>
                  <a:lnTo>
                    <a:pt x="1464114" y="1956517"/>
                  </a:lnTo>
                  <a:lnTo>
                    <a:pt x="1479998" y="1945799"/>
                  </a:lnTo>
                  <a:lnTo>
                    <a:pt x="1495088" y="1935479"/>
                  </a:lnTo>
                  <a:lnTo>
                    <a:pt x="1510575" y="1923967"/>
                  </a:lnTo>
                  <a:lnTo>
                    <a:pt x="1525665" y="1912852"/>
                  </a:lnTo>
                  <a:lnTo>
                    <a:pt x="1539960" y="1900944"/>
                  </a:lnTo>
                  <a:lnTo>
                    <a:pt x="1554256" y="1889035"/>
                  </a:lnTo>
                  <a:lnTo>
                    <a:pt x="1568551" y="1876333"/>
                  </a:lnTo>
                  <a:lnTo>
                    <a:pt x="1582053" y="1863631"/>
                  </a:lnTo>
                  <a:lnTo>
                    <a:pt x="1595555" y="1850531"/>
                  </a:lnTo>
                  <a:lnTo>
                    <a:pt x="1608659" y="1837035"/>
                  </a:lnTo>
                  <a:lnTo>
                    <a:pt x="1621763" y="1823142"/>
                  </a:lnTo>
                  <a:lnTo>
                    <a:pt x="1634073" y="1809248"/>
                  </a:lnTo>
                  <a:lnTo>
                    <a:pt x="1646383" y="1794958"/>
                  </a:lnTo>
                  <a:lnTo>
                    <a:pt x="1657899" y="1780271"/>
                  </a:lnTo>
                  <a:lnTo>
                    <a:pt x="1669415" y="1765584"/>
                  </a:lnTo>
                  <a:lnTo>
                    <a:pt x="1680534" y="1750500"/>
                  </a:lnTo>
                  <a:lnTo>
                    <a:pt x="1691256" y="1734622"/>
                  </a:lnTo>
                  <a:lnTo>
                    <a:pt x="1701581" y="1719140"/>
                  </a:lnTo>
                  <a:lnTo>
                    <a:pt x="1711508" y="1703262"/>
                  </a:lnTo>
                  <a:lnTo>
                    <a:pt x="1721436" y="1686591"/>
                  </a:lnTo>
                  <a:lnTo>
                    <a:pt x="1730569" y="1670316"/>
                  </a:lnTo>
                  <a:lnTo>
                    <a:pt x="1739305" y="1653247"/>
                  </a:lnTo>
                  <a:lnTo>
                    <a:pt x="1748041" y="1636575"/>
                  </a:lnTo>
                  <a:lnTo>
                    <a:pt x="1755983" y="1619109"/>
                  </a:lnTo>
                  <a:lnTo>
                    <a:pt x="1763529" y="1602040"/>
                  </a:lnTo>
                  <a:lnTo>
                    <a:pt x="1770676" y="1584177"/>
                  </a:lnTo>
                  <a:lnTo>
                    <a:pt x="1777427" y="1566314"/>
                  </a:lnTo>
                  <a:lnTo>
                    <a:pt x="1783781" y="1548452"/>
                  </a:lnTo>
                  <a:lnTo>
                    <a:pt x="1789737" y="1530192"/>
                  </a:lnTo>
                  <a:lnTo>
                    <a:pt x="1795694" y="1511535"/>
                  </a:lnTo>
                  <a:lnTo>
                    <a:pt x="1800459" y="1493275"/>
                  </a:lnTo>
                  <a:lnTo>
                    <a:pt x="1804827" y="1474222"/>
                  </a:lnTo>
                  <a:lnTo>
                    <a:pt x="1809195" y="1455168"/>
                  </a:lnTo>
                  <a:lnTo>
                    <a:pt x="1812769" y="1436114"/>
                  </a:lnTo>
                  <a:lnTo>
                    <a:pt x="1816343" y="1416664"/>
                  </a:lnTo>
                  <a:lnTo>
                    <a:pt x="1818726" y="1397213"/>
                  </a:lnTo>
                  <a:lnTo>
                    <a:pt x="1820711" y="1377763"/>
                  </a:lnTo>
                  <a:lnTo>
                    <a:pt x="1823094" y="1357915"/>
                  </a:lnTo>
                  <a:lnTo>
                    <a:pt x="1824285" y="1338067"/>
                  </a:lnTo>
                  <a:lnTo>
                    <a:pt x="1824682" y="1318220"/>
                  </a:lnTo>
                  <a:lnTo>
                    <a:pt x="1825079" y="1297975"/>
                  </a:lnTo>
                  <a:lnTo>
                    <a:pt x="1824682" y="1277731"/>
                  </a:lnTo>
                  <a:lnTo>
                    <a:pt x="1824285" y="1257883"/>
                  </a:lnTo>
                  <a:lnTo>
                    <a:pt x="1823094" y="1237639"/>
                  </a:lnTo>
                  <a:lnTo>
                    <a:pt x="1820711" y="1218188"/>
                  </a:lnTo>
                  <a:lnTo>
                    <a:pt x="1818726" y="1198341"/>
                  </a:lnTo>
                  <a:lnTo>
                    <a:pt x="1816343" y="1178890"/>
                  </a:lnTo>
                  <a:lnTo>
                    <a:pt x="1812769" y="1159440"/>
                  </a:lnTo>
                  <a:lnTo>
                    <a:pt x="1809195" y="1140783"/>
                  </a:lnTo>
                  <a:lnTo>
                    <a:pt x="1804827" y="1121729"/>
                  </a:lnTo>
                  <a:lnTo>
                    <a:pt x="1800459" y="1102676"/>
                  </a:lnTo>
                  <a:lnTo>
                    <a:pt x="1795694" y="1084019"/>
                  </a:lnTo>
                  <a:lnTo>
                    <a:pt x="1789737" y="1065362"/>
                  </a:lnTo>
                  <a:lnTo>
                    <a:pt x="1783781" y="1047500"/>
                  </a:lnTo>
                  <a:lnTo>
                    <a:pt x="1777427" y="1029240"/>
                  </a:lnTo>
                  <a:lnTo>
                    <a:pt x="1770676" y="1011377"/>
                  </a:lnTo>
                  <a:lnTo>
                    <a:pt x="1763529" y="993911"/>
                  </a:lnTo>
                  <a:lnTo>
                    <a:pt x="1755983" y="976048"/>
                  </a:lnTo>
                  <a:lnTo>
                    <a:pt x="1748041" y="959377"/>
                  </a:lnTo>
                  <a:lnTo>
                    <a:pt x="1739305" y="941911"/>
                  </a:lnTo>
                  <a:lnTo>
                    <a:pt x="1730569" y="925636"/>
                  </a:lnTo>
                  <a:lnTo>
                    <a:pt x="1721436" y="908964"/>
                  </a:lnTo>
                  <a:lnTo>
                    <a:pt x="1711508" y="892689"/>
                  </a:lnTo>
                  <a:lnTo>
                    <a:pt x="1701581" y="876811"/>
                  </a:lnTo>
                  <a:lnTo>
                    <a:pt x="1691256" y="860933"/>
                  </a:lnTo>
                  <a:lnTo>
                    <a:pt x="1680534" y="845452"/>
                  </a:lnTo>
                  <a:lnTo>
                    <a:pt x="1669415" y="830368"/>
                  </a:lnTo>
                  <a:lnTo>
                    <a:pt x="1657899" y="815680"/>
                  </a:lnTo>
                  <a:lnTo>
                    <a:pt x="1646383" y="800596"/>
                  </a:lnTo>
                  <a:lnTo>
                    <a:pt x="1634073" y="786306"/>
                  </a:lnTo>
                  <a:lnTo>
                    <a:pt x="1621763" y="772413"/>
                  </a:lnTo>
                  <a:lnTo>
                    <a:pt x="1608659" y="758520"/>
                  </a:lnTo>
                  <a:lnTo>
                    <a:pt x="1595555" y="745023"/>
                  </a:lnTo>
                  <a:lnTo>
                    <a:pt x="1582053" y="731924"/>
                  </a:lnTo>
                  <a:lnTo>
                    <a:pt x="1568551" y="719221"/>
                  </a:lnTo>
                  <a:lnTo>
                    <a:pt x="1554256" y="706519"/>
                  </a:lnTo>
                  <a:lnTo>
                    <a:pt x="1539960" y="694610"/>
                  </a:lnTo>
                  <a:lnTo>
                    <a:pt x="1525665" y="682702"/>
                  </a:lnTo>
                  <a:lnTo>
                    <a:pt x="1510575" y="671190"/>
                  </a:lnTo>
                  <a:lnTo>
                    <a:pt x="1495088" y="660473"/>
                  </a:lnTo>
                  <a:lnTo>
                    <a:pt x="1479998" y="649755"/>
                  </a:lnTo>
                  <a:lnTo>
                    <a:pt x="1464114" y="639037"/>
                  </a:lnTo>
                  <a:lnTo>
                    <a:pt x="1447833" y="629114"/>
                  </a:lnTo>
                  <a:lnTo>
                    <a:pt x="1431949" y="619587"/>
                  </a:lnTo>
                  <a:lnTo>
                    <a:pt x="1415667" y="610457"/>
                  </a:lnTo>
                  <a:lnTo>
                    <a:pt x="1398592" y="601724"/>
                  </a:lnTo>
                  <a:lnTo>
                    <a:pt x="1381914" y="593388"/>
                  </a:lnTo>
                  <a:lnTo>
                    <a:pt x="1364441" y="585449"/>
                  </a:lnTo>
                  <a:lnTo>
                    <a:pt x="1347366" y="577113"/>
                  </a:lnTo>
                  <a:lnTo>
                    <a:pt x="1329496" y="569968"/>
                  </a:lnTo>
                  <a:lnTo>
                    <a:pt x="1311627" y="563220"/>
                  </a:lnTo>
                  <a:lnTo>
                    <a:pt x="1293757" y="556869"/>
                  </a:lnTo>
                  <a:lnTo>
                    <a:pt x="1275093" y="550914"/>
                  </a:lnTo>
                  <a:lnTo>
                    <a:pt x="1256827" y="545754"/>
                  </a:lnTo>
                  <a:lnTo>
                    <a:pt x="1237766" y="540594"/>
                  </a:lnTo>
                  <a:lnTo>
                    <a:pt x="1219499" y="535830"/>
                  </a:lnTo>
                  <a:lnTo>
                    <a:pt x="1200438" y="531861"/>
                  </a:lnTo>
                  <a:lnTo>
                    <a:pt x="1180980" y="527891"/>
                  </a:lnTo>
                  <a:lnTo>
                    <a:pt x="1161919" y="525113"/>
                  </a:lnTo>
                  <a:lnTo>
                    <a:pt x="1142064" y="521937"/>
                  </a:lnTo>
                  <a:lnTo>
                    <a:pt x="1122606" y="519952"/>
                  </a:lnTo>
                  <a:lnTo>
                    <a:pt x="1103148" y="518364"/>
                  </a:lnTo>
                  <a:lnTo>
                    <a:pt x="1083293" y="516777"/>
                  </a:lnTo>
                  <a:lnTo>
                    <a:pt x="1063041" y="515983"/>
                  </a:lnTo>
                  <a:lnTo>
                    <a:pt x="1043186" y="515586"/>
                  </a:lnTo>
                  <a:close/>
                  <a:moveTo>
                    <a:pt x="803734" y="280988"/>
                  </a:moveTo>
                  <a:lnTo>
                    <a:pt x="862902" y="391340"/>
                  </a:lnTo>
                  <a:lnTo>
                    <a:pt x="884743" y="387371"/>
                  </a:lnTo>
                  <a:lnTo>
                    <a:pt x="906980" y="383798"/>
                  </a:lnTo>
                  <a:lnTo>
                    <a:pt x="929218" y="380622"/>
                  </a:lnTo>
                  <a:lnTo>
                    <a:pt x="951456" y="378241"/>
                  </a:lnTo>
                  <a:lnTo>
                    <a:pt x="974488" y="376256"/>
                  </a:lnTo>
                  <a:lnTo>
                    <a:pt x="997122" y="374668"/>
                  </a:lnTo>
                  <a:lnTo>
                    <a:pt x="1019757" y="373874"/>
                  </a:lnTo>
                  <a:lnTo>
                    <a:pt x="1043186" y="373477"/>
                  </a:lnTo>
                  <a:lnTo>
                    <a:pt x="1059865" y="373874"/>
                  </a:lnTo>
                  <a:lnTo>
                    <a:pt x="1076940" y="374271"/>
                  </a:lnTo>
                  <a:lnTo>
                    <a:pt x="1093618" y="375462"/>
                  </a:lnTo>
                  <a:lnTo>
                    <a:pt x="1110693" y="376256"/>
                  </a:lnTo>
                  <a:lnTo>
                    <a:pt x="1127372" y="377844"/>
                  </a:lnTo>
                  <a:lnTo>
                    <a:pt x="1144050" y="379432"/>
                  </a:lnTo>
                  <a:lnTo>
                    <a:pt x="1160331" y="381019"/>
                  </a:lnTo>
                  <a:lnTo>
                    <a:pt x="1176612" y="383798"/>
                  </a:lnTo>
                  <a:lnTo>
                    <a:pt x="1193291" y="386180"/>
                  </a:lnTo>
                  <a:lnTo>
                    <a:pt x="1209572" y="388958"/>
                  </a:lnTo>
                  <a:lnTo>
                    <a:pt x="1225853" y="392134"/>
                  </a:lnTo>
                  <a:lnTo>
                    <a:pt x="1241737" y="395310"/>
                  </a:lnTo>
                  <a:lnTo>
                    <a:pt x="1257621" y="399279"/>
                  </a:lnTo>
                  <a:lnTo>
                    <a:pt x="1273505" y="403249"/>
                  </a:lnTo>
                  <a:lnTo>
                    <a:pt x="1289389" y="407218"/>
                  </a:lnTo>
                  <a:lnTo>
                    <a:pt x="1304876" y="411982"/>
                  </a:lnTo>
                  <a:lnTo>
                    <a:pt x="1370398" y="304805"/>
                  </a:lnTo>
                  <a:lnTo>
                    <a:pt x="1611439" y="417142"/>
                  </a:lnTo>
                  <a:lnTo>
                    <a:pt x="1570140" y="539800"/>
                  </a:lnTo>
                  <a:lnTo>
                    <a:pt x="1592775" y="555678"/>
                  </a:lnTo>
                  <a:lnTo>
                    <a:pt x="1614615" y="572747"/>
                  </a:lnTo>
                  <a:lnTo>
                    <a:pt x="1636059" y="589815"/>
                  </a:lnTo>
                  <a:lnTo>
                    <a:pt x="1656708" y="608075"/>
                  </a:lnTo>
                  <a:lnTo>
                    <a:pt x="1676960" y="626732"/>
                  </a:lnTo>
                  <a:lnTo>
                    <a:pt x="1696815" y="645389"/>
                  </a:lnTo>
                  <a:lnTo>
                    <a:pt x="1715876" y="665236"/>
                  </a:lnTo>
                  <a:lnTo>
                    <a:pt x="1734540" y="685481"/>
                  </a:lnTo>
                  <a:lnTo>
                    <a:pt x="1752410" y="706519"/>
                  </a:lnTo>
                  <a:lnTo>
                    <a:pt x="1769882" y="728351"/>
                  </a:lnTo>
                  <a:lnTo>
                    <a:pt x="1786560" y="750184"/>
                  </a:lnTo>
                  <a:lnTo>
                    <a:pt x="1802841" y="772413"/>
                  </a:lnTo>
                  <a:lnTo>
                    <a:pt x="1818329" y="795436"/>
                  </a:lnTo>
                  <a:lnTo>
                    <a:pt x="1832624" y="818856"/>
                  </a:lnTo>
                  <a:lnTo>
                    <a:pt x="1846920" y="842673"/>
                  </a:lnTo>
                  <a:lnTo>
                    <a:pt x="1860024" y="866887"/>
                  </a:lnTo>
                  <a:lnTo>
                    <a:pt x="1994642" y="834337"/>
                  </a:lnTo>
                  <a:lnTo>
                    <a:pt x="2085975" y="1084019"/>
                  </a:lnTo>
                  <a:lnTo>
                    <a:pt x="1954931" y="1149516"/>
                  </a:lnTo>
                  <a:lnTo>
                    <a:pt x="1958108" y="1167776"/>
                  </a:lnTo>
                  <a:lnTo>
                    <a:pt x="1960491" y="1185638"/>
                  </a:lnTo>
                  <a:lnTo>
                    <a:pt x="1962476" y="1204295"/>
                  </a:lnTo>
                  <a:lnTo>
                    <a:pt x="1964462" y="1222952"/>
                  </a:lnTo>
                  <a:lnTo>
                    <a:pt x="1965653" y="1241212"/>
                  </a:lnTo>
                  <a:lnTo>
                    <a:pt x="1966447" y="1259868"/>
                  </a:lnTo>
                  <a:lnTo>
                    <a:pt x="1967242" y="1278922"/>
                  </a:lnTo>
                  <a:lnTo>
                    <a:pt x="1967242" y="1297975"/>
                  </a:lnTo>
                  <a:lnTo>
                    <a:pt x="1967242" y="1315441"/>
                  </a:lnTo>
                  <a:lnTo>
                    <a:pt x="1966845" y="1332907"/>
                  </a:lnTo>
                  <a:lnTo>
                    <a:pt x="1966050" y="1349976"/>
                  </a:lnTo>
                  <a:lnTo>
                    <a:pt x="1964859" y="1367839"/>
                  </a:lnTo>
                  <a:lnTo>
                    <a:pt x="1962873" y="1385305"/>
                  </a:lnTo>
                  <a:lnTo>
                    <a:pt x="1961285" y="1401977"/>
                  </a:lnTo>
                  <a:lnTo>
                    <a:pt x="1959300" y="1419442"/>
                  </a:lnTo>
                  <a:lnTo>
                    <a:pt x="1957314" y="1436114"/>
                  </a:lnTo>
                  <a:lnTo>
                    <a:pt x="1954137" y="1453183"/>
                  </a:lnTo>
                  <a:lnTo>
                    <a:pt x="1951357" y="1469855"/>
                  </a:lnTo>
                  <a:lnTo>
                    <a:pt x="1947784" y="1486527"/>
                  </a:lnTo>
                  <a:lnTo>
                    <a:pt x="1944210" y="1503199"/>
                  </a:lnTo>
                  <a:lnTo>
                    <a:pt x="1940239" y="1519871"/>
                  </a:lnTo>
                  <a:lnTo>
                    <a:pt x="1935871" y="1535749"/>
                  </a:lnTo>
                  <a:lnTo>
                    <a:pt x="1931899" y="1552024"/>
                  </a:lnTo>
                  <a:lnTo>
                    <a:pt x="1926737" y="1568299"/>
                  </a:lnTo>
                  <a:lnTo>
                    <a:pt x="2061355" y="1650468"/>
                  </a:lnTo>
                  <a:lnTo>
                    <a:pt x="1949372" y="1891020"/>
                  </a:lnTo>
                  <a:lnTo>
                    <a:pt x="1791723" y="1838623"/>
                  </a:lnTo>
                  <a:lnTo>
                    <a:pt x="1776633" y="1859264"/>
                  </a:lnTo>
                  <a:lnTo>
                    <a:pt x="1761146" y="1879112"/>
                  </a:lnTo>
                  <a:lnTo>
                    <a:pt x="1744468" y="1898165"/>
                  </a:lnTo>
                  <a:lnTo>
                    <a:pt x="1728186" y="1917219"/>
                  </a:lnTo>
                  <a:lnTo>
                    <a:pt x="1710714" y="1935876"/>
                  </a:lnTo>
                  <a:lnTo>
                    <a:pt x="1693241" y="1954135"/>
                  </a:lnTo>
                  <a:lnTo>
                    <a:pt x="1674975" y="1971204"/>
                  </a:lnTo>
                  <a:lnTo>
                    <a:pt x="1655914" y="1988670"/>
                  </a:lnTo>
                  <a:lnTo>
                    <a:pt x="1636853" y="2004945"/>
                  </a:lnTo>
                  <a:lnTo>
                    <a:pt x="1616998" y="2021220"/>
                  </a:lnTo>
                  <a:lnTo>
                    <a:pt x="1597143" y="2036701"/>
                  </a:lnTo>
                  <a:lnTo>
                    <a:pt x="1576494" y="2051388"/>
                  </a:lnTo>
                  <a:lnTo>
                    <a:pt x="1555844" y="2066075"/>
                  </a:lnTo>
                  <a:lnTo>
                    <a:pt x="1534401" y="2079572"/>
                  </a:lnTo>
                  <a:lnTo>
                    <a:pt x="1512957" y="2093068"/>
                  </a:lnTo>
                  <a:lnTo>
                    <a:pt x="1491117" y="2105770"/>
                  </a:lnTo>
                  <a:lnTo>
                    <a:pt x="1531621" y="2274474"/>
                  </a:lnTo>
                  <a:lnTo>
                    <a:pt x="1281844" y="2365376"/>
                  </a:lnTo>
                  <a:lnTo>
                    <a:pt x="1202821" y="2207787"/>
                  </a:lnTo>
                  <a:lnTo>
                    <a:pt x="1183363" y="2210962"/>
                  </a:lnTo>
                  <a:lnTo>
                    <a:pt x="1163508" y="2213741"/>
                  </a:lnTo>
                  <a:lnTo>
                    <a:pt x="1144050" y="2216123"/>
                  </a:lnTo>
                  <a:lnTo>
                    <a:pt x="1124195" y="2218504"/>
                  </a:lnTo>
                  <a:lnTo>
                    <a:pt x="1103943" y="2219695"/>
                  </a:lnTo>
                  <a:lnTo>
                    <a:pt x="1083690" y="2220886"/>
                  </a:lnTo>
                  <a:lnTo>
                    <a:pt x="1063438" y="2221680"/>
                  </a:lnTo>
                  <a:lnTo>
                    <a:pt x="1043186" y="2221680"/>
                  </a:lnTo>
                  <a:lnTo>
                    <a:pt x="1013007" y="2221283"/>
                  </a:lnTo>
                  <a:lnTo>
                    <a:pt x="983224" y="2220092"/>
                  </a:lnTo>
                  <a:lnTo>
                    <a:pt x="954235" y="2217711"/>
                  </a:lnTo>
                  <a:lnTo>
                    <a:pt x="924850" y="2214535"/>
                  </a:lnTo>
                  <a:lnTo>
                    <a:pt x="895862" y="2210565"/>
                  </a:lnTo>
                  <a:lnTo>
                    <a:pt x="867270" y="2205405"/>
                  </a:lnTo>
                  <a:lnTo>
                    <a:pt x="839076" y="2199451"/>
                  </a:lnTo>
                  <a:lnTo>
                    <a:pt x="810882" y="2192703"/>
                  </a:lnTo>
                  <a:lnTo>
                    <a:pt x="715180" y="2341162"/>
                  </a:lnTo>
                  <a:lnTo>
                    <a:pt x="474536" y="2229222"/>
                  </a:lnTo>
                  <a:lnTo>
                    <a:pt x="524968" y="2062900"/>
                  </a:lnTo>
                  <a:lnTo>
                    <a:pt x="504716" y="2049006"/>
                  </a:lnTo>
                  <a:lnTo>
                    <a:pt x="484464" y="2033525"/>
                  </a:lnTo>
                  <a:lnTo>
                    <a:pt x="465006" y="2018441"/>
                  </a:lnTo>
                  <a:lnTo>
                    <a:pt x="445945" y="2002960"/>
                  </a:lnTo>
                  <a:lnTo>
                    <a:pt x="427281" y="1986288"/>
                  </a:lnTo>
                  <a:lnTo>
                    <a:pt x="408617" y="1969616"/>
                  </a:lnTo>
                  <a:lnTo>
                    <a:pt x="390748" y="1952151"/>
                  </a:lnTo>
                  <a:lnTo>
                    <a:pt x="373672" y="1934685"/>
                  </a:lnTo>
                  <a:lnTo>
                    <a:pt x="356597" y="1916028"/>
                  </a:lnTo>
                  <a:lnTo>
                    <a:pt x="340316" y="1897371"/>
                  </a:lnTo>
                  <a:lnTo>
                    <a:pt x="324432" y="1878715"/>
                  </a:lnTo>
                  <a:lnTo>
                    <a:pt x="308548" y="1858867"/>
                  </a:lnTo>
                  <a:lnTo>
                    <a:pt x="293855" y="1839020"/>
                  </a:lnTo>
                  <a:lnTo>
                    <a:pt x="279559" y="1818775"/>
                  </a:lnTo>
                  <a:lnTo>
                    <a:pt x="265661" y="1797737"/>
                  </a:lnTo>
                  <a:lnTo>
                    <a:pt x="252556" y="1776301"/>
                  </a:lnTo>
                  <a:lnTo>
                    <a:pt x="91333" y="1811630"/>
                  </a:lnTo>
                  <a:lnTo>
                    <a:pt x="0" y="1562345"/>
                  </a:lnTo>
                  <a:lnTo>
                    <a:pt x="138191" y="1488512"/>
                  </a:lnTo>
                  <a:lnTo>
                    <a:pt x="133426" y="1465092"/>
                  </a:lnTo>
                  <a:lnTo>
                    <a:pt x="129852" y="1441672"/>
                  </a:lnTo>
                  <a:lnTo>
                    <a:pt x="126278" y="1418251"/>
                  </a:lnTo>
                  <a:lnTo>
                    <a:pt x="123498" y="1394434"/>
                  </a:lnTo>
                  <a:lnTo>
                    <a:pt x="121513" y="1370220"/>
                  </a:lnTo>
                  <a:lnTo>
                    <a:pt x="119527" y="1346403"/>
                  </a:lnTo>
                  <a:lnTo>
                    <a:pt x="118733" y="1322189"/>
                  </a:lnTo>
                  <a:lnTo>
                    <a:pt x="118336" y="1297975"/>
                  </a:lnTo>
                  <a:lnTo>
                    <a:pt x="118733" y="1269395"/>
                  </a:lnTo>
                  <a:lnTo>
                    <a:pt x="119924" y="1240418"/>
                  </a:lnTo>
                  <a:lnTo>
                    <a:pt x="122704" y="1211837"/>
                  </a:lnTo>
                  <a:lnTo>
                    <a:pt x="125484" y="1184051"/>
                  </a:lnTo>
                  <a:lnTo>
                    <a:pt x="129455" y="1155867"/>
                  </a:lnTo>
                  <a:lnTo>
                    <a:pt x="134220" y="1128478"/>
                  </a:lnTo>
                  <a:lnTo>
                    <a:pt x="139780" y="1101088"/>
                  </a:lnTo>
                  <a:lnTo>
                    <a:pt x="146133" y="1074095"/>
                  </a:lnTo>
                  <a:lnTo>
                    <a:pt x="24223" y="995896"/>
                  </a:lnTo>
                  <a:lnTo>
                    <a:pt x="136603" y="755344"/>
                  </a:lnTo>
                  <a:lnTo>
                    <a:pt x="268043" y="794642"/>
                  </a:lnTo>
                  <a:lnTo>
                    <a:pt x="283530" y="772016"/>
                  </a:lnTo>
                  <a:lnTo>
                    <a:pt x="299017" y="750184"/>
                  </a:lnTo>
                  <a:lnTo>
                    <a:pt x="315696" y="728351"/>
                  </a:lnTo>
                  <a:lnTo>
                    <a:pt x="332771" y="707313"/>
                  </a:lnTo>
                  <a:lnTo>
                    <a:pt x="350243" y="686274"/>
                  </a:lnTo>
                  <a:lnTo>
                    <a:pt x="368907" y="666824"/>
                  </a:lnTo>
                  <a:lnTo>
                    <a:pt x="387571" y="646976"/>
                  </a:lnTo>
                  <a:lnTo>
                    <a:pt x="407426" y="627923"/>
                  </a:lnTo>
                  <a:lnTo>
                    <a:pt x="427281" y="609266"/>
                  </a:lnTo>
                  <a:lnTo>
                    <a:pt x="447930" y="591403"/>
                  </a:lnTo>
                  <a:lnTo>
                    <a:pt x="468977" y="574334"/>
                  </a:lnTo>
                  <a:lnTo>
                    <a:pt x="490420" y="557662"/>
                  </a:lnTo>
                  <a:lnTo>
                    <a:pt x="512261" y="541784"/>
                  </a:lnTo>
                  <a:lnTo>
                    <a:pt x="535293" y="526303"/>
                  </a:lnTo>
                  <a:lnTo>
                    <a:pt x="557928" y="511616"/>
                  </a:lnTo>
                  <a:lnTo>
                    <a:pt x="581754" y="497723"/>
                  </a:lnTo>
                  <a:lnTo>
                    <a:pt x="554354" y="371890"/>
                  </a:lnTo>
                  <a:lnTo>
                    <a:pt x="803734" y="280988"/>
                  </a:lnTo>
                  <a:close/>
                  <a:moveTo>
                    <a:pt x="2013752" y="186531"/>
                  </a:moveTo>
                  <a:lnTo>
                    <a:pt x="2001871" y="186928"/>
                  </a:lnTo>
                  <a:lnTo>
                    <a:pt x="1989594" y="188119"/>
                  </a:lnTo>
                  <a:lnTo>
                    <a:pt x="1978109" y="190103"/>
                  </a:lnTo>
                  <a:lnTo>
                    <a:pt x="1966624" y="192881"/>
                  </a:lnTo>
                  <a:lnTo>
                    <a:pt x="1955139" y="196453"/>
                  </a:lnTo>
                  <a:lnTo>
                    <a:pt x="1944050" y="200819"/>
                  </a:lnTo>
                  <a:lnTo>
                    <a:pt x="1932962" y="205978"/>
                  </a:lnTo>
                  <a:lnTo>
                    <a:pt x="1922269" y="211534"/>
                  </a:lnTo>
                  <a:lnTo>
                    <a:pt x="1914348" y="216297"/>
                  </a:lnTo>
                  <a:lnTo>
                    <a:pt x="1906823" y="221853"/>
                  </a:lnTo>
                  <a:lnTo>
                    <a:pt x="1899695" y="227409"/>
                  </a:lnTo>
                  <a:lnTo>
                    <a:pt x="1892962" y="233363"/>
                  </a:lnTo>
                  <a:lnTo>
                    <a:pt x="1886230" y="239713"/>
                  </a:lnTo>
                  <a:lnTo>
                    <a:pt x="1880289" y="246063"/>
                  </a:lnTo>
                  <a:lnTo>
                    <a:pt x="1874349" y="252809"/>
                  </a:lnTo>
                  <a:lnTo>
                    <a:pt x="1869200" y="259953"/>
                  </a:lnTo>
                  <a:lnTo>
                    <a:pt x="1864052" y="267097"/>
                  </a:lnTo>
                  <a:lnTo>
                    <a:pt x="1859300" y="274241"/>
                  </a:lnTo>
                  <a:lnTo>
                    <a:pt x="1855339" y="281781"/>
                  </a:lnTo>
                  <a:lnTo>
                    <a:pt x="1850983" y="289719"/>
                  </a:lnTo>
                  <a:lnTo>
                    <a:pt x="1847419" y="297656"/>
                  </a:lnTo>
                  <a:lnTo>
                    <a:pt x="1844646" y="305594"/>
                  </a:lnTo>
                  <a:lnTo>
                    <a:pt x="1841874" y="313928"/>
                  </a:lnTo>
                  <a:lnTo>
                    <a:pt x="1839102" y="322263"/>
                  </a:lnTo>
                  <a:lnTo>
                    <a:pt x="1837518" y="330597"/>
                  </a:lnTo>
                  <a:lnTo>
                    <a:pt x="1835934" y="339328"/>
                  </a:lnTo>
                  <a:lnTo>
                    <a:pt x="1834350" y="348059"/>
                  </a:lnTo>
                  <a:lnTo>
                    <a:pt x="1833557" y="356791"/>
                  </a:lnTo>
                  <a:lnTo>
                    <a:pt x="1833557" y="365125"/>
                  </a:lnTo>
                  <a:lnTo>
                    <a:pt x="1833557" y="373856"/>
                  </a:lnTo>
                  <a:lnTo>
                    <a:pt x="1833953" y="382984"/>
                  </a:lnTo>
                  <a:lnTo>
                    <a:pt x="1835142" y="391716"/>
                  </a:lnTo>
                  <a:lnTo>
                    <a:pt x="1836726" y="400050"/>
                  </a:lnTo>
                  <a:lnTo>
                    <a:pt x="1838310" y="409178"/>
                  </a:lnTo>
                  <a:lnTo>
                    <a:pt x="1840290" y="417513"/>
                  </a:lnTo>
                  <a:lnTo>
                    <a:pt x="1843458" y="426244"/>
                  </a:lnTo>
                  <a:lnTo>
                    <a:pt x="1846230" y="434578"/>
                  </a:lnTo>
                  <a:lnTo>
                    <a:pt x="1850191" y="443310"/>
                  </a:lnTo>
                  <a:lnTo>
                    <a:pt x="1853755" y="451247"/>
                  </a:lnTo>
                  <a:lnTo>
                    <a:pt x="1858507" y="459581"/>
                  </a:lnTo>
                  <a:lnTo>
                    <a:pt x="1864844" y="469503"/>
                  </a:lnTo>
                  <a:lnTo>
                    <a:pt x="1871973" y="479028"/>
                  </a:lnTo>
                  <a:lnTo>
                    <a:pt x="1879497" y="488156"/>
                  </a:lnTo>
                  <a:lnTo>
                    <a:pt x="1887418" y="496888"/>
                  </a:lnTo>
                  <a:lnTo>
                    <a:pt x="1896527" y="504428"/>
                  </a:lnTo>
                  <a:lnTo>
                    <a:pt x="1905239" y="511969"/>
                  </a:lnTo>
                  <a:lnTo>
                    <a:pt x="1914744" y="518716"/>
                  </a:lnTo>
                  <a:lnTo>
                    <a:pt x="1924645" y="524669"/>
                  </a:lnTo>
                  <a:lnTo>
                    <a:pt x="1934942" y="529828"/>
                  </a:lnTo>
                  <a:lnTo>
                    <a:pt x="1945635" y="534988"/>
                  </a:lnTo>
                  <a:lnTo>
                    <a:pt x="1956723" y="538956"/>
                  </a:lnTo>
                  <a:lnTo>
                    <a:pt x="1967812" y="542131"/>
                  </a:lnTo>
                  <a:lnTo>
                    <a:pt x="1979297" y="545306"/>
                  </a:lnTo>
                  <a:lnTo>
                    <a:pt x="1990782" y="546894"/>
                  </a:lnTo>
                  <a:lnTo>
                    <a:pt x="2002267" y="548085"/>
                  </a:lnTo>
                  <a:lnTo>
                    <a:pt x="2014544" y="548481"/>
                  </a:lnTo>
                  <a:lnTo>
                    <a:pt x="2026425" y="548085"/>
                  </a:lnTo>
                  <a:lnTo>
                    <a:pt x="2038306" y="546894"/>
                  </a:lnTo>
                  <a:lnTo>
                    <a:pt x="2049791" y="544910"/>
                  </a:lnTo>
                  <a:lnTo>
                    <a:pt x="2061672" y="542131"/>
                  </a:lnTo>
                  <a:lnTo>
                    <a:pt x="2073157" y="538560"/>
                  </a:lnTo>
                  <a:lnTo>
                    <a:pt x="2084246" y="534194"/>
                  </a:lnTo>
                  <a:lnTo>
                    <a:pt x="2095335" y="529035"/>
                  </a:lnTo>
                  <a:lnTo>
                    <a:pt x="2106028" y="523081"/>
                  </a:lnTo>
                  <a:lnTo>
                    <a:pt x="2113552" y="518716"/>
                  </a:lnTo>
                  <a:lnTo>
                    <a:pt x="2121077" y="513556"/>
                  </a:lnTo>
                  <a:lnTo>
                    <a:pt x="2128206" y="508000"/>
                  </a:lnTo>
                  <a:lnTo>
                    <a:pt x="2134938" y="502047"/>
                  </a:lnTo>
                  <a:lnTo>
                    <a:pt x="2141275" y="496491"/>
                  </a:lnTo>
                  <a:lnTo>
                    <a:pt x="2147215" y="490141"/>
                  </a:lnTo>
                  <a:lnTo>
                    <a:pt x="2153156" y="483394"/>
                  </a:lnTo>
                  <a:lnTo>
                    <a:pt x="2158304" y="476647"/>
                  </a:lnTo>
                  <a:lnTo>
                    <a:pt x="2163452" y="469503"/>
                  </a:lnTo>
                  <a:lnTo>
                    <a:pt x="2168601" y="461566"/>
                  </a:lnTo>
                  <a:lnTo>
                    <a:pt x="2172957" y="454025"/>
                  </a:lnTo>
                  <a:lnTo>
                    <a:pt x="2176917" y="446485"/>
                  </a:lnTo>
                  <a:lnTo>
                    <a:pt x="2180482" y="438150"/>
                  </a:lnTo>
                  <a:lnTo>
                    <a:pt x="2183650" y="430213"/>
                  </a:lnTo>
                  <a:lnTo>
                    <a:pt x="2186818" y="421481"/>
                  </a:lnTo>
                  <a:lnTo>
                    <a:pt x="2189195" y="412750"/>
                  </a:lnTo>
                  <a:lnTo>
                    <a:pt x="2191175" y="404019"/>
                  </a:lnTo>
                  <a:lnTo>
                    <a:pt x="2192363" y="395288"/>
                  </a:lnTo>
                  <a:lnTo>
                    <a:pt x="2193947" y="386159"/>
                  </a:lnTo>
                  <a:lnTo>
                    <a:pt x="2194739" y="377428"/>
                  </a:lnTo>
                  <a:lnTo>
                    <a:pt x="2194739" y="368697"/>
                  </a:lnTo>
                  <a:lnTo>
                    <a:pt x="2194739" y="359569"/>
                  </a:lnTo>
                  <a:lnTo>
                    <a:pt x="2194343" y="351234"/>
                  </a:lnTo>
                  <a:lnTo>
                    <a:pt x="2192759" y="342503"/>
                  </a:lnTo>
                  <a:lnTo>
                    <a:pt x="2191571" y="333375"/>
                  </a:lnTo>
                  <a:lnTo>
                    <a:pt x="2189591" y="325041"/>
                  </a:lnTo>
                  <a:lnTo>
                    <a:pt x="2187610" y="316706"/>
                  </a:lnTo>
                  <a:lnTo>
                    <a:pt x="2184838" y="308372"/>
                  </a:lnTo>
                  <a:lnTo>
                    <a:pt x="2181670" y="299641"/>
                  </a:lnTo>
                  <a:lnTo>
                    <a:pt x="2178106" y="291703"/>
                  </a:lnTo>
                  <a:lnTo>
                    <a:pt x="2174145" y="283766"/>
                  </a:lnTo>
                  <a:lnTo>
                    <a:pt x="2169789" y="275828"/>
                  </a:lnTo>
                  <a:lnTo>
                    <a:pt x="2163452" y="265509"/>
                  </a:lnTo>
                  <a:lnTo>
                    <a:pt x="2156324" y="255984"/>
                  </a:lnTo>
                  <a:lnTo>
                    <a:pt x="2148799" y="247253"/>
                  </a:lnTo>
                  <a:lnTo>
                    <a:pt x="2140879" y="238522"/>
                  </a:lnTo>
                  <a:lnTo>
                    <a:pt x="2131770" y="230584"/>
                  </a:lnTo>
                  <a:lnTo>
                    <a:pt x="2123057" y="223441"/>
                  </a:lnTo>
                  <a:lnTo>
                    <a:pt x="2113552" y="216694"/>
                  </a:lnTo>
                  <a:lnTo>
                    <a:pt x="2103255" y="210344"/>
                  </a:lnTo>
                  <a:lnTo>
                    <a:pt x="2093355" y="204788"/>
                  </a:lnTo>
                  <a:lnTo>
                    <a:pt x="2082662" y="200422"/>
                  </a:lnTo>
                  <a:lnTo>
                    <a:pt x="2071969" y="196056"/>
                  </a:lnTo>
                  <a:lnTo>
                    <a:pt x="2060484" y="192881"/>
                  </a:lnTo>
                  <a:lnTo>
                    <a:pt x="2048999" y="190103"/>
                  </a:lnTo>
                  <a:lnTo>
                    <a:pt x="2037118" y="188119"/>
                  </a:lnTo>
                  <a:lnTo>
                    <a:pt x="2025633" y="186928"/>
                  </a:lnTo>
                  <a:lnTo>
                    <a:pt x="2013752" y="186531"/>
                  </a:lnTo>
                  <a:close/>
                  <a:moveTo>
                    <a:pt x="2066028" y="0"/>
                  </a:moveTo>
                  <a:lnTo>
                    <a:pt x="2156324" y="23812"/>
                  </a:lnTo>
                  <a:lnTo>
                    <a:pt x="2146027" y="100013"/>
                  </a:lnTo>
                  <a:lnTo>
                    <a:pt x="2140916" y="118533"/>
                  </a:lnTo>
                  <a:lnTo>
                    <a:pt x="2134542" y="115094"/>
                  </a:lnTo>
                  <a:lnTo>
                    <a:pt x="2132671" y="114357"/>
                  </a:lnTo>
                  <a:lnTo>
                    <a:pt x="2132562" y="114300"/>
                  </a:lnTo>
                  <a:lnTo>
                    <a:pt x="2123453" y="110728"/>
                  </a:lnTo>
                  <a:lnTo>
                    <a:pt x="2132671" y="114357"/>
                  </a:lnTo>
                  <a:lnTo>
                    <a:pt x="2140879" y="118666"/>
                  </a:lnTo>
                  <a:lnTo>
                    <a:pt x="2140916" y="118533"/>
                  </a:lnTo>
                  <a:lnTo>
                    <a:pt x="2144839" y="120650"/>
                  </a:lnTo>
                  <a:lnTo>
                    <a:pt x="2153552" y="125413"/>
                  </a:lnTo>
                  <a:lnTo>
                    <a:pt x="2167413" y="133747"/>
                  </a:lnTo>
                  <a:lnTo>
                    <a:pt x="2174145" y="138113"/>
                  </a:lnTo>
                  <a:lnTo>
                    <a:pt x="2180878" y="142875"/>
                  </a:lnTo>
                  <a:lnTo>
                    <a:pt x="2181274" y="143272"/>
                  </a:lnTo>
                  <a:lnTo>
                    <a:pt x="2187610" y="148034"/>
                  </a:lnTo>
                  <a:lnTo>
                    <a:pt x="2193947" y="153194"/>
                  </a:lnTo>
                  <a:lnTo>
                    <a:pt x="2205432" y="163909"/>
                  </a:lnTo>
                  <a:lnTo>
                    <a:pt x="2212560" y="170656"/>
                  </a:lnTo>
                  <a:lnTo>
                    <a:pt x="2221273" y="180181"/>
                  </a:lnTo>
                  <a:lnTo>
                    <a:pt x="2226433" y="186128"/>
                  </a:lnTo>
                  <a:lnTo>
                    <a:pt x="2226422" y="186134"/>
                  </a:lnTo>
                  <a:lnTo>
                    <a:pt x="2229194" y="189309"/>
                  </a:lnTo>
                  <a:lnTo>
                    <a:pt x="2226433" y="186128"/>
                  </a:lnTo>
                  <a:lnTo>
                    <a:pt x="2244639" y="175419"/>
                  </a:lnTo>
                  <a:lnTo>
                    <a:pt x="2315925" y="143669"/>
                  </a:lnTo>
                  <a:lnTo>
                    <a:pt x="2363053" y="224234"/>
                  </a:lnTo>
                  <a:lnTo>
                    <a:pt x="2302064" y="270669"/>
                  </a:lnTo>
                  <a:lnTo>
                    <a:pt x="2280282" y="283369"/>
                  </a:lnTo>
                  <a:lnTo>
                    <a:pt x="2284242" y="296466"/>
                  </a:lnTo>
                  <a:lnTo>
                    <a:pt x="2287015" y="309166"/>
                  </a:lnTo>
                  <a:lnTo>
                    <a:pt x="2289787" y="322263"/>
                  </a:lnTo>
                  <a:lnTo>
                    <a:pt x="2291371" y="335359"/>
                  </a:lnTo>
                  <a:lnTo>
                    <a:pt x="2292559" y="348456"/>
                  </a:lnTo>
                  <a:lnTo>
                    <a:pt x="2293351" y="361553"/>
                  </a:lnTo>
                  <a:lnTo>
                    <a:pt x="2293351" y="374650"/>
                  </a:lnTo>
                  <a:lnTo>
                    <a:pt x="2292559" y="387350"/>
                  </a:lnTo>
                  <a:lnTo>
                    <a:pt x="2318301" y="394097"/>
                  </a:lnTo>
                  <a:lnTo>
                    <a:pt x="2390775" y="422275"/>
                  </a:lnTo>
                  <a:lnTo>
                    <a:pt x="2367409" y="512763"/>
                  </a:lnTo>
                  <a:lnTo>
                    <a:pt x="2291371" y="502047"/>
                  </a:lnTo>
                  <a:lnTo>
                    <a:pt x="2262857" y="494506"/>
                  </a:lnTo>
                  <a:lnTo>
                    <a:pt x="2256916" y="506016"/>
                  </a:lnTo>
                  <a:lnTo>
                    <a:pt x="2250183" y="517128"/>
                  </a:lnTo>
                  <a:lnTo>
                    <a:pt x="2243451" y="527447"/>
                  </a:lnTo>
                  <a:lnTo>
                    <a:pt x="2235926" y="537766"/>
                  </a:lnTo>
                  <a:lnTo>
                    <a:pt x="2228006" y="547688"/>
                  </a:lnTo>
                  <a:lnTo>
                    <a:pt x="2219293" y="557610"/>
                  </a:lnTo>
                  <a:lnTo>
                    <a:pt x="2210580" y="566738"/>
                  </a:lnTo>
                  <a:lnTo>
                    <a:pt x="2201075" y="575469"/>
                  </a:lnTo>
                  <a:lnTo>
                    <a:pt x="2216125" y="601266"/>
                  </a:lnTo>
                  <a:lnTo>
                    <a:pt x="2247807" y="671910"/>
                  </a:lnTo>
                  <a:lnTo>
                    <a:pt x="2167413" y="719932"/>
                  </a:lnTo>
                  <a:lnTo>
                    <a:pt x="2121077" y="658416"/>
                  </a:lnTo>
                  <a:lnTo>
                    <a:pt x="2105632" y="632222"/>
                  </a:lnTo>
                  <a:lnTo>
                    <a:pt x="2110780" y="629841"/>
                  </a:lnTo>
                  <a:lnTo>
                    <a:pt x="2115929" y="627857"/>
                  </a:lnTo>
                  <a:lnTo>
                    <a:pt x="2104048" y="632222"/>
                  </a:lnTo>
                  <a:lnTo>
                    <a:pt x="2092563" y="635794"/>
                  </a:lnTo>
                  <a:lnTo>
                    <a:pt x="2083058" y="638969"/>
                  </a:lnTo>
                  <a:lnTo>
                    <a:pt x="2067217" y="642541"/>
                  </a:lnTo>
                  <a:lnTo>
                    <a:pt x="2059296" y="643732"/>
                  </a:lnTo>
                  <a:lnTo>
                    <a:pt x="2050583" y="644922"/>
                  </a:lnTo>
                  <a:lnTo>
                    <a:pt x="2048999" y="644922"/>
                  </a:lnTo>
                  <a:lnTo>
                    <a:pt x="2033554" y="646907"/>
                  </a:lnTo>
                  <a:lnTo>
                    <a:pt x="2018505" y="647303"/>
                  </a:lnTo>
                  <a:lnTo>
                    <a:pt x="2014544" y="647700"/>
                  </a:lnTo>
                  <a:lnTo>
                    <a:pt x="2008208" y="647303"/>
                  </a:lnTo>
                  <a:lnTo>
                    <a:pt x="2002617" y="647117"/>
                  </a:lnTo>
                  <a:lnTo>
                    <a:pt x="1994743" y="646510"/>
                  </a:lnTo>
                  <a:lnTo>
                    <a:pt x="1984842" y="645716"/>
                  </a:lnTo>
                  <a:lnTo>
                    <a:pt x="1996327" y="646907"/>
                  </a:lnTo>
                  <a:lnTo>
                    <a:pt x="2002617" y="647117"/>
                  </a:lnTo>
                  <a:lnTo>
                    <a:pt x="2005039" y="647303"/>
                  </a:lnTo>
                  <a:lnTo>
                    <a:pt x="1994347" y="687785"/>
                  </a:lnTo>
                  <a:lnTo>
                    <a:pt x="1970189" y="747713"/>
                  </a:lnTo>
                  <a:lnTo>
                    <a:pt x="1879497" y="724297"/>
                  </a:lnTo>
                  <a:lnTo>
                    <a:pt x="1886230" y="662385"/>
                  </a:lnTo>
                  <a:lnTo>
                    <a:pt x="1896923" y="621507"/>
                  </a:lnTo>
                  <a:lnTo>
                    <a:pt x="1904447" y="625078"/>
                  </a:lnTo>
                  <a:lnTo>
                    <a:pt x="1893754" y="619919"/>
                  </a:lnTo>
                  <a:lnTo>
                    <a:pt x="1883061" y="614363"/>
                  </a:lnTo>
                  <a:lnTo>
                    <a:pt x="1874745" y="609997"/>
                  </a:lnTo>
                  <a:lnTo>
                    <a:pt x="1860884" y="601663"/>
                  </a:lnTo>
                  <a:lnTo>
                    <a:pt x="1854151" y="596900"/>
                  </a:lnTo>
                  <a:lnTo>
                    <a:pt x="1847419" y="592535"/>
                  </a:lnTo>
                  <a:lnTo>
                    <a:pt x="1846627" y="592138"/>
                  </a:lnTo>
                  <a:lnTo>
                    <a:pt x="1840290" y="586978"/>
                  </a:lnTo>
                  <a:lnTo>
                    <a:pt x="1834350" y="581819"/>
                  </a:lnTo>
                  <a:lnTo>
                    <a:pt x="1822469" y="571103"/>
                  </a:lnTo>
                  <a:lnTo>
                    <a:pt x="1815736" y="564356"/>
                  </a:lnTo>
                  <a:lnTo>
                    <a:pt x="1809516" y="557841"/>
                  </a:lnTo>
                  <a:lnTo>
                    <a:pt x="1805439" y="553244"/>
                  </a:lnTo>
                  <a:lnTo>
                    <a:pt x="1799103" y="545703"/>
                  </a:lnTo>
                  <a:lnTo>
                    <a:pt x="1807023" y="555228"/>
                  </a:lnTo>
                  <a:lnTo>
                    <a:pt x="1809516" y="557841"/>
                  </a:lnTo>
                  <a:lnTo>
                    <a:pt x="1811776" y="560388"/>
                  </a:lnTo>
                  <a:lnTo>
                    <a:pt x="1779697" y="579438"/>
                  </a:lnTo>
                  <a:lnTo>
                    <a:pt x="1720292" y="604044"/>
                  </a:lnTo>
                  <a:lnTo>
                    <a:pt x="1673164" y="523875"/>
                  </a:lnTo>
                  <a:lnTo>
                    <a:pt x="1721480" y="484585"/>
                  </a:lnTo>
                  <a:lnTo>
                    <a:pt x="1752767" y="465931"/>
                  </a:lnTo>
                  <a:lnTo>
                    <a:pt x="1748410" y="452835"/>
                  </a:lnTo>
                  <a:lnTo>
                    <a:pt x="1744450" y="439341"/>
                  </a:lnTo>
                  <a:lnTo>
                    <a:pt x="1741282" y="425847"/>
                  </a:lnTo>
                  <a:lnTo>
                    <a:pt x="1738510" y="412353"/>
                  </a:lnTo>
                  <a:lnTo>
                    <a:pt x="1736530" y="398860"/>
                  </a:lnTo>
                  <a:lnTo>
                    <a:pt x="1735737" y="385366"/>
                  </a:lnTo>
                  <a:lnTo>
                    <a:pt x="1734945" y="371475"/>
                  </a:lnTo>
                  <a:lnTo>
                    <a:pt x="1735341" y="357981"/>
                  </a:lnTo>
                  <a:lnTo>
                    <a:pt x="1704451" y="350441"/>
                  </a:lnTo>
                  <a:lnTo>
                    <a:pt x="1644650" y="325438"/>
                  </a:lnTo>
                  <a:lnTo>
                    <a:pt x="1668412" y="235347"/>
                  </a:lnTo>
                  <a:lnTo>
                    <a:pt x="1730193" y="242094"/>
                  </a:lnTo>
                  <a:lnTo>
                    <a:pt x="1760687" y="250031"/>
                  </a:lnTo>
                  <a:lnTo>
                    <a:pt x="1766628" y="237331"/>
                  </a:lnTo>
                  <a:lnTo>
                    <a:pt x="1773361" y="225028"/>
                  </a:lnTo>
                  <a:lnTo>
                    <a:pt x="1781281" y="213519"/>
                  </a:lnTo>
                  <a:lnTo>
                    <a:pt x="1789202" y="201613"/>
                  </a:lnTo>
                  <a:lnTo>
                    <a:pt x="1797915" y="190500"/>
                  </a:lnTo>
                  <a:lnTo>
                    <a:pt x="1807023" y="179784"/>
                  </a:lnTo>
                  <a:lnTo>
                    <a:pt x="1816924" y="169069"/>
                  </a:lnTo>
                  <a:lnTo>
                    <a:pt x="1827221" y="159544"/>
                  </a:lnTo>
                  <a:lnTo>
                    <a:pt x="1812964" y="135334"/>
                  </a:lnTo>
                  <a:lnTo>
                    <a:pt x="1788410" y="75406"/>
                  </a:lnTo>
                  <a:lnTo>
                    <a:pt x="1868804" y="27781"/>
                  </a:lnTo>
                  <a:lnTo>
                    <a:pt x="1907219" y="76994"/>
                  </a:lnTo>
                  <a:lnTo>
                    <a:pt x="1923061" y="102791"/>
                  </a:lnTo>
                  <a:lnTo>
                    <a:pt x="1917516" y="105172"/>
                  </a:lnTo>
                  <a:lnTo>
                    <a:pt x="1912368" y="107156"/>
                  </a:lnTo>
                  <a:lnTo>
                    <a:pt x="1924249" y="102791"/>
                  </a:lnTo>
                  <a:lnTo>
                    <a:pt x="1935734" y="99219"/>
                  </a:lnTo>
                  <a:lnTo>
                    <a:pt x="1945239" y="96044"/>
                  </a:lnTo>
                  <a:lnTo>
                    <a:pt x="1961080" y="92869"/>
                  </a:lnTo>
                  <a:lnTo>
                    <a:pt x="1969001" y="91281"/>
                  </a:lnTo>
                  <a:lnTo>
                    <a:pt x="1977317" y="89694"/>
                  </a:lnTo>
                  <a:lnTo>
                    <a:pt x="1979297" y="89694"/>
                  </a:lnTo>
                  <a:lnTo>
                    <a:pt x="1994347" y="88106"/>
                  </a:lnTo>
                  <a:lnTo>
                    <a:pt x="2009792" y="87709"/>
                  </a:lnTo>
                  <a:lnTo>
                    <a:pt x="2013752" y="87709"/>
                  </a:lnTo>
                  <a:lnTo>
                    <a:pt x="2019693" y="87709"/>
                  </a:lnTo>
                  <a:lnTo>
                    <a:pt x="2031970" y="88503"/>
                  </a:lnTo>
                  <a:lnTo>
                    <a:pt x="2043455" y="89297"/>
                  </a:lnTo>
                  <a:lnTo>
                    <a:pt x="2034346" y="88503"/>
                  </a:lnTo>
                  <a:lnTo>
                    <a:pt x="2038306" y="72628"/>
                  </a:lnTo>
                  <a:lnTo>
                    <a:pt x="2066028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A783A">
                    <a:shade val="30000"/>
                    <a:satMod val="115000"/>
                  </a:srgbClr>
                </a:gs>
                <a:gs pos="50000">
                  <a:srgbClr val="FA783A">
                    <a:shade val="67500"/>
                    <a:satMod val="115000"/>
                  </a:srgbClr>
                </a:gs>
                <a:gs pos="100000">
                  <a:srgbClr val="FA783A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 cap="flat">
              <a:noFill/>
              <a:prstDash val="solid"/>
              <a:miter lim="800000"/>
            </a:ln>
            <a:effectLst>
              <a:outerShdw blurRad="228600" dist="228600" dir="5400000" algn="t" rotWithShape="0">
                <a:sysClr val="windowText" lastClr="000000">
                  <a:lumMod val="85000"/>
                  <a:lumOff val="15000"/>
                  <a:alpha val="28000"/>
                </a:sys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3467456" y="4541452"/>
            <a:ext cx="3523605" cy="870281"/>
            <a:chOff x="3580172" y="3737260"/>
            <a:chExt cx="3523605" cy="870281"/>
          </a:xfrm>
        </p:grpSpPr>
        <p:grpSp>
          <p:nvGrpSpPr>
            <p:cNvPr id="83" name="组合 82"/>
            <p:cNvGrpSpPr/>
            <p:nvPr/>
          </p:nvGrpSpPr>
          <p:grpSpPr>
            <a:xfrm>
              <a:off x="3580172" y="3737260"/>
              <a:ext cx="3523605" cy="731063"/>
              <a:chOff x="3580172" y="3737260"/>
              <a:chExt cx="3523605" cy="731063"/>
            </a:xfrm>
          </p:grpSpPr>
          <p:pic>
            <p:nvPicPr>
              <p:cNvPr id="85" name="图片 84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aturation sat="66000"/>
                        </a14:imgEffect>
                      </a14:imgLayer>
                    </a14:imgProps>
                  </a:ext>
                </a:extLst>
              </a:blip>
              <a:srcRect t="76775"/>
              <a:stretch>
                <a:fillRect/>
              </a:stretch>
            </p:blipFill>
            <p:spPr>
              <a:xfrm rot="16200000">
                <a:off x="6614450" y="3978996"/>
                <a:ext cx="718813" cy="259840"/>
              </a:xfrm>
              <a:prstGeom prst="rect">
                <a:avLst/>
              </a:prstGeom>
            </p:spPr>
          </p:pic>
          <p:sp>
            <p:nvSpPr>
              <p:cNvPr id="86" name="圆角矩形 85"/>
              <p:cNvSpPr/>
              <p:nvPr/>
            </p:nvSpPr>
            <p:spPr>
              <a:xfrm>
                <a:off x="3580172" y="3737260"/>
                <a:ext cx="3292340" cy="718813"/>
              </a:xfrm>
              <a:prstGeom prst="roundRect">
                <a:avLst>
                  <a:gd name="adj" fmla="val 9218"/>
                </a:avLst>
              </a:prstGeom>
              <a:gradFill>
                <a:gsLst>
                  <a:gs pos="47000">
                    <a:srgbClr val="FDFDFD"/>
                  </a:gs>
                  <a:gs pos="53000">
                    <a:srgbClr val="E8E8E8"/>
                  </a:gs>
                  <a:gs pos="100000">
                    <a:srgbClr val="ECECEC"/>
                  </a:gs>
                </a:gsLst>
                <a:lin ang="5400000" scaled="1"/>
              </a:gradFill>
              <a:ln w="25400" cap="flat" cmpd="sng" algn="ctr">
                <a:noFill/>
                <a:prstDash val="solid"/>
              </a:ln>
              <a:effectLst>
                <a:outerShdw blurRad="76200" dist="38100" dir="2700000" algn="tl" rotWithShape="0">
                  <a:prstClr val="black">
                    <a:alpha val="14000"/>
                  </a:prstClr>
                </a:outerShdw>
              </a:effectLst>
            </p:spPr>
            <p:txBody>
              <a:bodyPr lIns="68589" tIns="34295" rIns="68589" bIns="34295" rtlCol="0"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87" name="矩形 86"/>
              <p:cNvSpPr/>
              <p:nvPr/>
            </p:nvSpPr>
            <p:spPr>
              <a:xfrm>
                <a:off x="4725265" y="3868688"/>
                <a:ext cx="2011680" cy="38481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>
                        <a:lumMod val="50000"/>
                      </a:sys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单击此处添加标题</a:t>
                </a:r>
              </a:p>
            </p:txBody>
          </p:sp>
          <p:sp>
            <p:nvSpPr>
              <p:cNvPr id="88" name="KSO_Shape"/>
              <p:cNvSpPr/>
              <p:nvPr/>
            </p:nvSpPr>
            <p:spPr bwMode="auto">
              <a:xfrm>
                <a:off x="4154145" y="3959149"/>
                <a:ext cx="346641" cy="294644"/>
              </a:xfrm>
              <a:custGeom>
                <a:avLst/>
                <a:gdLst>
                  <a:gd name="T0" fmla="*/ 1221908 w 2276475"/>
                  <a:gd name="T1" fmla="*/ 1328927 h 1936751"/>
                  <a:gd name="T2" fmla="*/ 1196654 w 2276475"/>
                  <a:gd name="T3" fmla="*/ 1388292 h 1936751"/>
                  <a:gd name="T4" fmla="*/ 691864 w 2276475"/>
                  <a:gd name="T5" fmla="*/ 1376845 h 1936751"/>
                  <a:gd name="T6" fmla="*/ 695585 w 2276475"/>
                  <a:gd name="T7" fmla="*/ 1314285 h 1936751"/>
                  <a:gd name="T8" fmla="*/ 1104489 w 2276475"/>
                  <a:gd name="T9" fmla="*/ 1115137 h 1936751"/>
                  <a:gd name="T10" fmla="*/ 1117497 w 2276475"/>
                  <a:gd name="T11" fmla="*/ 1168850 h 1936751"/>
                  <a:gd name="T12" fmla="*/ 811396 w 2276475"/>
                  <a:gd name="T13" fmla="*/ 1188695 h 1936751"/>
                  <a:gd name="T14" fmla="*/ 783254 w 2276475"/>
                  <a:gd name="T15" fmla="*/ 1141068 h 1936751"/>
                  <a:gd name="T16" fmla="*/ 309026 w 2276475"/>
                  <a:gd name="T17" fmla="*/ 898551 h 1936751"/>
                  <a:gd name="T18" fmla="*/ 798665 w 2276475"/>
                  <a:gd name="T19" fmla="*/ 935449 h 1936751"/>
                  <a:gd name="T20" fmla="*/ 759855 w 2276475"/>
                  <a:gd name="T21" fmla="*/ 989335 h 1936751"/>
                  <a:gd name="T22" fmla="*/ 259317 w 2276475"/>
                  <a:gd name="T23" fmla="*/ 967303 h 1936751"/>
                  <a:gd name="T24" fmla="*/ 277393 w 2276475"/>
                  <a:gd name="T25" fmla="*/ 906514 h 1936751"/>
                  <a:gd name="T26" fmla="*/ 1086287 w 2276475"/>
                  <a:gd name="T27" fmla="*/ 817903 h 1936751"/>
                  <a:gd name="T28" fmla="*/ 1028372 w 2276475"/>
                  <a:gd name="T29" fmla="*/ 919230 h 1936751"/>
                  <a:gd name="T30" fmla="*/ 999280 w 2276475"/>
                  <a:gd name="T31" fmla="*/ 917630 h 1936751"/>
                  <a:gd name="T32" fmla="*/ 289574 w 2276475"/>
                  <a:gd name="T33" fmla="*/ 706099 h 1936751"/>
                  <a:gd name="T34" fmla="*/ 590631 w 2276475"/>
                  <a:gd name="T35" fmla="*/ 735033 h 1936751"/>
                  <a:gd name="T36" fmla="*/ 567535 w 2276475"/>
                  <a:gd name="T37" fmla="*/ 784938 h 1936751"/>
                  <a:gd name="T38" fmla="*/ 259309 w 2276475"/>
                  <a:gd name="T39" fmla="*/ 770073 h 1936751"/>
                  <a:gd name="T40" fmla="*/ 267273 w 2276475"/>
                  <a:gd name="T41" fmla="*/ 715124 h 1936751"/>
                  <a:gd name="T42" fmla="*/ 836933 w 2276475"/>
                  <a:gd name="T43" fmla="*/ 505684 h 1936751"/>
                  <a:gd name="T44" fmla="*/ 846494 w 2276475"/>
                  <a:gd name="T45" fmla="*/ 574170 h 1936751"/>
                  <a:gd name="T46" fmla="*/ 268069 w 2276475"/>
                  <a:gd name="T47" fmla="*/ 592752 h 1936751"/>
                  <a:gd name="T48" fmla="*/ 238855 w 2276475"/>
                  <a:gd name="T49" fmla="*/ 530105 h 1936751"/>
                  <a:gd name="T50" fmla="*/ 1467818 w 2276475"/>
                  <a:gd name="T51" fmla="*/ 344025 h 1936751"/>
                  <a:gd name="T52" fmla="*/ 1566759 w 2276475"/>
                  <a:gd name="T53" fmla="*/ 428438 h 1936751"/>
                  <a:gd name="T54" fmla="*/ 1578461 w 2276475"/>
                  <a:gd name="T55" fmla="*/ 479936 h 1936751"/>
                  <a:gd name="T56" fmla="*/ 1197862 w 2276475"/>
                  <a:gd name="T57" fmla="*/ 846789 h 1936751"/>
                  <a:gd name="T58" fmla="*/ 1138817 w 2276475"/>
                  <a:gd name="T59" fmla="*/ 842806 h 1936751"/>
                  <a:gd name="T60" fmla="*/ 1093869 w 2276475"/>
                  <a:gd name="T61" fmla="*/ 799538 h 1936751"/>
                  <a:gd name="T62" fmla="*/ 1075782 w 2276475"/>
                  <a:gd name="T63" fmla="*/ 737423 h 1936751"/>
                  <a:gd name="T64" fmla="*/ 1456382 w 2276475"/>
                  <a:gd name="T65" fmla="*/ 344821 h 1936751"/>
                  <a:gd name="T66" fmla="*/ 199469 w 2276475"/>
                  <a:gd name="T67" fmla="*/ 367345 h 1936751"/>
                  <a:gd name="T68" fmla="*/ 114475 w 2276475"/>
                  <a:gd name="T69" fmla="*/ 448541 h 1936751"/>
                  <a:gd name="T70" fmla="*/ 103321 w 2276475"/>
                  <a:gd name="T71" fmla="*/ 1407238 h 1936751"/>
                  <a:gd name="T72" fmla="*/ 171315 w 2276475"/>
                  <a:gd name="T73" fmla="*/ 1503559 h 1936751"/>
                  <a:gd name="T74" fmla="*/ 1382734 w 2276475"/>
                  <a:gd name="T75" fmla="*/ 1530890 h 1936751"/>
                  <a:gd name="T76" fmla="*/ 1488975 w 2276475"/>
                  <a:gd name="T77" fmla="*/ 1477289 h 1936751"/>
                  <a:gd name="T78" fmla="*/ 1531737 w 2276475"/>
                  <a:gd name="T79" fmla="*/ 1365845 h 1936751"/>
                  <a:gd name="T80" fmla="*/ 1605841 w 2276475"/>
                  <a:gd name="T81" fmla="*/ 1539381 h 1936751"/>
                  <a:gd name="T82" fmla="*/ 1513146 w 2276475"/>
                  <a:gd name="T83" fmla="*/ 1611821 h 1936751"/>
                  <a:gd name="T84" fmla="*/ 101461 w 2276475"/>
                  <a:gd name="T85" fmla="*/ 1605982 h 1936751"/>
                  <a:gd name="T86" fmla="*/ 16468 w 2276475"/>
                  <a:gd name="T87" fmla="*/ 1525317 h 1936751"/>
                  <a:gd name="T88" fmla="*/ 5312 w 2276475"/>
                  <a:gd name="T89" fmla="*/ 391226 h 1936751"/>
                  <a:gd name="T90" fmla="*/ 73307 w 2276475"/>
                  <a:gd name="T91" fmla="*/ 295170 h 1936751"/>
                  <a:gd name="T92" fmla="*/ 1746529 w 2276475"/>
                  <a:gd name="T93" fmla="*/ 88926 h 1936751"/>
                  <a:gd name="T94" fmla="*/ 1805153 w 2276475"/>
                  <a:gd name="T95" fmla="*/ 114614 h 1936751"/>
                  <a:gd name="T96" fmla="*/ 1838312 w 2276475"/>
                  <a:gd name="T97" fmla="*/ 176846 h 1936751"/>
                  <a:gd name="T98" fmla="*/ 1821600 w 2276475"/>
                  <a:gd name="T99" fmla="*/ 237490 h 1936751"/>
                  <a:gd name="T100" fmla="*/ 1620792 w 2276475"/>
                  <a:gd name="T101" fmla="*/ 421806 h 1936751"/>
                  <a:gd name="T102" fmla="*/ 1543068 w 2276475"/>
                  <a:gd name="T103" fmla="*/ 339447 h 1936751"/>
                  <a:gd name="T104" fmla="*/ 1506460 w 2276475"/>
                  <a:gd name="T105" fmla="*/ 289925 h 1936751"/>
                  <a:gd name="T106" fmla="*/ 1716818 w 2276475"/>
                  <a:gd name="T107" fmla="*/ 92634 h 1936751"/>
                  <a:gd name="T108" fmla="*/ 1893521 w 2276475"/>
                  <a:gd name="T109" fmla="*/ 35131 h 1936751"/>
                  <a:gd name="T110" fmla="*/ 1889783 w 2276475"/>
                  <a:gd name="T111" fmla="*/ 106078 h 1936751"/>
                  <a:gd name="T112" fmla="*/ 1844400 w 2276475"/>
                  <a:gd name="T113" fmla="*/ 105545 h 1936751"/>
                  <a:gd name="T114" fmla="*/ 1793944 w 2276475"/>
                  <a:gd name="T115" fmla="*/ 59669 h 1936751"/>
                  <a:gd name="T116" fmla="*/ 1847069 w 2276475"/>
                  <a:gd name="T117" fmla="*/ 16194 h 1936751"/>
                  <a:gd name="T118" fmla="*/ 1697756 w 2276475"/>
                  <a:gd name="T119" fmla="*/ 22017 h 1936751"/>
                  <a:gd name="T120" fmla="*/ 1364698 w 2276475"/>
                  <a:gd name="T121" fmla="*/ 383050 h 1936751"/>
                  <a:gd name="T122" fmla="*/ 1317840 w 2276475"/>
                  <a:gd name="T123" fmla="*/ 375887 h 1936751"/>
                  <a:gd name="T124" fmla="*/ 1320237 w 2276475"/>
                  <a:gd name="T125" fmla="*/ 329200 h 1936751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2276475" h="1936751">
                    <a:moveTo>
                      <a:pt x="872202" y="1555750"/>
                    </a:moveTo>
                    <a:lnTo>
                      <a:pt x="879190" y="1555750"/>
                    </a:lnTo>
                    <a:lnTo>
                      <a:pt x="1397284" y="1555750"/>
                    </a:lnTo>
                    <a:lnTo>
                      <a:pt x="1404272" y="1555750"/>
                    </a:lnTo>
                    <a:lnTo>
                      <a:pt x="1410943" y="1557024"/>
                    </a:lnTo>
                    <a:lnTo>
                      <a:pt x="1417614" y="1557979"/>
                    </a:lnTo>
                    <a:lnTo>
                      <a:pt x="1423649" y="1560208"/>
                    </a:lnTo>
                    <a:lnTo>
                      <a:pt x="1430002" y="1562437"/>
                    </a:lnTo>
                    <a:lnTo>
                      <a:pt x="1435403" y="1565303"/>
                    </a:lnTo>
                    <a:lnTo>
                      <a:pt x="1440485" y="1568168"/>
                    </a:lnTo>
                    <a:lnTo>
                      <a:pt x="1445567" y="1571989"/>
                    </a:lnTo>
                    <a:lnTo>
                      <a:pt x="1450015" y="1576128"/>
                    </a:lnTo>
                    <a:lnTo>
                      <a:pt x="1453509" y="1580268"/>
                    </a:lnTo>
                    <a:lnTo>
                      <a:pt x="1457321" y="1584726"/>
                    </a:lnTo>
                    <a:lnTo>
                      <a:pt x="1460180" y="1589502"/>
                    </a:lnTo>
                    <a:lnTo>
                      <a:pt x="1462403" y="1594915"/>
                    </a:lnTo>
                    <a:lnTo>
                      <a:pt x="1463674" y="1600009"/>
                    </a:lnTo>
                    <a:lnTo>
                      <a:pt x="1464944" y="1605741"/>
                    </a:lnTo>
                    <a:lnTo>
                      <a:pt x="1465262" y="1611472"/>
                    </a:lnTo>
                    <a:lnTo>
                      <a:pt x="1464944" y="1617203"/>
                    </a:lnTo>
                    <a:lnTo>
                      <a:pt x="1463674" y="1622935"/>
                    </a:lnTo>
                    <a:lnTo>
                      <a:pt x="1462403" y="1628029"/>
                    </a:lnTo>
                    <a:lnTo>
                      <a:pt x="1460180" y="1633124"/>
                    </a:lnTo>
                    <a:lnTo>
                      <a:pt x="1457321" y="1638218"/>
                    </a:lnTo>
                    <a:lnTo>
                      <a:pt x="1453509" y="1642358"/>
                    </a:lnTo>
                    <a:lnTo>
                      <a:pt x="1450015" y="1646815"/>
                    </a:lnTo>
                    <a:lnTo>
                      <a:pt x="1445567" y="1650955"/>
                    </a:lnTo>
                    <a:lnTo>
                      <a:pt x="1440485" y="1654457"/>
                    </a:lnTo>
                    <a:lnTo>
                      <a:pt x="1435403" y="1657641"/>
                    </a:lnTo>
                    <a:lnTo>
                      <a:pt x="1430002" y="1660507"/>
                    </a:lnTo>
                    <a:lnTo>
                      <a:pt x="1423649" y="1662736"/>
                    </a:lnTo>
                    <a:lnTo>
                      <a:pt x="1417614" y="1664328"/>
                    </a:lnTo>
                    <a:lnTo>
                      <a:pt x="1410943" y="1665920"/>
                    </a:lnTo>
                    <a:lnTo>
                      <a:pt x="1404272" y="1666875"/>
                    </a:lnTo>
                    <a:lnTo>
                      <a:pt x="1397284" y="1666875"/>
                    </a:lnTo>
                    <a:lnTo>
                      <a:pt x="879190" y="1666875"/>
                    </a:lnTo>
                    <a:lnTo>
                      <a:pt x="872202" y="1666875"/>
                    </a:lnTo>
                    <a:lnTo>
                      <a:pt x="865531" y="1665920"/>
                    </a:lnTo>
                    <a:lnTo>
                      <a:pt x="858860" y="1664328"/>
                    </a:lnTo>
                    <a:lnTo>
                      <a:pt x="852507" y="1662736"/>
                    </a:lnTo>
                    <a:lnTo>
                      <a:pt x="846790" y="1660507"/>
                    </a:lnTo>
                    <a:lnTo>
                      <a:pt x="841389" y="1657641"/>
                    </a:lnTo>
                    <a:lnTo>
                      <a:pt x="835989" y="1654139"/>
                    </a:lnTo>
                    <a:lnTo>
                      <a:pt x="831224" y="1650955"/>
                    </a:lnTo>
                    <a:lnTo>
                      <a:pt x="826777" y="1646815"/>
                    </a:lnTo>
                    <a:lnTo>
                      <a:pt x="822648" y="1642358"/>
                    </a:lnTo>
                    <a:lnTo>
                      <a:pt x="819471" y="1637900"/>
                    </a:lnTo>
                    <a:lnTo>
                      <a:pt x="816612" y="1633124"/>
                    </a:lnTo>
                    <a:lnTo>
                      <a:pt x="814389" y="1628029"/>
                    </a:lnTo>
                    <a:lnTo>
                      <a:pt x="812483" y="1622935"/>
                    </a:lnTo>
                    <a:lnTo>
                      <a:pt x="811530" y="1617203"/>
                    </a:lnTo>
                    <a:lnTo>
                      <a:pt x="811212" y="1611472"/>
                    </a:lnTo>
                    <a:lnTo>
                      <a:pt x="811530" y="1605741"/>
                    </a:lnTo>
                    <a:lnTo>
                      <a:pt x="812483" y="1600009"/>
                    </a:lnTo>
                    <a:lnTo>
                      <a:pt x="814389" y="1594915"/>
                    </a:lnTo>
                    <a:lnTo>
                      <a:pt x="816612" y="1589820"/>
                    </a:lnTo>
                    <a:lnTo>
                      <a:pt x="819471" y="1584726"/>
                    </a:lnTo>
                    <a:lnTo>
                      <a:pt x="822648" y="1580268"/>
                    </a:lnTo>
                    <a:lnTo>
                      <a:pt x="826777" y="1576128"/>
                    </a:lnTo>
                    <a:lnTo>
                      <a:pt x="831224" y="1571989"/>
                    </a:lnTo>
                    <a:lnTo>
                      <a:pt x="835989" y="1568168"/>
                    </a:lnTo>
                    <a:lnTo>
                      <a:pt x="841389" y="1565303"/>
                    </a:lnTo>
                    <a:lnTo>
                      <a:pt x="846790" y="1562437"/>
                    </a:lnTo>
                    <a:lnTo>
                      <a:pt x="852507" y="1560208"/>
                    </a:lnTo>
                    <a:lnTo>
                      <a:pt x="858860" y="1558298"/>
                    </a:lnTo>
                    <a:lnTo>
                      <a:pt x="865531" y="1557024"/>
                    </a:lnTo>
                    <a:lnTo>
                      <a:pt x="872202" y="1555750"/>
                    </a:lnTo>
                    <a:close/>
                    <a:moveTo>
                      <a:pt x="984211" y="1325563"/>
                    </a:moveTo>
                    <a:lnTo>
                      <a:pt x="1292263" y="1325563"/>
                    </a:lnTo>
                    <a:lnTo>
                      <a:pt x="1297339" y="1325880"/>
                    </a:lnTo>
                    <a:lnTo>
                      <a:pt x="1302415" y="1326513"/>
                    </a:lnTo>
                    <a:lnTo>
                      <a:pt x="1307174" y="1327779"/>
                    </a:lnTo>
                    <a:lnTo>
                      <a:pt x="1311615" y="1329361"/>
                    </a:lnTo>
                    <a:lnTo>
                      <a:pt x="1315740" y="1331260"/>
                    </a:lnTo>
                    <a:lnTo>
                      <a:pt x="1319864" y="1333792"/>
                    </a:lnTo>
                    <a:lnTo>
                      <a:pt x="1323671" y="1336640"/>
                    </a:lnTo>
                    <a:lnTo>
                      <a:pt x="1327161" y="1340121"/>
                    </a:lnTo>
                    <a:lnTo>
                      <a:pt x="1330333" y="1343286"/>
                    </a:lnTo>
                    <a:lnTo>
                      <a:pt x="1332871" y="1347400"/>
                    </a:lnTo>
                    <a:lnTo>
                      <a:pt x="1335409" y="1351198"/>
                    </a:lnTo>
                    <a:lnTo>
                      <a:pt x="1337630" y="1355629"/>
                    </a:lnTo>
                    <a:lnTo>
                      <a:pt x="1339216" y="1360059"/>
                    </a:lnTo>
                    <a:lnTo>
                      <a:pt x="1340485" y="1364807"/>
                    </a:lnTo>
                    <a:lnTo>
                      <a:pt x="1341437" y="1369870"/>
                    </a:lnTo>
                    <a:lnTo>
                      <a:pt x="1341437" y="1374934"/>
                    </a:lnTo>
                    <a:lnTo>
                      <a:pt x="1341437" y="1379681"/>
                    </a:lnTo>
                    <a:lnTo>
                      <a:pt x="1340485" y="1384745"/>
                    </a:lnTo>
                    <a:lnTo>
                      <a:pt x="1339216" y="1389492"/>
                    </a:lnTo>
                    <a:lnTo>
                      <a:pt x="1337630" y="1393923"/>
                    </a:lnTo>
                    <a:lnTo>
                      <a:pt x="1335409" y="1398037"/>
                    </a:lnTo>
                    <a:lnTo>
                      <a:pt x="1332871" y="1402151"/>
                    </a:lnTo>
                    <a:lnTo>
                      <a:pt x="1330016" y="1405632"/>
                    </a:lnTo>
                    <a:lnTo>
                      <a:pt x="1327161" y="1409430"/>
                    </a:lnTo>
                    <a:lnTo>
                      <a:pt x="1323671" y="1412595"/>
                    </a:lnTo>
                    <a:lnTo>
                      <a:pt x="1319864" y="1415443"/>
                    </a:lnTo>
                    <a:lnTo>
                      <a:pt x="1315740" y="1417659"/>
                    </a:lnTo>
                    <a:lnTo>
                      <a:pt x="1311615" y="1419874"/>
                    </a:lnTo>
                    <a:lnTo>
                      <a:pt x="1306857" y="1421773"/>
                    </a:lnTo>
                    <a:lnTo>
                      <a:pt x="1302415" y="1422722"/>
                    </a:lnTo>
                    <a:lnTo>
                      <a:pt x="1297339" y="1423672"/>
                    </a:lnTo>
                    <a:lnTo>
                      <a:pt x="1292263" y="1423988"/>
                    </a:lnTo>
                    <a:lnTo>
                      <a:pt x="984211" y="1423988"/>
                    </a:lnTo>
                    <a:lnTo>
                      <a:pt x="979453" y="1423672"/>
                    </a:lnTo>
                    <a:lnTo>
                      <a:pt x="974377" y="1422722"/>
                    </a:lnTo>
                    <a:lnTo>
                      <a:pt x="969618" y="1421773"/>
                    </a:lnTo>
                    <a:lnTo>
                      <a:pt x="965176" y="1419874"/>
                    </a:lnTo>
                    <a:lnTo>
                      <a:pt x="960735" y="1417659"/>
                    </a:lnTo>
                    <a:lnTo>
                      <a:pt x="956928" y="1415443"/>
                    </a:lnTo>
                    <a:lnTo>
                      <a:pt x="952803" y="1412595"/>
                    </a:lnTo>
                    <a:lnTo>
                      <a:pt x="949631" y="1409430"/>
                    </a:lnTo>
                    <a:lnTo>
                      <a:pt x="946141" y="1405632"/>
                    </a:lnTo>
                    <a:lnTo>
                      <a:pt x="943286" y="1402151"/>
                    </a:lnTo>
                    <a:lnTo>
                      <a:pt x="941065" y="1398037"/>
                    </a:lnTo>
                    <a:lnTo>
                      <a:pt x="938844" y="1393923"/>
                    </a:lnTo>
                    <a:lnTo>
                      <a:pt x="937258" y="1389492"/>
                    </a:lnTo>
                    <a:lnTo>
                      <a:pt x="935989" y="1384745"/>
                    </a:lnTo>
                    <a:lnTo>
                      <a:pt x="935355" y="1379681"/>
                    </a:lnTo>
                    <a:lnTo>
                      <a:pt x="935037" y="1374934"/>
                    </a:lnTo>
                    <a:lnTo>
                      <a:pt x="935355" y="1369870"/>
                    </a:lnTo>
                    <a:lnTo>
                      <a:pt x="935989" y="1364807"/>
                    </a:lnTo>
                    <a:lnTo>
                      <a:pt x="937258" y="1360059"/>
                    </a:lnTo>
                    <a:lnTo>
                      <a:pt x="938844" y="1355629"/>
                    </a:lnTo>
                    <a:lnTo>
                      <a:pt x="940748" y="1351198"/>
                    </a:lnTo>
                    <a:lnTo>
                      <a:pt x="943286" y="1347400"/>
                    </a:lnTo>
                    <a:lnTo>
                      <a:pt x="946141" y="1343286"/>
                    </a:lnTo>
                    <a:lnTo>
                      <a:pt x="949631" y="1340121"/>
                    </a:lnTo>
                    <a:lnTo>
                      <a:pt x="952803" y="1336640"/>
                    </a:lnTo>
                    <a:lnTo>
                      <a:pt x="956928" y="1333792"/>
                    </a:lnTo>
                    <a:lnTo>
                      <a:pt x="960735" y="1331260"/>
                    </a:lnTo>
                    <a:lnTo>
                      <a:pt x="965176" y="1329361"/>
                    </a:lnTo>
                    <a:lnTo>
                      <a:pt x="969618" y="1327779"/>
                    </a:lnTo>
                    <a:lnTo>
                      <a:pt x="974377" y="1326513"/>
                    </a:lnTo>
                    <a:lnTo>
                      <a:pt x="979453" y="1325880"/>
                    </a:lnTo>
                    <a:lnTo>
                      <a:pt x="984211" y="1325563"/>
                    </a:lnTo>
                    <a:close/>
                    <a:moveTo>
                      <a:pt x="369286" y="1074738"/>
                    </a:moveTo>
                    <a:lnTo>
                      <a:pt x="887697" y="1074738"/>
                    </a:lnTo>
                    <a:lnTo>
                      <a:pt x="894368" y="1075056"/>
                    </a:lnTo>
                    <a:lnTo>
                      <a:pt x="901356" y="1076008"/>
                    </a:lnTo>
                    <a:lnTo>
                      <a:pt x="908027" y="1077278"/>
                    </a:lnTo>
                    <a:lnTo>
                      <a:pt x="914063" y="1079183"/>
                    </a:lnTo>
                    <a:lnTo>
                      <a:pt x="920098" y="1081406"/>
                    </a:lnTo>
                    <a:lnTo>
                      <a:pt x="925816" y="1084263"/>
                    </a:lnTo>
                    <a:lnTo>
                      <a:pt x="930898" y="1087438"/>
                    </a:lnTo>
                    <a:lnTo>
                      <a:pt x="935663" y="1090931"/>
                    </a:lnTo>
                    <a:lnTo>
                      <a:pt x="940110" y="1094741"/>
                    </a:lnTo>
                    <a:lnTo>
                      <a:pt x="944240" y="1099186"/>
                    </a:lnTo>
                    <a:lnTo>
                      <a:pt x="947416" y="1103948"/>
                    </a:lnTo>
                    <a:lnTo>
                      <a:pt x="950275" y="1108711"/>
                    </a:lnTo>
                    <a:lnTo>
                      <a:pt x="952499" y="1113791"/>
                    </a:lnTo>
                    <a:lnTo>
                      <a:pt x="954405" y="1118871"/>
                    </a:lnTo>
                    <a:lnTo>
                      <a:pt x="955358" y="1124903"/>
                    </a:lnTo>
                    <a:lnTo>
                      <a:pt x="955675" y="1130301"/>
                    </a:lnTo>
                    <a:lnTo>
                      <a:pt x="955358" y="1136016"/>
                    </a:lnTo>
                    <a:lnTo>
                      <a:pt x="954405" y="1141413"/>
                    </a:lnTo>
                    <a:lnTo>
                      <a:pt x="952499" y="1147128"/>
                    </a:lnTo>
                    <a:lnTo>
                      <a:pt x="950275" y="1152208"/>
                    </a:lnTo>
                    <a:lnTo>
                      <a:pt x="947416" y="1156971"/>
                    </a:lnTo>
                    <a:lnTo>
                      <a:pt x="944240" y="1161098"/>
                    </a:lnTo>
                    <a:lnTo>
                      <a:pt x="940110" y="1165543"/>
                    </a:lnTo>
                    <a:lnTo>
                      <a:pt x="935663" y="1169671"/>
                    </a:lnTo>
                    <a:lnTo>
                      <a:pt x="930898" y="1173163"/>
                    </a:lnTo>
                    <a:lnTo>
                      <a:pt x="925816" y="1176656"/>
                    </a:lnTo>
                    <a:lnTo>
                      <a:pt x="920098" y="1179196"/>
                    </a:lnTo>
                    <a:lnTo>
                      <a:pt x="914063" y="1181736"/>
                    </a:lnTo>
                    <a:lnTo>
                      <a:pt x="908027" y="1183323"/>
                    </a:lnTo>
                    <a:lnTo>
                      <a:pt x="901356" y="1184593"/>
                    </a:lnTo>
                    <a:lnTo>
                      <a:pt x="894368" y="1185546"/>
                    </a:lnTo>
                    <a:lnTo>
                      <a:pt x="887697" y="1185863"/>
                    </a:lnTo>
                    <a:lnTo>
                      <a:pt x="369286" y="1185863"/>
                    </a:lnTo>
                    <a:lnTo>
                      <a:pt x="362615" y="1185546"/>
                    </a:lnTo>
                    <a:lnTo>
                      <a:pt x="355944" y="1184593"/>
                    </a:lnTo>
                    <a:lnTo>
                      <a:pt x="349273" y="1183323"/>
                    </a:lnTo>
                    <a:lnTo>
                      <a:pt x="343238" y="1181736"/>
                    </a:lnTo>
                    <a:lnTo>
                      <a:pt x="337203" y="1179196"/>
                    </a:lnTo>
                    <a:lnTo>
                      <a:pt x="331485" y="1176656"/>
                    </a:lnTo>
                    <a:lnTo>
                      <a:pt x="326402" y="1173163"/>
                    </a:lnTo>
                    <a:lnTo>
                      <a:pt x="321637" y="1169671"/>
                    </a:lnTo>
                    <a:lnTo>
                      <a:pt x="317190" y="1165543"/>
                    </a:lnTo>
                    <a:lnTo>
                      <a:pt x="313378" y="1161098"/>
                    </a:lnTo>
                    <a:lnTo>
                      <a:pt x="309884" y="1156971"/>
                    </a:lnTo>
                    <a:lnTo>
                      <a:pt x="307025" y="1152208"/>
                    </a:lnTo>
                    <a:lnTo>
                      <a:pt x="304802" y="1147128"/>
                    </a:lnTo>
                    <a:lnTo>
                      <a:pt x="302896" y="1141413"/>
                    </a:lnTo>
                    <a:lnTo>
                      <a:pt x="301943" y="1136016"/>
                    </a:lnTo>
                    <a:lnTo>
                      <a:pt x="301625" y="1130301"/>
                    </a:lnTo>
                    <a:lnTo>
                      <a:pt x="301943" y="1124903"/>
                    </a:lnTo>
                    <a:lnTo>
                      <a:pt x="302896" y="1119188"/>
                    </a:lnTo>
                    <a:lnTo>
                      <a:pt x="304802" y="1113791"/>
                    </a:lnTo>
                    <a:lnTo>
                      <a:pt x="307025" y="1108711"/>
                    </a:lnTo>
                    <a:lnTo>
                      <a:pt x="309884" y="1103948"/>
                    </a:lnTo>
                    <a:lnTo>
                      <a:pt x="313378" y="1099186"/>
                    </a:lnTo>
                    <a:lnTo>
                      <a:pt x="317190" y="1094741"/>
                    </a:lnTo>
                    <a:lnTo>
                      <a:pt x="321637" y="1091248"/>
                    </a:lnTo>
                    <a:lnTo>
                      <a:pt x="326402" y="1087438"/>
                    </a:lnTo>
                    <a:lnTo>
                      <a:pt x="331485" y="1084263"/>
                    </a:lnTo>
                    <a:lnTo>
                      <a:pt x="337203" y="1081406"/>
                    </a:lnTo>
                    <a:lnTo>
                      <a:pt x="343238" y="1079183"/>
                    </a:lnTo>
                    <a:lnTo>
                      <a:pt x="349273" y="1077278"/>
                    </a:lnTo>
                    <a:lnTo>
                      <a:pt x="355944" y="1076008"/>
                    </a:lnTo>
                    <a:lnTo>
                      <a:pt x="362615" y="1075056"/>
                    </a:lnTo>
                    <a:lnTo>
                      <a:pt x="369286" y="1074738"/>
                    </a:lnTo>
                    <a:close/>
                    <a:moveTo>
                      <a:pt x="1261435" y="965200"/>
                    </a:moveTo>
                    <a:lnTo>
                      <a:pt x="1264624" y="965200"/>
                    </a:lnTo>
                    <a:lnTo>
                      <a:pt x="1267814" y="965200"/>
                    </a:lnTo>
                    <a:lnTo>
                      <a:pt x="1271322" y="965838"/>
                    </a:lnTo>
                    <a:lnTo>
                      <a:pt x="1275149" y="967114"/>
                    </a:lnTo>
                    <a:lnTo>
                      <a:pt x="1278977" y="968390"/>
                    </a:lnTo>
                    <a:lnTo>
                      <a:pt x="1282804" y="969984"/>
                    </a:lnTo>
                    <a:lnTo>
                      <a:pt x="1290777" y="973811"/>
                    </a:lnTo>
                    <a:lnTo>
                      <a:pt x="1298113" y="978277"/>
                    </a:lnTo>
                    <a:lnTo>
                      <a:pt x="1304491" y="982742"/>
                    </a:lnTo>
                    <a:lnTo>
                      <a:pt x="1308637" y="986250"/>
                    </a:lnTo>
                    <a:lnTo>
                      <a:pt x="1312784" y="990715"/>
                    </a:lnTo>
                    <a:lnTo>
                      <a:pt x="1317249" y="997094"/>
                    </a:lnTo>
                    <a:lnTo>
                      <a:pt x="1321395" y="1004429"/>
                    </a:lnTo>
                    <a:lnTo>
                      <a:pt x="1325222" y="1012403"/>
                    </a:lnTo>
                    <a:lnTo>
                      <a:pt x="1326817" y="1016549"/>
                    </a:lnTo>
                    <a:lnTo>
                      <a:pt x="1328092" y="1020057"/>
                    </a:lnTo>
                    <a:lnTo>
                      <a:pt x="1329368" y="1024203"/>
                    </a:lnTo>
                    <a:lnTo>
                      <a:pt x="1330006" y="1027711"/>
                    </a:lnTo>
                    <a:lnTo>
                      <a:pt x="1330325" y="1030901"/>
                    </a:lnTo>
                    <a:lnTo>
                      <a:pt x="1330006" y="1034090"/>
                    </a:lnTo>
                    <a:lnTo>
                      <a:pt x="1329368" y="1036004"/>
                    </a:lnTo>
                    <a:lnTo>
                      <a:pt x="1327774" y="1038236"/>
                    </a:lnTo>
                    <a:lnTo>
                      <a:pt x="1228904" y="1099472"/>
                    </a:lnTo>
                    <a:lnTo>
                      <a:pt x="1226990" y="1101066"/>
                    </a:lnTo>
                    <a:lnTo>
                      <a:pt x="1225396" y="1102342"/>
                    </a:lnTo>
                    <a:lnTo>
                      <a:pt x="1223163" y="1103618"/>
                    </a:lnTo>
                    <a:lnTo>
                      <a:pt x="1220930" y="1104575"/>
                    </a:lnTo>
                    <a:lnTo>
                      <a:pt x="1219017" y="1105213"/>
                    </a:lnTo>
                    <a:lnTo>
                      <a:pt x="1216784" y="1105850"/>
                    </a:lnTo>
                    <a:lnTo>
                      <a:pt x="1212000" y="1106488"/>
                    </a:lnTo>
                    <a:lnTo>
                      <a:pt x="1207854" y="1105850"/>
                    </a:lnTo>
                    <a:lnTo>
                      <a:pt x="1205622" y="1105213"/>
                    </a:lnTo>
                    <a:lnTo>
                      <a:pt x="1203389" y="1104575"/>
                    </a:lnTo>
                    <a:lnTo>
                      <a:pt x="1201475" y="1103618"/>
                    </a:lnTo>
                    <a:lnTo>
                      <a:pt x="1199243" y="1102342"/>
                    </a:lnTo>
                    <a:lnTo>
                      <a:pt x="1197329" y="1101066"/>
                    </a:lnTo>
                    <a:lnTo>
                      <a:pt x="1195735" y="1099472"/>
                    </a:lnTo>
                    <a:lnTo>
                      <a:pt x="1194140" y="1097558"/>
                    </a:lnTo>
                    <a:lnTo>
                      <a:pt x="1192864" y="1095963"/>
                    </a:lnTo>
                    <a:lnTo>
                      <a:pt x="1191588" y="1093731"/>
                    </a:lnTo>
                    <a:lnTo>
                      <a:pt x="1190632" y="1091817"/>
                    </a:lnTo>
                    <a:lnTo>
                      <a:pt x="1189356" y="1087352"/>
                    </a:lnTo>
                    <a:lnTo>
                      <a:pt x="1189037" y="1082887"/>
                    </a:lnTo>
                    <a:lnTo>
                      <a:pt x="1189356" y="1078741"/>
                    </a:lnTo>
                    <a:lnTo>
                      <a:pt x="1190632" y="1074276"/>
                    </a:lnTo>
                    <a:lnTo>
                      <a:pt x="1191588" y="1072043"/>
                    </a:lnTo>
                    <a:lnTo>
                      <a:pt x="1192864" y="1070130"/>
                    </a:lnTo>
                    <a:lnTo>
                      <a:pt x="1194140" y="1068535"/>
                    </a:lnTo>
                    <a:lnTo>
                      <a:pt x="1195735" y="1066621"/>
                    </a:lnTo>
                    <a:lnTo>
                      <a:pt x="1257289" y="967433"/>
                    </a:lnTo>
                    <a:lnTo>
                      <a:pt x="1258884" y="965838"/>
                    </a:lnTo>
                    <a:lnTo>
                      <a:pt x="1261435" y="965200"/>
                    </a:lnTo>
                    <a:close/>
                    <a:moveTo>
                      <a:pt x="346041" y="844550"/>
                    </a:moveTo>
                    <a:lnTo>
                      <a:pt x="350799" y="844550"/>
                    </a:lnTo>
                    <a:lnTo>
                      <a:pt x="658851" y="844550"/>
                    </a:lnTo>
                    <a:lnTo>
                      <a:pt x="663927" y="844550"/>
                    </a:lnTo>
                    <a:lnTo>
                      <a:pt x="669003" y="845185"/>
                    </a:lnTo>
                    <a:lnTo>
                      <a:pt x="673762" y="846773"/>
                    </a:lnTo>
                    <a:lnTo>
                      <a:pt x="678204" y="848043"/>
                    </a:lnTo>
                    <a:lnTo>
                      <a:pt x="682645" y="850265"/>
                    </a:lnTo>
                    <a:lnTo>
                      <a:pt x="686452" y="852805"/>
                    </a:lnTo>
                    <a:lnTo>
                      <a:pt x="690259" y="855345"/>
                    </a:lnTo>
                    <a:lnTo>
                      <a:pt x="693749" y="858838"/>
                    </a:lnTo>
                    <a:lnTo>
                      <a:pt x="697239" y="862330"/>
                    </a:lnTo>
                    <a:lnTo>
                      <a:pt x="699777" y="865823"/>
                    </a:lnTo>
                    <a:lnTo>
                      <a:pt x="702315" y="869950"/>
                    </a:lnTo>
                    <a:lnTo>
                      <a:pt x="704218" y="874395"/>
                    </a:lnTo>
                    <a:lnTo>
                      <a:pt x="705804" y="879158"/>
                    </a:lnTo>
                    <a:lnTo>
                      <a:pt x="707391" y="883920"/>
                    </a:lnTo>
                    <a:lnTo>
                      <a:pt x="708025" y="888683"/>
                    </a:lnTo>
                    <a:lnTo>
                      <a:pt x="708025" y="893763"/>
                    </a:lnTo>
                    <a:lnTo>
                      <a:pt x="708025" y="898843"/>
                    </a:lnTo>
                    <a:lnTo>
                      <a:pt x="707391" y="903605"/>
                    </a:lnTo>
                    <a:lnTo>
                      <a:pt x="705804" y="908368"/>
                    </a:lnTo>
                    <a:lnTo>
                      <a:pt x="704218" y="912495"/>
                    </a:lnTo>
                    <a:lnTo>
                      <a:pt x="702315" y="916940"/>
                    </a:lnTo>
                    <a:lnTo>
                      <a:pt x="699777" y="921068"/>
                    </a:lnTo>
                    <a:lnTo>
                      <a:pt x="697239" y="924878"/>
                    </a:lnTo>
                    <a:lnTo>
                      <a:pt x="693749" y="928370"/>
                    </a:lnTo>
                    <a:lnTo>
                      <a:pt x="690259" y="931545"/>
                    </a:lnTo>
                    <a:lnTo>
                      <a:pt x="686452" y="934403"/>
                    </a:lnTo>
                    <a:lnTo>
                      <a:pt x="682645" y="936943"/>
                    </a:lnTo>
                    <a:lnTo>
                      <a:pt x="678204" y="938848"/>
                    </a:lnTo>
                    <a:lnTo>
                      <a:pt x="673762" y="940753"/>
                    </a:lnTo>
                    <a:lnTo>
                      <a:pt x="669003" y="941705"/>
                    </a:lnTo>
                    <a:lnTo>
                      <a:pt x="663927" y="942658"/>
                    </a:lnTo>
                    <a:lnTo>
                      <a:pt x="658851" y="942975"/>
                    </a:lnTo>
                    <a:lnTo>
                      <a:pt x="350799" y="942975"/>
                    </a:lnTo>
                    <a:lnTo>
                      <a:pt x="346041" y="942658"/>
                    </a:lnTo>
                    <a:lnTo>
                      <a:pt x="340965" y="941705"/>
                    </a:lnTo>
                    <a:lnTo>
                      <a:pt x="336206" y="940753"/>
                    </a:lnTo>
                    <a:lnTo>
                      <a:pt x="331764" y="938848"/>
                    </a:lnTo>
                    <a:lnTo>
                      <a:pt x="327323" y="936943"/>
                    </a:lnTo>
                    <a:lnTo>
                      <a:pt x="323516" y="934403"/>
                    </a:lnTo>
                    <a:lnTo>
                      <a:pt x="319391" y="931545"/>
                    </a:lnTo>
                    <a:lnTo>
                      <a:pt x="316219" y="928370"/>
                    </a:lnTo>
                    <a:lnTo>
                      <a:pt x="312729" y="924878"/>
                    </a:lnTo>
                    <a:lnTo>
                      <a:pt x="309874" y="921068"/>
                    </a:lnTo>
                    <a:lnTo>
                      <a:pt x="307653" y="916940"/>
                    </a:lnTo>
                    <a:lnTo>
                      <a:pt x="305432" y="912495"/>
                    </a:lnTo>
                    <a:lnTo>
                      <a:pt x="303846" y="908368"/>
                    </a:lnTo>
                    <a:lnTo>
                      <a:pt x="302577" y="903605"/>
                    </a:lnTo>
                    <a:lnTo>
                      <a:pt x="301943" y="898843"/>
                    </a:lnTo>
                    <a:lnTo>
                      <a:pt x="301625" y="893763"/>
                    </a:lnTo>
                    <a:lnTo>
                      <a:pt x="301943" y="888683"/>
                    </a:lnTo>
                    <a:lnTo>
                      <a:pt x="302577" y="883920"/>
                    </a:lnTo>
                    <a:lnTo>
                      <a:pt x="303846" y="879158"/>
                    </a:lnTo>
                    <a:lnTo>
                      <a:pt x="305432" y="874395"/>
                    </a:lnTo>
                    <a:lnTo>
                      <a:pt x="307336" y="869950"/>
                    </a:lnTo>
                    <a:lnTo>
                      <a:pt x="309874" y="865823"/>
                    </a:lnTo>
                    <a:lnTo>
                      <a:pt x="312729" y="862330"/>
                    </a:lnTo>
                    <a:lnTo>
                      <a:pt x="316219" y="858838"/>
                    </a:lnTo>
                    <a:lnTo>
                      <a:pt x="319391" y="855345"/>
                    </a:lnTo>
                    <a:lnTo>
                      <a:pt x="323516" y="852805"/>
                    </a:lnTo>
                    <a:lnTo>
                      <a:pt x="327323" y="850265"/>
                    </a:lnTo>
                    <a:lnTo>
                      <a:pt x="331764" y="848043"/>
                    </a:lnTo>
                    <a:lnTo>
                      <a:pt x="336206" y="846773"/>
                    </a:lnTo>
                    <a:lnTo>
                      <a:pt x="340965" y="845185"/>
                    </a:lnTo>
                    <a:lnTo>
                      <a:pt x="346041" y="844550"/>
                    </a:lnTo>
                    <a:close/>
                    <a:moveTo>
                      <a:pt x="344144" y="590550"/>
                    </a:moveTo>
                    <a:lnTo>
                      <a:pt x="960782" y="590550"/>
                    </a:lnTo>
                    <a:lnTo>
                      <a:pt x="966812" y="591185"/>
                    </a:lnTo>
                    <a:lnTo>
                      <a:pt x="973159" y="592138"/>
                    </a:lnTo>
                    <a:lnTo>
                      <a:pt x="978871" y="593725"/>
                    </a:lnTo>
                    <a:lnTo>
                      <a:pt x="984584" y="595630"/>
                    </a:lnTo>
                    <a:lnTo>
                      <a:pt x="990296" y="598488"/>
                    </a:lnTo>
                    <a:lnTo>
                      <a:pt x="995374" y="601345"/>
                    </a:lnTo>
                    <a:lnTo>
                      <a:pt x="1000135" y="604838"/>
                    </a:lnTo>
                    <a:lnTo>
                      <a:pt x="1004260" y="608965"/>
                    </a:lnTo>
                    <a:lnTo>
                      <a:pt x="1008386" y="613410"/>
                    </a:lnTo>
                    <a:lnTo>
                      <a:pt x="1011560" y="617855"/>
                    </a:lnTo>
                    <a:lnTo>
                      <a:pt x="1015051" y="623253"/>
                    </a:lnTo>
                    <a:lnTo>
                      <a:pt x="1017590" y="628650"/>
                    </a:lnTo>
                    <a:lnTo>
                      <a:pt x="1019811" y="634048"/>
                    </a:lnTo>
                    <a:lnTo>
                      <a:pt x="1021081" y="639763"/>
                    </a:lnTo>
                    <a:lnTo>
                      <a:pt x="1021715" y="646113"/>
                    </a:lnTo>
                    <a:lnTo>
                      <a:pt x="1022350" y="652145"/>
                    </a:lnTo>
                    <a:lnTo>
                      <a:pt x="1021715" y="658813"/>
                    </a:lnTo>
                    <a:lnTo>
                      <a:pt x="1021081" y="664528"/>
                    </a:lnTo>
                    <a:lnTo>
                      <a:pt x="1019811" y="670878"/>
                    </a:lnTo>
                    <a:lnTo>
                      <a:pt x="1017590" y="676275"/>
                    </a:lnTo>
                    <a:lnTo>
                      <a:pt x="1015051" y="681673"/>
                    </a:lnTo>
                    <a:lnTo>
                      <a:pt x="1011560" y="686753"/>
                    </a:lnTo>
                    <a:lnTo>
                      <a:pt x="1008386" y="691515"/>
                    </a:lnTo>
                    <a:lnTo>
                      <a:pt x="1004260" y="695960"/>
                    </a:lnTo>
                    <a:lnTo>
                      <a:pt x="1000135" y="700088"/>
                    </a:lnTo>
                    <a:lnTo>
                      <a:pt x="995374" y="703580"/>
                    </a:lnTo>
                    <a:lnTo>
                      <a:pt x="990296" y="706438"/>
                    </a:lnTo>
                    <a:lnTo>
                      <a:pt x="984584" y="708978"/>
                    </a:lnTo>
                    <a:lnTo>
                      <a:pt x="978871" y="711200"/>
                    </a:lnTo>
                    <a:lnTo>
                      <a:pt x="973159" y="712788"/>
                    </a:lnTo>
                    <a:lnTo>
                      <a:pt x="966812" y="713740"/>
                    </a:lnTo>
                    <a:lnTo>
                      <a:pt x="960782" y="714375"/>
                    </a:lnTo>
                    <a:lnTo>
                      <a:pt x="344144" y="714375"/>
                    </a:lnTo>
                    <a:lnTo>
                      <a:pt x="338114" y="713740"/>
                    </a:lnTo>
                    <a:lnTo>
                      <a:pt x="331767" y="712788"/>
                    </a:lnTo>
                    <a:lnTo>
                      <a:pt x="326054" y="711200"/>
                    </a:lnTo>
                    <a:lnTo>
                      <a:pt x="320342" y="708978"/>
                    </a:lnTo>
                    <a:lnTo>
                      <a:pt x="314946" y="706438"/>
                    </a:lnTo>
                    <a:lnTo>
                      <a:pt x="309869" y="703580"/>
                    </a:lnTo>
                    <a:lnTo>
                      <a:pt x="305108" y="700088"/>
                    </a:lnTo>
                    <a:lnTo>
                      <a:pt x="300982" y="695960"/>
                    </a:lnTo>
                    <a:lnTo>
                      <a:pt x="296857" y="691515"/>
                    </a:lnTo>
                    <a:lnTo>
                      <a:pt x="293366" y="686753"/>
                    </a:lnTo>
                    <a:lnTo>
                      <a:pt x="290192" y="681673"/>
                    </a:lnTo>
                    <a:lnTo>
                      <a:pt x="287653" y="676275"/>
                    </a:lnTo>
                    <a:lnTo>
                      <a:pt x="285432" y="670878"/>
                    </a:lnTo>
                    <a:lnTo>
                      <a:pt x="284162" y="664528"/>
                    </a:lnTo>
                    <a:lnTo>
                      <a:pt x="282893" y="658813"/>
                    </a:lnTo>
                    <a:lnTo>
                      <a:pt x="282575" y="652145"/>
                    </a:lnTo>
                    <a:lnTo>
                      <a:pt x="282893" y="646113"/>
                    </a:lnTo>
                    <a:lnTo>
                      <a:pt x="284162" y="639763"/>
                    </a:lnTo>
                    <a:lnTo>
                      <a:pt x="285432" y="634048"/>
                    </a:lnTo>
                    <a:lnTo>
                      <a:pt x="287653" y="628650"/>
                    </a:lnTo>
                    <a:lnTo>
                      <a:pt x="290192" y="623253"/>
                    </a:lnTo>
                    <a:lnTo>
                      <a:pt x="293366" y="617855"/>
                    </a:lnTo>
                    <a:lnTo>
                      <a:pt x="296857" y="613410"/>
                    </a:lnTo>
                    <a:lnTo>
                      <a:pt x="300982" y="608965"/>
                    </a:lnTo>
                    <a:lnTo>
                      <a:pt x="305108" y="604838"/>
                    </a:lnTo>
                    <a:lnTo>
                      <a:pt x="309869" y="601345"/>
                    </a:lnTo>
                    <a:lnTo>
                      <a:pt x="314946" y="598488"/>
                    </a:lnTo>
                    <a:lnTo>
                      <a:pt x="320342" y="595630"/>
                    </a:lnTo>
                    <a:lnTo>
                      <a:pt x="326054" y="593725"/>
                    </a:lnTo>
                    <a:lnTo>
                      <a:pt x="331767" y="592138"/>
                    </a:lnTo>
                    <a:lnTo>
                      <a:pt x="338114" y="591185"/>
                    </a:lnTo>
                    <a:lnTo>
                      <a:pt x="344144" y="590550"/>
                    </a:lnTo>
                    <a:close/>
                    <a:moveTo>
                      <a:pt x="1750865" y="411163"/>
                    </a:moveTo>
                    <a:lnTo>
                      <a:pt x="1754043" y="411481"/>
                    </a:lnTo>
                    <a:lnTo>
                      <a:pt x="1757540" y="411798"/>
                    </a:lnTo>
                    <a:lnTo>
                      <a:pt x="1760718" y="413068"/>
                    </a:lnTo>
                    <a:lnTo>
                      <a:pt x="1764214" y="414021"/>
                    </a:lnTo>
                    <a:lnTo>
                      <a:pt x="1767710" y="414973"/>
                    </a:lnTo>
                    <a:lnTo>
                      <a:pt x="1770889" y="416878"/>
                    </a:lnTo>
                    <a:lnTo>
                      <a:pt x="1777563" y="421006"/>
                    </a:lnTo>
                    <a:lnTo>
                      <a:pt x="1784555" y="425768"/>
                    </a:lnTo>
                    <a:lnTo>
                      <a:pt x="1790912" y="431166"/>
                    </a:lnTo>
                    <a:lnTo>
                      <a:pt x="1797904" y="437198"/>
                    </a:lnTo>
                    <a:lnTo>
                      <a:pt x="1812207" y="451486"/>
                    </a:lnTo>
                    <a:lnTo>
                      <a:pt x="1827145" y="466408"/>
                    </a:lnTo>
                    <a:lnTo>
                      <a:pt x="1836680" y="476251"/>
                    </a:lnTo>
                    <a:lnTo>
                      <a:pt x="1851935" y="491173"/>
                    </a:lnTo>
                    <a:lnTo>
                      <a:pt x="1865920" y="505461"/>
                    </a:lnTo>
                    <a:lnTo>
                      <a:pt x="1872277" y="512446"/>
                    </a:lnTo>
                    <a:lnTo>
                      <a:pt x="1877680" y="519431"/>
                    </a:lnTo>
                    <a:lnTo>
                      <a:pt x="1882447" y="525781"/>
                    </a:lnTo>
                    <a:lnTo>
                      <a:pt x="1886579" y="532766"/>
                    </a:lnTo>
                    <a:lnTo>
                      <a:pt x="1888486" y="536258"/>
                    </a:lnTo>
                    <a:lnTo>
                      <a:pt x="1889439" y="539433"/>
                    </a:lnTo>
                    <a:lnTo>
                      <a:pt x="1891029" y="542608"/>
                    </a:lnTo>
                    <a:lnTo>
                      <a:pt x="1891664" y="546101"/>
                    </a:lnTo>
                    <a:lnTo>
                      <a:pt x="1891982" y="549593"/>
                    </a:lnTo>
                    <a:lnTo>
                      <a:pt x="1892300" y="552768"/>
                    </a:lnTo>
                    <a:lnTo>
                      <a:pt x="1892300" y="556261"/>
                    </a:lnTo>
                    <a:lnTo>
                      <a:pt x="1891664" y="559753"/>
                    </a:lnTo>
                    <a:lnTo>
                      <a:pt x="1891029" y="562928"/>
                    </a:lnTo>
                    <a:lnTo>
                      <a:pt x="1889757" y="566738"/>
                    </a:lnTo>
                    <a:lnTo>
                      <a:pt x="1888486" y="570231"/>
                    </a:lnTo>
                    <a:lnTo>
                      <a:pt x="1886261" y="574041"/>
                    </a:lnTo>
                    <a:lnTo>
                      <a:pt x="1884036" y="577533"/>
                    </a:lnTo>
                    <a:lnTo>
                      <a:pt x="1881176" y="581343"/>
                    </a:lnTo>
                    <a:lnTo>
                      <a:pt x="1877680" y="585153"/>
                    </a:lnTo>
                    <a:lnTo>
                      <a:pt x="1874184" y="588963"/>
                    </a:lnTo>
                    <a:lnTo>
                      <a:pt x="1476895" y="985838"/>
                    </a:lnTo>
                    <a:lnTo>
                      <a:pt x="1472763" y="989966"/>
                    </a:lnTo>
                    <a:lnTo>
                      <a:pt x="1468313" y="993458"/>
                    </a:lnTo>
                    <a:lnTo>
                      <a:pt x="1464182" y="996633"/>
                    </a:lnTo>
                    <a:lnTo>
                      <a:pt x="1459732" y="999808"/>
                    </a:lnTo>
                    <a:lnTo>
                      <a:pt x="1455282" y="1002348"/>
                    </a:lnTo>
                    <a:lnTo>
                      <a:pt x="1450515" y="1004888"/>
                    </a:lnTo>
                    <a:lnTo>
                      <a:pt x="1446065" y="1007111"/>
                    </a:lnTo>
                    <a:lnTo>
                      <a:pt x="1440980" y="1009016"/>
                    </a:lnTo>
                    <a:lnTo>
                      <a:pt x="1436212" y="1010921"/>
                    </a:lnTo>
                    <a:lnTo>
                      <a:pt x="1431445" y="1012826"/>
                    </a:lnTo>
                    <a:lnTo>
                      <a:pt x="1426360" y="1013778"/>
                    </a:lnTo>
                    <a:lnTo>
                      <a:pt x="1421274" y="1015366"/>
                    </a:lnTo>
                    <a:lnTo>
                      <a:pt x="1416507" y="1016001"/>
                    </a:lnTo>
                    <a:lnTo>
                      <a:pt x="1411422" y="1016953"/>
                    </a:lnTo>
                    <a:lnTo>
                      <a:pt x="1406336" y="1017271"/>
                    </a:lnTo>
                    <a:lnTo>
                      <a:pt x="1401569" y="1017588"/>
                    </a:lnTo>
                    <a:lnTo>
                      <a:pt x="1396484" y="1017588"/>
                    </a:lnTo>
                    <a:lnTo>
                      <a:pt x="1391716" y="1017271"/>
                    </a:lnTo>
                    <a:lnTo>
                      <a:pt x="1386949" y="1016953"/>
                    </a:lnTo>
                    <a:lnTo>
                      <a:pt x="1382499" y="1015683"/>
                    </a:lnTo>
                    <a:lnTo>
                      <a:pt x="1377731" y="1015048"/>
                    </a:lnTo>
                    <a:lnTo>
                      <a:pt x="1373282" y="1013461"/>
                    </a:lnTo>
                    <a:lnTo>
                      <a:pt x="1368832" y="1012191"/>
                    </a:lnTo>
                    <a:lnTo>
                      <a:pt x="1364700" y="1010286"/>
                    </a:lnTo>
                    <a:lnTo>
                      <a:pt x="1360886" y="1008063"/>
                    </a:lnTo>
                    <a:lnTo>
                      <a:pt x="1357072" y="1005523"/>
                    </a:lnTo>
                    <a:lnTo>
                      <a:pt x="1353576" y="1002983"/>
                    </a:lnTo>
                    <a:lnTo>
                      <a:pt x="1350080" y="1000126"/>
                    </a:lnTo>
                    <a:lnTo>
                      <a:pt x="1347220" y="996633"/>
                    </a:lnTo>
                    <a:lnTo>
                      <a:pt x="1344359" y="993458"/>
                    </a:lnTo>
                    <a:lnTo>
                      <a:pt x="1341817" y="989331"/>
                    </a:lnTo>
                    <a:lnTo>
                      <a:pt x="1339274" y="985521"/>
                    </a:lnTo>
                    <a:lnTo>
                      <a:pt x="1337367" y="981076"/>
                    </a:lnTo>
                    <a:lnTo>
                      <a:pt x="1335778" y="976313"/>
                    </a:lnTo>
                    <a:lnTo>
                      <a:pt x="1326561" y="967106"/>
                    </a:lnTo>
                    <a:lnTo>
                      <a:pt x="1322111" y="965518"/>
                    </a:lnTo>
                    <a:lnTo>
                      <a:pt x="1317979" y="963296"/>
                    </a:lnTo>
                    <a:lnTo>
                      <a:pt x="1314165" y="961073"/>
                    </a:lnTo>
                    <a:lnTo>
                      <a:pt x="1310351" y="958851"/>
                    </a:lnTo>
                    <a:lnTo>
                      <a:pt x="1307173" y="956311"/>
                    </a:lnTo>
                    <a:lnTo>
                      <a:pt x="1303995" y="953453"/>
                    </a:lnTo>
                    <a:lnTo>
                      <a:pt x="1301134" y="950913"/>
                    </a:lnTo>
                    <a:lnTo>
                      <a:pt x="1298274" y="948056"/>
                    </a:lnTo>
                    <a:lnTo>
                      <a:pt x="1295731" y="944563"/>
                    </a:lnTo>
                    <a:lnTo>
                      <a:pt x="1293824" y="941706"/>
                    </a:lnTo>
                    <a:lnTo>
                      <a:pt x="1291599" y="938531"/>
                    </a:lnTo>
                    <a:lnTo>
                      <a:pt x="1289692" y="935038"/>
                    </a:lnTo>
                    <a:lnTo>
                      <a:pt x="1288103" y="931546"/>
                    </a:lnTo>
                    <a:lnTo>
                      <a:pt x="1286832" y="928371"/>
                    </a:lnTo>
                    <a:lnTo>
                      <a:pt x="1284607" y="921068"/>
                    </a:lnTo>
                    <a:lnTo>
                      <a:pt x="1283336" y="913448"/>
                    </a:lnTo>
                    <a:lnTo>
                      <a:pt x="1282700" y="905511"/>
                    </a:lnTo>
                    <a:lnTo>
                      <a:pt x="1283018" y="897573"/>
                    </a:lnTo>
                    <a:lnTo>
                      <a:pt x="1283971" y="889953"/>
                    </a:lnTo>
                    <a:lnTo>
                      <a:pt x="1285560" y="882016"/>
                    </a:lnTo>
                    <a:lnTo>
                      <a:pt x="1287785" y="874078"/>
                    </a:lnTo>
                    <a:lnTo>
                      <a:pt x="1290646" y="866141"/>
                    </a:lnTo>
                    <a:lnTo>
                      <a:pt x="1294142" y="858521"/>
                    </a:lnTo>
                    <a:lnTo>
                      <a:pt x="1298909" y="849948"/>
                    </a:lnTo>
                    <a:lnTo>
                      <a:pt x="1304313" y="841376"/>
                    </a:lnTo>
                    <a:lnTo>
                      <a:pt x="1310351" y="833756"/>
                    </a:lnTo>
                    <a:lnTo>
                      <a:pt x="1317026" y="826136"/>
                    </a:lnTo>
                    <a:lnTo>
                      <a:pt x="1714315" y="429261"/>
                    </a:lnTo>
                    <a:lnTo>
                      <a:pt x="1718446" y="425768"/>
                    </a:lnTo>
                    <a:lnTo>
                      <a:pt x="1721943" y="422276"/>
                    </a:lnTo>
                    <a:lnTo>
                      <a:pt x="1726074" y="419736"/>
                    </a:lnTo>
                    <a:lnTo>
                      <a:pt x="1729571" y="417196"/>
                    </a:lnTo>
                    <a:lnTo>
                      <a:pt x="1733384" y="415608"/>
                    </a:lnTo>
                    <a:lnTo>
                      <a:pt x="1736881" y="414021"/>
                    </a:lnTo>
                    <a:lnTo>
                      <a:pt x="1740377" y="412433"/>
                    </a:lnTo>
                    <a:lnTo>
                      <a:pt x="1743873" y="411798"/>
                    </a:lnTo>
                    <a:lnTo>
                      <a:pt x="1747051" y="411481"/>
                    </a:lnTo>
                    <a:lnTo>
                      <a:pt x="1750865" y="411163"/>
                    </a:lnTo>
                    <a:close/>
                    <a:moveTo>
                      <a:pt x="198373" y="319088"/>
                    </a:moveTo>
                    <a:lnTo>
                      <a:pt x="1557783" y="319088"/>
                    </a:lnTo>
                    <a:lnTo>
                      <a:pt x="1453042" y="423822"/>
                    </a:lnTo>
                    <a:lnTo>
                      <a:pt x="315492" y="423822"/>
                    </a:lnTo>
                    <a:lnTo>
                      <a:pt x="305336" y="424140"/>
                    </a:lnTo>
                    <a:lnTo>
                      <a:pt x="295179" y="424774"/>
                    </a:lnTo>
                    <a:lnTo>
                      <a:pt x="285340" y="426361"/>
                    </a:lnTo>
                    <a:lnTo>
                      <a:pt x="275500" y="427631"/>
                    </a:lnTo>
                    <a:lnTo>
                      <a:pt x="265979" y="429852"/>
                    </a:lnTo>
                    <a:lnTo>
                      <a:pt x="256457" y="433026"/>
                    </a:lnTo>
                    <a:lnTo>
                      <a:pt x="247570" y="435882"/>
                    </a:lnTo>
                    <a:lnTo>
                      <a:pt x="238365" y="439374"/>
                    </a:lnTo>
                    <a:lnTo>
                      <a:pt x="229478" y="443499"/>
                    </a:lnTo>
                    <a:lnTo>
                      <a:pt x="221226" y="447943"/>
                    </a:lnTo>
                    <a:lnTo>
                      <a:pt x="212973" y="452703"/>
                    </a:lnTo>
                    <a:lnTo>
                      <a:pt x="204721" y="457781"/>
                    </a:lnTo>
                    <a:lnTo>
                      <a:pt x="196786" y="463494"/>
                    </a:lnTo>
                    <a:lnTo>
                      <a:pt x="189486" y="469207"/>
                    </a:lnTo>
                    <a:lnTo>
                      <a:pt x="182186" y="475554"/>
                    </a:lnTo>
                    <a:lnTo>
                      <a:pt x="175203" y="481902"/>
                    </a:lnTo>
                    <a:lnTo>
                      <a:pt x="168855" y="488884"/>
                    </a:lnTo>
                    <a:lnTo>
                      <a:pt x="162507" y="496184"/>
                    </a:lnTo>
                    <a:lnTo>
                      <a:pt x="156794" y="503483"/>
                    </a:lnTo>
                    <a:lnTo>
                      <a:pt x="151398" y="511100"/>
                    </a:lnTo>
                    <a:lnTo>
                      <a:pt x="145685" y="519670"/>
                    </a:lnTo>
                    <a:lnTo>
                      <a:pt x="140924" y="527604"/>
                    </a:lnTo>
                    <a:lnTo>
                      <a:pt x="136798" y="536490"/>
                    </a:lnTo>
                    <a:lnTo>
                      <a:pt x="132672" y="545060"/>
                    </a:lnTo>
                    <a:lnTo>
                      <a:pt x="129498" y="554263"/>
                    </a:lnTo>
                    <a:lnTo>
                      <a:pt x="126007" y="563150"/>
                    </a:lnTo>
                    <a:lnTo>
                      <a:pt x="123468" y="572671"/>
                    </a:lnTo>
                    <a:lnTo>
                      <a:pt x="121246" y="582193"/>
                    </a:lnTo>
                    <a:lnTo>
                      <a:pt x="119659" y="592031"/>
                    </a:lnTo>
                    <a:lnTo>
                      <a:pt x="118072" y="601870"/>
                    </a:lnTo>
                    <a:lnTo>
                      <a:pt x="117437" y="612026"/>
                    </a:lnTo>
                    <a:lnTo>
                      <a:pt x="117437" y="622182"/>
                    </a:lnTo>
                    <a:lnTo>
                      <a:pt x="117437" y="1633658"/>
                    </a:lnTo>
                    <a:lnTo>
                      <a:pt x="117437" y="1643814"/>
                    </a:lnTo>
                    <a:lnTo>
                      <a:pt x="118072" y="1653970"/>
                    </a:lnTo>
                    <a:lnTo>
                      <a:pt x="119659" y="1663808"/>
                    </a:lnTo>
                    <a:lnTo>
                      <a:pt x="121246" y="1673647"/>
                    </a:lnTo>
                    <a:lnTo>
                      <a:pt x="123468" y="1683168"/>
                    </a:lnTo>
                    <a:lnTo>
                      <a:pt x="126007" y="1692689"/>
                    </a:lnTo>
                    <a:lnTo>
                      <a:pt x="129498" y="1701576"/>
                    </a:lnTo>
                    <a:lnTo>
                      <a:pt x="132672" y="1710780"/>
                    </a:lnTo>
                    <a:lnTo>
                      <a:pt x="136798" y="1719666"/>
                    </a:lnTo>
                    <a:lnTo>
                      <a:pt x="140924" y="1728235"/>
                    </a:lnTo>
                    <a:lnTo>
                      <a:pt x="145685" y="1736170"/>
                    </a:lnTo>
                    <a:lnTo>
                      <a:pt x="151398" y="1744739"/>
                    </a:lnTo>
                    <a:lnTo>
                      <a:pt x="156794" y="1752356"/>
                    </a:lnTo>
                    <a:lnTo>
                      <a:pt x="162507" y="1759656"/>
                    </a:lnTo>
                    <a:lnTo>
                      <a:pt x="168855" y="1766955"/>
                    </a:lnTo>
                    <a:lnTo>
                      <a:pt x="175203" y="1773938"/>
                    </a:lnTo>
                    <a:lnTo>
                      <a:pt x="182186" y="1780285"/>
                    </a:lnTo>
                    <a:lnTo>
                      <a:pt x="189486" y="1786633"/>
                    </a:lnTo>
                    <a:lnTo>
                      <a:pt x="196786" y="1792345"/>
                    </a:lnTo>
                    <a:lnTo>
                      <a:pt x="204721" y="1798375"/>
                    </a:lnTo>
                    <a:lnTo>
                      <a:pt x="212973" y="1803453"/>
                    </a:lnTo>
                    <a:lnTo>
                      <a:pt x="221226" y="1808214"/>
                    </a:lnTo>
                    <a:lnTo>
                      <a:pt x="229478" y="1812340"/>
                    </a:lnTo>
                    <a:lnTo>
                      <a:pt x="238365" y="1816466"/>
                    </a:lnTo>
                    <a:lnTo>
                      <a:pt x="247570" y="1819640"/>
                    </a:lnTo>
                    <a:lnTo>
                      <a:pt x="256457" y="1823131"/>
                    </a:lnTo>
                    <a:lnTo>
                      <a:pt x="265979" y="1825670"/>
                    </a:lnTo>
                    <a:lnTo>
                      <a:pt x="275500" y="1827891"/>
                    </a:lnTo>
                    <a:lnTo>
                      <a:pt x="285340" y="1829478"/>
                    </a:lnTo>
                    <a:lnTo>
                      <a:pt x="295179" y="1831065"/>
                    </a:lnTo>
                    <a:lnTo>
                      <a:pt x="305336" y="1831700"/>
                    </a:lnTo>
                    <a:lnTo>
                      <a:pt x="315492" y="1831700"/>
                    </a:lnTo>
                    <a:lnTo>
                      <a:pt x="1632371" y="1831700"/>
                    </a:lnTo>
                    <a:lnTo>
                      <a:pt x="1642527" y="1831700"/>
                    </a:lnTo>
                    <a:lnTo>
                      <a:pt x="1652367" y="1831065"/>
                    </a:lnTo>
                    <a:lnTo>
                      <a:pt x="1662523" y="1829478"/>
                    </a:lnTo>
                    <a:lnTo>
                      <a:pt x="1672045" y="1827891"/>
                    </a:lnTo>
                    <a:lnTo>
                      <a:pt x="1681885" y="1825670"/>
                    </a:lnTo>
                    <a:lnTo>
                      <a:pt x="1691089" y="1823131"/>
                    </a:lnTo>
                    <a:lnTo>
                      <a:pt x="1700611" y="1819640"/>
                    </a:lnTo>
                    <a:lnTo>
                      <a:pt x="1709181" y="1816466"/>
                    </a:lnTo>
                    <a:lnTo>
                      <a:pt x="1718385" y="1812340"/>
                    </a:lnTo>
                    <a:lnTo>
                      <a:pt x="1726637" y="1808214"/>
                    </a:lnTo>
                    <a:lnTo>
                      <a:pt x="1735207" y="1803453"/>
                    </a:lnTo>
                    <a:lnTo>
                      <a:pt x="1743142" y="1798375"/>
                    </a:lnTo>
                    <a:lnTo>
                      <a:pt x="1750760" y="1792345"/>
                    </a:lnTo>
                    <a:lnTo>
                      <a:pt x="1758377" y="1786633"/>
                    </a:lnTo>
                    <a:lnTo>
                      <a:pt x="1765677" y="1780285"/>
                    </a:lnTo>
                    <a:lnTo>
                      <a:pt x="1772660" y="1773938"/>
                    </a:lnTo>
                    <a:lnTo>
                      <a:pt x="1779325" y="1766955"/>
                    </a:lnTo>
                    <a:lnTo>
                      <a:pt x="1785356" y="1759973"/>
                    </a:lnTo>
                    <a:lnTo>
                      <a:pt x="1791069" y="1752356"/>
                    </a:lnTo>
                    <a:lnTo>
                      <a:pt x="1796782" y="1744739"/>
                    </a:lnTo>
                    <a:lnTo>
                      <a:pt x="1801861" y="1736805"/>
                    </a:lnTo>
                    <a:lnTo>
                      <a:pt x="1806621" y="1728235"/>
                    </a:lnTo>
                    <a:lnTo>
                      <a:pt x="1810748" y="1719666"/>
                    </a:lnTo>
                    <a:lnTo>
                      <a:pt x="1814874" y="1710780"/>
                    </a:lnTo>
                    <a:lnTo>
                      <a:pt x="1818683" y="1702211"/>
                    </a:lnTo>
                    <a:lnTo>
                      <a:pt x="1821857" y="1692689"/>
                    </a:lnTo>
                    <a:lnTo>
                      <a:pt x="1824396" y="1683168"/>
                    </a:lnTo>
                    <a:lnTo>
                      <a:pt x="1826617" y="1673647"/>
                    </a:lnTo>
                    <a:lnTo>
                      <a:pt x="1828522" y="1663808"/>
                    </a:lnTo>
                    <a:lnTo>
                      <a:pt x="1829474" y="1653970"/>
                    </a:lnTo>
                    <a:lnTo>
                      <a:pt x="1830109" y="1643814"/>
                    </a:lnTo>
                    <a:lnTo>
                      <a:pt x="1830426" y="1633658"/>
                    </a:lnTo>
                    <a:lnTo>
                      <a:pt x="1830426" y="1113162"/>
                    </a:lnTo>
                    <a:lnTo>
                      <a:pt x="1830426" y="773570"/>
                    </a:lnTo>
                    <a:lnTo>
                      <a:pt x="1947863" y="656458"/>
                    </a:lnTo>
                    <a:lnTo>
                      <a:pt x="1947863" y="1738391"/>
                    </a:lnTo>
                    <a:lnTo>
                      <a:pt x="1947546" y="1748865"/>
                    </a:lnTo>
                    <a:lnTo>
                      <a:pt x="1946911" y="1758704"/>
                    </a:lnTo>
                    <a:lnTo>
                      <a:pt x="1945324" y="1768860"/>
                    </a:lnTo>
                    <a:lnTo>
                      <a:pt x="1943419" y="1778063"/>
                    </a:lnTo>
                    <a:lnTo>
                      <a:pt x="1941198" y="1787902"/>
                    </a:lnTo>
                    <a:lnTo>
                      <a:pt x="1938659" y="1797423"/>
                    </a:lnTo>
                    <a:lnTo>
                      <a:pt x="1935802" y="1806627"/>
                    </a:lnTo>
                    <a:lnTo>
                      <a:pt x="1932311" y="1815831"/>
                    </a:lnTo>
                    <a:lnTo>
                      <a:pt x="1928184" y="1824400"/>
                    </a:lnTo>
                    <a:lnTo>
                      <a:pt x="1923741" y="1832969"/>
                    </a:lnTo>
                    <a:lnTo>
                      <a:pt x="1918980" y="1841221"/>
                    </a:lnTo>
                    <a:lnTo>
                      <a:pt x="1913902" y="1849156"/>
                    </a:lnTo>
                    <a:lnTo>
                      <a:pt x="1908188" y="1856773"/>
                    </a:lnTo>
                    <a:lnTo>
                      <a:pt x="1902475" y="1864707"/>
                    </a:lnTo>
                    <a:lnTo>
                      <a:pt x="1896127" y="1871689"/>
                    </a:lnTo>
                    <a:lnTo>
                      <a:pt x="1889462" y="1878671"/>
                    </a:lnTo>
                    <a:lnTo>
                      <a:pt x="1882797" y="1885336"/>
                    </a:lnTo>
                    <a:lnTo>
                      <a:pt x="1875497" y="1891366"/>
                    </a:lnTo>
                    <a:lnTo>
                      <a:pt x="1868197" y="1897397"/>
                    </a:lnTo>
                    <a:lnTo>
                      <a:pt x="1860579" y="1902792"/>
                    </a:lnTo>
                    <a:lnTo>
                      <a:pt x="1852327" y="1907870"/>
                    </a:lnTo>
                    <a:lnTo>
                      <a:pt x="1844074" y="1912631"/>
                    </a:lnTo>
                    <a:lnTo>
                      <a:pt x="1835187" y="1917074"/>
                    </a:lnTo>
                    <a:lnTo>
                      <a:pt x="1826617" y="1920882"/>
                    </a:lnTo>
                    <a:lnTo>
                      <a:pt x="1817413" y="1924691"/>
                    </a:lnTo>
                    <a:lnTo>
                      <a:pt x="1808209" y="1927865"/>
                    </a:lnTo>
                    <a:lnTo>
                      <a:pt x="1799004" y="1930404"/>
                    </a:lnTo>
                    <a:lnTo>
                      <a:pt x="1789482" y="1932625"/>
                    </a:lnTo>
                    <a:lnTo>
                      <a:pt x="1779643" y="1934530"/>
                    </a:lnTo>
                    <a:lnTo>
                      <a:pt x="1769803" y="1935482"/>
                    </a:lnTo>
                    <a:lnTo>
                      <a:pt x="1759647" y="1936434"/>
                    </a:lnTo>
                    <a:lnTo>
                      <a:pt x="1749173" y="1936751"/>
                    </a:lnTo>
                    <a:lnTo>
                      <a:pt x="198373" y="1936751"/>
                    </a:lnTo>
                    <a:lnTo>
                      <a:pt x="188216" y="1936434"/>
                    </a:lnTo>
                    <a:lnTo>
                      <a:pt x="178377" y="1935482"/>
                    </a:lnTo>
                    <a:lnTo>
                      <a:pt x="168538" y="1934530"/>
                    </a:lnTo>
                    <a:lnTo>
                      <a:pt x="158699" y="1932625"/>
                    </a:lnTo>
                    <a:lnTo>
                      <a:pt x="148859" y="1930404"/>
                    </a:lnTo>
                    <a:lnTo>
                      <a:pt x="139655" y="1927865"/>
                    </a:lnTo>
                    <a:lnTo>
                      <a:pt x="130133" y="1924691"/>
                    </a:lnTo>
                    <a:lnTo>
                      <a:pt x="121246" y="1920882"/>
                    </a:lnTo>
                    <a:lnTo>
                      <a:pt x="112359" y="1917074"/>
                    </a:lnTo>
                    <a:lnTo>
                      <a:pt x="103789" y="1912631"/>
                    </a:lnTo>
                    <a:lnTo>
                      <a:pt x="95537" y="1907870"/>
                    </a:lnTo>
                    <a:lnTo>
                      <a:pt x="87602" y="1902792"/>
                    </a:lnTo>
                    <a:lnTo>
                      <a:pt x="79984" y="1897397"/>
                    </a:lnTo>
                    <a:lnTo>
                      <a:pt x="72049" y="1891366"/>
                    </a:lnTo>
                    <a:lnTo>
                      <a:pt x="65067" y="1885336"/>
                    </a:lnTo>
                    <a:lnTo>
                      <a:pt x="58084" y="1878671"/>
                    </a:lnTo>
                    <a:lnTo>
                      <a:pt x="51418" y="1871689"/>
                    </a:lnTo>
                    <a:lnTo>
                      <a:pt x="45388" y="1864707"/>
                    </a:lnTo>
                    <a:lnTo>
                      <a:pt x="39357" y="1856773"/>
                    </a:lnTo>
                    <a:lnTo>
                      <a:pt x="33962" y="1849156"/>
                    </a:lnTo>
                    <a:lnTo>
                      <a:pt x="28883" y="1841221"/>
                    </a:lnTo>
                    <a:lnTo>
                      <a:pt x="24122" y="1832969"/>
                    </a:lnTo>
                    <a:lnTo>
                      <a:pt x="19679" y="1824400"/>
                    </a:lnTo>
                    <a:lnTo>
                      <a:pt x="15870" y="1815831"/>
                    </a:lnTo>
                    <a:lnTo>
                      <a:pt x="12061" y="1806627"/>
                    </a:lnTo>
                    <a:lnTo>
                      <a:pt x="8887" y="1797423"/>
                    </a:lnTo>
                    <a:lnTo>
                      <a:pt x="6348" y="1787902"/>
                    </a:lnTo>
                    <a:lnTo>
                      <a:pt x="4126" y="1778063"/>
                    </a:lnTo>
                    <a:lnTo>
                      <a:pt x="2222" y="1768860"/>
                    </a:lnTo>
                    <a:lnTo>
                      <a:pt x="1270" y="1758704"/>
                    </a:lnTo>
                    <a:lnTo>
                      <a:pt x="318" y="1748865"/>
                    </a:lnTo>
                    <a:lnTo>
                      <a:pt x="0" y="1738391"/>
                    </a:lnTo>
                    <a:lnTo>
                      <a:pt x="0" y="517448"/>
                    </a:lnTo>
                    <a:lnTo>
                      <a:pt x="318" y="507292"/>
                    </a:lnTo>
                    <a:lnTo>
                      <a:pt x="1270" y="497453"/>
                    </a:lnTo>
                    <a:lnTo>
                      <a:pt x="2222" y="487297"/>
                    </a:lnTo>
                    <a:lnTo>
                      <a:pt x="4126" y="477776"/>
                    </a:lnTo>
                    <a:lnTo>
                      <a:pt x="6348" y="467937"/>
                    </a:lnTo>
                    <a:lnTo>
                      <a:pt x="8887" y="458416"/>
                    </a:lnTo>
                    <a:lnTo>
                      <a:pt x="12061" y="449212"/>
                    </a:lnTo>
                    <a:lnTo>
                      <a:pt x="15870" y="440008"/>
                    </a:lnTo>
                    <a:lnTo>
                      <a:pt x="19679" y="431439"/>
                    </a:lnTo>
                    <a:lnTo>
                      <a:pt x="24122" y="423187"/>
                    </a:lnTo>
                    <a:lnTo>
                      <a:pt x="28883" y="414618"/>
                    </a:lnTo>
                    <a:lnTo>
                      <a:pt x="33962" y="406684"/>
                    </a:lnTo>
                    <a:lnTo>
                      <a:pt x="39357" y="399067"/>
                    </a:lnTo>
                    <a:lnTo>
                      <a:pt x="45388" y="391450"/>
                    </a:lnTo>
                    <a:lnTo>
                      <a:pt x="51418" y="384150"/>
                    </a:lnTo>
                    <a:lnTo>
                      <a:pt x="58084" y="377168"/>
                    </a:lnTo>
                    <a:lnTo>
                      <a:pt x="65067" y="370503"/>
                    </a:lnTo>
                    <a:lnTo>
                      <a:pt x="72049" y="364473"/>
                    </a:lnTo>
                    <a:lnTo>
                      <a:pt x="79984" y="358443"/>
                    </a:lnTo>
                    <a:lnTo>
                      <a:pt x="87602" y="353047"/>
                    </a:lnTo>
                    <a:lnTo>
                      <a:pt x="95537" y="347969"/>
                    </a:lnTo>
                    <a:lnTo>
                      <a:pt x="103789" y="343209"/>
                    </a:lnTo>
                    <a:lnTo>
                      <a:pt x="112359" y="338766"/>
                    </a:lnTo>
                    <a:lnTo>
                      <a:pt x="121246" y="334957"/>
                    </a:lnTo>
                    <a:lnTo>
                      <a:pt x="130133" y="331149"/>
                    </a:lnTo>
                    <a:lnTo>
                      <a:pt x="139655" y="328292"/>
                    </a:lnTo>
                    <a:lnTo>
                      <a:pt x="148859" y="325436"/>
                    </a:lnTo>
                    <a:lnTo>
                      <a:pt x="158699" y="323214"/>
                    </a:lnTo>
                    <a:lnTo>
                      <a:pt x="168538" y="321310"/>
                    </a:lnTo>
                    <a:lnTo>
                      <a:pt x="178377" y="320358"/>
                    </a:lnTo>
                    <a:lnTo>
                      <a:pt x="188216" y="319723"/>
                    </a:lnTo>
                    <a:lnTo>
                      <a:pt x="198373" y="319088"/>
                    </a:lnTo>
                    <a:close/>
                    <a:moveTo>
                      <a:pt x="2076641" y="106363"/>
                    </a:moveTo>
                    <a:lnTo>
                      <a:pt x="2082030" y="106363"/>
                    </a:lnTo>
                    <a:lnTo>
                      <a:pt x="2087102" y="106363"/>
                    </a:lnTo>
                    <a:lnTo>
                      <a:pt x="2092174" y="106679"/>
                    </a:lnTo>
                    <a:lnTo>
                      <a:pt x="2097246" y="107313"/>
                    </a:lnTo>
                    <a:lnTo>
                      <a:pt x="2102318" y="108263"/>
                    </a:lnTo>
                    <a:lnTo>
                      <a:pt x="2107390" y="109213"/>
                    </a:lnTo>
                    <a:lnTo>
                      <a:pt x="2112145" y="110797"/>
                    </a:lnTo>
                    <a:lnTo>
                      <a:pt x="2117217" y="112064"/>
                    </a:lnTo>
                    <a:lnTo>
                      <a:pt x="2121972" y="113965"/>
                    </a:lnTo>
                    <a:lnTo>
                      <a:pt x="2126727" y="116182"/>
                    </a:lnTo>
                    <a:lnTo>
                      <a:pt x="2131482" y="118399"/>
                    </a:lnTo>
                    <a:lnTo>
                      <a:pt x="2136237" y="120933"/>
                    </a:lnTo>
                    <a:lnTo>
                      <a:pt x="2140358" y="123784"/>
                    </a:lnTo>
                    <a:lnTo>
                      <a:pt x="2144796" y="126634"/>
                    </a:lnTo>
                    <a:lnTo>
                      <a:pt x="2148916" y="130119"/>
                    </a:lnTo>
                    <a:lnTo>
                      <a:pt x="2153354" y="133603"/>
                    </a:lnTo>
                    <a:lnTo>
                      <a:pt x="2157158" y="137087"/>
                    </a:lnTo>
                    <a:lnTo>
                      <a:pt x="2166351" y="146589"/>
                    </a:lnTo>
                    <a:lnTo>
                      <a:pt x="2169838" y="150707"/>
                    </a:lnTo>
                    <a:lnTo>
                      <a:pt x="2173642" y="154825"/>
                    </a:lnTo>
                    <a:lnTo>
                      <a:pt x="2176812" y="158626"/>
                    </a:lnTo>
                    <a:lnTo>
                      <a:pt x="2179665" y="163060"/>
                    </a:lnTo>
                    <a:lnTo>
                      <a:pt x="2182835" y="167811"/>
                    </a:lnTo>
                    <a:lnTo>
                      <a:pt x="2185371" y="172246"/>
                    </a:lnTo>
                    <a:lnTo>
                      <a:pt x="2187273" y="176997"/>
                    </a:lnTo>
                    <a:lnTo>
                      <a:pt x="2189492" y="181748"/>
                    </a:lnTo>
                    <a:lnTo>
                      <a:pt x="2191394" y="186183"/>
                    </a:lnTo>
                    <a:lnTo>
                      <a:pt x="2192979" y="191567"/>
                    </a:lnTo>
                    <a:lnTo>
                      <a:pt x="2194247" y="196002"/>
                    </a:lnTo>
                    <a:lnTo>
                      <a:pt x="2195515" y="201387"/>
                    </a:lnTo>
                    <a:lnTo>
                      <a:pt x="2196149" y="206454"/>
                    </a:lnTo>
                    <a:lnTo>
                      <a:pt x="2196783" y="211522"/>
                    </a:lnTo>
                    <a:lnTo>
                      <a:pt x="2197100" y="216590"/>
                    </a:lnTo>
                    <a:lnTo>
                      <a:pt x="2197100" y="221658"/>
                    </a:lnTo>
                    <a:lnTo>
                      <a:pt x="2197100" y="226726"/>
                    </a:lnTo>
                    <a:lnTo>
                      <a:pt x="2196783" y="231794"/>
                    </a:lnTo>
                    <a:lnTo>
                      <a:pt x="2196149" y="236862"/>
                    </a:lnTo>
                    <a:lnTo>
                      <a:pt x="2195515" y="241613"/>
                    </a:lnTo>
                    <a:lnTo>
                      <a:pt x="2194247" y="246681"/>
                    </a:lnTo>
                    <a:lnTo>
                      <a:pt x="2192979" y="251749"/>
                    </a:lnTo>
                    <a:lnTo>
                      <a:pt x="2191394" y="256500"/>
                    </a:lnTo>
                    <a:lnTo>
                      <a:pt x="2189492" y="261251"/>
                    </a:lnTo>
                    <a:lnTo>
                      <a:pt x="2187273" y="266319"/>
                    </a:lnTo>
                    <a:lnTo>
                      <a:pt x="2185371" y="270754"/>
                    </a:lnTo>
                    <a:lnTo>
                      <a:pt x="2182835" y="275505"/>
                    </a:lnTo>
                    <a:lnTo>
                      <a:pt x="2179665" y="279623"/>
                    </a:lnTo>
                    <a:lnTo>
                      <a:pt x="2176812" y="284057"/>
                    </a:lnTo>
                    <a:lnTo>
                      <a:pt x="2173642" y="288492"/>
                    </a:lnTo>
                    <a:lnTo>
                      <a:pt x="2169838" y="292609"/>
                    </a:lnTo>
                    <a:lnTo>
                      <a:pt x="2166351" y="296410"/>
                    </a:lnTo>
                    <a:lnTo>
                      <a:pt x="1970764" y="491843"/>
                    </a:lnTo>
                    <a:lnTo>
                      <a:pt x="1967277" y="495010"/>
                    </a:lnTo>
                    <a:lnTo>
                      <a:pt x="1963473" y="498178"/>
                    </a:lnTo>
                    <a:lnTo>
                      <a:pt x="1959986" y="500712"/>
                    </a:lnTo>
                    <a:lnTo>
                      <a:pt x="1956816" y="502612"/>
                    </a:lnTo>
                    <a:lnTo>
                      <a:pt x="1953329" y="504513"/>
                    </a:lnTo>
                    <a:lnTo>
                      <a:pt x="1950476" y="505463"/>
                    </a:lnTo>
                    <a:lnTo>
                      <a:pt x="1947623" y="505780"/>
                    </a:lnTo>
                    <a:lnTo>
                      <a:pt x="1944771" y="506413"/>
                    </a:lnTo>
                    <a:lnTo>
                      <a:pt x="1941918" y="505780"/>
                    </a:lnTo>
                    <a:lnTo>
                      <a:pt x="1939382" y="505463"/>
                    </a:lnTo>
                    <a:lnTo>
                      <a:pt x="1936846" y="504513"/>
                    </a:lnTo>
                    <a:lnTo>
                      <a:pt x="1933993" y="502929"/>
                    </a:lnTo>
                    <a:lnTo>
                      <a:pt x="1931457" y="501662"/>
                    </a:lnTo>
                    <a:lnTo>
                      <a:pt x="1928921" y="499445"/>
                    </a:lnTo>
                    <a:lnTo>
                      <a:pt x="1924166" y="494694"/>
                    </a:lnTo>
                    <a:lnTo>
                      <a:pt x="1919094" y="489309"/>
                    </a:lnTo>
                    <a:lnTo>
                      <a:pt x="1914022" y="482657"/>
                    </a:lnTo>
                    <a:lnTo>
                      <a:pt x="1903561" y="467770"/>
                    </a:lnTo>
                    <a:lnTo>
                      <a:pt x="1897855" y="459852"/>
                    </a:lnTo>
                    <a:lnTo>
                      <a:pt x="1891515" y="451616"/>
                    </a:lnTo>
                    <a:lnTo>
                      <a:pt x="1884541" y="443698"/>
                    </a:lnTo>
                    <a:lnTo>
                      <a:pt x="1877250" y="435779"/>
                    </a:lnTo>
                    <a:lnTo>
                      <a:pt x="1868057" y="426277"/>
                    </a:lnTo>
                    <a:lnTo>
                      <a:pt x="1859815" y="418991"/>
                    </a:lnTo>
                    <a:lnTo>
                      <a:pt x="1851890" y="412023"/>
                    </a:lnTo>
                    <a:lnTo>
                      <a:pt x="1843966" y="406005"/>
                    </a:lnTo>
                    <a:lnTo>
                      <a:pt x="1836041" y="399987"/>
                    </a:lnTo>
                    <a:lnTo>
                      <a:pt x="1820825" y="389217"/>
                    </a:lnTo>
                    <a:lnTo>
                      <a:pt x="1814485" y="384466"/>
                    </a:lnTo>
                    <a:lnTo>
                      <a:pt x="1808462" y="379398"/>
                    </a:lnTo>
                    <a:lnTo>
                      <a:pt x="1804024" y="374647"/>
                    </a:lnTo>
                    <a:lnTo>
                      <a:pt x="1802122" y="372113"/>
                    </a:lnTo>
                    <a:lnTo>
                      <a:pt x="1800220" y="369579"/>
                    </a:lnTo>
                    <a:lnTo>
                      <a:pt x="1798635" y="367045"/>
                    </a:lnTo>
                    <a:lnTo>
                      <a:pt x="1798001" y="364511"/>
                    </a:lnTo>
                    <a:lnTo>
                      <a:pt x="1797367" y="361660"/>
                    </a:lnTo>
                    <a:lnTo>
                      <a:pt x="1797050" y="359126"/>
                    </a:lnTo>
                    <a:lnTo>
                      <a:pt x="1797367" y="355959"/>
                    </a:lnTo>
                    <a:lnTo>
                      <a:pt x="1797684" y="353108"/>
                    </a:lnTo>
                    <a:lnTo>
                      <a:pt x="1798635" y="349941"/>
                    </a:lnTo>
                    <a:lnTo>
                      <a:pt x="1800220" y="346773"/>
                    </a:lnTo>
                    <a:lnTo>
                      <a:pt x="1802439" y="343289"/>
                    </a:lnTo>
                    <a:lnTo>
                      <a:pt x="1804975" y="340122"/>
                    </a:lnTo>
                    <a:lnTo>
                      <a:pt x="1807828" y="336637"/>
                    </a:lnTo>
                    <a:lnTo>
                      <a:pt x="1811632" y="332520"/>
                    </a:lnTo>
                    <a:lnTo>
                      <a:pt x="2006902" y="137087"/>
                    </a:lnTo>
                    <a:lnTo>
                      <a:pt x="2011023" y="133603"/>
                    </a:lnTo>
                    <a:lnTo>
                      <a:pt x="2014827" y="130119"/>
                    </a:lnTo>
                    <a:lnTo>
                      <a:pt x="2019265" y="126634"/>
                    </a:lnTo>
                    <a:lnTo>
                      <a:pt x="2023703" y="123784"/>
                    </a:lnTo>
                    <a:lnTo>
                      <a:pt x="2028141" y="120933"/>
                    </a:lnTo>
                    <a:lnTo>
                      <a:pt x="2032896" y="118399"/>
                    </a:lnTo>
                    <a:lnTo>
                      <a:pt x="2037017" y="116182"/>
                    </a:lnTo>
                    <a:lnTo>
                      <a:pt x="2041772" y="113965"/>
                    </a:lnTo>
                    <a:lnTo>
                      <a:pt x="2046843" y="112064"/>
                    </a:lnTo>
                    <a:lnTo>
                      <a:pt x="2051598" y="110797"/>
                    </a:lnTo>
                    <a:lnTo>
                      <a:pt x="2056670" y="109213"/>
                    </a:lnTo>
                    <a:lnTo>
                      <a:pt x="2061425" y="108263"/>
                    </a:lnTo>
                    <a:lnTo>
                      <a:pt x="2066497" y="107313"/>
                    </a:lnTo>
                    <a:lnTo>
                      <a:pt x="2071569" y="106679"/>
                    </a:lnTo>
                    <a:lnTo>
                      <a:pt x="2076641" y="106363"/>
                    </a:lnTo>
                    <a:close/>
                    <a:moveTo>
                      <a:pt x="2213628" y="19050"/>
                    </a:moveTo>
                    <a:lnTo>
                      <a:pt x="2219371" y="19369"/>
                    </a:lnTo>
                    <a:lnTo>
                      <a:pt x="2225751" y="20007"/>
                    </a:lnTo>
                    <a:lnTo>
                      <a:pt x="2231493" y="21602"/>
                    </a:lnTo>
                    <a:lnTo>
                      <a:pt x="2237236" y="23516"/>
                    </a:lnTo>
                    <a:lnTo>
                      <a:pt x="2242978" y="26387"/>
                    </a:lnTo>
                    <a:lnTo>
                      <a:pt x="2248401" y="29258"/>
                    </a:lnTo>
                    <a:lnTo>
                      <a:pt x="2253506" y="33087"/>
                    </a:lnTo>
                    <a:lnTo>
                      <a:pt x="2258291" y="37234"/>
                    </a:lnTo>
                    <a:lnTo>
                      <a:pt x="2262757" y="42019"/>
                    </a:lnTo>
                    <a:lnTo>
                      <a:pt x="2266266" y="47123"/>
                    </a:lnTo>
                    <a:lnTo>
                      <a:pt x="2269457" y="52547"/>
                    </a:lnTo>
                    <a:lnTo>
                      <a:pt x="2272009" y="58608"/>
                    </a:lnTo>
                    <a:lnTo>
                      <a:pt x="2273923" y="64350"/>
                    </a:lnTo>
                    <a:lnTo>
                      <a:pt x="2275518" y="70412"/>
                    </a:lnTo>
                    <a:lnTo>
                      <a:pt x="2276475" y="76154"/>
                    </a:lnTo>
                    <a:lnTo>
                      <a:pt x="2276475" y="82216"/>
                    </a:lnTo>
                    <a:lnTo>
                      <a:pt x="2276475" y="88277"/>
                    </a:lnTo>
                    <a:lnTo>
                      <a:pt x="2275518" y="94338"/>
                    </a:lnTo>
                    <a:lnTo>
                      <a:pt x="2273923" y="100400"/>
                    </a:lnTo>
                    <a:lnTo>
                      <a:pt x="2272009" y="106142"/>
                    </a:lnTo>
                    <a:lnTo>
                      <a:pt x="2269457" y="111565"/>
                    </a:lnTo>
                    <a:lnTo>
                      <a:pt x="2266266" y="117308"/>
                    </a:lnTo>
                    <a:lnTo>
                      <a:pt x="2262757" y="122412"/>
                    </a:lnTo>
                    <a:lnTo>
                      <a:pt x="2258291" y="126878"/>
                    </a:lnTo>
                    <a:lnTo>
                      <a:pt x="2241064" y="144105"/>
                    </a:lnTo>
                    <a:lnTo>
                      <a:pt x="2236598" y="148253"/>
                    </a:lnTo>
                    <a:lnTo>
                      <a:pt x="2232769" y="150805"/>
                    </a:lnTo>
                    <a:lnTo>
                      <a:pt x="2230855" y="151443"/>
                    </a:lnTo>
                    <a:lnTo>
                      <a:pt x="2228941" y="152400"/>
                    </a:lnTo>
                    <a:lnTo>
                      <a:pt x="2227346" y="152400"/>
                    </a:lnTo>
                    <a:lnTo>
                      <a:pt x="2225751" y="152400"/>
                    </a:lnTo>
                    <a:lnTo>
                      <a:pt x="2224156" y="152081"/>
                    </a:lnTo>
                    <a:lnTo>
                      <a:pt x="2222880" y="151443"/>
                    </a:lnTo>
                    <a:lnTo>
                      <a:pt x="2220009" y="149848"/>
                    </a:lnTo>
                    <a:lnTo>
                      <a:pt x="2217456" y="147295"/>
                    </a:lnTo>
                    <a:lnTo>
                      <a:pt x="2214904" y="143786"/>
                    </a:lnTo>
                    <a:lnTo>
                      <a:pt x="2212352" y="140277"/>
                    </a:lnTo>
                    <a:lnTo>
                      <a:pt x="2209800" y="135811"/>
                    </a:lnTo>
                    <a:lnTo>
                      <a:pt x="2204058" y="126240"/>
                    </a:lnTo>
                    <a:lnTo>
                      <a:pt x="2201186" y="121455"/>
                    </a:lnTo>
                    <a:lnTo>
                      <a:pt x="2197358" y="116351"/>
                    </a:lnTo>
                    <a:lnTo>
                      <a:pt x="2193530" y="111246"/>
                    </a:lnTo>
                    <a:lnTo>
                      <a:pt x="2189064" y="106461"/>
                    </a:lnTo>
                    <a:lnTo>
                      <a:pt x="2184278" y="101995"/>
                    </a:lnTo>
                    <a:lnTo>
                      <a:pt x="2179493" y="98167"/>
                    </a:lnTo>
                    <a:lnTo>
                      <a:pt x="2174389" y="94657"/>
                    </a:lnTo>
                    <a:lnTo>
                      <a:pt x="2169285" y="91467"/>
                    </a:lnTo>
                    <a:lnTo>
                      <a:pt x="2159714" y="85725"/>
                    </a:lnTo>
                    <a:lnTo>
                      <a:pt x="2155248" y="83173"/>
                    </a:lnTo>
                    <a:lnTo>
                      <a:pt x="2151739" y="80620"/>
                    </a:lnTo>
                    <a:lnTo>
                      <a:pt x="2148229" y="78068"/>
                    </a:lnTo>
                    <a:lnTo>
                      <a:pt x="2145677" y="75516"/>
                    </a:lnTo>
                    <a:lnTo>
                      <a:pt x="2144082" y="72964"/>
                    </a:lnTo>
                    <a:lnTo>
                      <a:pt x="2143763" y="71369"/>
                    </a:lnTo>
                    <a:lnTo>
                      <a:pt x="2143125" y="69774"/>
                    </a:lnTo>
                    <a:lnTo>
                      <a:pt x="2143125" y="68179"/>
                    </a:lnTo>
                    <a:lnTo>
                      <a:pt x="2143763" y="66584"/>
                    </a:lnTo>
                    <a:lnTo>
                      <a:pt x="2144082" y="64669"/>
                    </a:lnTo>
                    <a:lnTo>
                      <a:pt x="2144720" y="63074"/>
                    </a:lnTo>
                    <a:lnTo>
                      <a:pt x="2147591" y="59246"/>
                    </a:lnTo>
                    <a:lnTo>
                      <a:pt x="2151419" y="54780"/>
                    </a:lnTo>
                    <a:lnTo>
                      <a:pt x="2168647" y="37234"/>
                    </a:lnTo>
                    <a:lnTo>
                      <a:pt x="2173751" y="33087"/>
                    </a:lnTo>
                    <a:lnTo>
                      <a:pt x="2178855" y="29258"/>
                    </a:lnTo>
                    <a:lnTo>
                      <a:pt x="2183959" y="26387"/>
                    </a:lnTo>
                    <a:lnTo>
                      <a:pt x="2189702" y="23516"/>
                    </a:lnTo>
                    <a:lnTo>
                      <a:pt x="2195125" y="21602"/>
                    </a:lnTo>
                    <a:lnTo>
                      <a:pt x="2201506" y="20007"/>
                    </a:lnTo>
                    <a:lnTo>
                      <a:pt x="2207248" y="19369"/>
                    </a:lnTo>
                    <a:lnTo>
                      <a:pt x="2213628" y="19050"/>
                    </a:lnTo>
                    <a:close/>
                    <a:moveTo>
                      <a:pt x="1985550" y="0"/>
                    </a:moveTo>
                    <a:lnTo>
                      <a:pt x="1989686" y="0"/>
                    </a:lnTo>
                    <a:lnTo>
                      <a:pt x="1993822" y="0"/>
                    </a:lnTo>
                    <a:lnTo>
                      <a:pt x="1997640" y="634"/>
                    </a:lnTo>
                    <a:lnTo>
                      <a:pt x="2001776" y="1903"/>
                    </a:lnTo>
                    <a:lnTo>
                      <a:pt x="2005594" y="2855"/>
                    </a:lnTo>
                    <a:lnTo>
                      <a:pt x="2009411" y="4759"/>
                    </a:lnTo>
                    <a:lnTo>
                      <a:pt x="2012911" y="6980"/>
                    </a:lnTo>
                    <a:lnTo>
                      <a:pt x="2016411" y="9518"/>
                    </a:lnTo>
                    <a:lnTo>
                      <a:pt x="2019592" y="12374"/>
                    </a:lnTo>
                    <a:lnTo>
                      <a:pt x="2022456" y="15229"/>
                    </a:lnTo>
                    <a:lnTo>
                      <a:pt x="2025001" y="19037"/>
                    </a:lnTo>
                    <a:lnTo>
                      <a:pt x="2026910" y="22210"/>
                    </a:lnTo>
                    <a:lnTo>
                      <a:pt x="2028819" y="26334"/>
                    </a:lnTo>
                    <a:lnTo>
                      <a:pt x="2030091" y="29824"/>
                    </a:lnTo>
                    <a:lnTo>
                      <a:pt x="2031364" y="33949"/>
                    </a:lnTo>
                    <a:lnTo>
                      <a:pt x="2031682" y="37757"/>
                    </a:lnTo>
                    <a:lnTo>
                      <a:pt x="2032000" y="41881"/>
                    </a:lnTo>
                    <a:lnTo>
                      <a:pt x="2031682" y="46006"/>
                    </a:lnTo>
                    <a:lnTo>
                      <a:pt x="2031046" y="49813"/>
                    </a:lnTo>
                    <a:lnTo>
                      <a:pt x="2030091" y="53938"/>
                    </a:lnTo>
                    <a:lnTo>
                      <a:pt x="2028819" y="57745"/>
                    </a:lnTo>
                    <a:lnTo>
                      <a:pt x="2026910" y="61553"/>
                    </a:lnTo>
                    <a:lnTo>
                      <a:pt x="2025001" y="65043"/>
                    </a:lnTo>
                    <a:lnTo>
                      <a:pt x="2022456" y="68533"/>
                    </a:lnTo>
                    <a:lnTo>
                      <a:pt x="2019592" y="71706"/>
                    </a:lnTo>
                    <a:lnTo>
                      <a:pt x="1637177" y="453081"/>
                    </a:lnTo>
                    <a:lnTo>
                      <a:pt x="1633995" y="455937"/>
                    </a:lnTo>
                    <a:lnTo>
                      <a:pt x="1630814" y="458158"/>
                    </a:lnTo>
                    <a:lnTo>
                      <a:pt x="1626996" y="460379"/>
                    </a:lnTo>
                    <a:lnTo>
                      <a:pt x="1623496" y="462283"/>
                    </a:lnTo>
                    <a:lnTo>
                      <a:pt x="1619360" y="463552"/>
                    </a:lnTo>
                    <a:lnTo>
                      <a:pt x="1615224" y="464186"/>
                    </a:lnTo>
                    <a:lnTo>
                      <a:pt x="1611407" y="465138"/>
                    </a:lnTo>
                    <a:lnTo>
                      <a:pt x="1607271" y="465138"/>
                    </a:lnTo>
                    <a:lnTo>
                      <a:pt x="1603135" y="465138"/>
                    </a:lnTo>
                    <a:lnTo>
                      <a:pt x="1599317" y="464186"/>
                    </a:lnTo>
                    <a:lnTo>
                      <a:pt x="1595181" y="463552"/>
                    </a:lnTo>
                    <a:lnTo>
                      <a:pt x="1591681" y="462283"/>
                    </a:lnTo>
                    <a:lnTo>
                      <a:pt x="1587864" y="460379"/>
                    </a:lnTo>
                    <a:lnTo>
                      <a:pt x="1584364" y="458158"/>
                    </a:lnTo>
                    <a:lnTo>
                      <a:pt x="1580864" y="455937"/>
                    </a:lnTo>
                    <a:lnTo>
                      <a:pt x="1577683" y="453081"/>
                    </a:lnTo>
                    <a:lnTo>
                      <a:pt x="1574819" y="449591"/>
                    </a:lnTo>
                    <a:lnTo>
                      <a:pt x="1572274" y="446418"/>
                    </a:lnTo>
                    <a:lnTo>
                      <a:pt x="1570047" y="442928"/>
                    </a:lnTo>
                    <a:lnTo>
                      <a:pt x="1568138" y="439121"/>
                    </a:lnTo>
                    <a:lnTo>
                      <a:pt x="1567184" y="435314"/>
                    </a:lnTo>
                    <a:lnTo>
                      <a:pt x="1565911" y="431189"/>
                    </a:lnTo>
                    <a:lnTo>
                      <a:pt x="1565275" y="427381"/>
                    </a:lnTo>
                    <a:lnTo>
                      <a:pt x="1565275" y="423257"/>
                    </a:lnTo>
                    <a:lnTo>
                      <a:pt x="1565275" y="419132"/>
                    </a:lnTo>
                    <a:lnTo>
                      <a:pt x="1565911" y="415007"/>
                    </a:lnTo>
                    <a:lnTo>
                      <a:pt x="1567184" y="411517"/>
                    </a:lnTo>
                    <a:lnTo>
                      <a:pt x="1568138" y="407393"/>
                    </a:lnTo>
                    <a:lnTo>
                      <a:pt x="1570047" y="403902"/>
                    </a:lnTo>
                    <a:lnTo>
                      <a:pt x="1572274" y="400095"/>
                    </a:lnTo>
                    <a:lnTo>
                      <a:pt x="1574819" y="396922"/>
                    </a:lnTo>
                    <a:lnTo>
                      <a:pt x="1577683" y="393749"/>
                    </a:lnTo>
                    <a:lnTo>
                      <a:pt x="1960098" y="12374"/>
                    </a:lnTo>
                    <a:lnTo>
                      <a:pt x="1962962" y="9518"/>
                    </a:lnTo>
                    <a:lnTo>
                      <a:pt x="1966779" y="6980"/>
                    </a:lnTo>
                    <a:lnTo>
                      <a:pt x="1970279" y="4759"/>
                    </a:lnTo>
                    <a:lnTo>
                      <a:pt x="1974097" y="2855"/>
                    </a:lnTo>
                    <a:lnTo>
                      <a:pt x="1977596" y="1903"/>
                    </a:lnTo>
                    <a:lnTo>
                      <a:pt x="1981732" y="634"/>
                    </a:lnTo>
                    <a:lnTo>
                      <a:pt x="198555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E3413E">
                      <a:shade val="30000"/>
                      <a:satMod val="115000"/>
                    </a:srgbClr>
                  </a:gs>
                  <a:gs pos="50000">
                    <a:srgbClr val="E3413E">
                      <a:shade val="67500"/>
                      <a:satMod val="115000"/>
                    </a:srgbClr>
                  </a:gs>
                  <a:gs pos="100000">
                    <a:srgbClr val="E3413E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 w="28575" cap="flat">
                <a:noFill/>
                <a:prstDash val="solid"/>
                <a:miter lim="800000"/>
              </a:ln>
              <a:effectLst>
                <a:outerShdw blurRad="228600" dist="228600" dir="5400000" algn="t" rotWithShape="0">
                  <a:sysClr val="windowText" lastClr="000000">
                    <a:lumMod val="85000"/>
                    <a:lumOff val="15000"/>
                    <a:alpha val="28000"/>
                  </a:sys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  <p:pic>
          <p:nvPicPr>
            <p:cNvPr id="84" name="图片 83"/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rcRect t="76775"/>
            <a:stretch>
              <a:fillRect/>
            </a:stretch>
          </p:blipFill>
          <p:spPr>
            <a:xfrm>
              <a:off x="3858753" y="4456514"/>
              <a:ext cx="2735177" cy="151027"/>
            </a:xfrm>
            <a:prstGeom prst="rect">
              <a:avLst/>
            </a:prstGeom>
          </p:spPr>
        </p:pic>
      </p:grpSp>
      <p:grpSp>
        <p:nvGrpSpPr>
          <p:cNvPr id="89" name="组合 88"/>
          <p:cNvGrpSpPr/>
          <p:nvPr/>
        </p:nvGrpSpPr>
        <p:grpSpPr>
          <a:xfrm>
            <a:off x="2597375" y="1531860"/>
            <a:ext cx="1327659" cy="4005116"/>
            <a:chOff x="1657915" y="727668"/>
            <a:chExt cx="1327659" cy="4005116"/>
          </a:xfrm>
        </p:grpSpPr>
        <p:grpSp>
          <p:nvGrpSpPr>
            <p:cNvPr id="90" name="组合 89"/>
            <p:cNvGrpSpPr/>
            <p:nvPr/>
          </p:nvGrpSpPr>
          <p:grpSpPr>
            <a:xfrm>
              <a:off x="1685403" y="3784241"/>
              <a:ext cx="824056" cy="718814"/>
              <a:chOff x="2857499" y="1149477"/>
              <a:chExt cx="1098550" cy="958123"/>
            </a:xfrm>
          </p:grpSpPr>
          <p:sp>
            <p:nvSpPr>
              <p:cNvPr id="120" name="圆角矩形 119"/>
              <p:cNvSpPr/>
              <p:nvPr/>
            </p:nvSpPr>
            <p:spPr>
              <a:xfrm>
                <a:off x="2857499" y="1149477"/>
                <a:ext cx="1076325" cy="958123"/>
              </a:xfrm>
              <a:prstGeom prst="roundRect">
                <a:avLst>
                  <a:gd name="adj" fmla="val 13889"/>
                </a:avLst>
              </a:prstGeom>
              <a:gradFill>
                <a:gsLst>
                  <a:gs pos="100000">
                    <a:srgbClr val="E94744"/>
                  </a:gs>
                  <a:gs pos="0">
                    <a:srgbClr val="E94744">
                      <a:lumMod val="75000"/>
                    </a:srgbClr>
                  </a:gs>
                </a:gsLst>
                <a:lin ang="5400000" scaled="1"/>
              </a:gradFill>
              <a:ln w="28575" cap="flat">
                <a:gradFill>
                  <a:gsLst>
                    <a:gs pos="0">
                      <a:srgbClr val="E94744"/>
                    </a:gs>
                    <a:gs pos="100000">
                      <a:srgbClr val="E94744">
                        <a:lumMod val="75000"/>
                      </a:srgbClr>
                    </a:gs>
                  </a:gsLst>
                  <a:lin ang="5400000" scaled="1"/>
                </a:gradFill>
                <a:prstDash val="solid"/>
                <a:miter lim="800000"/>
              </a:ln>
              <a:effectLst>
                <a:outerShdw blurRad="228600" dist="228600" dir="5400000" algn="t" rotWithShape="0">
                  <a:sysClr val="windowText" lastClr="000000">
                    <a:lumMod val="85000"/>
                    <a:lumOff val="15000"/>
                    <a:alpha val="28000"/>
                  </a:sys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121" name="圆角矩形 120"/>
              <p:cNvSpPr/>
              <p:nvPr/>
            </p:nvSpPr>
            <p:spPr>
              <a:xfrm>
                <a:off x="2892834" y="1178024"/>
                <a:ext cx="1063215" cy="901028"/>
              </a:xfrm>
              <a:prstGeom prst="roundRect">
                <a:avLst>
                  <a:gd name="adj" fmla="val 13889"/>
                </a:avLst>
              </a:prstGeom>
              <a:gradFill>
                <a:gsLst>
                  <a:gs pos="100000">
                    <a:srgbClr val="E94744"/>
                  </a:gs>
                  <a:gs pos="0">
                    <a:srgbClr val="E94744">
                      <a:lumMod val="75000"/>
                    </a:srgbClr>
                  </a:gs>
                </a:gsLst>
                <a:lin ang="5400000" scaled="1"/>
              </a:gradFill>
              <a:ln w="28575" cap="flat">
                <a:gradFill>
                  <a:gsLst>
                    <a:gs pos="0">
                      <a:srgbClr val="E94744"/>
                    </a:gs>
                    <a:gs pos="100000">
                      <a:srgbClr val="E94744">
                        <a:lumMod val="75000"/>
                      </a:srgbClr>
                    </a:gs>
                  </a:gsLst>
                  <a:lin ang="5400000" scaled="1"/>
                </a:gradFill>
                <a:prstDash val="solid"/>
                <a:miter lim="800000"/>
              </a:ln>
              <a:effectLst>
                <a:outerShdw blurRad="228600" dist="228600" dir="5400000" algn="t" rotWithShape="0">
                  <a:sysClr val="windowText" lastClr="000000">
                    <a:lumMod val="85000"/>
                    <a:lumOff val="15000"/>
                    <a:alpha val="28000"/>
                  </a:sys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  <p:grpSp>
          <p:nvGrpSpPr>
            <p:cNvPr id="91" name="组合 90"/>
            <p:cNvGrpSpPr/>
            <p:nvPr/>
          </p:nvGrpSpPr>
          <p:grpSpPr>
            <a:xfrm>
              <a:off x="1685403" y="2826407"/>
              <a:ext cx="824056" cy="718814"/>
              <a:chOff x="2857499" y="1149477"/>
              <a:chExt cx="1098550" cy="958123"/>
            </a:xfrm>
          </p:grpSpPr>
          <p:sp>
            <p:nvSpPr>
              <p:cNvPr id="118" name="圆角矩形 117"/>
              <p:cNvSpPr/>
              <p:nvPr/>
            </p:nvSpPr>
            <p:spPr>
              <a:xfrm>
                <a:off x="2857499" y="1149477"/>
                <a:ext cx="1076325" cy="958123"/>
              </a:xfrm>
              <a:prstGeom prst="roundRect">
                <a:avLst>
                  <a:gd name="adj" fmla="val 13889"/>
                </a:avLst>
              </a:prstGeom>
              <a:gradFill>
                <a:gsLst>
                  <a:gs pos="100000">
                    <a:srgbClr val="F17445"/>
                  </a:gs>
                  <a:gs pos="0">
                    <a:srgbClr val="F17445">
                      <a:lumMod val="75000"/>
                    </a:srgbClr>
                  </a:gs>
                </a:gsLst>
                <a:lin ang="5400000" scaled="1"/>
              </a:gradFill>
              <a:ln w="28575" cap="flat">
                <a:gradFill>
                  <a:gsLst>
                    <a:gs pos="0">
                      <a:srgbClr val="F17445"/>
                    </a:gs>
                    <a:gs pos="100000">
                      <a:srgbClr val="F17445">
                        <a:lumMod val="75000"/>
                      </a:srgbClr>
                    </a:gs>
                  </a:gsLst>
                  <a:lin ang="5400000" scaled="1"/>
                </a:gradFill>
                <a:prstDash val="solid"/>
                <a:miter lim="800000"/>
              </a:ln>
              <a:effectLst>
                <a:outerShdw blurRad="228600" dist="228600" dir="5400000" algn="t" rotWithShape="0">
                  <a:sysClr val="windowText" lastClr="000000">
                    <a:lumMod val="85000"/>
                    <a:lumOff val="15000"/>
                    <a:alpha val="28000"/>
                  </a:sys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119" name="圆角矩形 118"/>
              <p:cNvSpPr/>
              <p:nvPr/>
            </p:nvSpPr>
            <p:spPr>
              <a:xfrm>
                <a:off x="2892834" y="1178024"/>
                <a:ext cx="1063215" cy="901028"/>
              </a:xfrm>
              <a:prstGeom prst="roundRect">
                <a:avLst>
                  <a:gd name="adj" fmla="val 13889"/>
                </a:avLst>
              </a:prstGeom>
              <a:gradFill>
                <a:gsLst>
                  <a:gs pos="100000">
                    <a:srgbClr val="F17445"/>
                  </a:gs>
                  <a:gs pos="0">
                    <a:srgbClr val="F17445">
                      <a:lumMod val="75000"/>
                    </a:srgbClr>
                  </a:gs>
                </a:gsLst>
                <a:lin ang="5400000" scaled="1"/>
              </a:gradFill>
              <a:ln w="28575" cap="flat">
                <a:gradFill>
                  <a:gsLst>
                    <a:gs pos="0">
                      <a:srgbClr val="F17445"/>
                    </a:gs>
                    <a:gs pos="100000">
                      <a:srgbClr val="F17445">
                        <a:lumMod val="75000"/>
                      </a:srgbClr>
                    </a:gs>
                  </a:gsLst>
                  <a:lin ang="5400000" scaled="1"/>
                </a:gradFill>
                <a:prstDash val="solid"/>
                <a:miter lim="800000"/>
              </a:ln>
              <a:effectLst>
                <a:outerShdw blurRad="228600" dist="228600" dir="5400000" algn="t" rotWithShape="0">
                  <a:sysClr val="windowText" lastClr="000000">
                    <a:lumMod val="85000"/>
                    <a:lumOff val="15000"/>
                    <a:alpha val="28000"/>
                  </a:sys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  <p:sp>
          <p:nvSpPr>
            <p:cNvPr id="92" name="矩形 91"/>
            <p:cNvSpPr/>
            <p:nvPr/>
          </p:nvSpPr>
          <p:spPr>
            <a:xfrm>
              <a:off x="2725735" y="727668"/>
              <a:ext cx="259839" cy="3966784"/>
            </a:xfrm>
            <a:prstGeom prst="rect">
              <a:avLst/>
            </a:prstGeom>
            <a:gradFill>
              <a:gsLst>
                <a:gs pos="0">
                  <a:sysClr val="windowText" lastClr="000000">
                    <a:alpha val="8000"/>
                  </a:sysClr>
                </a:gs>
                <a:gs pos="100000">
                  <a:srgbClr val="F2F2F2">
                    <a:alpha val="0"/>
                  </a:srgbClr>
                </a:gs>
              </a:gsLst>
              <a:lin ang="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lIns="68589" tIns="34295" rIns="68589" bIns="34295"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93" name="组合 92"/>
            <p:cNvGrpSpPr/>
            <p:nvPr/>
          </p:nvGrpSpPr>
          <p:grpSpPr>
            <a:xfrm>
              <a:off x="1685403" y="1888766"/>
              <a:ext cx="824056" cy="718814"/>
              <a:chOff x="2857499" y="1149477"/>
              <a:chExt cx="1098550" cy="958123"/>
            </a:xfrm>
          </p:grpSpPr>
          <p:sp>
            <p:nvSpPr>
              <p:cNvPr id="116" name="圆角矩形 115"/>
              <p:cNvSpPr/>
              <p:nvPr/>
            </p:nvSpPr>
            <p:spPr>
              <a:xfrm>
                <a:off x="2857499" y="1149477"/>
                <a:ext cx="1076325" cy="958123"/>
              </a:xfrm>
              <a:prstGeom prst="roundRect">
                <a:avLst>
                  <a:gd name="adj" fmla="val 13889"/>
                </a:avLst>
              </a:prstGeom>
              <a:gradFill>
                <a:gsLst>
                  <a:gs pos="100000">
                    <a:srgbClr val="E94744"/>
                  </a:gs>
                  <a:gs pos="0">
                    <a:srgbClr val="E94744">
                      <a:lumMod val="75000"/>
                    </a:srgbClr>
                  </a:gs>
                </a:gsLst>
                <a:lin ang="5400000" scaled="1"/>
              </a:gradFill>
              <a:ln w="28575" cap="flat">
                <a:gradFill>
                  <a:gsLst>
                    <a:gs pos="0">
                      <a:srgbClr val="E94744"/>
                    </a:gs>
                    <a:gs pos="100000">
                      <a:srgbClr val="E94744">
                        <a:lumMod val="75000"/>
                      </a:srgbClr>
                    </a:gs>
                  </a:gsLst>
                  <a:lin ang="5400000" scaled="1"/>
                </a:gradFill>
                <a:prstDash val="solid"/>
                <a:miter lim="800000"/>
              </a:ln>
              <a:effectLst>
                <a:outerShdw blurRad="228600" dist="228600" dir="5400000" algn="t" rotWithShape="0">
                  <a:sysClr val="windowText" lastClr="000000">
                    <a:lumMod val="85000"/>
                    <a:lumOff val="15000"/>
                    <a:alpha val="28000"/>
                  </a:sys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117" name="圆角矩形 116"/>
              <p:cNvSpPr/>
              <p:nvPr/>
            </p:nvSpPr>
            <p:spPr>
              <a:xfrm>
                <a:off x="2892834" y="1178024"/>
                <a:ext cx="1063215" cy="901028"/>
              </a:xfrm>
              <a:prstGeom prst="roundRect">
                <a:avLst>
                  <a:gd name="adj" fmla="val 13889"/>
                </a:avLst>
              </a:prstGeom>
              <a:gradFill>
                <a:gsLst>
                  <a:gs pos="100000">
                    <a:srgbClr val="E94744"/>
                  </a:gs>
                  <a:gs pos="0">
                    <a:srgbClr val="E94744">
                      <a:lumMod val="75000"/>
                    </a:srgbClr>
                  </a:gs>
                </a:gsLst>
                <a:lin ang="5400000" scaled="1"/>
              </a:gradFill>
              <a:ln w="28575" cap="flat">
                <a:gradFill>
                  <a:gsLst>
                    <a:gs pos="0">
                      <a:srgbClr val="E94744"/>
                    </a:gs>
                    <a:gs pos="100000">
                      <a:srgbClr val="E94744">
                        <a:lumMod val="75000"/>
                      </a:srgbClr>
                    </a:gs>
                  </a:gsLst>
                  <a:lin ang="5400000" scaled="1"/>
                </a:gradFill>
                <a:prstDash val="solid"/>
                <a:miter lim="800000"/>
              </a:ln>
              <a:effectLst>
                <a:outerShdw blurRad="228600" dist="228600" dir="5400000" algn="t" rotWithShape="0">
                  <a:sysClr val="windowText" lastClr="000000">
                    <a:lumMod val="85000"/>
                    <a:lumOff val="15000"/>
                    <a:alpha val="28000"/>
                  </a:sys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  <p:grpSp>
          <p:nvGrpSpPr>
            <p:cNvPr id="94" name="组合 93"/>
            <p:cNvGrpSpPr/>
            <p:nvPr/>
          </p:nvGrpSpPr>
          <p:grpSpPr>
            <a:xfrm>
              <a:off x="1685403" y="949982"/>
              <a:ext cx="824056" cy="718814"/>
              <a:chOff x="2857499" y="1149477"/>
              <a:chExt cx="1098550" cy="958123"/>
            </a:xfrm>
          </p:grpSpPr>
          <p:sp>
            <p:nvSpPr>
              <p:cNvPr id="114" name="圆角矩形 113"/>
              <p:cNvSpPr/>
              <p:nvPr/>
            </p:nvSpPr>
            <p:spPr>
              <a:xfrm>
                <a:off x="2857499" y="1149477"/>
                <a:ext cx="1076325" cy="958123"/>
              </a:xfrm>
              <a:prstGeom prst="roundRect">
                <a:avLst>
                  <a:gd name="adj" fmla="val 13889"/>
                </a:avLst>
              </a:prstGeom>
              <a:gradFill>
                <a:gsLst>
                  <a:gs pos="100000">
                    <a:srgbClr val="F17445"/>
                  </a:gs>
                  <a:gs pos="0">
                    <a:srgbClr val="F17445">
                      <a:lumMod val="75000"/>
                    </a:srgbClr>
                  </a:gs>
                </a:gsLst>
                <a:lin ang="5400000" scaled="1"/>
              </a:gradFill>
              <a:ln w="28575" cap="flat">
                <a:gradFill>
                  <a:gsLst>
                    <a:gs pos="0">
                      <a:srgbClr val="F17445"/>
                    </a:gs>
                    <a:gs pos="100000">
                      <a:srgbClr val="F17445">
                        <a:lumMod val="75000"/>
                      </a:srgbClr>
                    </a:gs>
                  </a:gsLst>
                  <a:lin ang="5400000" scaled="1"/>
                </a:gradFill>
                <a:prstDash val="solid"/>
                <a:miter lim="800000"/>
              </a:ln>
              <a:effectLst>
                <a:outerShdw blurRad="228600" dist="228600" dir="5400000" algn="t" rotWithShape="0">
                  <a:sysClr val="windowText" lastClr="000000">
                    <a:lumMod val="85000"/>
                    <a:lumOff val="15000"/>
                    <a:alpha val="28000"/>
                  </a:sys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115" name="圆角矩形 114"/>
              <p:cNvSpPr/>
              <p:nvPr/>
            </p:nvSpPr>
            <p:spPr>
              <a:xfrm>
                <a:off x="2892834" y="1178024"/>
                <a:ext cx="1063215" cy="901028"/>
              </a:xfrm>
              <a:prstGeom prst="roundRect">
                <a:avLst>
                  <a:gd name="adj" fmla="val 13889"/>
                </a:avLst>
              </a:prstGeom>
              <a:gradFill>
                <a:gsLst>
                  <a:gs pos="100000">
                    <a:srgbClr val="F17445"/>
                  </a:gs>
                  <a:gs pos="0">
                    <a:srgbClr val="F17445">
                      <a:lumMod val="75000"/>
                    </a:srgbClr>
                  </a:gs>
                </a:gsLst>
                <a:lin ang="5400000" scaled="1"/>
              </a:gradFill>
              <a:ln w="28575" cap="flat">
                <a:gradFill>
                  <a:gsLst>
                    <a:gs pos="0">
                      <a:srgbClr val="F17445"/>
                    </a:gs>
                    <a:gs pos="100000">
                      <a:srgbClr val="F17445">
                        <a:lumMod val="75000"/>
                      </a:srgbClr>
                    </a:gs>
                  </a:gsLst>
                  <a:lin ang="5400000" scaled="1"/>
                </a:gradFill>
                <a:prstDash val="solid"/>
                <a:miter lim="800000"/>
              </a:ln>
              <a:effectLst>
                <a:outerShdw blurRad="228600" dist="228600" dir="5400000" algn="t" rotWithShape="0">
                  <a:sysClr val="windowText" lastClr="000000">
                    <a:lumMod val="85000"/>
                    <a:lumOff val="15000"/>
                    <a:alpha val="28000"/>
                  </a:sys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  <p:sp>
          <p:nvSpPr>
            <p:cNvPr id="95" name="矩形 94"/>
            <p:cNvSpPr/>
            <p:nvPr/>
          </p:nvSpPr>
          <p:spPr>
            <a:xfrm>
              <a:off x="2399116" y="727668"/>
              <a:ext cx="339555" cy="3966784"/>
            </a:xfrm>
            <a:prstGeom prst="rect">
              <a:avLst/>
            </a:prstGeom>
            <a:solidFill>
              <a:srgbClr val="F2F2F2"/>
            </a:solidFill>
            <a:ln w="25400" cap="flat" cmpd="sng" algn="ctr">
              <a:noFill/>
              <a:prstDash val="solid"/>
            </a:ln>
            <a:effectLst/>
          </p:spPr>
          <p:txBody>
            <a:bodyPr lIns="68589" tIns="34295" rIns="68589" bIns="34295"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pic>
          <p:nvPicPr>
            <p:cNvPr id="96" name="图片 95"/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rcRect t="76775"/>
            <a:stretch>
              <a:fillRect/>
            </a:stretch>
          </p:blipFill>
          <p:spPr>
            <a:xfrm rot="5400000">
              <a:off x="317863" y="2653199"/>
              <a:ext cx="4005115" cy="154055"/>
            </a:xfrm>
            <a:prstGeom prst="rect">
              <a:avLst/>
            </a:prstGeom>
          </p:spPr>
        </p:pic>
        <p:sp>
          <p:nvSpPr>
            <p:cNvPr id="97" name="流程图: 手动输入 32"/>
            <p:cNvSpPr/>
            <p:nvPr/>
          </p:nvSpPr>
          <p:spPr>
            <a:xfrm flipH="1" flipV="1">
              <a:off x="2725864" y="727668"/>
              <a:ext cx="259241" cy="690811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-1" fmla="*/ 0 w 10000"/>
                <a:gd name="connsiteY0-2" fmla="*/ 6677 h 10000"/>
                <a:gd name="connsiteX1-3" fmla="*/ 10000 w 10000"/>
                <a:gd name="connsiteY1-4" fmla="*/ 0 h 10000"/>
                <a:gd name="connsiteX2-5" fmla="*/ 10000 w 10000"/>
                <a:gd name="connsiteY2-6" fmla="*/ 10000 h 10000"/>
                <a:gd name="connsiteX3-7" fmla="*/ 0 w 10000"/>
                <a:gd name="connsiteY3-8" fmla="*/ 10000 h 10000"/>
                <a:gd name="connsiteX4-9" fmla="*/ 0 w 10000"/>
                <a:gd name="connsiteY4-10" fmla="*/ 6677 h 10000"/>
                <a:gd name="connsiteX0-11" fmla="*/ 0 w 10000"/>
                <a:gd name="connsiteY0-12" fmla="*/ 6875 h 10000"/>
                <a:gd name="connsiteX1-13" fmla="*/ 10000 w 10000"/>
                <a:gd name="connsiteY1-14" fmla="*/ 0 h 10000"/>
                <a:gd name="connsiteX2-15" fmla="*/ 10000 w 10000"/>
                <a:gd name="connsiteY2-16" fmla="*/ 10000 h 10000"/>
                <a:gd name="connsiteX3-17" fmla="*/ 0 w 10000"/>
                <a:gd name="connsiteY3-18" fmla="*/ 10000 h 10000"/>
                <a:gd name="connsiteX4-19" fmla="*/ 0 w 10000"/>
                <a:gd name="connsiteY4-20" fmla="*/ 6875 h 10000"/>
                <a:gd name="connsiteX0-21" fmla="*/ 0 w 10185"/>
                <a:gd name="connsiteY0-22" fmla="*/ 6624 h 10000"/>
                <a:gd name="connsiteX1-23" fmla="*/ 10185 w 10185"/>
                <a:gd name="connsiteY1-24" fmla="*/ 0 h 10000"/>
                <a:gd name="connsiteX2-25" fmla="*/ 10185 w 10185"/>
                <a:gd name="connsiteY2-26" fmla="*/ 10000 h 10000"/>
                <a:gd name="connsiteX3-27" fmla="*/ 185 w 10185"/>
                <a:gd name="connsiteY3-28" fmla="*/ 10000 h 10000"/>
                <a:gd name="connsiteX4-29" fmla="*/ 0 w 10185"/>
                <a:gd name="connsiteY4-30" fmla="*/ 6624 h 10000"/>
                <a:gd name="connsiteX0-31" fmla="*/ 0 w 10092"/>
                <a:gd name="connsiteY0-32" fmla="*/ 8092 h 10000"/>
                <a:gd name="connsiteX1-33" fmla="*/ 10092 w 10092"/>
                <a:gd name="connsiteY1-34" fmla="*/ 0 h 10000"/>
                <a:gd name="connsiteX2-35" fmla="*/ 10092 w 10092"/>
                <a:gd name="connsiteY2-36" fmla="*/ 10000 h 10000"/>
                <a:gd name="connsiteX3-37" fmla="*/ 92 w 10092"/>
                <a:gd name="connsiteY3-38" fmla="*/ 10000 h 10000"/>
                <a:gd name="connsiteX4-39" fmla="*/ 0 w 10092"/>
                <a:gd name="connsiteY4-40" fmla="*/ 8092 h 10000"/>
                <a:gd name="connsiteX0-41" fmla="*/ 0 w 10092"/>
                <a:gd name="connsiteY0-42" fmla="*/ 8736 h 10000"/>
                <a:gd name="connsiteX1-43" fmla="*/ 10092 w 10092"/>
                <a:gd name="connsiteY1-44" fmla="*/ 0 h 10000"/>
                <a:gd name="connsiteX2-45" fmla="*/ 10092 w 10092"/>
                <a:gd name="connsiteY2-46" fmla="*/ 10000 h 10000"/>
                <a:gd name="connsiteX3-47" fmla="*/ 92 w 10092"/>
                <a:gd name="connsiteY3-48" fmla="*/ 10000 h 10000"/>
                <a:gd name="connsiteX4-49" fmla="*/ 0 w 10092"/>
                <a:gd name="connsiteY4-50" fmla="*/ 8736 h 100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0092" h="10000">
                  <a:moveTo>
                    <a:pt x="0" y="8736"/>
                  </a:moveTo>
                  <a:lnTo>
                    <a:pt x="10092" y="0"/>
                  </a:lnTo>
                  <a:lnTo>
                    <a:pt x="10092" y="10000"/>
                  </a:lnTo>
                  <a:lnTo>
                    <a:pt x="92" y="10000"/>
                  </a:lnTo>
                  <a:cubicBezTo>
                    <a:pt x="30" y="8875"/>
                    <a:pt x="62" y="9861"/>
                    <a:pt x="0" y="8736"/>
                  </a:cubicBezTo>
                  <a:close/>
                </a:path>
              </a:pathLst>
            </a:custGeom>
            <a:gradFill>
              <a:gsLst>
                <a:gs pos="0">
                  <a:sysClr val="windowText" lastClr="000000">
                    <a:alpha val="21000"/>
                  </a:sysClr>
                </a:gs>
                <a:gs pos="100000">
                  <a:srgbClr val="F2F2F2">
                    <a:alpha val="0"/>
                  </a:srgbClr>
                </a:gs>
              </a:gsLst>
              <a:lin ang="10800000" scaled="0"/>
            </a:gradFill>
            <a:ln w="25400" cap="flat" cmpd="sng" algn="ctr">
              <a:noFill/>
              <a:prstDash val="solid"/>
            </a:ln>
            <a:effectLst>
              <a:softEdge rad="25400"/>
            </a:effectLst>
          </p:spPr>
          <p:txBody>
            <a:bodyPr lIns="68589" tIns="34295" rIns="68589" bIns="34295"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8" name="梯形 97"/>
            <p:cNvSpPr/>
            <p:nvPr/>
          </p:nvSpPr>
          <p:spPr>
            <a:xfrm rot="5400000">
              <a:off x="2329094" y="1651152"/>
              <a:ext cx="1047520" cy="259446"/>
            </a:xfrm>
            <a:prstGeom prst="trapezoid">
              <a:avLst>
                <a:gd name="adj" fmla="val 173951"/>
              </a:avLst>
            </a:prstGeom>
            <a:gradFill>
              <a:gsLst>
                <a:gs pos="100000">
                  <a:sysClr val="windowText" lastClr="000000">
                    <a:alpha val="21000"/>
                  </a:sysClr>
                </a:gs>
                <a:gs pos="0">
                  <a:srgbClr val="F2F2F2">
                    <a:alpha val="0"/>
                  </a:srgbClr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>
              <a:softEdge rad="25400"/>
            </a:effectLst>
          </p:spPr>
          <p:txBody>
            <a:bodyPr lIns="68589" tIns="34295" rIns="68589" bIns="34295"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9" name="梯形 98"/>
            <p:cNvSpPr/>
            <p:nvPr/>
          </p:nvSpPr>
          <p:spPr>
            <a:xfrm rot="5400000">
              <a:off x="2329094" y="2588189"/>
              <a:ext cx="1047520" cy="259446"/>
            </a:xfrm>
            <a:prstGeom prst="trapezoid">
              <a:avLst>
                <a:gd name="adj" fmla="val 173951"/>
              </a:avLst>
            </a:prstGeom>
            <a:gradFill>
              <a:gsLst>
                <a:gs pos="100000">
                  <a:sysClr val="windowText" lastClr="000000">
                    <a:alpha val="21000"/>
                  </a:sysClr>
                </a:gs>
                <a:gs pos="0">
                  <a:srgbClr val="F2F2F2">
                    <a:alpha val="0"/>
                  </a:srgbClr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>
              <a:softEdge rad="25400"/>
            </a:effectLst>
          </p:spPr>
          <p:txBody>
            <a:bodyPr lIns="68589" tIns="34295" rIns="68589" bIns="34295"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00" name="梯形 99"/>
            <p:cNvSpPr/>
            <p:nvPr/>
          </p:nvSpPr>
          <p:spPr>
            <a:xfrm rot="5400000">
              <a:off x="2329094" y="3508704"/>
              <a:ext cx="1047520" cy="259446"/>
            </a:xfrm>
            <a:prstGeom prst="trapezoid">
              <a:avLst>
                <a:gd name="adj" fmla="val 173951"/>
              </a:avLst>
            </a:prstGeom>
            <a:gradFill>
              <a:gsLst>
                <a:gs pos="100000">
                  <a:sysClr val="windowText" lastClr="000000">
                    <a:alpha val="21000"/>
                  </a:sysClr>
                </a:gs>
                <a:gs pos="0">
                  <a:srgbClr val="F2F2F2">
                    <a:alpha val="0"/>
                  </a:srgbClr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>
              <a:softEdge rad="25400"/>
            </a:effectLst>
          </p:spPr>
          <p:txBody>
            <a:bodyPr lIns="68589" tIns="34295" rIns="68589" bIns="34295"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01" name="流程图: 手动输入 32"/>
            <p:cNvSpPr/>
            <p:nvPr/>
          </p:nvSpPr>
          <p:spPr>
            <a:xfrm flipH="1">
              <a:off x="2725864" y="4022647"/>
              <a:ext cx="259241" cy="671805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-1" fmla="*/ 0 w 10000"/>
                <a:gd name="connsiteY0-2" fmla="*/ 6677 h 10000"/>
                <a:gd name="connsiteX1-3" fmla="*/ 10000 w 10000"/>
                <a:gd name="connsiteY1-4" fmla="*/ 0 h 10000"/>
                <a:gd name="connsiteX2-5" fmla="*/ 10000 w 10000"/>
                <a:gd name="connsiteY2-6" fmla="*/ 10000 h 10000"/>
                <a:gd name="connsiteX3-7" fmla="*/ 0 w 10000"/>
                <a:gd name="connsiteY3-8" fmla="*/ 10000 h 10000"/>
                <a:gd name="connsiteX4-9" fmla="*/ 0 w 10000"/>
                <a:gd name="connsiteY4-10" fmla="*/ 6677 h 10000"/>
                <a:gd name="connsiteX0-11" fmla="*/ 0 w 10000"/>
                <a:gd name="connsiteY0-12" fmla="*/ 6875 h 10000"/>
                <a:gd name="connsiteX1-13" fmla="*/ 10000 w 10000"/>
                <a:gd name="connsiteY1-14" fmla="*/ 0 h 10000"/>
                <a:gd name="connsiteX2-15" fmla="*/ 10000 w 10000"/>
                <a:gd name="connsiteY2-16" fmla="*/ 10000 h 10000"/>
                <a:gd name="connsiteX3-17" fmla="*/ 0 w 10000"/>
                <a:gd name="connsiteY3-18" fmla="*/ 10000 h 10000"/>
                <a:gd name="connsiteX4-19" fmla="*/ 0 w 10000"/>
                <a:gd name="connsiteY4-20" fmla="*/ 6875 h 10000"/>
                <a:gd name="connsiteX0-21" fmla="*/ 0 w 10185"/>
                <a:gd name="connsiteY0-22" fmla="*/ 6624 h 10000"/>
                <a:gd name="connsiteX1-23" fmla="*/ 10185 w 10185"/>
                <a:gd name="connsiteY1-24" fmla="*/ 0 h 10000"/>
                <a:gd name="connsiteX2-25" fmla="*/ 10185 w 10185"/>
                <a:gd name="connsiteY2-26" fmla="*/ 10000 h 10000"/>
                <a:gd name="connsiteX3-27" fmla="*/ 185 w 10185"/>
                <a:gd name="connsiteY3-28" fmla="*/ 10000 h 10000"/>
                <a:gd name="connsiteX4-29" fmla="*/ 0 w 10185"/>
                <a:gd name="connsiteY4-30" fmla="*/ 6624 h 10000"/>
                <a:gd name="connsiteX0-31" fmla="*/ 0 w 10092"/>
                <a:gd name="connsiteY0-32" fmla="*/ 8092 h 10000"/>
                <a:gd name="connsiteX1-33" fmla="*/ 10092 w 10092"/>
                <a:gd name="connsiteY1-34" fmla="*/ 0 h 10000"/>
                <a:gd name="connsiteX2-35" fmla="*/ 10092 w 10092"/>
                <a:gd name="connsiteY2-36" fmla="*/ 10000 h 10000"/>
                <a:gd name="connsiteX3-37" fmla="*/ 92 w 10092"/>
                <a:gd name="connsiteY3-38" fmla="*/ 10000 h 10000"/>
                <a:gd name="connsiteX4-39" fmla="*/ 0 w 10092"/>
                <a:gd name="connsiteY4-40" fmla="*/ 8092 h 10000"/>
                <a:gd name="connsiteX0-41" fmla="*/ 0 w 10092"/>
                <a:gd name="connsiteY0-42" fmla="*/ 8736 h 10000"/>
                <a:gd name="connsiteX1-43" fmla="*/ 10092 w 10092"/>
                <a:gd name="connsiteY1-44" fmla="*/ 0 h 10000"/>
                <a:gd name="connsiteX2-45" fmla="*/ 10092 w 10092"/>
                <a:gd name="connsiteY2-46" fmla="*/ 10000 h 10000"/>
                <a:gd name="connsiteX3-47" fmla="*/ 92 w 10092"/>
                <a:gd name="connsiteY3-48" fmla="*/ 10000 h 10000"/>
                <a:gd name="connsiteX4-49" fmla="*/ 0 w 10092"/>
                <a:gd name="connsiteY4-50" fmla="*/ 8736 h 100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0092" h="10000">
                  <a:moveTo>
                    <a:pt x="0" y="8736"/>
                  </a:moveTo>
                  <a:lnTo>
                    <a:pt x="10092" y="0"/>
                  </a:lnTo>
                  <a:lnTo>
                    <a:pt x="10092" y="10000"/>
                  </a:lnTo>
                  <a:lnTo>
                    <a:pt x="92" y="10000"/>
                  </a:lnTo>
                  <a:cubicBezTo>
                    <a:pt x="30" y="8875"/>
                    <a:pt x="62" y="9861"/>
                    <a:pt x="0" y="8736"/>
                  </a:cubicBezTo>
                  <a:close/>
                </a:path>
              </a:pathLst>
            </a:custGeom>
            <a:gradFill>
              <a:gsLst>
                <a:gs pos="0">
                  <a:sysClr val="windowText" lastClr="000000">
                    <a:alpha val="21000"/>
                  </a:sysClr>
                </a:gs>
                <a:gs pos="100000">
                  <a:srgbClr val="F2F2F2">
                    <a:alpha val="0"/>
                  </a:srgbClr>
                </a:gs>
              </a:gsLst>
              <a:lin ang="10800000" scaled="0"/>
            </a:gradFill>
            <a:ln w="25400" cap="flat" cmpd="sng" algn="ctr">
              <a:noFill/>
              <a:prstDash val="solid"/>
            </a:ln>
            <a:effectLst>
              <a:softEdge rad="25400"/>
            </a:effectLst>
          </p:spPr>
          <p:txBody>
            <a:bodyPr lIns="68589" tIns="34295" rIns="68589" bIns="34295"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102" name="组合 101"/>
            <p:cNvGrpSpPr/>
            <p:nvPr/>
          </p:nvGrpSpPr>
          <p:grpSpPr>
            <a:xfrm>
              <a:off x="1657915" y="1014435"/>
              <a:ext cx="786492" cy="622004"/>
              <a:chOff x="2615292" y="1775289"/>
              <a:chExt cx="1048473" cy="829083"/>
            </a:xfrm>
          </p:grpSpPr>
          <p:sp>
            <p:nvSpPr>
              <p:cNvPr id="112" name="文本框 40"/>
              <p:cNvSpPr txBox="1"/>
              <p:nvPr/>
            </p:nvSpPr>
            <p:spPr>
              <a:xfrm>
                <a:off x="2615292" y="1775289"/>
                <a:ext cx="1030514" cy="7384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3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Impact" panose="020B0806030902050204" pitchFamily="34" charset="0"/>
                    <a:ea typeface="宋体"/>
                  </a:rPr>
                  <a:t>01</a:t>
                </a:r>
                <a:endParaRPr kumimoji="0" lang="zh-CN" altLang="en-US" sz="3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anose="020B0806030902050204" pitchFamily="34" charset="0"/>
                  <a:ea typeface="宋体"/>
                </a:endParaRPr>
              </a:p>
            </p:txBody>
          </p:sp>
          <p:sp>
            <p:nvSpPr>
              <p:cNvPr id="113" name="文本框 41"/>
              <p:cNvSpPr txBox="1"/>
              <p:nvPr/>
            </p:nvSpPr>
            <p:spPr>
              <a:xfrm>
                <a:off x="2633251" y="2317202"/>
                <a:ext cx="1030514" cy="2871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LiHei Pro" panose="020B0500000000000000" pitchFamily="34" charset="-122"/>
                    <a:ea typeface="LiHei Pro" panose="020B0500000000000000" pitchFamily="34" charset="-122"/>
                  </a:rPr>
                  <a:t>OPTION</a:t>
                </a:r>
                <a:endParaRPr kumimoji="0" lang="zh-CN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iHei Pro" panose="020B0500000000000000" pitchFamily="34" charset="-122"/>
                  <a:ea typeface="LiHei Pro" panose="020B0500000000000000" pitchFamily="34" charset="-122"/>
                </a:endParaRPr>
              </a:p>
            </p:txBody>
          </p:sp>
        </p:grpSp>
        <p:grpSp>
          <p:nvGrpSpPr>
            <p:cNvPr id="103" name="组合 102"/>
            <p:cNvGrpSpPr/>
            <p:nvPr/>
          </p:nvGrpSpPr>
          <p:grpSpPr>
            <a:xfrm>
              <a:off x="1657916" y="1942552"/>
              <a:ext cx="786494" cy="629990"/>
              <a:chOff x="2615291" y="1764812"/>
              <a:chExt cx="1048475" cy="839728"/>
            </a:xfrm>
          </p:grpSpPr>
          <p:sp>
            <p:nvSpPr>
              <p:cNvPr id="110" name="文本框 43"/>
              <p:cNvSpPr txBox="1"/>
              <p:nvPr/>
            </p:nvSpPr>
            <p:spPr>
              <a:xfrm>
                <a:off x="2615291" y="1764812"/>
                <a:ext cx="1030515" cy="7384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3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Impact" panose="020B0806030902050204" pitchFamily="34" charset="0"/>
                    <a:ea typeface="宋体"/>
                  </a:rPr>
                  <a:t>02</a:t>
                </a:r>
                <a:endParaRPr kumimoji="0" lang="zh-CN" altLang="en-US" sz="3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anose="020B0806030902050204" pitchFamily="34" charset="0"/>
                  <a:ea typeface="宋体"/>
                </a:endParaRPr>
              </a:p>
            </p:txBody>
          </p:sp>
          <p:sp>
            <p:nvSpPr>
              <p:cNvPr id="111" name="文本框 44"/>
              <p:cNvSpPr txBox="1"/>
              <p:nvPr/>
            </p:nvSpPr>
            <p:spPr>
              <a:xfrm>
                <a:off x="2633252" y="2317370"/>
                <a:ext cx="1030514" cy="2871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LiHei Pro" panose="020B0500000000000000" pitchFamily="34" charset="-122"/>
                    <a:ea typeface="LiHei Pro" panose="020B0500000000000000" pitchFamily="34" charset="-122"/>
                  </a:rPr>
                  <a:t>OPTION</a:t>
                </a:r>
                <a:endParaRPr kumimoji="0" lang="zh-CN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iHei Pro" panose="020B0500000000000000" pitchFamily="34" charset="-122"/>
                  <a:ea typeface="LiHei Pro" panose="020B0500000000000000" pitchFamily="34" charset="-122"/>
                </a:endParaRPr>
              </a:p>
            </p:txBody>
          </p:sp>
        </p:grpSp>
        <p:grpSp>
          <p:nvGrpSpPr>
            <p:cNvPr id="104" name="组合 103"/>
            <p:cNvGrpSpPr/>
            <p:nvPr/>
          </p:nvGrpSpPr>
          <p:grpSpPr>
            <a:xfrm>
              <a:off x="1671386" y="2860576"/>
              <a:ext cx="773021" cy="648071"/>
              <a:chOff x="2633251" y="1740185"/>
              <a:chExt cx="1030515" cy="863828"/>
            </a:xfrm>
          </p:grpSpPr>
          <p:sp>
            <p:nvSpPr>
              <p:cNvPr id="108" name="文本框 46"/>
              <p:cNvSpPr txBox="1"/>
              <p:nvPr/>
            </p:nvSpPr>
            <p:spPr>
              <a:xfrm>
                <a:off x="2633252" y="1740185"/>
                <a:ext cx="1030514" cy="7384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3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Impact" panose="020B0806030902050204" pitchFamily="34" charset="0"/>
                    <a:ea typeface="宋体"/>
                  </a:rPr>
                  <a:t>03</a:t>
                </a:r>
                <a:endParaRPr kumimoji="0" lang="zh-CN" altLang="en-US" sz="3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anose="020B0806030902050204" pitchFamily="34" charset="0"/>
                  <a:ea typeface="宋体"/>
                </a:endParaRPr>
              </a:p>
            </p:txBody>
          </p:sp>
          <p:sp>
            <p:nvSpPr>
              <p:cNvPr id="109" name="文本框 47"/>
              <p:cNvSpPr txBox="1"/>
              <p:nvPr/>
            </p:nvSpPr>
            <p:spPr>
              <a:xfrm>
                <a:off x="2633251" y="2316843"/>
                <a:ext cx="1030514" cy="2871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LiHei Pro" panose="020B0500000000000000" pitchFamily="34" charset="-122"/>
                    <a:ea typeface="LiHei Pro" panose="020B0500000000000000" pitchFamily="34" charset="-122"/>
                  </a:rPr>
                  <a:t>OPTION</a:t>
                </a:r>
                <a:endParaRPr kumimoji="0" lang="zh-CN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iHei Pro" panose="020B0500000000000000" pitchFamily="34" charset="-122"/>
                  <a:ea typeface="LiHei Pro" panose="020B0500000000000000" pitchFamily="34" charset="-122"/>
                </a:endParaRPr>
              </a:p>
            </p:txBody>
          </p:sp>
        </p:grpSp>
        <p:grpSp>
          <p:nvGrpSpPr>
            <p:cNvPr id="105" name="组合 104"/>
            <p:cNvGrpSpPr/>
            <p:nvPr/>
          </p:nvGrpSpPr>
          <p:grpSpPr>
            <a:xfrm>
              <a:off x="1657915" y="3818745"/>
              <a:ext cx="786493" cy="626006"/>
              <a:chOff x="2615291" y="1797841"/>
              <a:chExt cx="1048474" cy="834417"/>
            </a:xfrm>
          </p:grpSpPr>
          <p:sp>
            <p:nvSpPr>
              <p:cNvPr id="106" name="文本框 49"/>
              <p:cNvSpPr txBox="1"/>
              <p:nvPr/>
            </p:nvSpPr>
            <p:spPr>
              <a:xfrm>
                <a:off x="2615291" y="1797841"/>
                <a:ext cx="1030515" cy="7384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3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Impact" panose="020B0806030902050204" pitchFamily="34" charset="0"/>
                    <a:ea typeface="宋体"/>
                  </a:rPr>
                  <a:t>04</a:t>
                </a:r>
                <a:endParaRPr kumimoji="0" lang="zh-CN" altLang="en-US" sz="3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anose="020B0806030902050204" pitchFamily="34" charset="0"/>
                  <a:ea typeface="宋体"/>
                </a:endParaRPr>
              </a:p>
            </p:txBody>
          </p:sp>
          <p:sp>
            <p:nvSpPr>
              <p:cNvPr id="107" name="文本框 50"/>
              <p:cNvSpPr txBox="1"/>
              <p:nvPr/>
            </p:nvSpPr>
            <p:spPr>
              <a:xfrm>
                <a:off x="2633251" y="2345088"/>
                <a:ext cx="1030514" cy="2871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LiHei Pro" panose="020B0500000000000000" pitchFamily="34" charset="-122"/>
                    <a:ea typeface="LiHei Pro" panose="020B0500000000000000" pitchFamily="34" charset="-122"/>
                  </a:rPr>
                  <a:t>OPTION</a:t>
                </a:r>
                <a:endParaRPr kumimoji="0" lang="zh-CN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iHei Pro" panose="020B0500000000000000" pitchFamily="34" charset="-122"/>
                  <a:ea typeface="LiHei Pro" panose="020B0500000000000000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6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116632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23212</TotalTime>
  <Words>276</Words>
  <Application>Microsoft Office PowerPoint</Application>
  <PresentationFormat>全屏显示(4:3)</PresentationFormat>
  <Paragraphs>29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1154</cp:revision>
  <dcterms:created xsi:type="dcterms:W3CDTF">2009-02-11T05:37:22Z</dcterms:created>
  <dcterms:modified xsi:type="dcterms:W3CDTF">2019-05-28T08:29:33Z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