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0"/>
  </p:notesMasterIdLst>
  <p:handoutMasterIdLst>
    <p:handoutMasterId r:id="rId31"/>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359" r:id="rId29"/>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75" d="100"/>
          <a:sy n="75" d="100"/>
        </p:scale>
        <p:origin x="-276" y="-1098"/>
      </p:cViewPr>
      <p:guideLst>
        <p:guide orient="horz" pos="2160"/>
        <p:guide pos="2880"/>
      </p:guideLst>
    </p:cSldViewPr>
  </p:slideViewPr>
  <p:notesTextViewPr>
    <p:cViewPr>
      <p:scale>
        <a:sx n="100" d="100"/>
        <a:sy n="100" d="100"/>
      </p:scale>
      <p:origin x="0" y="0"/>
    </p:cViewPr>
  </p:notesTextViewPr>
  <p:sorterViewPr>
    <p:cViewPr>
      <p:scale>
        <a:sx n="121" d="100"/>
        <a:sy n="121"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
          <c:y val="8.8007807086133899E-2"/>
          <c:w val="0.53865932578740205"/>
          <c:h val="0.80798893897705804"/>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FA783A"/>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
          <c:y val="8.8007807086133899E-2"/>
          <c:w val="0.53865932578740205"/>
          <c:h val="0.80798893897705804"/>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E3413E"/>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
          <c:y val="8.8007807086133899E-2"/>
          <c:w val="0.53865932578740205"/>
          <c:h val="0.80798893897705804"/>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FA783A"/>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
          <c:y val="8.8007807086133899E-2"/>
          <c:w val="0.53865932578740205"/>
          <c:h val="0.80798893897705804"/>
        </c:manualLayout>
      </c:layout>
      <c:doughnutChart>
        <c:varyColors val="1"/>
        <c:ser>
          <c:idx val="0"/>
          <c:order val="0"/>
          <c:tx>
            <c:strRef>
              <c:f>Sheet1!$B$1</c:f>
              <c:strCache>
                <c:ptCount val="1"/>
                <c:pt idx="0">
                  <c:v>列1</c:v>
                </c:pt>
              </c:strCache>
            </c:strRef>
          </c:tx>
          <c:spPr>
            <a:solidFill>
              <a:srgbClr val="E3413E"/>
            </a:solidFill>
            <a:ln>
              <a:noFill/>
            </a:ln>
            <a:effectLst/>
          </c:spPr>
          <c:dPt>
            <c:idx val="0"/>
            <c:bubble3D val="0"/>
            <c:spPr>
              <a:solidFill>
                <a:srgbClr val="E3413E"/>
              </a:solidFill>
              <a:ln w="19050">
                <a:noFill/>
              </a:ln>
              <a:effectLst>
                <a:innerShdw blurRad="63500" dist="50800" dir="13500000">
                  <a:prstClr val="black">
                    <a:alpha val="50000"/>
                  </a:prstClr>
                </a:innerShdw>
              </a:effectLst>
            </c:spPr>
          </c:dPt>
          <c:dPt>
            <c:idx val="1"/>
            <c:bubble3D val="0"/>
            <c:spPr>
              <a:solidFill>
                <a:srgbClr val="E3413E"/>
              </a:solidFill>
              <a:ln w="19050">
                <a:noFill/>
              </a:ln>
              <a:effectLst>
                <a:innerShdw blurRad="63500" dist="50800" dir="13500000">
                  <a:prstClr val="black">
                    <a:alpha val="50000"/>
                  </a:prstClr>
                </a:innerShdw>
              </a:effectLst>
            </c:spPr>
          </c:dPt>
          <c:dPt>
            <c:idx val="2"/>
            <c:bubble3D val="0"/>
            <c:spPr>
              <a:solidFill>
                <a:srgbClr val="E3413E"/>
              </a:solidFill>
              <a:ln w="19050">
                <a:noFill/>
              </a:ln>
              <a:effectLst/>
            </c:spPr>
          </c:dPt>
          <c:dPt>
            <c:idx val="3"/>
            <c:bubble3D val="0"/>
            <c:spPr>
              <a:solidFill>
                <a:srgbClr val="E3413E"/>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2019/5/28</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2019/5/28</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2019/5/28</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2019/5/28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tags" Target="../tags/tag16.xml"/><Relationship Id="rId13" Type="http://schemas.openxmlformats.org/officeDocument/2006/relationships/tags" Target="../tags/tag21.xml"/><Relationship Id="rId18" Type="http://schemas.openxmlformats.org/officeDocument/2006/relationships/tags" Target="../tags/tag26.xml"/><Relationship Id="rId3" Type="http://schemas.openxmlformats.org/officeDocument/2006/relationships/tags" Target="../tags/tag11.xml"/><Relationship Id="rId21" Type="http://schemas.openxmlformats.org/officeDocument/2006/relationships/slideLayout" Target="../slideLayouts/slideLayout2.xml"/><Relationship Id="rId7" Type="http://schemas.openxmlformats.org/officeDocument/2006/relationships/tags" Target="../tags/tag15.xml"/><Relationship Id="rId12" Type="http://schemas.openxmlformats.org/officeDocument/2006/relationships/tags" Target="../tags/tag20.xml"/><Relationship Id="rId17" Type="http://schemas.openxmlformats.org/officeDocument/2006/relationships/tags" Target="../tags/tag25.xml"/><Relationship Id="rId2" Type="http://schemas.openxmlformats.org/officeDocument/2006/relationships/tags" Target="../tags/tag10.xml"/><Relationship Id="rId16" Type="http://schemas.openxmlformats.org/officeDocument/2006/relationships/tags" Target="../tags/tag24.xml"/><Relationship Id="rId20" Type="http://schemas.openxmlformats.org/officeDocument/2006/relationships/tags" Target="../tags/tag28.xml"/><Relationship Id="rId1" Type="http://schemas.openxmlformats.org/officeDocument/2006/relationships/tags" Target="../tags/tag9.xml"/><Relationship Id="rId6" Type="http://schemas.openxmlformats.org/officeDocument/2006/relationships/tags" Target="../tags/tag14.xml"/><Relationship Id="rId11" Type="http://schemas.openxmlformats.org/officeDocument/2006/relationships/tags" Target="../tags/tag19.xml"/><Relationship Id="rId5" Type="http://schemas.openxmlformats.org/officeDocument/2006/relationships/tags" Target="../tags/tag13.xml"/><Relationship Id="rId15" Type="http://schemas.openxmlformats.org/officeDocument/2006/relationships/tags" Target="../tags/tag23.xml"/><Relationship Id="rId10" Type="http://schemas.openxmlformats.org/officeDocument/2006/relationships/tags" Target="../tags/tag18.xml"/><Relationship Id="rId19" Type="http://schemas.openxmlformats.org/officeDocument/2006/relationships/tags" Target="../tags/tag27.xml"/><Relationship Id="rId4" Type="http://schemas.openxmlformats.org/officeDocument/2006/relationships/tags" Target="../tags/tag12.xml"/><Relationship Id="rId9" Type="http://schemas.openxmlformats.org/officeDocument/2006/relationships/tags" Target="../tags/tag17.xml"/><Relationship Id="rId14" Type="http://schemas.openxmlformats.org/officeDocument/2006/relationships/tags" Target="../tags/tag2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tags" Target="../tags/tag31.xml"/><Relationship Id="rId7" Type="http://schemas.openxmlformats.org/officeDocument/2006/relationships/slideLayout" Target="../slideLayouts/slideLayout2.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2.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组合 61"/>
          <p:cNvGrpSpPr/>
          <p:nvPr/>
        </p:nvGrpSpPr>
        <p:grpSpPr>
          <a:xfrm>
            <a:off x="3352650" y="1734430"/>
            <a:ext cx="3523605" cy="863374"/>
            <a:chOff x="3580172" y="949982"/>
            <a:chExt cx="3523605" cy="863374"/>
          </a:xfrm>
        </p:grpSpPr>
        <p:pic>
          <p:nvPicPr>
            <p:cNvPr id="63" name="图片 62"/>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rot="16200000">
              <a:off x="6614450" y="1191719"/>
              <a:ext cx="718813" cy="259841"/>
            </a:xfrm>
            <a:prstGeom prst="rect">
              <a:avLst/>
            </a:prstGeom>
          </p:spPr>
        </p:pic>
        <p:pic>
          <p:nvPicPr>
            <p:cNvPr id="64" name="图片 63"/>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a:off x="3858753" y="1662329"/>
              <a:ext cx="2735177" cy="151027"/>
            </a:xfrm>
            <a:prstGeom prst="rect">
              <a:avLst/>
            </a:prstGeom>
          </p:spPr>
        </p:pic>
        <p:sp>
          <p:nvSpPr>
            <p:cNvPr id="65" name="圆角矩形 64"/>
            <p:cNvSpPr/>
            <p:nvPr/>
          </p:nvSpPr>
          <p:spPr>
            <a:xfrm>
              <a:off x="3580172" y="949982"/>
              <a:ext cx="3292340" cy="718813"/>
            </a:xfrm>
            <a:prstGeom prst="roundRect">
              <a:avLst>
                <a:gd name="adj" fmla="val 9218"/>
              </a:avLst>
            </a:prstGeom>
            <a:gradFill>
              <a:gsLst>
                <a:gs pos="47000">
                  <a:srgbClr val="FDFDFD"/>
                </a:gs>
                <a:gs pos="53000">
                  <a:srgbClr val="E8E8E8"/>
                </a:gs>
                <a:gs pos="100000">
                  <a:srgbClr val="ECECEC"/>
                </a:gs>
              </a:gsLst>
              <a:lin ang="5400000" scaled="1"/>
            </a:gradFill>
            <a:ln w="25400" cap="flat" cmpd="sng" algn="ctr">
              <a:noFill/>
              <a:prstDash val="solid"/>
            </a:ln>
            <a:effectLst>
              <a:outerShdw blurRad="76200" dist="38100" dir="2700000" algn="tl" rotWithShape="0">
                <a:prstClr val="black">
                  <a:alpha val="14000"/>
                </a:prstClr>
              </a:outerShdw>
            </a:effectLst>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66" name="矩形 65"/>
            <p:cNvSpPr/>
            <p:nvPr/>
          </p:nvSpPr>
          <p:spPr>
            <a:xfrm>
              <a:off x="4725265" y="1132384"/>
              <a:ext cx="2011680" cy="38481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单击此处添加标题</a:t>
              </a:r>
            </a:p>
          </p:txBody>
        </p:sp>
        <p:sp>
          <p:nvSpPr>
            <p:cNvPr id="67" name="KSO_Shape"/>
            <p:cNvSpPr/>
            <p:nvPr/>
          </p:nvSpPr>
          <p:spPr bwMode="auto">
            <a:xfrm>
              <a:off x="4116883" y="1163131"/>
              <a:ext cx="332209" cy="251924"/>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gradFill>
              <a:gsLst>
                <a:gs pos="100000">
                  <a:srgbClr val="F17445"/>
                </a:gs>
                <a:gs pos="0">
                  <a:srgbClr val="F17445">
                    <a:lumMod val="75000"/>
                  </a:srgbClr>
                </a:gs>
              </a:gsLst>
              <a:lin ang="5400000" scaled="1"/>
            </a:gradFill>
            <a:ln w="28575" cap="flat">
              <a:no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grpSp>
        <p:nvGrpSpPr>
          <p:cNvPr id="68" name="组合 67"/>
          <p:cNvGrpSpPr/>
          <p:nvPr/>
        </p:nvGrpSpPr>
        <p:grpSpPr>
          <a:xfrm>
            <a:off x="3352650" y="2664070"/>
            <a:ext cx="3523605" cy="868471"/>
            <a:chOff x="3580172" y="1879622"/>
            <a:chExt cx="3523605" cy="868471"/>
          </a:xfrm>
        </p:grpSpPr>
        <p:pic>
          <p:nvPicPr>
            <p:cNvPr id="69" name="图片 68"/>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rot="16200000">
              <a:off x="6614450" y="2130503"/>
              <a:ext cx="718813" cy="259841"/>
            </a:xfrm>
            <a:prstGeom prst="rect">
              <a:avLst/>
            </a:prstGeom>
          </p:spPr>
        </p:pic>
        <p:pic>
          <p:nvPicPr>
            <p:cNvPr id="70" name="图片 69"/>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a:off x="3858753" y="2597066"/>
              <a:ext cx="2735177" cy="151027"/>
            </a:xfrm>
            <a:prstGeom prst="rect">
              <a:avLst/>
            </a:prstGeom>
          </p:spPr>
        </p:pic>
        <p:sp>
          <p:nvSpPr>
            <p:cNvPr id="71" name="圆角矩形 70"/>
            <p:cNvSpPr/>
            <p:nvPr/>
          </p:nvSpPr>
          <p:spPr>
            <a:xfrm>
              <a:off x="3580172" y="1879622"/>
              <a:ext cx="3292340" cy="718813"/>
            </a:xfrm>
            <a:prstGeom prst="roundRect">
              <a:avLst>
                <a:gd name="adj" fmla="val 9218"/>
              </a:avLst>
            </a:prstGeom>
            <a:gradFill>
              <a:gsLst>
                <a:gs pos="47000">
                  <a:srgbClr val="FDFDFD"/>
                </a:gs>
                <a:gs pos="53000">
                  <a:srgbClr val="E8E8E8"/>
                </a:gs>
                <a:gs pos="100000">
                  <a:srgbClr val="ECECEC"/>
                </a:gs>
              </a:gsLst>
              <a:lin ang="5400000" scaled="1"/>
            </a:gradFill>
            <a:ln w="25400" cap="flat" cmpd="sng" algn="ctr">
              <a:noFill/>
              <a:prstDash val="solid"/>
            </a:ln>
            <a:effectLst>
              <a:outerShdw blurRad="76200" dist="38100" dir="2700000" algn="tl" rotWithShape="0">
                <a:prstClr val="black">
                  <a:alpha val="14000"/>
                </a:prstClr>
              </a:outerShdw>
            </a:effectLst>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72" name="矩形 71"/>
            <p:cNvSpPr/>
            <p:nvPr/>
          </p:nvSpPr>
          <p:spPr>
            <a:xfrm>
              <a:off x="4725265" y="2044485"/>
              <a:ext cx="2011680" cy="38481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单击此处添加标题</a:t>
              </a:r>
            </a:p>
          </p:txBody>
        </p:sp>
        <p:sp>
          <p:nvSpPr>
            <p:cNvPr id="73" name="KSO_Shape"/>
            <p:cNvSpPr/>
            <p:nvPr/>
          </p:nvSpPr>
          <p:spPr bwMode="auto">
            <a:xfrm>
              <a:off x="4107169" y="2082584"/>
              <a:ext cx="321647" cy="273936"/>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gradFill>
              <a:gsLst>
                <a:gs pos="100000">
                  <a:srgbClr val="E94744"/>
                </a:gs>
                <a:gs pos="0">
                  <a:srgbClr val="E94744">
                    <a:lumMod val="75000"/>
                  </a:srgbClr>
                </a:gs>
              </a:gsLst>
              <a:lin ang="5400000" scaled="1"/>
            </a:gradFill>
            <a:ln w="28575" cap="flat">
              <a:no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grpSp>
        <p:nvGrpSpPr>
          <p:cNvPr id="74" name="组合 73"/>
          <p:cNvGrpSpPr/>
          <p:nvPr/>
        </p:nvGrpSpPr>
        <p:grpSpPr>
          <a:xfrm>
            <a:off x="3352650" y="3611999"/>
            <a:ext cx="3523606" cy="863294"/>
            <a:chOff x="3580172" y="2827551"/>
            <a:chExt cx="3523606" cy="863294"/>
          </a:xfrm>
        </p:grpSpPr>
        <p:pic>
          <p:nvPicPr>
            <p:cNvPr id="75" name="图片 74"/>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rot="16200000">
              <a:off x="6614451" y="3069286"/>
              <a:ext cx="718813" cy="259841"/>
            </a:xfrm>
            <a:prstGeom prst="rect">
              <a:avLst/>
            </a:prstGeom>
          </p:spPr>
        </p:pic>
        <p:pic>
          <p:nvPicPr>
            <p:cNvPr id="76" name="图片 75"/>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a:off x="3858753" y="3539818"/>
              <a:ext cx="2735177" cy="151027"/>
            </a:xfrm>
            <a:prstGeom prst="rect">
              <a:avLst/>
            </a:prstGeom>
          </p:spPr>
        </p:pic>
        <p:sp>
          <p:nvSpPr>
            <p:cNvPr id="77" name="圆角矩形 76"/>
            <p:cNvSpPr/>
            <p:nvPr/>
          </p:nvSpPr>
          <p:spPr>
            <a:xfrm>
              <a:off x="3580172" y="2827551"/>
              <a:ext cx="3292340" cy="718813"/>
            </a:xfrm>
            <a:prstGeom prst="roundRect">
              <a:avLst>
                <a:gd name="adj" fmla="val 9218"/>
              </a:avLst>
            </a:prstGeom>
            <a:gradFill>
              <a:gsLst>
                <a:gs pos="47000">
                  <a:srgbClr val="FDFDFD"/>
                </a:gs>
                <a:gs pos="53000">
                  <a:srgbClr val="E8E8E8"/>
                </a:gs>
                <a:gs pos="100000">
                  <a:srgbClr val="ECECEC"/>
                </a:gs>
              </a:gsLst>
              <a:lin ang="5400000" scaled="1"/>
            </a:gradFill>
            <a:ln w="25400" cap="flat" cmpd="sng" algn="ctr">
              <a:noFill/>
              <a:prstDash val="solid"/>
            </a:ln>
            <a:effectLst>
              <a:outerShdw blurRad="76200" dist="38100" dir="2700000" algn="tl" rotWithShape="0">
                <a:prstClr val="black">
                  <a:alpha val="14000"/>
                </a:prstClr>
              </a:outerShdw>
            </a:effectLst>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78" name="矩形 77"/>
            <p:cNvSpPr/>
            <p:nvPr/>
          </p:nvSpPr>
          <p:spPr>
            <a:xfrm>
              <a:off x="4725265" y="2956586"/>
              <a:ext cx="2011680" cy="38481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单击此处添加标题</a:t>
              </a:r>
            </a:p>
          </p:txBody>
        </p:sp>
        <p:sp>
          <p:nvSpPr>
            <p:cNvPr id="79" name="KSO_Shape"/>
            <p:cNvSpPr/>
            <p:nvPr/>
          </p:nvSpPr>
          <p:spPr bwMode="auto">
            <a:xfrm>
              <a:off x="4131559" y="3004592"/>
              <a:ext cx="317533" cy="31435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gradFill flip="none" rotWithShape="1">
              <a:gsLst>
                <a:gs pos="0">
                  <a:srgbClr val="FA783A">
                    <a:shade val="30000"/>
                    <a:satMod val="115000"/>
                  </a:srgbClr>
                </a:gs>
                <a:gs pos="50000">
                  <a:srgbClr val="FA783A">
                    <a:shade val="67500"/>
                    <a:satMod val="115000"/>
                  </a:srgbClr>
                </a:gs>
                <a:gs pos="100000">
                  <a:srgbClr val="FA783A">
                    <a:shade val="100000"/>
                    <a:satMod val="115000"/>
                  </a:srgbClr>
                </a:gs>
              </a:gsLst>
              <a:lin ang="5400000" scaled="1"/>
              <a:tileRect/>
            </a:gradFill>
            <a:ln w="28575" cap="flat">
              <a:no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grpSp>
        <p:nvGrpSpPr>
          <p:cNvPr id="80" name="组合 79"/>
          <p:cNvGrpSpPr/>
          <p:nvPr/>
        </p:nvGrpSpPr>
        <p:grpSpPr>
          <a:xfrm>
            <a:off x="3352650" y="4521708"/>
            <a:ext cx="3523605" cy="870281"/>
            <a:chOff x="3580172" y="3737260"/>
            <a:chExt cx="3523605" cy="870281"/>
          </a:xfrm>
        </p:grpSpPr>
        <p:grpSp>
          <p:nvGrpSpPr>
            <p:cNvPr id="81" name="组合 80"/>
            <p:cNvGrpSpPr/>
            <p:nvPr/>
          </p:nvGrpSpPr>
          <p:grpSpPr>
            <a:xfrm>
              <a:off x="3580172" y="3737260"/>
              <a:ext cx="3523605" cy="731063"/>
              <a:chOff x="3580172" y="3737260"/>
              <a:chExt cx="3523605" cy="731063"/>
            </a:xfrm>
          </p:grpSpPr>
          <p:pic>
            <p:nvPicPr>
              <p:cNvPr id="83" name="图片 82"/>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rot="16200000">
                <a:off x="6614450" y="3978996"/>
                <a:ext cx="718813" cy="259840"/>
              </a:xfrm>
              <a:prstGeom prst="rect">
                <a:avLst/>
              </a:prstGeom>
            </p:spPr>
          </p:pic>
          <p:sp>
            <p:nvSpPr>
              <p:cNvPr id="84" name="圆角矩形 83"/>
              <p:cNvSpPr/>
              <p:nvPr/>
            </p:nvSpPr>
            <p:spPr>
              <a:xfrm>
                <a:off x="3580172" y="3737260"/>
                <a:ext cx="3292340" cy="718813"/>
              </a:xfrm>
              <a:prstGeom prst="roundRect">
                <a:avLst>
                  <a:gd name="adj" fmla="val 9218"/>
                </a:avLst>
              </a:prstGeom>
              <a:gradFill>
                <a:gsLst>
                  <a:gs pos="47000">
                    <a:srgbClr val="FDFDFD"/>
                  </a:gs>
                  <a:gs pos="53000">
                    <a:srgbClr val="E8E8E8"/>
                  </a:gs>
                  <a:gs pos="100000">
                    <a:srgbClr val="ECECEC"/>
                  </a:gs>
                </a:gsLst>
                <a:lin ang="5400000" scaled="1"/>
              </a:gradFill>
              <a:ln w="25400" cap="flat" cmpd="sng" algn="ctr">
                <a:noFill/>
                <a:prstDash val="solid"/>
              </a:ln>
              <a:effectLst>
                <a:outerShdw blurRad="76200" dist="38100" dir="2700000" algn="tl" rotWithShape="0">
                  <a:prstClr val="black">
                    <a:alpha val="14000"/>
                  </a:prstClr>
                </a:outerShdw>
              </a:effectLst>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85" name="矩形 84"/>
              <p:cNvSpPr/>
              <p:nvPr/>
            </p:nvSpPr>
            <p:spPr>
              <a:xfrm>
                <a:off x="4725265" y="3868688"/>
                <a:ext cx="2011680" cy="38481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单击此处添加标题</a:t>
                </a:r>
              </a:p>
            </p:txBody>
          </p:sp>
          <p:sp>
            <p:nvSpPr>
              <p:cNvPr id="86" name="KSO_Shape"/>
              <p:cNvSpPr/>
              <p:nvPr/>
            </p:nvSpPr>
            <p:spPr bwMode="auto">
              <a:xfrm>
                <a:off x="4154145" y="3959149"/>
                <a:ext cx="346641" cy="29464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gradFill flip="none" rotWithShape="1">
                <a:gsLst>
                  <a:gs pos="0">
                    <a:srgbClr val="E3413E">
                      <a:shade val="30000"/>
                      <a:satMod val="115000"/>
                    </a:srgbClr>
                  </a:gs>
                  <a:gs pos="50000">
                    <a:srgbClr val="E3413E">
                      <a:shade val="67500"/>
                      <a:satMod val="115000"/>
                    </a:srgbClr>
                  </a:gs>
                  <a:gs pos="100000">
                    <a:srgbClr val="E3413E">
                      <a:shade val="100000"/>
                      <a:satMod val="115000"/>
                    </a:srgbClr>
                  </a:gs>
                </a:gsLst>
                <a:lin ang="5400000" scaled="1"/>
                <a:tileRect/>
              </a:gradFill>
              <a:ln w="28575" cap="flat">
                <a:no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pic>
          <p:nvPicPr>
            <p:cNvPr id="82" name="图片 81"/>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a:off x="3858753" y="4456514"/>
              <a:ext cx="2735177" cy="151027"/>
            </a:xfrm>
            <a:prstGeom prst="rect">
              <a:avLst/>
            </a:prstGeom>
          </p:spPr>
        </p:pic>
      </p:grpSp>
      <p:grpSp>
        <p:nvGrpSpPr>
          <p:cNvPr id="87" name="组合 86"/>
          <p:cNvGrpSpPr/>
          <p:nvPr/>
        </p:nvGrpSpPr>
        <p:grpSpPr>
          <a:xfrm>
            <a:off x="2482569" y="1512116"/>
            <a:ext cx="1327659" cy="4005116"/>
            <a:chOff x="1657915" y="727668"/>
            <a:chExt cx="1327659" cy="4005116"/>
          </a:xfrm>
        </p:grpSpPr>
        <p:grpSp>
          <p:nvGrpSpPr>
            <p:cNvPr id="88" name="组合 87"/>
            <p:cNvGrpSpPr/>
            <p:nvPr/>
          </p:nvGrpSpPr>
          <p:grpSpPr>
            <a:xfrm>
              <a:off x="1685403" y="3784241"/>
              <a:ext cx="824056" cy="718814"/>
              <a:chOff x="2857499" y="1149477"/>
              <a:chExt cx="1098550" cy="958123"/>
            </a:xfrm>
          </p:grpSpPr>
          <p:sp>
            <p:nvSpPr>
              <p:cNvPr id="118" name="圆角矩形 117"/>
              <p:cNvSpPr/>
              <p:nvPr/>
            </p:nvSpPr>
            <p:spPr>
              <a:xfrm>
                <a:off x="2857499" y="1149477"/>
                <a:ext cx="1076325" cy="958123"/>
              </a:xfrm>
              <a:prstGeom prst="roundRect">
                <a:avLst>
                  <a:gd name="adj" fmla="val 13889"/>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19" name="圆角矩形 118"/>
              <p:cNvSpPr/>
              <p:nvPr/>
            </p:nvSpPr>
            <p:spPr>
              <a:xfrm>
                <a:off x="2892834" y="1178024"/>
                <a:ext cx="1063215" cy="901028"/>
              </a:xfrm>
              <a:prstGeom prst="roundRect">
                <a:avLst>
                  <a:gd name="adj" fmla="val 13889"/>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grpSp>
          <p:nvGrpSpPr>
            <p:cNvPr id="89" name="组合 88"/>
            <p:cNvGrpSpPr/>
            <p:nvPr/>
          </p:nvGrpSpPr>
          <p:grpSpPr>
            <a:xfrm>
              <a:off x="1685403" y="2826407"/>
              <a:ext cx="824056" cy="718814"/>
              <a:chOff x="2857499" y="1149477"/>
              <a:chExt cx="1098550" cy="958123"/>
            </a:xfrm>
          </p:grpSpPr>
          <p:sp>
            <p:nvSpPr>
              <p:cNvPr id="116" name="圆角矩形 115"/>
              <p:cNvSpPr/>
              <p:nvPr/>
            </p:nvSpPr>
            <p:spPr>
              <a:xfrm>
                <a:off x="2857499" y="1149477"/>
                <a:ext cx="1076325" cy="958123"/>
              </a:xfrm>
              <a:prstGeom prst="roundRect">
                <a:avLst>
                  <a:gd name="adj" fmla="val 13889"/>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17" name="圆角矩形 116"/>
              <p:cNvSpPr/>
              <p:nvPr/>
            </p:nvSpPr>
            <p:spPr>
              <a:xfrm>
                <a:off x="2892834" y="1178024"/>
                <a:ext cx="1063215" cy="901028"/>
              </a:xfrm>
              <a:prstGeom prst="roundRect">
                <a:avLst>
                  <a:gd name="adj" fmla="val 13889"/>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sp>
          <p:nvSpPr>
            <p:cNvPr id="90" name="矩形 89"/>
            <p:cNvSpPr/>
            <p:nvPr/>
          </p:nvSpPr>
          <p:spPr>
            <a:xfrm>
              <a:off x="2725735" y="727668"/>
              <a:ext cx="259839" cy="3966784"/>
            </a:xfrm>
            <a:prstGeom prst="rect">
              <a:avLst/>
            </a:prstGeom>
            <a:gradFill>
              <a:gsLst>
                <a:gs pos="0">
                  <a:sysClr val="windowText" lastClr="000000">
                    <a:alpha val="8000"/>
                  </a:sysClr>
                </a:gs>
                <a:gs pos="100000">
                  <a:srgbClr val="F2F2F2">
                    <a:alpha val="0"/>
                  </a:srgbClr>
                </a:gs>
              </a:gsLst>
              <a:lin ang="0" scaled="0"/>
            </a:gradFill>
            <a:ln w="25400" cap="flat" cmpd="sng" algn="ctr">
              <a:noFill/>
              <a:prstDash val="solid"/>
            </a:ln>
            <a:effectLst/>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91" name="组合 90"/>
            <p:cNvGrpSpPr/>
            <p:nvPr/>
          </p:nvGrpSpPr>
          <p:grpSpPr>
            <a:xfrm>
              <a:off x="1685403" y="1888766"/>
              <a:ext cx="824056" cy="718814"/>
              <a:chOff x="2857499" y="1149477"/>
              <a:chExt cx="1098550" cy="958123"/>
            </a:xfrm>
          </p:grpSpPr>
          <p:sp>
            <p:nvSpPr>
              <p:cNvPr id="114" name="圆角矩形 113"/>
              <p:cNvSpPr/>
              <p:nvPr/>
            </p:nvSpPr>
            <p:spPr>
              <a:xfrm>
                <a:off x="2857499" y="1149477"/>
                <a:ext cx="1076325" cy="958123"/>
              </a:xfrm>
              <a:prstGeom prst="roundRect">
                <a:avLst>
                  <a:gd name="adj" fmla="val 13889"/>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15" name="圆角矩形 114"/>
              <p:cNvSpPr/>
              <p:nvPr/>
            </p:nvSpPr>
            <p:spPr>
              <a:xfrm>
                <a:off x="2892834" y="1178024"/>
                <a:ext cx="1063215" cy="901028"/>
              </a:xfrm>
              <a:prstGeom prst="roundRect">
                <a:avLst>
                  <a:gd name="adj" fmla="val 13889"/>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grpSp>
          <p:nvGrpSpPr>
            <p:cNvPr id="92" name="组合 91"/>
            <p:cNvGrpSpPr/>
            <p:nvPr/>
          </p:nvGrpSpPr>
          <p:grpSpPr>
            <a:xfrm>
              <a:off x="1685403" y="949982"/>
              <a:ext cx="824056" cy="718814"/>
              <a:chOff x="2857499" y="1149477"/>
              <a:chExt cx="1098550" cy="958123"/>
            </a:xfrm>
          </p:grpSpPr>
          <p:sp>
            <p:nvSpPr>
              <p:cNvPr id="112" name="圆角矩形 111"/>
              <p:cNvSpPr/>
              <p:nvPr/>
            </p:nvSpPr>
            <p:spPr>
              <a:xfrm>
                <a:off x="2857499" y="1149477"/>
                <a:ext cx="1076325" cy="958123"/>
              </a:xfrm>
              <a:prstGeom prst="roundRect">
                <a:avLst>
                  <a:gd name="adj" fmla="val 13889"/>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13" name="圆角矩形 112"/>
              <p:cNvSpPr/>
              <p:nvPr/>
            </p:nvSpPr>
            <p:spPr>
              <a:xfrm>
                <a:off x="2892834" y="1178024"/>
                <a:ext cx="1063215" cy="901028"/>
              </a:xfrm>
              <a:prstGeom prst="roundRect">
                <a:avLst>
                  <a:gd name="adj" fmla="val 13889"/>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sp>
          <p:nvSpPr>
            <p:cNvPr id="93" name="矩形 92"/>
            <p:cNvSpPr/>
            <p:nvPr/>
          </p:nvSpPr>
          <p:spPr>
            <a:xfrm>
              <a:off x="2399116" y="727668"/>
              <a:ext cx="339555" cy="3966784"/>
            </a:xfrm>
            <a:prstGeom prst="rect">
              <a:avLst/>
            </a:prstGeom>
            <a:solidFill>
              <a:srgbClr val="F2F2F2"/>
            </a:solidFill>
            <a:ln w="25400" cap="flat" cmpd="sng" algn="ctr">
              <a:noFill/>
              <a:prstDash val="solid"/>
            </a:ln>
            <a:effectLst/>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pic>
          <p:nvPicPr>
            <p:cNvPr id="94" name="图片 93"/>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rot="5400000">
              <a:off x="317863" y="2653199"/>
              <a:ext cx="4005115" cy="154055"/>
            </a:xfrm>
            <a:prstGeom prst="rect">
              <a:avLst/>
            </a:prstGeom>
          </p:spPr>
        </p:pic>
        <p:sp>
          <p:nvSpPr>
            <p:cNvPr id="95" name="流程图: 手动输入 32"/>
            <p:cNvSpPr/>
            <p:nvPr/>
          </p:nvSpPr>
          <p:spPr>
            <a:xfrm flipH="1" flipV="1">
              <a:off x="2725864" y="727668"/>
              <a:ext cx="259241" cy="690811"/>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1" fmla="*/ 0 w 10000"/>
                <a:gd name="connsiteY0-2" fmla="*/ 6677 h 10000"/>
                <a:gd name="connsiteX1-3" fmla="*/ 10000 w 10000"/>
                <a:gd name="connsiteY1-4" fmla="*/ 0 h 10000"/>
                <a:gd name="connsiteX2-5" fmla="*/ 10000 w 10000"/>
                <a:gd name="connsiteY2-6" fmla="*/ 10000 h 10000"/>
                <a:gd name="connsiteX3-7" fmla="*/ 0 w 10000"/>
                <a:gd name="connsiteY3-8" fmla="*/ 10000 h 10000"/>
                <a:gd name="connsiteX4-9" fmla="*/ 0 w 10000"/>
                <a:gd name="connsiteY4-10" fmla="*/ 6677 h 10000"/>
                <a:gd name="connsiteX0-11" fmla="*/ 0 w 10000"/>
                <a:gd name="connsiteY0-12" fmla="*/ 6875 h 10000"/>
                <a:gd name="connsiteX1-13" fmla="*/ 10000 w 10000"/>
                <a:gd name="connsiteY1-14" fmla="*/ 0 h 10000"/>
                <a:gd name="connsiteX2-15" fmla="*/ 10000 w 10000"/>
                <a:gd name="connsiteY2-16" fmla="*/ 10000 h 10000"/>
                <a:gd name="connsiteX3-17" fmla="*/ 0 w 10000"/>
                <a:gd name="connsiteY3-18" fmla="*/ 10000 h 10000"/>
                <a:gd name="connsiteX4-19" fmla="*/ 0 w 10000"/>
                <a:gd name="connsiteY4-20" fmla="*/ 6875 h 10000"/>
                <a:gd name="connsiteX0-21" fmla="*/ 0 w 10185"/>
                <a:gd name="connsiteY0-22" fmla="*/ 6624 h 10000"/>
                <a:gd name="connsiteX1-23" fmla="*/ 10185 w 10185"/>
                <a:gd name="connsiteY1-24" fmla="*/ 0 h 10000"/>
                <a:gd name="connsiteX2-25" fmla="*/ 10185 w 10185"/>
                <a:gd name="connsiteY2-26" fmla="*/ 10000 h 10000"/>
                <a:gd name="connsiteX3-27" fmla="*/ 185 w 10185"/>
                <a:gd name="connsiteY3-28" fmla="*/ 10000 h 10000"/>
                <a:gd name="connsiteX4-29" fmla="*/ 0 w 10185"/>
                <a:gd name="connsiteY4-30" fmla="*/ 6624 h 10000"/>
                <a:gd name="connsiteX0-31" fmla="*/ 0 w 10092"/>
                <a:gd name="connsiteY0-32" fmla="*/ 8092 h 10000"/>
                <a:gd name="connsiteX1-33" fmla="*/ 10092 w 10092"/>
                <a:gd name="connsiteY1-34" fmla="*/ 0 h 10000"/>
                <a:gd name="connsiteX2-35" fmla="*/ 10092 w 10092"/>
                <a:gd name="connsiteY2-36" fmla="*/ 10000 h 10000"/>
                <a:gd name="connsiteX3-37" fmla="*/ 92 w 10092"/>
                <a:gd name="connsiteY3-38" fmla="*/ 10000 h 10000"/>
                <a:gd name="connsiteX4-39" fmla="*/ 0 w 10092"/>
                <a:gd name="connsiteY4-40" fmla="*/ 8092 h 10000"/>
                <a:gd name="connsiteX0-41" fmla="*/ 0 w 10092"/>
                <a:gd name="connsiteY0-42" fmla="*/ 8736 h 10000"/>
                <a:gd name="connsiteX1-43" fmla="*/ 10092 w 10092"/>
                <a:gd name="connsiteY1-44" fmla="*/ 0 h 10000"/>
                <a:gd name="connsiteX2-45" fmla="*/ 10092 w 10092"/>
                <a:gd name="connsiteY2-46" fmla="*/ 10000 h 10000"/>
                <a:gd name="connsiteX3-47" fmla="*/ 92 w 10092"/>
                <a:gd name="connsiteY3-48" fmla="*/ 10000 h 10000"/>
                <a:gd name="connsiteX4-49" fmla="*/ 0 w 10092"/>
                <a:gd name="connsiteY4-50" fmla="*/ 8736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92" h="10000">
                  <a:moveTo>
                    <a:pt x="0" y="8736"/>
                  </a:moveTo>
                  <a:lnTo>
                    <a:pt x="10092" y="0"/>
                  </a:lnTo>
                  <a:lnTo>
                    <a:pt x="10092" y="10000"/>
                  </a:lnTo>
                  <a:lnTo>
                    <a:pt x="92" y="10000"/>
                  </a:lnTo>
                  <a:cubicBezTo>
                    <a:pt x="30" y="8875"/>
                    <a:pt x="62" y="9861"/>
                    <a:pt x="0" y="8736"/>
                  </a:cubicBezTo>
                  <a:close/>
                </a:path>
              </a:pathLst>
            </a:custGeom>
            <a:gradFill>
              <a:gsLst>
                <a:gs pos="0">
                  <a:sysClr val="windowText" lastClr="000000">
                    <a:alpha val="21000"/>
                  </a:sysClr>
                </a:gs>
                <a:gs pos="100000">
                  <a:srgbClr val="F2F2F2">
                    <a:alpha val="0"/>
                  </a:srgbClr>
                </a:gs>
              </a:gsLst>
              <a:lin ang="10800000" scaled="0"/>
            </a:gradFill>
            <a:ln w="25400" cap="flat" cmpd="sng" algn="ctr">
              <a:noFill/>
              <a:prstDash val="solid"/>
            </a:ln>
            <a:effectLst>
              <a:softEdge rad="25400"/>
            </a:effectLst>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96" name="梯形 95"/>
            <p:cNvSpPr/>
            <p:nvPr/>
          </p:nvSpPr>
          <p:spPr>
            <a:xfrm rot="5400000">
              <a:off x="2329094" y="1651152"/>
              <a:ext cx="1047520" cy="259446"/>
            </a:xfrm>
            <a:prstGeom prst="trapezoid">
              <a:avLst>
                <a:gd name="adj" fmla="val 173951"/>
              </a:avLst>
            </a:prstGeom>
            <a:gradFill>
              <a:gsLst>
                <a:gs pos="100000">
                  <a:sysClr val="windowText" lastClr="000000">
                    <a:alpha val="21000"/>
                  </a:sysClr>
                </a:gs>
                <a:gs pos="0">
                  <a:srgbClr val="F2F2F2">
                    <a:alpha val="0"/>
                  </a:srgbClr>
                </a:gs>
              </a:gsLst>
              <a:lin ang="5400000" scaled="0"/>
            </a:gradFill>
            <a:ln w="25400" cap="flat" cmpd="sng" algn="ctr">
              <a:noFill/>
              <a:prstDash val="solid"/>
            </a:ln>
            <a:effectLst>
              <a:softEdge rad="25400"/>
            </a:effectLst>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97" name="梯形 96"/>
            <p:cNvSpPr/>
            <p:nvPr/>
          </p:nvSpPr>
          <p:spPr>
            <a:xfrm rot="5400000">
              <a:off x="2329094" y="2588189"/>
              <a:ext cx="1047520" cy="259446"/>
            </a:xfrm>
            <a:prstGeom prst="trapezoid">
              <a:avLst>
                <a:gd name="adj" fmla="val 173951"/>
              </a:avLst>
            </a:prstGeom>
            <a:gradFill>
              <a:gsLst>
                <a:gs pos="100000">
                  <a:sysClr val="windowText" lastClr="000000">
                    <a:alpha val="21000"/>
                  </a:sysClr>
                </a:gs>
                <a:gs pos="0">
                  <a:srgbClr val="F2F2F2">
                    <a:alpha val="0"/>
                  </a:srgbClr>
                </a:gs>
              </a:gsLst>
              <a:lin ang="5400000" scaled="0"/>
            </a:gradFill>
            <a:ln w="25400" cap="flat" cmpd="sng" algn="ctr">
              <a:noFill/>
              <a:prstDash val="solid"/>
            </a:ln>
            <a:effectLst>
              <a:softEdge rad="25400"/>
            </a:effectLst>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98" name="梯形 97"/>
            <p:cNvSpPr/>
            <p:nvPr/>
          </p:nvSpPr>
          <p:spPr>
            <a:xfrm rot="5400000">
              <a:off x="2329094" y="3508704"/>
              <a:ext cx="1047520" cy="259446"/>
            </a:xfrm>
            <a:prstGeom prst="trapezoid">
              <a:avLst>
                <a:gd name="adj" fmla="val 173951"/>
              </a:avLst>
            </a:prstGeom>
            <a:gradFill>
              <a:gsLst>
                <a:gs pos="100000">
                  <a:sysClr val="windowText" lastClr="000000">
                    <a:alpha val="21000"/>
                  </a:sysClr>
                </a:gs>
                <a:gs pos="0">
                  <a:srgbClr val="F2F2F2">
                    <a:alpha val="0"/>
                  </a:srgbClr>
                </a:gs>
              </a:gsLst>
              <a:lin ang="5400000" scaled="0"/>
            </a:gradFill>
            <a:ln w="25400" cap="flat" cmpd="sng" algn="ctr">
              <a:noFill/>
              <a:prstDash val="solid"/>
            </a:ln>
            <a:effectLst>
              <a:softEdge rad="25400"/>
            </a:effectLst>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99" name="流程图: 手动输入 32"/>
            <p:cNvSpPr/>
            <p:nvPr/>
          </p:nvSpPr>
          <p:spPr>
            <a:xfrm flipH="1">
              <a:off x="2725864" y="4022647"/>
              <a:ext cx="259241" cy="671805"/>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1" fmla="*/ 0 w 10000"/>
                <a:gd name="connsiteY0-2" fmla="*/ 6677 h 10000"/>
                <a:gd name="connsiteX1-3" fmla="*/ 10000 w 10000"/>
                <a:gd name="connsiteY1-4" fmla="*/ 0 h 10000"/>
                <a:gd name="connsiteX2-5" fmla="*/ 10000 w 10000"/>
                <a:gd name="connsiteY2-6" fmla="*/ 10000 h 10000"/>
                <a:gd name="connsiteX3-7" fmla="*/ 0 w 10000"/>
                <a:gd name="connsiteY3-8" fmla="*/ 10000 h 10000"/>
                <a:gd name="connsiteX4-9" fmla="*/ 0 w 10000"/>
                <a:gd name="connsiteY4-10" fmla="*/ 6677 h 10000"/>
                <a:gd name="connsiteX0-11" fmla="*/ 0 w 10000"/>
                <a:gd name="connsiteY0-12" fmla="*/ 6875 h 10000"/>
                <a:gd name="connsiteX1-13" fmla="*/ 10000 w 10000"/>
                <a:gd name="connsiteY1-14" fmla="*/ 0 h 10000"/>
                <a:gd name="connsiteX2-15" fmla="*/ 10000 w 10000"/>
                <a:gd name="connsiteY2-16" fmla="*/ 10000 h 10000"/>
                <a:gd name="connsiteX3-17" fmla="*/ 0 w 10000"/>
                <a:gd name="connsiteY3-18" fmla="*/ 10000 h 10000"/>
                <a:gd name="connsiteX4-19" fmla="*/ 0 w 10000"/>
                <a:gd name="connsiteY4-20" fmla="*/ 6875 h 10000"/>
                <a:gd name="connsiteX0-21" fmla="*/ 0 w 10185"/>
                <a:gd name="connsiteY0-22" fmla="*/ 6624 h 10000"/>
                <a:gd name="connsiteX1-23" fmla="*/ 10185 w 10185"/>
                <a:gd name="connsiteY1-24" fmla="*/ 0 h 10000"/>
                <a:gd name="connsiteX2-25" fmla="*/ 10185 w 10185"/>
                <a:gd name="connsiteY2-26" fmla="*/ 10000 h 10000"/>
                <a:gd name="connsiteX3-27" fmla="*/ 185 w 10185"/>
                <a:gd name="connsiteY3-28" fmla="*/ 10000 h 10000"/>
                <a:gd name="connsiteX4-29" fmla="*/ 0 w 10185"/>
                <a:gd name="connsiteY4-30" fmla="*/ 6624 h 10000"/>
                <a:gd name="connsiteX0-31" fmla="*/ 0 w 10092"/>
                <a:gd name="connsiteY0-32" fmla="*/ 8092 h 10000"/>
                <a:gd name="connsiteX1-33" fmla="*/ 10092 w 10092"/>
                <a:gd name="connsiteY1-34" fmla="*/ 0 h 10000"/>
                <a:gd name="connsiteX2-35" fmla="*/ 10092 w 10092"/>
                <a:gd name="connsiteY2-36" fmla="*/ 10000 h 10000"/>
                <a:gd name="connsiteX3-37" fmla="*/ 92 w 10092"/>
                <a:gd name="connsiteY3-38" fmla="*/ 10000 h 10000"/>
                <a:gd name="connsiteX4-39" fmla="*/ 0 w 10092"/>
                <a:gd name="connsiteY4-40" fmla="*/ 8092 h 10000"/>
                <a:gd name="connsiteX0-41" fmla="*/ 0 w 10092"/>
                <a:gd name="connsiteY0-42" fmla="*/ 8736 h 10000"/>
                <a:gd name="connsiteX1-43" fmla="*/ 10092 w 10092"/>
                <a:gd name="connsiteY1-44" fmla="*/ 0 h 10000"/>
                <a:gd name="connsiteX2-45" fmla="*/ 10092 w 10092"/>
                <a:gd name="connsiteY2-46" fmla="*/ 10000 h 10000"/>
                <a:gd name="connsiteX3-47" fmla="*/ 92 w 10092"/>
                <a:gd name="connsiteY3-48" fmla="*/ 10000 h 10000"/>
                <a:gd name="connsiteX4-49" fmla="*/ 0 w 10092"/>
                <a:gd name="connsiteY4-50" fmla="*/ 8736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92" h="10000">
                  <a:moveTo>
                    <a:pt x="0" y="8736"/>
                  </a:moveTo>
                  <a:lnTo>
                    <a:pt x="10092" y="0"/>
                  </a:lnTo>
                  <a:lnTo>
                    <a:pt x="10092" y="10000"/>
                  </a:lnTo>
                  <a:lnTo>
                    <a:pt x="92" y="10000"/>
                  </a:lnTo>
                  <a:cubicBezTo>
                    <a:pt x="30" y="8875"/>
                    <a:pt x="62" y="9861"/>
                    <a:pt x="0" y="8736"/>
                  </a:cubicBezTo>
                  <a:close/>
                </a:path>
              </a:pathLst>
            </a:custGeom>
            <a:gradFill>
              <a:gsLst>
                <a:gs pos="0">
                  <a:sysClr val="windowText" lastClr="000000">
                    <a:alpha val="21000"/>
                  </a:sysClr>
                </a:gs>
                <a:gs pos="100000">
                  <a:srgbClr val="F2F2F2">
                    <a:alpha val="0"/>
                  </a:srgbClr>
                </a:gs>
              </a:gsLst>
              <a:lin ang="10800000" scaled="0"/>
            </a:gradFill>
            <a:ln w="25400" cap="flat" cmpd="sng" algn="ctr">
              <a:noFill/>
              <a:prstDash val="solid"/>
            </a:ln>
            <a:effectLst>
              <a:softEdge rad="25400"/>
            </a:effectLst>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100" name="组合 99"/>
            <p:cNvGrpSpPr/>
            <p:nvPr/>
          </p:nvGrpSpPr>
          <p:grpSpPr>
            <a:xfrm>
              <a:off x="1657915" y="1014435"/>
              <a:ext cx="786492" cy="622004"/>
              <a:chOff x="2615292" y="1775289"/>
              <a:chExt cx="1048473" cy="829083"/>
            </a:xfrm>
          </p:grpSpPr>
          <p:sp>
            <p:nvSpPr>
              <p:cNvPr id="110" name="文本框 40"/>
              <p:cNvSpPr txBox="1"/>
              <p:nvPr/>
            </p:nvSpPr>
            <p:spPr>
              <a:xfrm>
                <a:off x="2615292" y="1775289"/>
                <a:ext cx="1030514" cy="73843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smtClean="0">
                    <a:ln>
                      <a:noFill/>
                    </a:ln>
                    <a:solidFill>
                      <a:prstClr val="white"/>
                    </a:solidFill>
                    <a:effectLst/>
                    <a:uLnTx/>
                    <a:uFillTx/>
                    <a:latin typeface="Impact" panose="020B0806030902050204" pitchFamily="34" charset="0"/>
                    <a:ea typeface="宋体"/>
                  </a:rPr>
                  <a:t>01</a:t>
                </a:r>
                <a:endParaRPr kumimoji="0" lang="zh-CN" altLang="en-US" sz="30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sp>
            <p:nvSpPr>
              <p:cNvPr id="111" name="文本框 41"/>
              <p:cNvSpPr txBox="1"/>
              <p:nvPr/>
            </p:nvSpPr>
            <p:spPr>
              <a:xfrm>
                <a:off x="2633251" y="2317202"/>
                <a:ext cx="1030514" cy="287170"/>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prstClr val="white"/>
                    </a:solidFill>
                    <a:effectLst/>
                    <a:uLnTx/>
                    <a:uFillTx/>
                    <a:latin typeface="LiHei Pro" panose="020B0500000000000000" pitchFamily="34" charset="-122"/>
                    <a:ea typeface="LiHei Pro" panose="020B0500000000000000" pitchFamily="34" charset="-122"/>
                  </a:rPr>
                  <a:t>OPTION</a:t>
                </a:r>
                <a:endParaRPr kumimoji="0" lang="zh-CN" altLang="en-US" sz="800" b="0" i="0" u="none" strike="noStrike" kern="0" cap="none" spc="0" normalizeH="0" baseline="0" noProof="0" dirty="0" smtClean="0">
                  <a:ln>
                    <a:noFill/>
                  </a:ln>
                  <a:solidFill>
                    <a:prstClr val="white"/>
                  </a:solidFill>
                  <a:effectLst/>
                  <a:uLnTx/>
                  <a:uFillTx/>
                  <a:latin typeface="LiHei Pro" panose="020B0500000000000000" pitchFamily="34" charset="-122"/>
                  <a:ea typeface="LiHei Pro" panose="020B0500000000000000" pitchFamily="34" charset="-122"/>
                </a:endParaRPr>
              </a:p>
            </p:txBody>
          </p:sp>
        </p:grpSp>
        <p:grpSp>
          <p:nvGrpSpPr>
            <p:cNvPr id="101" name="组合 100"/>
            <p:cNvGrpSpPr/>
            <p:nvPr/>
          </p:nvGrpSpPr>
          <p:grpSpPr>
            <a:xfrm>
              <a:off x="1657916" y="1942552"/>
              <a:ext cx="786494" cy="629990"/>
              <a:chOff x="2615291" y="1764812"/>
              <a:chExt cx="1048475" cy="839728"/>
            </a:xfrm>
          </p:grpSpPr>
          <p:sp>
            <p:nvSpPr>
              <p:cNvPr id="108" name="文本框 43"/>
              <p:cNvSpPr txBox="1"/>
              <p:nvPr/>
            </p:nvSpPr>
            <p:spPr>
              <a:xfrm>
                <a:off x="2615291" y="1764812"/>
                <a:ext cx="1030515" cy="738437"/>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smtClean="0">
                    <a:ln>
                      <a:noFill/>
                    </a:ln>
                    <a:solidFill>
                      <a:prstClr val="white"/>
                    </a:solidFill>
                    <a:effectLst/>
                    <a:uLnTx/>
                    <a:uFillTx/>
                    <a:latin typeface="Impact" panose="020B0806030902050204" pitchFamily="34" charset="0"/>
                    <a:ea typeface="宋体"/>
                  </a:rPr>
                  <a:t>02</a:t>
                </a:r>
                <a:endParaRPr kumimoji="0" lang="zh-CN" altLang="en-US" sz="30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sp>
            <p:nvSpPr>
              <p:cNvPr id="109" name="文本框 44"/>
              <p:cNvSpPr txBox="1"/>
              <p:nvPr/>
            </p:nvSpPr>
            <p:spPr>
              <a:xfrm>
                <a:off x="2633252" y="2317370"/>
                <a:ext cx="1030514" cy="287170"/>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prstClr val="white"/>
                    </a:solidFill>
                    <a:effectLst/>
                    <a:uLnTx/>
                    <a:uFillTx/>
                    <a:latin typeface="LiHei Pro" panose="020B0500000000000000" pitchFamily="34" charset="-122"/>
                    <a:ea typeface="LiHei Pro" panose="020B0500000000000000" pitchFamily="34" charset="-122"/>
                  </a:rPr>
                  <a:t>OPTION</a:t>
                </a:r>
                <a:endParaRPr kumimoji="0" lang="zh-CN" altLang="en-US" sz="800" b="0" i="0" u="none" strike="noStrike" kern="0" cap="none" spc="0" normalizeH="0" baseline="0" noProof="0" dirty="0" smtClean="0">
                  <a:ln>
                    <a:noFill/>
                  </a:ln>
                  <a:solidFill>
                    <a:prstClr val="white"/>
                  </a:solidFill>
                  <a:effectLst/>
                  <a:uLnTx/>
                  <a:uFillTx/>
                  <a:latin typeface="LiHei Pro" panose="020B0500000000000000" pitchFamily="34" charset="-122"/>
                  <a:ea typeface="LiHei Pro" panose="020B0500000000000000" pitchFamily="34" charset="-122"/>
                </a:endParaRPr>
              </a:p>
            </p:txBody>
          </p:sp>
        </p:grpSp>
        <p:grpSp>
          <p:nvGrpSpPr>
            <p:cNvPr id="102" name="组合 101"/>
            <p:cNvGrpSpPr/>
            <p:nvPr/>
          </p:nvGrpSpPr>
          <p:grpSpPr>
            <a:xfrm>
              <a:off x="1671386" y="2860576"/>
              <a:ext cx="773021" cy="648071"/>
              <a:chOff x="2633251" y="1740185"/>
              <a:chExt cx="1030515" cy="863828"/>
            </a:xfrm>
          </p:grpSpPr>
          <p:sp>
            <p:nvSpPr>
              <p:cNvPr id="106" name="文本框 46"/>
              <p:cNvSpPr txBox="1"/>
              <p:nvPr/>
            </p:nvSpPr>
            <p:spPr>
              <a:xfrm>
                <a:off x="2633252" y="1740185"/>
                <a:ext cx="1030514" cy="73843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smtClean="0">
                    <a:ln>
                      <a:noFill/>
                    </a:ln>
                    <a:solidFill>
                      <a:prstClr val="white"/>
                    </a:solidFill>
                    <a:effectLst/>
                    <a:uLnTx/>
                    <a:uFillTx/>
                    <a:latin typeface="Impact" panose="020B0806030902050204" pitchFamily="34" charset="0"/>
                    <a:ea typeface="宋体"/>
                  </a:rPr>
                  <a:t>03</a:t>
                </a:r>
                <a:endParaRPr kumimoji="0" lang="zh-CN" altLang="en-US" sz="30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sp>
            <p:nvSpPr>
              <p:cNvPr id="107" name="文本框 47"/>
              <p:cNvSpPr txBox="1"/>
              <p:nvPr/>
            </p:nvSpPr>
            <p:spPr>
              <a:xfrm>
                <a:off x="2633251" y="2316843"/>
                <a:ext cx="1030514" cy="287170"/>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prstClr val="white"/>
                    </a:solidFill>
                    <a:effectLst/>
                    <a:uLnTx/>
                    <a:uFillTx/>
                    <a:latin typeface="LiHei Pro" panose="020B0500000000000000" pitchFamily="34" charset="-122"/>
                    <a:ea typeface="LiHei Pro" panose="020B0500000000000000" pitchFamily="34" charset="-122"/>
                  </a:rPr>
                  <a:t>OPTION</a:t>
                </a:r>
                <a:endParaRPr kumimoji="0" lang="zh-CN" altLang="en-US" sz="800" b="0" i="0" u="none" strike="noStrike" kern="0" cap="none" spc="0" normalizeH="0" baseline="0" noProof="0" dirty="0" smtClean="0">
                  <a:ln>
                    <a:noFill/>
                  </a:ln>
                  <a:solidFill>
                    <a:prstClr val="white"/>
                  </a:solidFill>
                  <a:effectLst/>
                  <a:uLnTx/>
                  <a:uFillTx/>
                  <a:latin typeface="LiHei Pro" panose="020B0500000000000000" pitchFamily="34" charset="-122"/>
                  <a:ea typeface="LiHei Pro" panose="020B0500000000000000" pitchFamily="34" charset="-122"/>
                </a:endParaRPr>
              </a:p>
            </p:txBody>
          </p:sp>
        </p:grpSp>
        <p:grpSp>
          <p:nvGrpSpPr>
            <p:cNvPr id="103" name="组合 102"/>
            <p:cNvGrpSpPr/>
            <p:nvPr/>
          </p:nvGrpSpPr>
          <p:grpSpPr>
            <a:xfrm>
              <a:off x="1657915" y="3818745"/>
              <a:ext cx="786493" cy="626006"/>
              <a:chOff x="2615291" y="1797841"/>
              <a:chExt cx="1048474" cy="834417"/>
            </a:xfrm>
          </p:grpSpPr>
          <p:sp>
            <p:nvSpPr>
              <p:cNvPr id="104" name="文本框 49"/>
              <p:cNvSpPr txBox="1"/>
              <p:nvPr/>
            </p:nvSpPr>
            <p:spPr>
              <a:xfrm>
                <a:off x="2615291" y="1797841"/>
                <a:ext cx="1030515" cy="73843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smtClean="0">
                    <a:ln>
                      <a:noFill/>
                    </a:ln>
                    <a:solidFill>
                      <a:prstClr val="white"/>
                    </a:solidFill>
                    <a:effectLst/>
                    <a:uLnTx/>
                    <a:uFillTx/>
                    <a:latin typeface="Impact" panose="020B0806030902050204" pitchFamily="34" charset="0"/>
                    <a:ea typeface="宋体"/>
                  </a:rPr>
                  <a:t>04</a:t>
                </a:r>
                <a:endParaRPr kumimoji="0" lang="zh-CN" altLang="en-US" sz="30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sp>
            <p:nvSpPr>
              <p:cNvPr id="105" name="文本框 50"/>
              <p:cNvSpPr txBox="1"/>
              <p:nvPr/>
            </p:nvSpPr>
            <p:spPr>
              <a:xfrm>
                <a:off x="2633251" y="2345088"/>
                <a:ext cx="1030514" cy="287170"/>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prstClr val="white"/>
                    </a:solidFill>
                    <a:effectLst/>
                    <a:uLnTx/>
                    <a:uFillTx/>
                    <a:latin typeface="LiHei Pro" panose="020B0500000000000000" pitchFamily="34" charset="-122"/>
                    <a:ea typeface="LiHei Pro" panose="020B0500000000000000" pitchFamily="34" charset="-122"/>
                  </a:rPr>
                  <a:t>OPTION</a:t>
                </a:r>
                <a:endParaRPr kumimoji="0" lang="zh-CN" altLang="en-US" sz="800" b="0" i="0" u="none" strike="noStrike" kern="0" cap="none" spc="0" normalizeH="0" baseline="0" noProof="0" dirty="0" smtClean="0">
                  <a:ln>
                    <a:noFill/>
                  </a:ln>
                  <a:solidFill>
                    <a:prstClr val="white"/>
                  </a:solidFill>
                  <a:effectLst/>
                  <a:uLnTx/>
                  <a:uFillTx/>
                  <a:latin typeface="LiHei Pro" panose="020B0500000000000000" pitchFamily="34" charset="-122"/>
                  <a:ea typeface="LiHei Pro" panose="020B0500000000000000" pitchFamily="34" charset="-122"/>
                </a:endParaRPr>
              </a:p>
            </p:txBody>
          </p:sp>
        </p:grpSp>
      </p:grpSp>
      <p:sp>
        <p:nvSpPr>
          <p:cNvPr id="127" name="椭圆 126"/>
          <p:cNvSpPr/>
          <p:nvPr/>
        </p:nvSpPr>
        <p:spPr>
          <a:xfrm flipH="1">
            <a:off x="8378451" y="4650972"/>
            <a:ext cx="417951" cy="418007"/>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defRPr/>
            </a:pPr>
            <a:endParaRPr lang="zh-CN" altLang="en-US" kern="0">
              <a:solidFill>
                <a:prstClr val="black"/>
              </a:solidFill>
              <a:latin typeface="Calibri"/>
              <a:ea typeface="宋体"/>
            </a:endParaRPr>
          </a:p>
        </p:txBody>
      </p:sp>
      <p:sp>
        <p:nvSpPr>
          <p:cNvPr id="128" name="椭圆 127"/>
          <p:cNvSpPr/>
          <p:nvPr/>
        </p:nvSpPr>
        <p:spPr>
          <a:xfrm flipH="1">
            <a:off x="7771184" y="5773328"/>
            <a:ext cx="391922" cy="391976"/>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129" name="椭圆 128"/>
          <p:cNvSpPr/>
          <p:nvPr/>
        </p:nvSpPr>
        <p:spPr>
          <a:xfrm flipH="1">
            <a:off x="8253622" y="5590632"/>
            <a:ext cx="182670" cy="182696"/>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defRPr/>
            </a:pPr>
            <a:endParaRPr lang="zh-CN" altLang="en-US" kern="0">
              <a:solidFill>
                <a:prstClr val="black"/>
              </a:solidFill>
              <a:latin typeface="Calibri"/>
              <a:ea typeface="宋体"/>
            </a:endParaRPr>
          </a:p>
        </p:txBody>
      </p:sp>
      <p:sp>
        <p:nvSpPr>
          <p:cNvPr id="130" name="椭圆 129"/>
          <p:cNvSpPr/>
          <p:nvPr/>
        </p:nvSpPr>
        <p:spPr>
          <a:xfrm flipH="1">
            <a:off x="8634166" y="5032392"/>
            <a:ext cx="690362" cy="690455"/>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131" name="椭圆 130"/>
          <p:cNvSpPr/>
          <p:nvPr/>
        </p:nvSpPr>
        <p:spPr>
          <a:xfrm flipH="1">
            <a:off x="8471930" y="5509004"/>
            <a:ext cx="324472" cy="324516"/>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132" name="椭圆 131"/>
          <p:cNvSpPr/>
          <p:nvPr/>
        </p:nvSpPr>
        <p:spPr>
          <a:xfrm flipH="1">
            <a:off x="7051104" y="5863855"/>
            <a:ext cx="182670" cy="182696"/>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defRPr/>
            </a:pPr>
            <a:endParaRPr lang="zh-CN" altLang="en-US" kern="0">
              <a:solidFill>
                <a:prstClr val="black"/>
              </a:solidFill>
              <a:latin typeface="Calibri"/>
              <a:ea typeface="宋体"/>
            </a:endParaRPr>
          </a:p>
        </p:txBody>
      </p:sp>
      <p:sp>
        <p:nvSpPr>
          <p:cNvPr id="133" name="椭圆 132"/>
          <p:cNvSpPr/>
          <p:nvPr/>
        </p:nvSpPr>
        <p:spPr>
          <a:xfrm flipH="1">
            <a:off x="8776932" y="4361098"/>
            <a:ext cx="182670" cy="182696"/>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146" name="椭圆 145"/>
          <p:cNvSpPr/>
          <p:nvPr/>
        </p:nvSpPr>
        <p:spPr>
          <a:xfrm flipH="1">
            <a:off x="240719" y="2226838"/>
            <a:ext cx="324599" cy="324645"/>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147" name="椭圆 146"/>
          <p:cNvSpPr/>
          <p:nvPr/>
        </p:nvSpPr>
        <p:spPr>
          <a:xfrm flipH="1">
            <a:off x="-108177" y="1825190"/>
            <a:ext cx="401593" cy="40164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defRPr/>
            </a:pPr>
            <a:endParaRPr lang="zh-CN" altLang="en-US" kern="0">
              <a:solidFill>
                <a:prstClr val="black"/>
              </a:solidFill>
              <a:latin typeface="Calibri"/>
              <a:ea typeface="宋体"/>
            </a:endParaRPr>
          </a:p>
        </p:txBody>
      </p:sp>
      <p:sp>
        <p:nvSpPr>
          <p:cNvPr id="148" name="椭圆 147"/>
          <p:cNvSpPr/>
          <p:nvPr/>
        </p:nvSpPr>
        <p:spPr>
          <a:xfrm flipH="1">
            <a:off x="108298" y="2732073"/>
            <a:ext cx="264843" cy="264879"/>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grpSp>
        <p:nvGrpSpPr>
          <p:cNvPr id="149" name="组合 148"/>
          <p:cNvGrpSpPr/>
          <p:nvPr/>
        </p:nvGrpSpPr>
        <p:grpSpPr>
          <a:xfrm>
            <a:off x="-70213" y="548680"/>
            <a:ext cx="1667888" cy="1668114"/>
            <a:chOff x="1129232" y="711771"/>
            <a:chExt cx="1228944" cy="1228944"/>
          </a:xfrm>
        </p:grpSpPr>
        <p:grpSp>
          <p:nvGrpSpPr>
            <p:cNvPr id="150" name="组合 149"/>
            <p:cNvGrpSpPr/>
            <p:nvPr/>
          </p:nvGrpSpPr>
          <p:grpSpPr>
            <a:xfrm flipH="1">
              <a:off x="1129232" y="711771"/>
              <a:ext cx="1228944" cy="1228944"/>
              <a:chOff x="2848131" y="1860029"/>
              <a:chExt cx="3807502" cy="3807502"/>
            </a:xfrm>
          </p:grpSpPr>
          <p:sp>
            <p:nvSpPr>
              <p:cNvPr id="154" name="椭圆 153"/>
              <p:cNvSpPr/>
              <p:nvPr/>
            </p:nvSpPr>
            <p:spPr>
              <a:xfrm>
                <a:off x="2848131" y="1860029"/>
                <a:ext cx="3807502" cy="380750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algn="ctr" fontAlgn="auto">
                  <a:spcBef>
                    <a:spcPts val="0"/>
                  </a:spcBef>
                  <a:spcAft>
                    <a:spcPts val="0"/>
                  </a:spcAft>
                  <a:defRPr/>
                </a:pPr>
                <a:endParaRPr lang="zh-CN" altLang="en-US" sz="5000" kern="0">
                  <a:solidFill>
                    <a:sysClr val="window" lastClr="FFFFFF"/>
                  </a:solidFill>
                  <a:latin typeface="Agency FB"/>
                  <a:ea typeface="宋体"/>
                </a:endParaRPr>
              </a:p>
            </p:txBody>
          </p:sp>
          <p:sp>
            <p:nvSpPr>
              <p:cNvPr id="155" name="椭圆 154"/>
              <p:cNvSpPr/>
              <p:nvPr/>
            </p:nvSpPr>
            <p:spPr>
              <a:xfrm>
                <a:off x="2936814" y="1948725"/>
                <a:ext cx="3630123" cy="3630123"/>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sz="5000" kern="0">
                  <a:solidFill>
                    <a:sysClr val="window" lastClr="FFFFFF"/>
                  </a:solidFill>
                  <a:latin typeface="Agency FB"/>
                  <a:ea typeface="宋体"/>
                </a:endParaRPr>
              </a:p>
            </p:txBody>
          </p:sp>
        </p:grpSp>
        <p:sp>
          <p:nvSpPr>
            <p:cNvPr id="151" name="椭圆 150"/>
            <p:cNvSpPr/>
            <p:nvPr/>
          </p:nvSpPr>
          <p:spPr>
            <a:xfrm>
              <a:off x="1278439" y="859618"/>
              <a:ext cx="937494" cy="937494"/>
            </a:xfrm>
            <a:prstGeom prst="ellipse">
              <a:avLst/>
            </a:prstGeom>
            <a:solidFill>
              <a:srgbClr val="F17445"/>
            </a:solidFill>
            <a:ln w="12700" cap="flat" cmpd="sng" algn="ctr">
              <a:noFill/>
              <a:prstDash val="solid"/>
              <a:miter lim="800000"/>
            </a:ln>
            <a:effectLst>
              <a:innerShdw blurRad="63500" dist="50800" dir="13500000">
                <a:prstClr val="black">
                  <a:alpha val="50000"/>
                </a:prstClr>
              </a:innerShdw>
            </a:effectLst>
          </p:spPr>
          <p:txBody>
            <a:bodyPr rtlCol="0" anchor="ctr"/>
            <a:lstStyle/>
            <a:p>
              <a:pPr algn="ctr" fontAlgn="auto">
                <a:spcBef>
                  <a:spcPts val="0"/>
                </a:spcBef>
                <a:spcAft>
                  <a:spcPts val="0"/>
                </a:spcAft>
                <a:defRPr/>
              </a:pPr>
              <a:endParaRPr lang="zh-CN" altLang="en-US" kern="0">
                <a:solidFill>
                  <a:prstClr val="white"/>
                </a:solidFill>
                <a:latin typeface="Agency FB"/>
                <a:ea typeface="宋体"/>
              </a:endParaRPr>
            </a:p>
          </p:txBody>
        </p:sp>
        <p:sp>
          <p:nvSpPr>
            <p:cNvPr id="152" name="文本框 4"/>
            <p:cNvSpPr txBox="1"/>
            <p:nvPr/>
          </p:nvSpPr>
          <p:spPr>
            <a:xfrm>
              <a:off x="1222821" y="1090187"/>
              <a:ext cx="992975" cy="576488"/>
            </a:xfrm>
            <a:prstGeom prst="rect">
              <a:avLst/>
            </a:prstGeom>
            <a:noFill/>
          </p:spPr>
          <p:txBody>
            <a:bodyPr wrap="none" rtlCol="0">
              <a:spAutoFit/>
            </a:bodyPr>
            <a:lstStyle/>
            <a:p>
              <a:pPr algn="ctr" fontAlgn="auto">
                <a:spcBef>
                  <a:spcPts val="0"/>
                </a:spcBef>
                <a:spcAft>
                  <a:spcPts val="0"/>
                </a:spcAft>
                <a:defRPr/>
              </a:pPr>
              <a:r>
                <a:rPr lang="zh-CN" altLang="en-US" sz="3000" kern="0" dirty="0" smtClean="0">
                  <a:solidFill>
                    <a:sysClr val="window" lastClr="FFFFFF"/>
                  </a:solidFill>
                  <a:latin typeface="微软雅黑" panose="020B0503020204020204" pitchFamily="34" charset="-122"/>
                  <a:ea typeface="微软雅黑" panose="020B0503020204020204" pitchFamily="34" charset="-122"/>
                </a:rPr>
                <a:t>目录</a:t>
              </a:r>
              <a:endParaRPr lang="zh-CN" altLang="en-US" sz="3000" kern="0" dirty="0">
                <a:solidFill>
                  <a:sysClr val="window" lastClr="FFFFFF"/>
                </a:solidFill>
                <a:latin typeface="微软雅黑" panose="020B0503020204020204" pitchFamily="34" charset="-122"/>
                <a:ea typeface="微软雅黑" panose="020B0503020204020204" pitchFamily="34" charset="-122"/>
              </a:endParaRPr>
            </a:p>
          </p:txBody>
        </p:sp>
        <p:sp>
          <p:nvSpPr>
            <p:cNvPr id="153" name="文本框 4"/>
            <p:cNvSpPr txBox="1"/>
            <p:nvPr/>
          </p:nvSpPr>
          <p:spPr>
            <a:xfrm>
              <a:off x="1383747" y="1401424"/>
              <a:ext cx="671121" cy="204073"/>
            </a:xfrm>
            <a:prstGeom prst="rect">
              <a:avLst/>
            </a:prstGeom>
            <a:noFill/>
          </p:spPr>
          <p:txBody>
            <a:bodyPr wrap="none" rtlCol="0">
              <a:spAutoFit/>
            </a:bodyPr>
            <a:lstStyle/>
            <a:p>
              <a:pPr algn="ctr" fontAlgn="auto">
                <a:spcBef>
                  <a:spcPts val="0"/>
                </a:spcBef>
                <a:spcAft>
                  <a:spcPts val="0"/>
                </a:spcAft>
                <a:defRPr/>
              </a:pPr>
              <a:r>
                <a:rPr lang="en-US" altLang="zh-CN" sz="1200" kern="0" dirty="0" smtClean="0">
                  <a:solidFill>
                    <a:sysClr val="window" lastClr="FFFFFF"/>
                  </a:solidFill>
                  <a:latin typeface="微软雅黑" panose="020B0503020204020204" pitchFamily="34" charset="-122"/>
                  <a:ea typeface="微软雅黑" panose="020B0503020204020204" pitchFamily="34" charset="-122"/>
                </a:rPr>
                <a:t>CATALOG</a:t>
              </a:r>
              <a:endParaRPr lang="zh-CN" altLang="en-US" sz="1200" kern="0" dirty="0">
                <a:solidFill>
                  <a:sysClr val="window" lastClr="FFFFFF"/>
                </a:solidFill>
                <a:latin typeface="微软雅黑" panose="020B0503020204020204" pitchFamily="34" charset="-122"/>
                <a:ea typeface="微软雅黑" panose="020B0503020204020204" pitchFamily="34" charset="-122"/>
              </a:endParaRPr>
            </a:p>
          </p:txBody>
        </p:sp>
      </p:grpSp>
      <p:sp>
        <p:nvSpPr>
          <p:cNvPr id="156" name="椭圆 155"/>
          <p:cNvSpPr/>
          <p:nvPr/>
        </p:nvSpPr>
        <p:spPr>
          <a:xfrm flipH="1">
            <a:off x="1607323" y="935832"/>
            <a:ext cx="353143" cy="353191"/>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157" name="椭圆 156"/>
          <p:cNvSpPr/>
          <p:nvPr/>
        </p:nvSpPr>
        <p:spPr>
          <a:xfrm flipH="1">
            <a:off x="2020420" y="803484"/>
            <a:ext cx="119909" cy="119926"/>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defRPr/>
            </a:pPr>
            <a:endParaRPr lang="zh-CN" altLang="en-US" kern="0">
              <a:solidFill>
                <a:prstClr val="black"/>
              </a:solidFill>
              <a:latin typeface="Calibri"/>
              <a:ea typeface="宋体"/>
            </a:endParaRP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barn(inHorizontal)">
                                      <p:cBhvr>
                                        <p:cTn id="7" dur="500"/>
                                        <p:tgtEl>
                                          <p:spTgt spid="8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left)">
                                      <p:cBhvr>
                                        <p:cTn id="11" dur="1000"/>
                                        <p:tgtEl>
                                          <p:spTgt spid="62"/>
                                        </p:tgtEl>
                                      </p:cBhvr>
                                    </p:animEffect>
                                  </p:childTnLst>
                                </p:cTn>
                              </p:par>
                              <p:par>
                                <p:cTn id="12" presetID="22" presetClass="entr" presetSubtype="8" fill="hold" nodeType="withEffect">
                                  <p:stCondLst>
                                    <p:cond delay="400"/>
                                  </p:stCondLst>
                                  <p:childTnLst>
                                    <p:set>
                                      <p:cBhvr>
                                        <p:cTn id="13" dur="1" fill="hold">
                                          <p:stCondLst>
                                            <p:cond delay="0"/>
                                          </p:stCondLst>
                                        </p:cTn>
                                        <p:tgtEl>
                                          <p:spTgt spid="68"/>
                                        </p:tgtEl>
                                        <p:attrNameLst>
                                          <p:attrName>style.visibility</p:attrName>
                                        </p:attrNameLst>
                                      </p:cBhvr>
                                      <p:to>
                                        <p:strVal val="visible"/>
                                      </p:to>
                                    </p:set>
                                    <p:animEffect transition="in" filter="wipe(left)">
                                      <p:cBhvr>
                                        <p:cTn id="14" dur="1000"/>
                                        <p:tgtEl>
                                          <p:spTgt spid="68"/>
                                        </p:tgtEl>
                                      </p:cBhvr>
                                    </p:animEffect>
                                  </p:childTnLst>
                                </p:cTn>
                              </p:par>
                              <p:par>
                                <p:cTn id="15" presetID="22" presetClass="entr" presetSubtype="8" fill="hold" nodeType="withEffect">
                                  <p:stCondLst>
                                    <p:cond delay="800"/>
                                  </p:stCondLst>
                                  <p:childTnLst>
                                    <p:set>
                                      <p:cBhvr>
                                        <p:cTn id="16" dur="1" fill="hold">
                                          <p:stCondLst>
                                            <p:cond delay="0"/>
                                          </p:stCondLst>
                                        </p:cTn>
                                        <p:tgtEl>
                                          <p:spTgt spid="74"/>
                                        </p:tgtEl>
                                        <p:attrNameLst>
                                          <p:attrName>style.visibility</p:attrName>
                                        </p:attrNameLst>
                                      </p:cBhvr>
                                      <p:to>
                                        <p:strVal val="visible"/>
                                      </p:to>
                                    </p:set>
                                    <p:animEffect transition="in" filter="wipe(left)">
                                      <p:cBhvr>
                                        <p:cTn id="17" dur="1000"/>
                                        <p:tgtEl>
                                          <p:spTgt spid="74"/>
                                        </p:tgtEl>
                                      </p:cBhvr>
                                    </p:animEffect>
                                  </p:childTnLst>
                                </p:cTn>
                              </p:par>
                              <p:par>
                                <p:cTn id="18" presetID="22" presetClass="entr" presetSubtype="8" fill="hold" nodeType="withEffect">
                                  <p:stCondLst>
                                    <p:cond delay="1100"/>
                                  </p:stCondLst>
                                  <p:childTnLst>
                                    <p:set>
                                      <p:cBhvr>
                                        <p:cTn id="19" dur="1" fill="hold">
                                          <p:stCondLst>
                                            <p:cond delay="0"/>
                                          </p:stCondLst>
                                        </p:cTn>
                                        <p:tgtEl>
                                          <p:spTgt spid="80"/>
                                        </p:tgtEl>
                                        <p:attrNameLst>
                                          <p:attrName>style.visibility</p:attrName>
                                        </p:attrNameLst>
                                      </p:cBhvr>
                                      <p:to>
                                        <p:strVal val="visible"/>
                                      </p:to>
                                    </p:set>
                                    <p:animEffect transition="in" filter="wipe(left)">
                                      <p:cBhvr>
                                        <p:cTn id="20" dur="1000"/>
                                        <p:tgtEl>
                                          <p:spTgt spid="80"/>
                                        </p:tgtEl>
                                      </p:cBhvr>
                                    </p:animEffect>
                                  </p:childTnLst>
                                </p:cTn>
                              </p:par>
                              <p:par>
                                <p:cTn id="21" presetID="10" presetClass="entr" presetSubtype="0" fill="hold" grpId="0" nodeType="withEffect">
                                  <p:stCondLst>
                                    <p:cond delay="100"/>
                                  </p:stCondLst>
                                  <p:childTnLst>
                                    <p:set>
                                      <p:cBhvr>
                                        <p:cTn id="22" dur="1" fill="hold">
                                          <p:stCondLst>
                                            <p:cond delay="0"/>
                                          </p:stCondLst>
                                        </p:cTn>
                                        <p:tgtEl>
                                          <p:spTgt spid="128"/>
                                        </p:tgtEl>
                                        <p:attrNameLst>
                                          <p:attrName>style.visibility</p:attrName>
                                        </p:attrNameLst>
                                      </p:cBhvr>
                                      <p:to>
                                        <p:strVal val="visible"/>
                                      </p:to>
                                    </p:set>
                                    <p:animEffect transition="in" filter="fade">
                                      <p:cBhvr>
                                        <p:cTn id="23" dur="300"/>
                                        <p:tgtEl>
                                          <p:spTgt spid="128"/>
                                        </p:tgtEl>
                                      </p:cBhvr>
                                    </p:animEffect>
                                  </p:childTnLst>
                                </p:cTn>
                              </p:par>
                              <p:par>
                                <p:cTn id="24" presetID="10" presetClass="entr" presetSubtype="0" fill="hold" grpId="0" nodeType="withEffect">
                                  <p:stCondLst>
                                    <p:cond delay="200"/>
                                  </p:stCondLst>
                                  <p:childTnLst>
                                    <p:set>
                                      <p:cBhvr>
                                        <p:cTn id="25" dur="1" fill="hold">
                                          <p:stCondLst>
                                            <p:cond delay="0"/>
                                          </p:stCondLst>
                                        </p:cTn>
                                        <p:tgtEl>
                                          <p:spTgt spid="130"/>
                                        </p:tgtEl>
                                        <p:attrNameLst>
                                          <p:attrName>style.visibility</p:attrName>
                                        </p:attrNameLst>
                                      </p:cBhvr>
                                      <p:to>
                                        <p:strVal val="visible"/>
                                      </p:to>
                                    </p:set>
                                    <p:animEffect transition="in" filter="fade">
                                      <p:cBhvr>
                                        <p:cTn id="26" dur="300"/>
                                        <p:tgtEl>
                                          <p:spTgt spid="130"/>
                                        </p:tgtEl>
                                      </p:cBhvr>
                                    </p:animEffect>
                                  </p:childTnLst>
                                </p:cTn>
                              </p:par>
                              <p:par>
                                <p:cTn id="27" presetID="10" presetClass="entr" presetSubtype="0" fill="hold" grpId="0" nodeType="withEffect">
                                  <p:stCondLst>
                                    <p:cond delay="300"/>
                                  </p:stCondLst>
                                  <p:childTnLst>
                                    <p:set>
                                      <p:cBhvr>
                                        <p:cTn id="28" dur="1" fill="hold">
                                          <p:stCondLst>
                                            <p:cond delay="0"/>
                                          </p:stCondLst>
                                        </p:cTn>
                                        <p:tgtEl>
                                          <p:spTgt spid="129"/>
                                        </p:tgtEl>
                                        <p:attrNameLst>
                                          <p:attrName>style.visibility</p:attrName>
                                        </p:attrNameLst>
                                      </p:cBhvr>
                                      <p:to>
                                        <p:strVal val="visible"/>
                                      </p:to>
                                    </p:set>
                                    <p:animEffect transition="in" filter="fade">
                                      <p:cBhvr>
                                        <p:cTn id="29" dur="300"/>
                                        <p:tgtEl>
                                          <p:spTgt spid="129"/>
                                        </p:tgtEl>
                                      </p:cBhvr>
                                    </p:animEffect>
                                  </p:childTnLst>
                                </p:cTn>
                              </p:par>
                              <p:par>
                                <p:cTn id="30" presetID="10" presetClass="entr" presetSubtype="0" fill="hold" grpId="0" nodeType="withEffect">
                                  <p:stCondLst>
                                    <p:cond delay="400"/>
                                  </p:stCondLst>
                                  <p:childTnLst>
                                    <p:set>
                                      <p:cBhvr>
                                        <p:cTn id="31" dur="1" fill="hold">
                                          <p:stCondLst>
                                            <p:cond delay="0"/>
                                          </p:stCondLst>
                                        </p:cTn>
                                        <p:tgtEl>
                                          <p:spTgt spid="127"/>
                                        </p:tgtEl>
                                        <p:attrNameLst>
                                          <p:attrName>style.visibility</p:attrName>
                                        </p:attrNameLst>
                                      </p:cBhvr>
                                      <p:to>
                                        <p:strVal val="visible"/>
                                      </p:to>
                                    </p:set>
                                    <p:animEffect transition="in" filter="fade">
                                      <p:cBhvr>
                                        <p:cTn id="32" dur="300"/>
                                        <p:tgtEl>
                                          <p:spTgt spid="127"/>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31"/>
                                        </p:tgtEl>
                                        <p:attrNameLst>
                                          <p:attrName>style.visibility</p:attrName>
                                        </p:attrNameLst>
                                      </p:cBhvr>
                                      <p:to>
                                        <p:strVal val="visible"/>
                                      </p:to>
                                    </p:set>
                                    <p:animEffect transition="in" filter="fade">
                                      <p:cBhvr>
                                        <p:cTn id="35" dur="300"/>
                                        <p:tgtEl>
                                          <p:spTgt spid="131"/>
                                        </p:tgtEl>
                                      </p:cBhvr>
                                    </p:animEffect>
                                  </p:childTnLst>
                                </p:cTn>
                              </p:par>
                              <p:par>
                                <p:cTn id="36" presetID="10" presetClass="entr" presetSubtype="0" fill="hold" grpId="0" nodeType="withEffect">
                                  <p:stCondLst>
                                    <p:cond delay="700"/>
                                  </p:stCondLst>
                                  <p:childTnLst>
                                    <p:set>
                                      <p:cBhvr>
                                        <p:cTn id="37" dur="1" fill="hold">
                                          <p:stCondLst>
                                            <p:cond delay="0"/>
                                          </p:stCondLst>
                                        </p:cTn>
                                        <p:tgtEl>
                                          <p:spTgt spid="132"/>
                                        </p:tgtEl>
                                        <p:attrNameLst>
                                          <p:attrName>style.visibility</p:attrName>
                                        </p:attrNameLst>
                                      </p:cBhvr>
                                      <p:to>
                                        <p:strVal val="visible"/>
                                      </p:to>
                                    </p:set>
                                    <p:animEffect transition="in" filter="fade">
                                      <p:cBhvr>
                                        <p:cTn id="38" dur="300"/>
                                        <p:tgtEl>
                                          <p:spTgt spid="132"/>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133"/>
                                        </p:tgtEl>
                                        <p:attrNameLst>
                                          <p:attrName>style.visibility</p:attrName>
                                        </p:attrNameLst>
                                      </p:cBhvr>
                                      <p:to>
                                        <p:strVal val="visible"/>
                                      </p:to>
                                    </p:set>
                                    <p:animEffect transition="in" filter="fade">
                                      <p:cBhvr>
                                        <p:cTn id="41" dur="300"/>
                                        <p:tgtEl>
                                          <p:spTgt spid="133"/>
                                        </p:tgtEl>
                                      </p:cBhvr>
                                    </p:animEffect>
                                  </p:childTnLst>
                                </p:cTn>
                              </p:par>
                            </p:childTnLst>
                          </p:cTn>
                        </p:par>
                        <p:par>
                          <p:cTn id="42" fill="hold">
                            <p:stCondLst>
                              <p:cond delay="2600"/>
                            </p:stCondLst>
                            <p:childTnLst>
                              <p:par>
                                <p:cTn id="43" presetID="2" presetClass="entr" presetSubtype="4" fill="hold" nodeType="afterEffect">
                                  <p:stCondLst>
                                    <p:cond delay="0"/>
                                  </p:stCondLst>
                                  <p:childTnLst>
                                    <p:set>
                                      <p:cBhvr>
                                        <p:cTn id="44" dur="1" fill="hold">
                                          <p:stCondLst>
                                            <p:cond delay="0"/>
                                          </p:stCondLst>
                                        </p:cTn>
                                        <p:tgtEl>
                                          <p:spTgt spid="149"/>
                                        </p:tgtEl>
                                        <p:attrNameLst>
                                          <p:attrName>style.visibility</p:attrName>
                                        </p:attrNameLst>
                                      </p:cBhvr>
                                      <p:to>
                                        <p:strVal val="visible"/>
                                      </p:to>
                                    </p:set>
                                    <p:anim calcmode="lin" valueType="num">
                                      <p:cBhvr additive="base">
                                        <p:cTn id="45" dur="500" fill="hold"/>
                                        <p:tgtEl>
                                          <p:spTgt spid="149"/>
                                        </p:tgtEl>
                                        <p:attrNameLst>
                                          <p:attrName>ppt_x</p:attrName>
                                        </p:attrNameLst>
                                      </p:cBhvr>
                                      <p:tavLst>
                                        <p:tav tm="0">
                                          <p:val>
                                            <p:strVal val="#ppt_x"/>
                                          </p:val>
                                        </p:tav>
                                        <p:tav tm="100000">
                                          <p:val>
                                            <p:strVal val="#ppt_x"/>
                                          </p:val>
                                        </p:tav>
                                      </p:tavLst>
                                    </p:anim>
                                    <p:anim calcmode="lin" valueType="num">
                                      <p:cBhvr additive="base">
                                        <p:cTn id="46" dur="500" fill="hold"/>
                                        <p:tgtEl>
                                          <p:spTgt spid="149"/>
                                        </p:tgtEl>
                                        <p:attrNameLst>
                                          <p:attrName>ppt_y</p:attrName>
                                        </p:attrNameLst>
                                      </p:cBhvr>
                                      <p:tavLst>
                                        <p:tav tm="0">
                                          <p:val>
                                            <p:strVal val="1+#ppt_h/2"/>
                                          </p:val>
                                        </p:tav>
                                        <p:tav tm="100000">
                                          <p:val>
                                            <p:strVal val="#ppt_y"/>
                                          </p:val>
                                        </p:tav>
                                      </p:tavLst>
                                    </p:anim>
                                  </p:childTnLst>
                                </p:cTn>
                              </p:par>
                            </p:childTnLst>
                          </p:cTn>
                        </p:par>
                        <p:par>
                          <p:cTn id="47" fill="hold">
                            <p:stCondLst>
                              <p:cond delay="3100"/>
                            </p:stCondLst>
                            <p:childTnLst>
                              <p:par>
                                <p:cTn id="48" presetID="10" presetClass="entr" presetSubtype="0" fill="hold" grpId="0" nodeType="afterEffect">
                                  <p:stCondLst>
                                    <p:cond delay="0"/>
                                  </p:stCondLst>
                                  <p:childTnLst>
                                    <p:set>
                                      <p:cBhvr>
                                        <p:cTn id="49" dur="1" fill="hold">
                                          <p:stCondLst>
                                            <p:cond delay="0"/>
                                          </p:stCondLst>
                                        </p:cTn>
                                        <p:tgtEl>
                                          <p:spTgt spid="156"/>
                                        </p:tgtEl>
                                        <p:attrNameLst>
                                          <p:attrName>style.visibility</p:attrName>
                                        </p:attrNameLst>
                                      </p:cBhvr>
                                      <p:to>
                                        <p:strVal val="visible"/>
                                      </p:to>
                                    </p:set>
                                    <p:animEffect transition="in" filter="fade">
                                      <p:cBhvr>
                                        <p:cTn id="50" dur="300"/>
                                        <p:tgtEl>
                                          <p:spTgt spid="156"/>
                                        </p:tgtEl>
                                      </p:cBhvr>
                                    </p:animEffect>
                                  </p:childTnLst>
                                </p:cTn>
                              </p:par>
                              <p:par>
                                <p:cTn id="51" presetID="10" presetClass="entr" presetSubtype="0" fill="hold" grpId="0" nodeType="withEffect">
                                  <p:stCondLst>
                                    <p:cond delay="200"/>
                                  </p:stCondLst>
                                  <p:childTnLst>
                                    <p:set>
                                      <p:cBhvr>
                                        <p:cTn id="52" dur="1" fill="hold">
                                          <p:stCondLst>
                                            <p:cond delay="0"/>
                                          </p:stCondLst>
                                        </p:cTn>
                                        <p:tgtEl>
                                          <p:spTgt spid="148"/>
                                        </p:tgtEl>
                                        <p:attrNameLst>
                                          <p:attrName>style.visibility</p:attrName>
                                        </p:attrNameLst>
                                      </p:cBhvr>
                                      <p:to>
                                        <p:strVal val="visible"/>
                                      </p:to>
                                    </p:set>
                                    <p:animEffect transition="in" filter="fade">
                                      <p:cBhvr>
                                        <p:cTn id="53" dur="300"/>
                                        <p:tgtEl>
                                          <p:spTgt spid="148"/>
                                        </p:tgtEl>
                                      </p:cBhvr>
                                    </p:animEffect>
                                  </p:childTnLst>
                                </p:cTn>
                              </p:par>
                              <p:par>
                                <p:cTn id="54" presetID="10" presetClass="entr" presetSubtype="0" fill="hold" grpId="0" nodeType="withEffect">
                                  <p:stCondLst>
                                    <p:cond delay="300"/>
                                  </p:stCondLst>
                                  <p:childTnLst>
                                    <p:set>
                                      <p:cBhvr>
                                        <p:cTn id="55" dur="1" fill="hold">
                                          <p:stCondLst>
                                            <p:cond delay="0"/>
                                          </p:stCondLst>
                                        </p:cTn>
                                        <p:tgtEl>
                                          <p:spTgt spid="147"/>
                                        </p:tgtEl>
                                        <p:attrNameLst>
                                          <p:attrName>style.visibility</p:attrName>
                                        </p:attrNameLst>
                                      </p:cBhvr>
                                      <p:to>
                                        <p:strVal val="visible"/>
                                      </p:to>
                                    </p:set>
                                    <p:animEffect transition="in" filter="fade">
                                      <p:cBhvr>
                                        <p:cTn id="56" dur="300"/>
                                        <p:tgtEl>
                                          <p:spTgt spid="147"/>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157"/>
                                        </p:tgtEl>
                                        <p:attrNameLst>
                                          <p:attrName>style.visibility</p:attrName>
                                        </p:attrNameLst>
                                      </p:cBhvr>
                                      <p:to>
                                        <p:strVal val="visible"/>
                                      </p:to>
                                    </p:set>
                                    <p:animEffect transition="in" filter="fade">
                                      <p:cBhvr>
                                        <p:cTn id="59" dur="300"/>
                                        <p:tgtEl>
                                          <p:spTgt spid="157"/>
                                        </p:tgtEl>
                                      </p:cBhvr>
                                    </p:animEffect>
                                  </p:childTnLst>
                                </p:cTn>
                              </p:par>
                              <p:par>
                                <p:cTn id="60" presetID="10" presetClass="entr" presetSubtype="0" fill="hold" grpId="0" nodeType="withEffect">
                                  <p:stCondLst>
                                    <p:cond delay="800"/>
                                  </p:stCondLst>
                                  <p:childTnLst>
                                    <p:set>
                                      <p:cBhvr>
                                        <p:cTn id="61" dur="1" fill="hold">
                                          <p:stCondLst>
                                            <p:cond delay="0"/>
                                          </p:stCondLst>
                                        </p:cTn>
                                        <p:tgtEl>
                                          <p:spTgt spid="146"/>
                                        </p:tgtEl>
                                        <p:attrNameLst>
                                          <p:attrName>style.visibility</p:attrName>
                                        </p:attrNameLst>
                                      </p:cBhvr>
                                      <p:to>
                                        <p:strVal val="visible"/>
                                      </p:to>
                                    </p:set>
                                    <p:animEffect transition="in" filter="fade">
                                      <p:cBhvr>
                                        <p:cTn id="62" dur="300"/>
                                        <p:tgtEl>
                                          <p:spTgt spid="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animBg="1"/>
      <p:bldP spid="128" grpId="0" animBg="1"/>
      <p:bldP spid="129" grpId="0" animBg="1"/>
      <p:bldP spid="130" grpId="0" animBg="1"/>
      <p:bldP spid="131" grpId="0" animBg="1"/>
      <p:bldP spid="132" grpId="0" animBg="1"/>
      <p:bldP spid="133" grpId="0" animBg="1"/>
      <p:bldP spid="146" grpId="0" animBg="1"/>
      <p:bldP spid="147" grpId="0" animBg="1"/>
      <p:bldP spid="148" grpId="0" animBg="1"/>
      <p:bldP spid="156" grpId="0" animBg="1"/>
      <p:bldP spid="15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3427828" y="2333294"/>
            <a:ext cx="2225150" cy="2131511"/>
            <a:chOff x="4569644" y="2278672"/>
            <a:chExt cx="2966351" cy="2841137"/>
          </a:xfrm>
        </p:grpSpPr>
        <p:sp>
          <p:nvSpPr>
            <p:cNvPr id="30" name="MH_Other_2"/>
            <p:cNvSpPr/>
            <p:nvPr>
              <p:custDataLst>
                <p:tags r:id="rId14"/>
              </p:custDataLst>
            </p:nvPr>
          </p:nvSpPr>
          <p:spPr>
            <a:xfrm>
              <a:off x="5603105" y="2278672"/>
              <a:ext cx="1527266" cy="1566065"/>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 name="connsiteX0-1" fmla="*/ 0 w 1768701"/>
                <a:gd name="connsiteY0-2" fmla="*/ 0 h 1819275"/>
                <a:gd name="connsiteX1-3" fmla="*/ 1239837 w 1768701"/>
                <a:gd name="connsiteY1-4" fmla="*/ 0 h 1819275"/>
                <a:gd name="connsiteX2-5" fmla="*/ 1425575 w 1768701"/>
                <a:gd name="connsiteY2-6" fmla="*/ 1819275 h 1819275"/>
                <a:gd name="connsiteX3-7" fmla="*/ 1217011 w 1768701"/>
                <a:gd name="connsiteY3-8" fmla="*/ 1151279 h 1819275"/>
                <a:gd name="connsiteX4-9" fmla="*/ 1120532 w 1768701"/>
                <a:gd name="connsiteY4-10" fmla="*/ 960656 h 1819275"/>
                <a:gd name="connsiteX5-11" fmla="*/ 1125218 w 1768701"/>
                <a:gd name="connsiteY5-12" fmla="*/ 962449 h 1819275"/>
                <a:gd name="connsiteX6-13" fmla="*/ 1087312 w 1768701"/>
                <a:gd name="connsiteY6-14" fmla="*/ 895020 h 1819275"/>
                <a:gd name="connsiteX7-15" fmla="*/ 1067594 w 1768701"/>
                <a:gd name="connsiteY7-16" fmla="*/ 856060 h 1819275"/>
                <a:gd name="connsiteX8-17" fmla="*/ 1044723 w 1768701"/>
                <a:gd name="connsiteY8-18" fmla="*/ 819259 h 1819275"/>
                <a:gd name="connsiteX9-19" fmla="*/ 1032247 w 1768701"/>
                <a:gd name="connsiteY9-20" fmla="*/ 797066 h 1819275"/>
                <a:gd name="connsiteX10-21" fmla="*/ 1011074 w 1768701"/>
                <a:gd name="connsiteY10-22" fmla="*/ 765115 h 1819275"/>
                <a:gd name="connsiteX11-23" fmla="*/ 976419 w 1768701"/>
                <a:gd name="connsiteY11-24" fmla="*/ 709350 h 1819275"/>
                <a:gd name="connsiteX12-25" fmla="*/ 949071 w 1768701"/>
                <a:gd name="connsiteY12-26" fmla="*/ 671548 h 1819275"/>
                <a:gd name="connsiteX13-27" fmla="*/ 932625 w 1768701"/>
                <a:gd name="connsiteY13-28" fmla="*/ 646730 h 1819275"/>
                <a:gd name="connsiteX14-29" fmla="*/ 911183 w 1768701"/>
                <a:gd name="connsiteY14-30" fmla="*/ 619176 h 1819275"/>
                <a:gd name="connsiteX15-31" fmla="*/ 873826 w 1768701"/>
                <a:gd name="connsiteY15-32" fmla="*/ 567538 h 1819275"/>
                <a:gd name="connsiteX16-33" fmla="*/ 842456 w 1768701"/>
                <a:gd name="connsiteY16-34" fmla="*/ 530859 h 1819275"/>
                <a:gd name="connsiteX17-35" fmla="*/ 827460 w 1768701"/>
                <a:gd name="connsiteY17-36" fmla="*/ 511589 h 1819275"/>
                <a:gd name="connsiteX18-37" fmla="*/ 804660 w 1768701"/>
                <a:gd name="connsiteY18-38" fmla="*/ 486667 h 1819275"/>
                <a:gd name="connsiteX19-39" fmla="*/ 759485 w 1768701"/>
                <a:gd name="connsiteY19-40" fmla="*/ 433846 h 1819275"/>
                <a:gd name="connsiteX20-41" fmla="*/ 732019 w 1768701"/>
                <a:gd name="connsiteY20-42" fmla="*/ 407265 h 1819275"/>
                <a:gd name="connsiteX21-43" fmla="*/ 717863 w 1768701"/>
                <a:gd name="connsiteY21-44" fmla="*/ 391791 h 1819275"/>
                <a:gd name="connsiteX22-45" fmla="*/ 677622 w 1768701"/>
                <a:gd name="connsiteY22-46" fmla="*/ 354620 h 1819275"/>
                <a:gd name="connsiteX23-47" fmla="*/ 633065 w 1768701"/>
                <a:gd name="connsiteY23-48" fmla="*/ 311498 h 1819275"/>
                <a:gd name="connsiteX24-49" fmla="*/ 619739 w 1768701"/>
                <a:gd name="connsiteY24-50" fmla="*/ 301151 h 1819275"/>
                <a:gd name="connsiteX25-51" fmla="*/ 604942 w 1768701"/>
                <a:gd name="connsiteY25-52" fmla="*/ 287483 h 1819275"/>
                <a:gd name="connsiteX26-53" fmla="*/ 29334 w 1768701"/>
                <a:gd name="connsiteY26-54" fmla="*/ 3471 h 1819275"/>
                <a:gd name="connsiteX27-55" fmla="*/ 7152 w 1768701"/>
                <a:gd name="connsiteY27-56" fmla="*/ 1798 h 1819275"/>
                <a:gd name="connsiteX28" fmla="*/ 0 w 1768701"/>
                <a:gd name="connsiteY28" fmla="*/ 0 h 1819275"/>
                <a:gd name="connsiteX0-57" fmla="*/ 0 w 1774058"/>
                <a:gd name="connsiteY0-58" fmla="*/ 0 h 1819275"/>
                <a:gd name="connsiteX1-59" fmla="*/ 1239837 w 1774058"/>
                <a:gd name="connsiteY1-60" fmla="*/ 0 h 1819275"/>
                <a:gd name="connsiteX2-61" fmla="*/ 1425575 w 1774058"/>
                <a:gd name="connsiteY2-62" fmla="*/ 1819275 h 1819275"/>
                <a:gd name="connsiteX3-63" fmla="*/ 1217011 w 1774058"/>
                <a:gd name="connsiteY3-64" fmla="*/ 1151279 h 1819275"/>
                <a:gd name="connsiteX4-65" fmla="*/ 1120532 w 1774058"/>
                <a:gd name="connsiteY4-66" fmla="*/ 960656 h 1819275"/>
                <a:gd name="connsiteX5-67" fmla="*/ 1125218 w 1774058"/>
                <a:gd name="connsiteY5-68" fmla="*/ 962449 h 1819275"/>
                <a:gd name="connsiteX6-69" fmla="*/ 1087312 w 1774058"/>
                <a:gd name="connsiteY6-70" fmla="*/ 895020 h 1819275"/>
                <a:gd name="connsiteX7-71" fmla="*/ 1067594 w 1774058"/>
                <a:gd name="connsiteY7-72" fmla="*/ 856060 h 1819275"/>
                <a:gd name="connsiteX8-73" fmla="*/ 1044723 w 1774058"/>
                <a:gd name="connsiteY8-74" fmla="*/ 819259 h 1819275"/>
                <a:gd name="connsiteX9-75" fmla="*/ 1032247 w 1774058"/>
                <a:gd name="connsiteY9-76" fmla="*/ 797066 h 1819275"/>
                <a:gd name="connsiteX10-77" fmla="*/ 1011074 w 1774058"/>
                <a:gd name="connsiteY10-78" fmla="*/ 765115 h 1819275"/>
                <a:gd name="connsiteX11-79" fmla="*/ 976419 w 1774058"/>
                <a:gd name="connsiteY11-80" fmla="*/ 709350 h 1819275"/>
                <a:gd name="connsiteX12-81" fmla="*/ 949071 w 1774058"/>
                <a:gd name="connsiteY12-82" fmla="*/ 671548 h 1819275"/>
                <a:gd name="connsiteX13-83" fmla="*/ 932625 w 1774058"/>
                <a:gd name="connsiteY13-84" fmla="*/ 646730 h 1819275"/>
                <a:gd name="connsiteX14-85" fmla="*/ 911183 w 1774058"/>
                <a:gd name="connsiteY14-86" fmla="*/ 619176 h 1819275"/>
                <a:gd name="connsiteX15-87" fmla="*/ 873826 w 1774058"/>
                <a:gd name="connsiteY15-88" fmla="*/ 567538 h 1819275"/>
                <a:gd name="connsiteX16-89" fmla="*/ 842456 w 1774058"/>
                <a:gd name="connsiteY16-90" fmla="*/ 530859 h 1819275"/>
                <a:gd name="connsiteX17-91" fmla="*/ 827460 w 1774058"/>
                <a:gd name="connsiteY17-92" fmla="*/ 511589 h 1819275"/>
                <a:gd name="connsiteX18-93" fmla="*/ 804660 w 1774058"/>
                <a:gd name="connsiteY18-94" fmla="*/ 486667 h 1819275"/>
                <a:gd name="connsiteX19-95" fmla="*/ 759485 w 1774058"/>
                <a:gd name="connsiteY19-96" fmla="*/ 433846 h 1819275"/>
                <a:gd name="connsiteX20-97" fmla="*/ 732019 w 1774058"/>
                <a:gd name="connsiteY20-98" fmla="*/ 407265 h 1819275"/>
                <a:gd name="connsiteX21-99" fmla="*/ 717863 w 1774058"/>
                <a:gd name="connsiteY21-100" fmla="*/ 391791 h 1819275"/>
                <a:gd name="connsiteX22-101" fmla="*/ 677622 w 1774058"/>
                <a:gd name="connsiteY22-102" fmla="*/ 354620 h 1819275"/>
                <a:gd name="connsiteX23-103" fmla="*/ 633065 w 1774058"/>
                <a:gd name="connsiteY23-104" fmla="*/ 311498 h 1819275"/>
                <a:gd name="connsiteX24-105" fmla="*/ 619739 w 1774058"/>
                <a:gd name="connsiteY24-106" fmla="*/ 301151 h 1819275"/>
                <a:gd name="connsiteX25-107" fmla="*/ 604942 w 1774058"/>
                <a:gd name="connsiteY25-108" fmla="*/ 287483 h 1819275"/>
                <a:gd name="connsiteX26-109" fmla="*/ 29334 w 1774058"/>
                <a:gd name="connsiteY26-110" fmla="*/ 3471 h 1819275"/>
                <a:gd name="connsiteX27-111" fmla="*/ 7152 w 1774058"/>
                <a:gd name="connsiteY27-112" fmla="*/ 1798 h 1819275"/>
                <a:gd name="connsiteX28-113" fmla="*/ 0 w 1774058"/>
                <a:gd name="connsiteY28-114" fmla="*/ 0 h 1819275"/>
                <a:gd name="connsiteX0-115" fmla="*/ 0 w 1775399"/>
                <a:gd name="connsiteY0-116" fmla="*/ 0 h 1819275"/>
                <a:gd name="connsiteX1-117" fmla="*/ 1239837 w 1775399"/>
                <a:gd name="connsiteY1-118" fmla="*/ 0 h 1819275"/>
                <a:gd name="connsiteX2-119" fmla="*/ 1425575 w 1775399"/>
                <a:gd name="connsiteY2-120" fmla="*/ 1819275 h 1819275"/>
                <a:gd name="connsiteX3-121" fmla="*/ 1217011 w 1775399"/>
                <a:gd name="connsiteY3-122" fmla="*/ 1151279 h 1819275"/>
                <a:gd name="connsiteX4-123" fmla="*/ 1120532 w 1775399"/>
                <a:gd name="connsiteY4-124" fmla="*/ 960656 h 1819275"/>
                <a:gd name="connsiteX5-125" fmla="*/ 1125218 w 1775399"/>
                <a:gd name="connsiteY5-126" fmla="*/ 962449 h 1819275"/>
                <a:gd name="connsiteX6-127" fmla="*/ 1087312 w 1775399"/>
                <a:gd name="connsiteY6-128" fmla="*/ 895020 h 1819275"/>
                <a:gd name="connsiteX7-129" fmla="*/ 1067594 w 1775399"/>
                <a:gd name="connsiteY7-130" fmla="*/ 856060 h 1819275"/>
                <a:gd name="connsiteX8-131" fmla="*/ 1044723 w 1775399"/>
                <a:gd name="connsiteY8-132" fmla="*/ 819259 h 1819275"/>
                <a:gd name="connsiteX9-133" fmla="*/ 1032247 w 1775399"/>
                <a:gd name="connsiteY9-134" fmla="*/ 797066 h 1819275"/>
                <a:gd name="connsiteX10-135" fmla="*/ 1011074 w 1775399"/>
                <a:gd name="connsiteY10-136" fmla="*/ 765115 h 1819275"/>
                <a:gd name="connsiteX11-137" fmla="*/ 976419 w 1775399"/>
                <a:gd name="connsiteY11-138" fmla="*/ 709350 h 1819275"/>
                <a:gd name="connsiteX12-139" fmla="*/ 949071 w 1775399"/>
                <a:gd name="connsiteY12-140" fmla="*/ 671548 h 1819275"/>
                <a:gd name="connsiteX13-141" fmla="*/ 932625 w 1775399"/>
                <a:gd name="connsiteY13-142" fmla="*/ 646730 h 1819275"/>
                <a:gd name="connsiteX14-143" fmla="*/ 911183 w 1775399"/>
                <a:gd name="connsiteY14-144" fmla="*/ 619176 h 1819275"/>
                <a:gd name="connsiteX15-145" fmla="*/ 873826 w 1775399"/>
                <a:gd name="connsiteY15-146" fmla="*/ 567538 h 1819275"/>
                <a:gd name="connsiteX16-147" fmla="*/ 842456 w 1775399"/>
                <a:gd name="connsiteY16-148" fmla="*/ 530859 h 1819275"/>
                <a:gd name="connsiteX17-149" fmla="*/ 827460 w 1775399"/>
                <a:gd name="connsiteY17-150" fmla="*/ 511589 h 1819275"/>
                <a:gd name="connsiteX18-151" fmla="*/ 804660 w 1775399"/>
                <a:gd name="connsiteY18-152" fmla="*/ 486667 h 1819275"/>
                <a:gd name="connsiteX19-153" fmla="*/ 759485 w 1775399"/>
                <a:gd name="connsiteY19-154" fmla="*/ 433846 h 1819275"/>
                <a:gd name="connsiteX20-155" fmla="*/ 732019 w 1775399"/>
                <a:gd name="connsiteY20-156" fmla="*/ 407265 h 1819275"/>
                <a:gd name="connsiteX21-157" fmla="*/ 717863 w 1775399"/>
                <a:gd name="connsiteY21-158" fmla="*/ 391791 h 1819275"/>
                <a:gd name="connsiteX22-159" fmla="*/ 677622 w 1775399"/>
                <a:gd name="connsiteY22-160" fmla="*/ 354620 h 1819275"/>
                <a:gd name="connsiteX23-161" fmla="*/ 633065 w 1775399"/>
                <a:gd name="connsiteY23-162" fmla="*/ 311498 h 1819275"/>
                <a:gd name="connsiteX24-163" fmla="*/ 619739 w 1775399"/>
                <a:gd name="connsiteY24-164" fmla="*/ 301151 h 1819275"/>
                <a:gd name="connsiteX25-165" fmla="*/ 604942 w 1775399"/>
                <a:gd name="connsiteY25-166" fmla="*/ 287483 h 1819275"/>
                <a:gd name="connsiteX26-167" fmla="*/ 29334 w 1775399"/>
                <a:gd name="connsiteY26-168" fmla="*/ 3471 h 1819275"/>
                <a:gd name="connsiteX27-169" fmla="*/ 7152 w 1775399"/>
                <a:gd name="connsiteY27-170" fmla="*/ 1798 h 1819275"/>
                <a:gd name="connsiteX28-171" fmla="*/ 0 w 1775399"/>
                <a:gd name="connsiteY28-172" fmla="*/ 0 h 18192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113" y="connsiteY28-114"/>
                </a:cxn>
              </a:cxnLst>
              <a:rect l="l" t="t" r="r" b="b"/>
              <a:pathLst>
                <a:path w="1775399" h="1819275">
                  <a:moveTo>
                    <a:pt x="0" y="0"/>
                  </a:moveTo>
                  <a:lnTo>
                    <a:pt x="1239837" y="0"/>
                  </a:lnTo>
                  <a:cubicBezTo>
                    <a:pt x="1820863" y="101600"/>
                    <a:pt x="1997075"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lnTo>
                    <a:pt x="0" y="0"/>
                  </a:lnTo>
                  <a:close/>
                </a:path>
              </a:pathLst>
            </a:custGeom>
            <a:gradFill flip="none" rotWithShape="1">
              <a:gsLst>
                <a:gs pos="14000">
                  <a:srgbClr val="E94744"/>
                </a:gs>
                <a:gs pos="64000">
                  <a:srgbClr val="E94744"/>
                </a:gs>
                <a:gs pos="42000">
                  <a:srgbClr val="E94744"/>
                </a:gs>
                <a:gs pos="100000">
                  <a:srgbClr val="E94744">
                    <a:lumMod val="75000"/>
                  </a:srgbClr>
                </a:gs>
              </a:gsLst>
              <a:lin ang="0" scaled="0"/>
              <a:tileRect/>
            </a:gradFill>
            <a:ln w="3175" cap="flat" cmpd="sng" algn="ctr">
              <a:noFill/>
              <a:prstDash val="solid"/>
              <a:miter lim="800000"/>
            </a:ln>
            <a:effectLst/>
          </p:spPr>
          <p:txBody>
            <a:bodyPr anchor="ctr">
              <a:normAutofit/>
            </a:bodyPr>
            <a:lstStyle/>
            <a:p>
              <a:pPr algn="ctr" fontAlgn="auto">
                <a:spcBef>
                  <a:spcPts val="0"/>
                </a:spcBef>
                <a:spcAft>
                  <a:spcPts val="0"/>
                </a:spcAft>
                <a:defRPr/>
              </a:pPr>
              <a:endParaRPr lang="zh-CN" altLang="en-US" sz="900" kern="0">
                <a:solidFill>
                  <a:sysClr val="window" lastClr="FFFFFF">
                    <a:lumMod val="50000"/>
                  </a:sysClr>
                </a:solidFill>
                <a:latin typeface="Calibri" panose="020F0502020204030204"/>
              </a:endParaRPr>
            </a:p>
          </p:txBody>
        </p:sp>
        <p:sp>
          <p:nvSpPr>
            <p:cNvPr id="31" name="MH_Other_3"/>
            <p:cNvSpPr/>
            <p:nvPr>
              <p:custDataLst>
                <p:tags r:id="rId15"/>
              </p:custDataLst>
            </p:nvPr>
          </p:nvSpPr>
          <p:spPr>
            <a:xfrm rot="18018922">
              <a:off x="4902080" y="2334226"/>
              <a:ext cx="1520211" cy="1564301"/>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gradFill flip="none" rotWithShape="1">
              <a:gsLst>
                <a:gs pos="0">
                  <a:srgbClr val="FA783A">
                    <a:shade val="30000"/>
                    <a:satMod val="115000"/>
                  </a:srgbClr>
                </a:gs>
                <a:gs pos="50000">
                  <a:srgbClr val="FA783A">
                    <a:shade val="67500"/>
                    <a:satMod val="115000"/>
                  </a:srgbClr>
                </a:gs>
                <a:gs pos="100000">
                  <a:srgbClr val="FA783A">
                    <a:shade val="100000"/>
                    <a:satMod val="115000"/>
                  </a:srgbClr>
                </a:gs>
              </a:gsLst>
              <a:lin ang="10800000" scaled="1"/>
              <a:tileRect/>
            </a:gradFill>
            <a:ln w="3175" cap="flat" cmpd="sng" algn="ctr">
              <a:noFill/>
              <a:prstDash val="solid"/>
              <a:miter lim="800000"/>
            </a:ln>
            <a:effectLst/>
          </p:spPr>
          <p:txBody>
            <a:bodyPr anchor="ctr">
              <a:normAutofit/>
            </a:bodyPr>
            <a:lstStyle/>
            <a:p>
              <a:pPr algn="ctr" fontAlgn="auto">
                <a:spcBef>
                  <a:spcPts val="0"/>
                </a:spcBef>
                <a:spcAft>
                  <a:spcPts val="0"/>
                </a:spcAft>
                <a:defRPr/>
              </a:pPr>
              <a:endParaRPr lang="zh-CN" altLang="en-US" sz="900" kern="0">
                <a:solidFill>
                  <a:sysClr val="window" lastClr="FFFFFF">
                    <a:lumMod val="50000"/>
                  </a:sysClr>
                </a:solidFill>
                <a:latin typeface="Calibri" panose="020F0502020204030204"/>
              </a:endParaRPr>
            </a:p>
          </p:txBody>
        </p:sp>
        <p:sp>
          <p:nvSpPr>
            <p:cNvPr id="32" name="MH_Other_4"/>
            <p:cNvSpPr/>
            <p:nvPr>
              <p:custDataLst>
                <p:tags r:id="rId16"/>
              </p:custDataLst>
            </p:nvPr>
          </p:nvSpPr>
          <p:spPr>
            <a:xfrm rot="14427225">
              <a:off x="4591689" y="2963825"/>
              <a:ext cx="1520211" cy="1564301"/>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gradFill flip="none" rotWithShape="1">
              <a:gsLst>
                <a:gs pos="14000">
                  <a:srgbClr val="E94744"/>
                </a:gs>
                <a:gs pos="64000">
                  <a:srgbClr val="E94744"/>
                </a:gs>
                <a:gs pos="42000">
                  <a:srgbClr val="E94744"/>
                </a:gs>
                <a:gs pos="100000">
                  <a:srgbClr val="E94744">
                    <a:lumMod val="75000"/>
                  </a:srgbClr>
                </a:gs>
              </a:gsLst>
              <a:lin ang="0" scaled="0"/>
              <a:tileRect/>
            </a:gradFill>
            <a:ln w="3175" cap="flat" cmpd="sng" algn="ctr">
              <a:noFill/>
              <a:prstDash val="solid"/>
              <a:miter lim="800000"/>
            </a:ln>
            <a:effectLst/>
          </p:spPr>
          <p:txBody>
            <a:bodyPr anchor="ctr">
              <a:normAutofit/>
            </a:bodyPr>
            <a:lstStyle/>
            <a:p>
              <a:pPr algn="ctr" fontAlgn="auto">
                <a:spcBef>
                  <a:spcPts val="0"/>
                </a:spcBef>
                <a:spcAft>
                  <a:spcPts val="0"/>
                </a:spcAft>
              </a:pPr>
              <a:endParaRPr lang="zh-CN" altLang="en-US" sz="900" kern="0">
                <a:solidFill>
                  <a:sysClr val="window" lastClr="FFFFFF">
                    <a:lumMod val="50000"/>
                  </a:sysClr>
                </a:solidFill>
                <a:latin typeface="Calibri" panose="020F0502020204030204"/>
              </a:endParaRPr>
            </a:p>
          </p:txBody>
        </p:sp>
        <p:sp>
          <p:nvSpPr>
            <p:cNvPr id="33" name="MH_Other_5"/>
            <p:cNvSpPr/>
            <p:nvPr>
              <p:custDataLst>
                <p:tags r:id="rId17"/>
              </p:custDataLst>
            </p:nvPr>
          </p:nvSpPr>
          <p:spPr>
            <a:xfrm rot="10859581">
              <a:off x="4982323" y="3553744"/>
              <a:ext cx="1520211" cy="1566065"/>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gradFill flip="none" rotWithShape="1">
              <a:gsLst>
                <a:gs pos="14000">
                  <a:srgbClr val="F17445"/>
                </a:gs>
                <a:gs pos="64000">
                  <a:srgbClr val="F17445"/>
                </a:gs>
                <a:gs pos="42000">
                  <a:srgbClr val="F17445"/>
                </a:gs>
                <a:gs pos="100000">
                  <a:srgbClr val="F17445">
                    <a:lumMod val="75000"/>
                  </a:srgbClr>
                </a:gs>
              </a:gsLst>
              <a:lin ang="0" scaled="0"/>
              <a:tileRect/>
            </a:gradFill>
            <a:ln w="3175" cap="flat" cmpd="sng" algn="ctr">
              <a:noFill/>
              <a:prstDash val="solid"/>
              <a:miter lim="800000"/>
            </a:ln>
            <a:effectLst/>
          </p:spPr>
          <p:txBody>
            <a:bodyPr anchor="ctr">
              <a:normAutofit/>
            </a:bodyPr>
            <a:lstStyle/>
            <a:p>
              <a:pPr algn="ctr" fontAlgn="auto">
                <a:spcBef>
                  <a:spcPts val="0"/>
                </a:spcBef>
                <a:spcAft>
                  <a:spcPts val="0"/>
                </a:spcAft>
                <a:defRPr/>
              </a:pPr>
              <a:endParaRPr lang="zh-CN" altLang="en-US" sz="900" kern="0">
                <a:solidFill>
                  <a:sysClr val="window" lastClr="FFFFFF">
                    <a:lumMod val="50000"/>
                  </a:sysClr>
                </a:solidFill>
                <a:latin typeface="Calibri" panose="020F0502020204030204"/>
              </a:endParaRPr>
            </a:p>
          </p:txBody>
        </p:sp>
        <p:sp>
          <p:nvSpPr>
            <p:cNvPr id="34" name="MH_Other_6"/>
            <p:cNvSpPr/>
            <p:nvPr>
              <p:custDataLst>
                <p:tags r:id="rId18"/>
              </p:custDataLst>
            </p:nvPr>
          </p:nvSpPr>
          <p:spPr>
            <a:xfrm rot="7267884">
              <a:off x="5678939" y="3509655"/>
              <a:ext cx="1521974" cy="1564300"/>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gradFill flip="none" rotWithShape="1">
              <a:gsLst>
                <a:gs pos="14000">
                  <a:srgbClr val="E94744"/>
                </a:gs>
                <a:gs pos="64000">
                  <a:srgbClr val="E94744"/>
                </a:gs>
                <a:gs pos="42000">
                  <a:srgbClr val="E94744"/>
                </a:gs>
                <a:gs pos="100000">
                  <a:srgbClr val="E94744">
                    <a:lumMod val="75000"/>
                  </a:srgbClr>
                </a:gs>
              </a:gsLst>
              <a:lin ang="0" scaled="0"/>
              <a:tileRect/>
            </a:gradFill>
            <a:ln w="3175" cap="flat" cmpd="sng" algn="ctr">
              <a:noFill/>
              <a:prstDash val="solid"/>
              <a:miter lim="800000"/>
            </a:ln>
            <a:effectLst/>
          </p:spPr>
          <p:txBody>
            <a:bodyPr anchor="ctr">
              <a:normAutofit/>
            </a:bodyPr>
            <a:lstStyle/>
            <a:p>
              <a:pPr algn="ctr" fontAlgn="auto">
                <a:spcBef>
                  <a:spcPts val="0"/>
                </a:spcBef>
                <a:spcAft>
                  <a:spcPts val="0"/>
                </a:spcAft>
                <a:defRPr/>
              </a:pPr>
              <a:endParaRPr lang="zh-CN" altLang="en-US" sz="900" kern="0">
                <a:solidFill>
                  <a:sysClr val="window" lastClr="FFFFFF">
                    <a:lumMod val="50000"/>
                  </a:sysClr>
                </a:solidFill>
                <a:latin typeface="Calibri" panose="020F0502020204030204"/>
              </a:endParaRPr>
            </a:p>
          </p:txBody>
        </p:sp>
        <p:sp>
          <p:nvSpPr>
            <p:cNvPr id="35" name="MH_Other_7"/>
            <p:cNvSpPr/>
            <p:nvPr>
              <p:custDataLst>
                <p:tags r:id="rId19"/>
              </p:custDataLst>
            </p:nvPr>
          </p:nvSpPr>
          <p:spPr>
            <a:xfrm rot="3662163">
              <a:off x="5992857" y="2881818"/>
              <a:ext cx="1520211" cy="1566064"/>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gradFill flip="none" rotWithShape="1">
              <a:gsLst>
                <a:gs pos="14000">
                  <a:srgbClr val="F17445"/>
                </a:gs>
                <a:gs pos="64000">
                  <a:srgbClr val="F17445"/>
                </a:gs>
                <a:gs pos="42000">
                  <a:srgbClr val="F17445"/>
                </a:gs>
                <a:gs pos="100000">
                  <a:srgbClr val="F17445">
                    <a:lumMod val="75000"/>
                  </a:srgbClr>
                </a:gs>
              </a:gsLst>
              <a:lin ang="0" scaled="0"/>
              <a:tileRect/>
            </a:gradFill>
            <a:ln w="3175" cap="flat" cmpd="sng" algn="ctr">
              <a:noFill/>
              <a:prstDash val="solid"/>
              <a:miter lim="800000"/>
            </a:ln>
            <a:effectLst/>
          </p:spPr>
          <p:txBody>
            <a:bodyPr anchor="ctr">
              <a:normAutofit/>
            </a:bodyPr>
            <a:lstStyle/>
            <a:p>
              <a:pPr algn="ctr" fontAlgn="auto">
                <a:spcBef>
                  <a:spcPts val="0"/>
                </a:spcBef>
                <a:spcAft>
                  <a:spcPts val="0"/>
                </a:spcAft>
              </a:pPr>
              <a:endParaRPr lang="zh-CN" altLang="en-US" sz="900" kern="0">
                <a:solidFill>
                  <a:sysClr val="window" lastClr="FFFFFF">
                    <a:lumMod val="50000"/>
                  </a:sysClr>
                </a:solidFill>
                <a:latin typeface="Calibri" panose="020F0502020204030204"/>
              </a:endParaRPr>
            </a:p>
          </p:txBody>
        </p:sp>
        <p:sp>
          <p:nvSpPr>
            <p:cNvPr id="36" name="MH_Other_14"/>
            <p:cNvSpPr txBox="1">
              <a:spLocks noChangeArrowheads="1"/>
            </p:cNvSpPr>
            <p:nvPr>
              <p:custDataLst>
                <p:tags r:id="rId20"/>
              </p:custDataLst>
            </p:nvPr>
          </p:nvSpPr>
          <p:spPr bwMode="auto">
            <a:xfrm>
              <a:off x="5386409" y="3141055"/>
              <a:ext cx="1327439" cy="1153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ctr" fontAlgn="auto">
                <a:spcBef>
                  <a:spcPts val="0"/>
                </a:spcBef>
                <a:spcAft>
                  <a:spcPts val="0"/>
                </a:spcAft>
                <a:defRPr/>
              </a:pPr>
              <a:r>
                <a:rPr lang="zh-CN" altLang="en-US" sz="2100" kern="0" dirty="0">
                  <a:solidFill>
                    <a:sysClr val="window" lastClr="FFFFFF">
                      <a:lumMod val="50000"/>
                    </a:sysClr>
                  </a:solidFill>
                  <a:latin typeface="微软雅黑" panose="020B0503020204020204" pitchFamily="34" charset="-122"/>
                </a:rPr>
                <a:t>文字标题内容</a:t>
              </a:r>
            </a:p>
          </p:txBody>
        </p:sp>
      </p:grpSp>
      <p:sp>
        <p:nvSpPr>
          <p:cNvPr id="37" name="MH_Other_1"/>
          <p:cNvSpPr>
            <a:spLocks noChangeArrowheads="1"/>
          </p:cNvSpPr>
          <p:nvPr>
            <p:custDataLst>
              <p:tags r:id="rId1"/>
            </p:custDataLst>
          </p:nvPr>
        </p:nvSpPr>
        <p:spPr bwMode="auto">
          <a:xfrm rot="10800000" flipV="1">
            <a:off x="2652187" y="4434981"/>
            <a:ext cx="3727987" cy="578194"/>
          </a:xfrm>
          <a:prstGeom prst="ellipse">
            <a:avLst/>
          </a:prstGeom>
          <a:gradFill rotWithShape="1">
            <a:gsLst>
              <a:gs pos="0">
                <a:sysClr val="windowText" lastClr="000000">
                  <a:lumMod val="81000"/>
                  <a:lumOff val="19000"/>
                  <a:alpha val="88000"/>
                </a:sysClr>
              </a:gs>
              <a:gs pos="100000">
                <a:srgbClr val="EEECE1">
                  <a:alpha val="0"/>
                </a:srgbClr>
              </a:gs>
            </a:gsLst>
            <a:path path="shape">
              <a:fillToRect l="50000" t="50000" r="50000" b="50000"/>
            </a:path>
          </a:gradFill>
          <a:ln w="9525">
            <a:noFill/>
            <a:round/>
          </a:ln>
          <a:effectLst/>
        </p:spPr>
        <p:txBody>
          <a:bodyPr lIns="68581" tIns="34291" rIns="68581" bIns="34291" anchor="ctr">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lumMod val="50000"/>
                </a:sysClr>
              </a:solidFill>
              <a:effectLst/>
              <a:uLnTx/>
              <a:uFillTx/>
            </a:endParaRPr>
          </a:p>
        </p:txBody>
      </p:sp>
      <p:grpSp>
        <p:nvGrpSpPr>
          <p:cNvPr id="38" name="组合 37"/>
          <p:cNvGrpSpPr/>
          <p:nvPr/>
        </p:nvGrpSpPr>
        <p:grpSpPr>
          <a:xfrm>
            <a:off x="773022" y="1908579"/>
            <a:ext cx="3279225" cy="732996"/>
            <a:chOff x="1030515" y="1712561"/>
            <a:chExt cx="4371541" cy="977027"/>
          </a:xfrm>
        </p:grpSpPr>
        <p:sp>
          <p:nvSpPr>
            <p:cNvPr id="39" name="MH_Other_8"/>
            <p:cNvSpPr/>
            <p:nvPr>
              <p:custDataLst>
                <p:tags r:id="rId12"/>
              </p:custDataLst>
            </p:nvPr>
          </p:nvSpPr>
          <p:spPr>
            <a:xfrm flipH="1">
              <a:off x="4181654" y="2202837"/>
              <a:ext cx="1220402" cy="439134"/>
            </a:xfrm>
            <a:custGeom>
              <a:avLst/>
              <a:gdLst>
                <a:gd name="connsiteX0" fmla="*/ 0 w 2286000"/>
                <a:gd name="connsiteY0" fmla="*/ 472440 h 472440"/>
                <a:gd name="connsiteX1" fmla="*/ 472440 w 2286000"/>
                <a:gd name="connsiteY1" fmla="*/ 0 h 472440"/>
                <a:gd name="connsiteX2" fmla="*/ 2286000 w 2286000"/>
                <a:gd name="connsiteY2" fmla="*/ 0 h 472440"/>
              </a:gdLst>
              <a:ahLst/>
              <a:cxnLst>
                <a:cxn ang="0">
                  <a:pos x="connsiteX0" y="connsiteY0"/>
                </a:cxn>
                <a:cxn ang="0">
                  <a:pos x="connsiteX1" y="connsiteY1"/>
                </a:cxn>
                <a:cxn ang="0">
                  <a:pos x="connsiteX2" y="connsiteY2"/>
                </a:cxn>
              </a:cxnLst>
              <a:rect l="l" t="t" r="r" b="b"/>
              <a:pathLst>
                <a:path w="2286000" h="472440">
                  <a:moveTo>
                    <a:pt x="0" y="472440"/>
                  </a:moveTo>
                  <a:lnTo>
                    <a:pt x="472440" y="0"/>
                  </a:lnTo>
                  <a:lnTo>
                    <a:pt x="2286000" y="0"/>
                  </a:lnTo>
                </a:path>
              </a:pathLst>
            </a:custGeom>
            <a:noFill/>
            <a:ln w="19050" cap="flat" cmpd="sng" algn="ctr">
              <a:solidFill>
                <a:srgbClr val="ADADAD"/>
              </a:solidFill>
              <a:prstDash val="sysDot"/>
              <a:miter lim="800000"/>
              <a:headEnd type="oval" w="sm" len="sm"/>
              <a:tailEnd type="oval" w="sm" len="sm"/>
            </a:ln>
            <a:effectLst/>
          </p:spPr>
          <p:txBody>
            <a:bodyPr anchor="ctr">
              <a:normAutofit/>
            </a:bodyPr>
            <a:lstStyle/>
            <a:p>
              <a:pPr algn="ctr" fontAlgn="auto">
                <a:spcBef>
                  <a:spcPts val="0"/>
                </a:spcBef>
                <a:spcAft>
                  <a:spcPts val="0"/>
                </a:spcAft>
                <a:defRPr/>
              </a:pPr>
              <a:endParaRPr lang="zh-CN" altLang="en-US" sz="900" kern="0">
                <a:solidFill>
                  <a:sysClr val="window" lastClr="FFFFFF">
                    <a:lumMod val="50000"/>
                  </a:sysClr>
                </a:solidFill>
                <a:latin typeface="Calibri" panose="020F0502020204030204"/>
              </a:endParaRPr>
            </a:p>
          </p:txBody>
        </p:sp>
        <p:sp>
          <p:nvSpPr>
            <p:cNvPr id="40" name="MH_SubTitle_1"/>
            <p:cNvSpPr txBox="1">
              <a:spLocks noChangeArrowheads="1"/>
            </p:cNvSpPr>
            <p:nvPr>
              <p:custDataLst>
                <p:tags r:id="rId13"/>
              </p:custDataLst>
            </p:nvPr>
          </p:nvSpPr>
          <p:spPr bwMode="auto">
            <a:xfrm>
              <a:off x="1030515" y="1712561"/>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fontAlgn="auto">
                <a:lnSpc>
                  <a:spcPct val="130000"/>
                </a:lnSpc>
                <a:spcBef>
                  <a:spcPts val="0"/>
                </a:spcBef>
                <a:spcAft>
                  <a:spcPts val="0"/>
                </a:spcAft>
                <a:defRPr/>
              </a:pPr>
              <a:r>
                <a:rPr lang="zh-CN" altLang="en-US" sz="1200" kern="0" dirty="0">
                  <a:solidFill>
                    <a:sysClr val="window" lastClr="FFFFFF">
                      <a:lumMod val="50000"/>
                    </a:sysClr>
                  </a:solidFill>
                  <a:latin typeface="Agency FB"/>
                  <a:ea typeface="宋体"/>
                </a:rPr>
                <a:t>此处添加详细文本描述，建议与标题相关并符合整体语言风格。</a:t>
              </a:r>
              <a:endParaRPr lang="en-US" altLang="zh-CN" sz="1200" kern="0" dirty="0">
                <a:solidFill>
                  <a:sysClr val="window" lastClr="FFFFFF">
                    <a:lumMod val="50000"/>
                  </a:sysClr>
                </a:solidFill>
                <a:latin typeface="Agency FB"/>
                <a:ea typeface="宋体"/>
              </a:endParaRPr>
            </a:p>
          </p:txBody>
        </p:sp>
      </p:grpSp>
      <p:grpSp>
        <p:nvGrpSpPr>
          <p:cNvPr id="41" name="组合 40"/>
          <p:cNvGrpSpPr/>
          <p:nvPr/>
        </p:nvGrpSpPr>
        <p:grpSpPr>
          <a:xfrm>
            <a:off x="764542" y="3006749"/>
            <a:ext cx="2758535" cy="732996"/>
            <a:chOff x="1019213" y="3176336"/>
            <a:chExt cx="3677408" cy="977027"/>
          </a:xfrm>
        </p:grpSpPr>
        <p:cxnSp>
          <p:nvCxnSpPr>
            <p:cNvPr id="42" name="MH_Other_13"/>
            <p:cNvCxnSpPr>
              <a:cxnSpLocks noChangeShapeType="1"/>
            </p:cNvCxnSpPr>
            <p:nvPr>
              <p:custDataLst>
                <p:tags r:id="rId10"/>
              </p:custDataLst>
            </p:nvPr>
          </p:nvCxnSpPr>
          <p:spPr bwMode="auto">
            <a:xfrm flipH="1">
              <a:off x="4181654" y="3765374"/>
              <a:ext cx="514967" cy="0"/>
            </a:xfrm>
            <a:prstGeom prst="straightConnector1">
              <a:avLst/>
            </a:prstGeom>
            <a:noFill/>
            <a:ln w="19050" algn="ctr">
              <a:solidFill>
                <a:srgbClr val="ADADAD"/>
              </a:solidFill>
              <a:prstDash val="sysDot"/>
              <a:miter lim="800000"/>
              <a:headEnd type="oval" w="sm" len="sm"/>
              <a:tailEnd type="oval" w="sm" len="sm"/>
            </a:ln>
            <a:extLst>
              <a:ext uri="{909E8E84-426E-40DD-AFC4-6F175D3DCCD1}">
                <a14:hiddenFill xmlns:a14="http://schemas.microsoft.com/office/drawing/2010/main">
                  <a:noFill/>
                </a14:hiddenFill>
              </a:ext>
            </a:extLst>
          </p:spPr>
        </p:cxnSp>
        <p:sp>
          <p:nvSpPr>
            <p:cNvPr id="43" name="MH_SubTitle_1"/>
            <p:cNvSpPr txBox="1">
              <a:spLocks noChangeArrowheads="1"/>
            </p:cNvSpPr>
            <p:nvPr>
              <p:custDataLst>
                <p:tags r:id="rId11"/>
              </p:custDataLst>
            </p:nvPr>
          </p:nvSpPr>
          <p:spPr bwMode="auto">
            <a:xfrm>
              <a:off x="1019213" y="3176336"/>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fontAlgn="auto">
                <a:lnSpc>
                  <a:spcPct val="130000"/>
                </a:lnSpc>
                <a:spcBef>
                  <a:spcPts val="0"/>
                </a:spcBef>
                <a:spcAft>
                  <a:spcPts val="0"/>
                </a:spcAft>
                <a:defRPr/>
              </a:pPr>
              <a:r>
                <a:rPr lang="zh-CN" altLang="en-US" sz="1200" kern="0" dirty="0">
                  <a:solidFill>
                    <a:sysClr val="window" lastClr="FFFFFF">
                      <a:lumMod val="50000"/>
                    </a:sysClr>
                  </a:solidFill>
                  <a:latin typeface="Agency FB"/>
                  <a:ea typeface="宋体"/>
                </a:rPr>
                <a:t>此处添加详细文本描述，建议与标题相关并符合整体语言风格。</a:t>
              </a:r>
              <a:endParaRPr lang="en-US" altLang="zh-CN" sz="1200" kern="0" dirty="0">
                <a:solidFill>
                  <a:sysClr val="window" lastClr="FFFFFF">
                    <a:lumMod val="50000"/>
                  </a:sysClr>
                </a:solidFill>
                <a:latin typeface="Agency FB"/>
                <a:ea typeface="宋体"/>
              </a:endParaRPr>
            </a:p>
          </p:txBody>
        </p:sp>
      </p:grpSp>
      <p:grpSp>
        <p:nvGrpSpPr>
          <p:cNvPr id="44" name="组合 43"/>
          <p:cNvGrpSpPr/>
          <p:nvPr/>
        </p:nvGrpSpPr>
        <p:grpSpPr>
          <a:xfrm>
            <a:off x="784863" y="4157351"/>
            <a:ext cx="3267383" cy="732996"/>
            <a:chOff x="1046302" y="4709999"/>
            <a:chExt cx="4355754" cy="977027"/>
          </a:xfrm>
        </p:grpSpPr>
        <p:sp>
          <p:nvSpPr>
            <p:cNvPr id="45" name="MH_Other_10"/>
            <p:cNvSpPr/>
            <p:nvPr>
              <p:custDataLst>
                <p:tags r:id="rId8"/>
              </p:custDataLst>
            </p:nvPr>
          </p:nvSpPr>
          <p:spPr>
            <a:xfrm flipH="1" flipV="1">
              <a:off x="4181654" y="4798836"/>
              <a:ext cx="1220402" cy="439134"/>
            </a:xfrm>
            <a:custGeom>
              <a:avLst/>
              <a:gdLst>
                <a:gd name="connsiteX0" fmla="*/ 0 w 2286000"/>
                <a:gd name="connsiteY0" fmla="*/ 472440 h 472440"/>
                <a:gd name="connsiteX1" fmla="*/ 472440 w 2286000"/>
                <a:gd name="connsiteY1" fmla="*/ 0 h 472440"/>
                <a:gd name="connsiteX2" fmla="*/ 2286000 w 2286000"/>
                <a:gd name="connsiteY2" fmla="*/ 0 h 472440"/>
              </a:gdLst>
              <a:ahLst/>
              <a:cxnLst>
                <a:cxn ang="0">
                  <a:pos x="connsiteX0" y="connsiteY0"/>
                </a:cxn>
                <a:cxn ang="0">
                  <a:pos x="connsiteX1" y="connsiteY1"/>
                </a:cxn>
                <a:cxn ang="0">
                  <a:pos x="connsiteX2" y="connsiteY2"/>
                </a:cxn>
              </a:cxnLst>
              <a:rect l="l" t="t" r="r" b="b"/>
              <a:pathLst>
                <a:path w="2286000" h="472440">
                  <a:moveTo>
                    <a:pt x="0" y="472440"/>
                  </a:moveTo>
                  <a:lnTo>
                    <a:pt x="472440" y="0"/>
                  </a:lnTo>
                  <a:lnTo>
                    <a:pt x="2286000" y="0"/>
                  </a:lnTo>
                </a:path>
              </a:pathLst>
            </a:custGeom>
            <a:noFill/>
            <a:ln w="19050" cap="flat" cmpd="sng" algn="ctr">
              <a:solidFill>
                <a:srgbClr val="ADADAD"/>
              </a:solidFill>
              <a:prstDash val="sysDot"/>
              <a:miter lim="800000"/>
              <a:headEnd type="oval" w="sm" len="sm"/>
              <a:tailEnd type="oval" w="sm" len="sm"/>
            </a:ln>
            <a:effectLst/>
          </p:spPr>
          <p:txBody>
            <a:bodyPr anchor="ctr">
              <a:normAutofit/>
            </a:bodyPr>
            <a:lstStyle/>
            <a:p>
              <a:pPr algn="ctr" fontAlgn="auto">
                <a:spcBef>
                  <a:spcPts val="0"/>
                </a:spcBef>
                <a:spcAft>
                  <a:spcPts val="0"/>
                </a:spcAft>
                <a:defRPr/>
              </a:pPr>
              <a:endParaRPr lang="zh-CN" altLang="en-US" sz="900" kern="0">
                <a:solidFill>
                  <a:sysClr val="window" lastClr="FFFFFF">
                    <a:lumMod val="50000"/>
                  </a:sysClr>
                </a:solidFill>
                <a:latin typeface="Calibri" panose="020F0502020204030204"/>
              </a:endParaRPr>
            </a:p>
          </p:txBody>
        </p:sp>
        <p:sp>
          <p:nvSpPr>
            <p:cNvPr id="46" name="MH_SubTitle_1"/>
            <p:cNvSpPr txBox="1">
              <a:spLocks noChangeArrowheads="1"/>
            </p:cNvSpPr>
            <p:nvPr>
              <p:custDataLst>
                <p:tags r:id="rId9"/>
              </p:custDataLst>
            </p:nvPr>
          </p:nvSpPr>
          <p:spPr bwMode="auto">
            <a:xfrm>
              <a:off x="1046302" y="4709999"/>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fontAlgn="auto">
                <a:lnSpc>
                  <a:spcPct val="130000"/>
                </a:lnSpc>
                <a:spcBef>
                  <a:spcPts val="0"/>
                </a:spcBef>
                <a:spcAft>
                  <a:spcPts val="0"/>
                </a:spcAft>
                <a:defRPr/>
              </a:pPr>
              <a:r>
                <a:rPr lang="zh-CN" altLang="en-US" sz="1200" kern="0" dirty="0">
                  <a:solidFill>
                    <a:sysClr val="window" lastClr="FFFFFF">
                      <a:lumMod val="50000"/>
                    </a:sysClr>
                  </a:solidFill>
                  <a:latin typeface="Agency FB"/>
                  <a:ea typeface="宋体"/>
                </a:rPr>
                <a:t>此处添加详细文本描述，建议与标题相关并符合整体语言风格。</a:t>
              </a:r>
              <a:endParaRPr lang="en-US" altLang="zh-CN" sz="1200" kern="0" dirty="0">
                <a:solidFill>
                  <a:sysClr val="window" lastClr="FFFFFF">
                    <a:lumMod val="50000"/>
                  </a:sysClr>
                </a:solidFill>
                <a:latin typeface="Agency FB"/>
                <a:ea typeface="宋体"/>
              </a:endParaRPr>
            </a:p>
          </p:txBody>
        </p:sp>
      </p:grpSp>
      <p:grpSp>
        <p:nvGrpSpPr>
          <p:cNvPr id="47" name="组合 46"/>
          <p:cNvGrpSpPr/>
          <p:nvPr/>
        </p:nvGrpSpPr>
        <p:grpSpPr>
          <a:xfrm>
            <a:off x="5002101" y="1908579"/>
            <a:ext cx="3364355" cy="732996"/>
            <a:chOff x="6668310" y="1712561"/>
            <a:chExt cx="4485028" cy="977027"/>
          </a:xfrm>
        </p:grpSpPr>
        <p:sp>
          <p:nvSpPr>
            <p:cNvPr id="48" name="MH_Other_9"/>
            <p:cNvSpPr/>
            <p:nvPr>
              <p:custDataLst>
                <p:tags r:id="rId6"/>
              </p:custDataLst>
            </p:nvPr>
          </p:nvSpPr>
          <p:spPr>
            <a:xfrm>
              <a:off x="6668310" y="2202837"/>
              <a:ext cx="1220402" cy="439134"/>
            </a:xfrm>
            <a:custGeom>
              <a:avLst/>
              <a:gdLst>
                <a:gd name="connsiteX0" fmla="*/ 0 w 2286000"/>
                <a:gd name="connsiteY0" fmla="*/ 472440 h 472440"/>
                <a:gd name="connsiteX1" fmla="*/ 472440 w 2286000"/>
                <a:gd name="connsiteY1" fmla="*/ 0 h 472440"/>
                <a:gd name="connsiteX2" fmla="*/ 2286000 w 2286000"/>
                <a:gd name="connsiteY2" fmla="*/ 0 h 472440"/>
              </a:gdLst>
              <a:ahLst/>
              <a:cxnLst>
                <a:cxn ang="0">
                  <a:pos x="connsiteX0" y="connsiteY0"/>
                </a:cxn>
                <a:cxn ang="0">
                  <a:pos x="connsiteX1" y="connsiteY1"/>
                </a:cxn>
                <a:cxn ang="0">
                  <a:pos x="connsiteX2" y="connsiteY2"/>
                </a:cxn>
              </a:cxnLst>
              <a:rect l="l" t="t" r="r" b="b"/>
              <a:pathLst>
                <a:path w="2286000" h="472440">
                  <a:moveTo>
                    <a:pt x="0" y="472440"/>
                  </a:moveTo>
                  <a:lnTo>
                    <a:pt x="472440" y="0"/>
                  </a:lnTo>
                  <a:lnTo>
                    <a:pt x="2286000" y="0"/>
                  </a:lnTo>
                </a:path>
              </a:pathLst>
            </a:custGeom>
            <a:noFill/>
            <a:ln w="19050" cap="flat" cmpd="sng" algn="ctr">
              <a:solidFill>
                <a:srgbClr val="ADADAD"/>
              </a:solidFill>
              <a:prstDash val="sysDot"/>
              <a:miter lim="800000"/>
              <a:headEnd type="oval" w="sm" len="sm"/>
              <a:tailEnd type="oval" w="sm" len="sm"/>
            </a:ln>
            <a:effectLst/>
          </p:spPr>
          <p:txBody>
            <a:bodyPr anchor="ctr">
              <a:normAutofit/>
            </a:bodyPr>
            <a:lstStyle/>
            <a:p>
              <a:pPr algn="ctr" fontAlgn="auto">
                <a:spcBef>
                  <a:spcPts val="0"/>
                </a:spcBef>
                <a:spcAft>
                  <a:spcPts val="0"/>
                </a:spcAft>
                <a:defRPr/>
              </a:pPr>
              <a:endParaRPr lang="zh-CN" altLang="en-US" sz="900" kern="0">
                <a:solidFill>
                  <a:sysClr val="window" lastClr="FFFFFF">
                    <a:lumMod val="50000"/>
                  </a:sysClr>
                </a:solidFill>
                <a:latin typeface="Calibri" panose="020F0502020204030204"/>
              </a:endParaRPr>
            </a:p>
          </p:txBody>
        </p:sp>
        <p:sp>
          <p:nvSpPr>
            <p:cNvPr id="49" name="MH_SubTitle_1"/>
            <p:cNvSpPr txBox="1">
              <a:spLocks noChangeArrowheads="1"/>
            </p:cNvSpPr>
            <p:nvPr>
              <p:custDataLst>
                <p:tags r:id="rId7"/>
              </p:custDataLst>
            </p:nvPr>
          </p:nvSpPr>
          <p:spPr bwMode="auto">
            <a:xfrm>
              <a:off x="8039234" y="1712561"/>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fontAlgn="auto">
                <a:lnSpc>
                  <a:spcPct val="130000"/>
                </a:lnSpc>
                <a:spcBef>
                  <a:spcPts val="0"/>
                </a:spcBef>
                <a:spcAft>
                  <a:spcPts val="0"/>
                </a:spcAft>
                <a:defRPr/>
              </a:pPr>
              <a:r>
                <a:rPr lang="zh-CN" altLang="en-US" sz="1200" kern="0" dirty="0">
                  <a:solidFill>
                    <a:sysClr val="window" lastClr="FFFFFF">
                      <a:lumMod val="50000"/>
                    </a:sysClr>
                  </a:solidFill>
                  <a:latin typeface="Agency FB"/>
                  <a:ea typeface="宋体"/>
                </a:rPr>
                <a:t>此处添加详细文本描述，建议与标题相关并符合整体语言风格。</a:t>
              </a:r>
              <a:endParaRPr lang="en-US" altLang="zh-CN" sz="1200" kern="0" dirty="0">
                <a:solidFill>
                  <a:sysClr val="window" lastClr="FFFFFF">
                    <a:lumMod val="50000"/>
                  </a:sysClr>
                </a:solidFill>
                <a:latin typeface="Agency FB"/>
                <a:ea typeface="宋体"/>
              </a:endParaRPr>
            </a:p>
          </p:txBody>
        </p:sp>
      </p:grpSp>
      <p:grpSp>
        <p:nvGrpSpPr>
          <p:cNvPr id="50" name="组合 49"/>
          <p:cNvGrpSpPr/>
          <p:nvPr/>
        </p:nvGrpSpPr>
        <p:grpSpPr>
          <a:xfrm>
            <a:off x="5402949" y="3006749"/>
            <a:ext cx="2955031" cy="732996"/>
            <a:chOff x="7202679" y="3176336"/>
            <a:chExt cx="3939357" cy="977027"/>
          </a:xfrm>
        </p:grpSpPr>
        <p:cxnSp>
          <p:nvCxnSpPr>
            <p:cNvPr id="51" name="MH_Other_12"/>
            <p:cNvCxnSpPr>
              <a:cxnSpLocks noChangeShapeType="1"/>
            </p:cNvCxnSpPr>
            <p:nvPr>
              <p:custDataLst>
                <p:tags r:id="rId4"/>
              </p:custDataLst>
            </p:nvPr>
          </p:nvCxnSpPr>
          <p:spPr bwMode="auto">
            <a:xfrm flipH="1">
              <a:off x="7202679" y="3747740"/>
              <a:ext cx="686034" cy="10582"/>
            </a:xfrm>
            <a:prstGeom prst="straightConnector1">
              <a:avLst/>
            </a:prstGeom>
            <a:noFill/>
            <a:ln w="19050" algn="ctr">
              <a:solidFill>
                <a:srgbClr val="ADADAD"/>
              </a:solidFill>
              <a:prstDash val="sysDot"/>
              <a:miter lim="800000"/>
              <a:headEnd type="oval" w="sm" len="sm"/>
              <a:tailEnd type="oval" w="sm" len="sm"/>
            </a:ln>
            <a:extLst>
              <a:ext uri="{909E8E84-426E-40DD-AFC4-6F175D3DCCD1}">
                <a14:hiddenFill xmlns:a14="http://schemas.microsoft.com/office/drawing/2010/main">
                  <a:noFill/>
                </a14:hiddenFill>
              </a:ext>
            </a:extLst>
          </p:spPr>
        </p:cxnSp>
        <p:sp>
          <p:nvSpPr>
            <p:cNvPr id="52" name="MH_SubTitle_1"/>
            <p:cNvSpPr txBox="1">
              <a:spLocks noChangeArrowheads="1"/>
            </p:cNvSpPr>
            <p:nvPr>
              <p:custDataLst>
                <p:tags r:id="rId5"/>
              </p:custDataLst>
            </p:nvPr>
          </p:nvSpPr>
          <p:spPr bwMode="auto">
            <a:xfrm>
              <a:off x="8027932" y="3176336"/>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fontAlgn="auto">
                <a:lnSpc>
                  <a:spcPct val="130000"/>
                </a:lnSpc>
                <a:spcBef>
                  <a:spcPts val="0"/>
                </a:spcBef>
                <a:spcAft>
                  <a:spcPts val="0"/>
                </a:spcAft>
                <a:defRPr/>
              </a:pPr>
              <a:r>
                <a:rPr lang="zh-CN" altLang="en-US" sz="1200" kern="0" dirty="0">
                  <a:solidFill>
                    <a:sysClr val="window" lastClr="FFFFFF">
                      <a:lumMod val="50000"/>
                    </a:sysClr>
                  </a:solidFill>
                  <a:latin typeface="Agency FB"/>
                  <a:ea typeface="宋体"/>
                </a:rPr>
                <a:t>此处添加详细文本描述，建议与标题相关并符合整体语言风格。</a:t>
              </a:r>
              <a:endParaRPr lang="en-US" altLang="zh-CN" sz="1200" kern="0" dirty="0">
                <a:solidFill>
                  <a:sysClr val="window" lastClr="FFFFFF">
                    <a:lumMod val="50000"/>
                  </a:sysClr>
                </a:solidFill>
                <a:latin typeface="Agency FB"/>
                <a:ea typeface="宋体"/>
              </a:endParaRPr>
            </a:p>
          </p:txBody>
        </p:sp>
      </p:grpSp>
      <p:grpSp>
        <p:nvGrpSpPr>
          <p:cNvPr id="53" name="组合 52"/>
          <p:cNvGrpSpPr/>
          <p:nvPr/>
        </p:nvGrpSpPr>
        <p:grpSpPr>
          <a:xfrm>
            <a:off x="5002102" y="4157351"/>
            <a:ext cx="3376197" cy="732996"/>
            <a:chOff x="6668310" y="4709999"/>
            <a:chExt cx="4500815" cy="977027"/>
          </a:xfrm>
        </p:grpSpPr>
        <p:sp>
          <p:nvSpPr>
            <p:cNvPr id="54" name="MH_Other_11"/>
            <p:cNvSpPr/>
            <p:nvPr>
              <p:custDataLst>
                <p:tags r:id="rId2"/>
              </p:custDataLst>
            </p:nvPr>
          </p:nvSpPr>
          <p:spPr>
            <a:xfrm flipV="1">
              <a:off x="6668310" y="4798836"/>
              <a:ext cx="1220402" cy="439134"/>
            </a:xfrm>
            <a:custGeom>
              <a:avLst/>
              <a:gdLst>
                <a:gd name="connsiteX0" fmla="*/ 0 w 2286000"/>
                <a:gd name="connsiteY0" fmla="*/ 472440 h 472440"/>
                <a:gd name="connsiteX1" fmla="*/ 472440 w 2286000"/>
                <a:gd name="connsiteY1" fmla="*/ 0 h 472440"/>
                <a:gd name="connsiteX2" fmla="*/ 2286000 w 2286000"/>
                <a:gd name="connsiteY2" fmla="*/ 0 h 472440"/>
              </a:gdLst>
              <a:ahLst/>
              <a:cxnLst>
                <a:cxn ang="0">
                  <a:pos x="connsiteX0" y="connsiteY0"/>
                </a:cxn>
                <a:cxn ang="0">
                  <a:pos x="connsiteX1" y="connsiteY1"/>
                </a:cxn>
                <a:cxn ang="0">
                  <a:pos x="connsiteX2" y="connsiteY2"/>
                </a:cxn>
              </a:cxnLst>
              <a:rect l="l" t="t" r="r" b="b"/>
              <a:pathLst>
                <a:path w="2286000" h="472440">
                  <a:moveTo>
                    <a:pt x="0" y="472440"/>
                  </a:moveTo>
                  <a:lnTo>
                    <a:pt x="472440" y="0"/>
                  </a:lnTo>
                  <a:lnTo>
                    <a:pt x="2286000" y="0"/>
                  </a:lnTo>
                </a:path>
              </a:pathLst>
            </a:custGeom>
            <a:noFill/>
            <a:ln w="19050" cap="flat" cmpd="sng" algn="ctr">
              <a:solidFill>
                <a:srgbClr val="ADADAD"/>
              </a:solidFill>
              <a:prstDash val="sysDot"/>
              <a:miter lim="800000"/>
              <a:headEnd type="oval" w="sm" len="sm"/>
              <a:tailEnd type="oval" w="sm" len="sm"/>
            </a:ln>
            <a:effectLst/>
          </p:spPr>
          <p:txBody>
            <a:bodyPr anchor="ctr">
              <a:normAutofit/>
            </a:bodyPr>
            <a:lstStyle/>
            <a:p>
              <a:pPr algn="ctr" fontAlgn="auto">
                <a:spcBef>
                  <a:spcPts val="0"/>
                </a:spcBef>
                <a:spcAft>
                  <a:spcPts val="0"/>
                </a:spcAft>
                <a:defRPr/>
              </a:pPr>
              <a:endParaRPr lang="zh-CN" altLang="en-US" sz="900" kern="0">
                <a:solidFill>
                  <a:sysClr val="window" lastClr="FFFFFF">
                    <a:lumMod val="50000"/>
                  </a:sysClr>
                </a:solidFill>
                <a:latin typeface="Calibri" panose="020F0502020204030204"/>
              </a:endParaRPr>
            </a:p>
          </p:txBody>
        </p:sp>
        <p:sp>
          <p:nvSpPr>
            <p:cNvPr id="55" name="MH_SubTitle_1"/>
            <p:cNvSpPr txBox="1">
              <a:spLocks noChangeArrowheads="1"/>
            </p:cNvSpPr>
            <p:nvPr>
              <p:custDataLst>
                <p:tags r:id="rId3"/>
              </p:custDataLst>
            </p:nvPr>
          </p:nvSpPr>
          <p:spPr bwMode="auto">
            <a:xfrm>
              <a:off x="8055021" y="4709999"/>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fontAlgn="auto">
                <a:lnSpc>
                  <a:spcPct val="130000"/>
                </a:lnSpc>
                <a:spcBef>
                  <a:spcPts val="0"/>
                </a:spcBef>
                <a:spcAft>
                  <a:spcPts val="0"/>
                </a:spcAft>
                <a:defRPr/>
              </a:pPr>
              <a:r>
                <a:rPr lang="zh-CN" altLang="en-US" sz="1200" kern="0" dirty="0">
                  <a:solidFill>
                    <a:sysClr val="window" lastClr="FFFFFF">
                      <a:lumMod val="50000"/>
                    </a:sysClr>
                  </a:solidFill>
                  <a:latin typeface="Agency FB"/>
                  <a:ea typeface="宋体"/>
                </a:rPr>
                <a:t>此处添加详细文本描述，建议与标题相关并符合整体语言风格。</a:t>
              </a:r>
              <a:endParaRPr lang="en-US" altLang="zh-CN" sz="1200" kern="0" dirty="0">
                <a:solidFill>
                  <a:sysClr val="window" lastClr="FFFFFF">
                    <a:lumMod val="50000"/>
                  </a:sysClr>
                </a:solidFill>
                <a:latin typeface="Agency FB"/>
                <a:ea typeface="宋体"/>
              </a:endParaRPr>
            </a:p>
          </p:txBody>
        </p:sp>
      </p:gr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p:cTn id="12" dur="500" fill="hold"/>
                                        <p:tgtEl>
                                          <p:spTgt spid="37"/>
                                        </p:tgtEl>
                                        <p:attrNameLst>
                                          <p:attrName>ppt_w</p:attrName>
                                        </p:attrNameLst>
                                      </p:cBhvr>
                                      <p:tavLst>
                                        <p:tav tm="0">
                                          <p:val>
                                            <p:fltVal val="0"/>
                                          </p:val>
                                        </p:tav>
                                        <p:tav tm="100000">
                                          <p:val>
                                            <p:strVal val="#ppt_w"/>
                                          </p:val>
                                        </p:tav>
                                      </p:tavLst>
                                    </p:anim>
                                    <p:anim calcmode="lin" valueType="num">
                                      <p:cBhvr>
                                        <p:cTn id="13" dur="500" fill="hold"/>
                                        <p:tgtEl>
                                          <p:spTgt spid="37"/>
                                        </p:tgtEl>
                                        <p:attrNameLst>
                                          <p:attrName>ppt_h</p:attrName>
                                        </p:attrNameLst>
                                      </p:cBhvr>
                                      <p:tavLst>
                                        <p:tav tm="0">
                                          <p:val>
                                            <p:fltVal val="0"/>
                                          </p:val>
                                        </p:tav>
                                        <p:tav tm="100000">
                                          <p:val>
                                            <p:strVal val="#ppt_h"/>
                                          </p:val>
                                        </p:tav>
                                      </p:tavLst>
                                    </p:anim>
                                    <p:animEffect transition="in" filter="fade">
                                      <p:cBhvr>
                                        <p:cTn id="14" dur="500"/>
                                        <p:tgtEl>
                                          <p:spTgt spid="37"/>
                                        </p:tgtEl>
                                      </p:cBhvr>
                                    </p:animEffect>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47"/>
                                        </p:tgtEl>
                                        <p:attrNameLst>
                                          <p:attrName>style.visibility</p:attrName>
                                        </p:attrNameLst>
                                      </p:cBhvr>
                                      <p:to>
                                        <p:strVal val="visible"/>
                                      </p:to>
                                    </p:set>
                                    <p:animEffect transition="in" filter="wipe(left)">
                                      <p:cBhvr>
                                        <p:cTn id="18" dur="500"/>
                                        <p:tgtEl>
                                          <p:spTgt spid="47"/>
                                        </p:tgtEl>
                                      </p:cBhvr>
                                    </p:animEffect>
                                  </p:childTnLst>
                                </p:cTn>
                              </p:par>
                              <p:par>
                                <p:cTn id="19" presetID="22" presetClass="entr" presetSubtype="8" fill="hold" nodeType="withEffect">
                                  <p:stCondLst>
                                    <p:cond delay="0"/>
                                  </p:stCondLst>
                                  <p:childTnLst>
                                    <p:set>
                                      <p:cBhvr>
                                        <p:cTn id="20" dur="1" fill="hold">
                                          <p:stCondLst>
                                            <p:cond delay="0"/>
                                          </p:stCondLst>
                                        </p:cTn>
                                        <p:tgtEl>
                                          <p:spTgt spid="50"/>
                                        </p:tgtEl>
                                        <p:attrNameLst>
                                          <p:attrName>style.visibility</p:attrName>
                                        </p:attrNameLst>
                                      </p:cBhvr>
                                      <p:to>
                                        <p:strVal val="visible"/>
                                      </p:to>
                                    </p:set>
                                    <p:animEffect transition="in" filter="wipe(left)">
                                      <p:cBhvr>
                                        <p:cTn id="21" dur="500"/>
                                        <p:tgtEl>
                                          <p:spTgt spid="50"/>
                                        </p:tgtEl>
                                      </p:cBhvr>
                                    </p:animEffect>
                                  </p:childTnLst>
                                </p:cTn>
                              </p:par>
                              <p:par>
                                <p:cTn id="22" presetID="22" presetClass="entr" presetSubtype="8" fill="hold" nodeType="withEffect">
                                  <p:stCondLst>
                                    <p:cond delay="0"/>
                                  </p:stCondLst>
                                  <p:childTnLst>
                                    <p:set>
                                      <p:cBhvr>
                                        <p:cTn id="23" dur="1" fill="hold">
                                          <p:stCondLst>
                                            <p:cond delay="0"/>
                                          </p:stCondLst>
                                        </p:cTn>
                                        <p:tgtEl>
                                          <p:spTgt spid="53"/>
                                        </p:tgtEl>
                                        <p:attrNameLst>
                                          <p:attrName>style.visibility</p:attrName>
                                        </p:attrNameLst>
                                      </p:cBhvr>
                                      <p:to>
                                        <p:strVal val="visible"/>
                                      </p:to>
                                    </p:set>
                                    <p:animEffect transition="in" filter="wipe(left)">
                                      <p:cBhvr>
                                        <p:cTn id="24" dur="500"/>
                                        <p:tgtEl>
                                          <p:spTgt spid="53"/>
                                        </p:tgtEl>
                                      </p:cBhvr>
                                    </p:animEffect>
                                  </p:childTnLst>
                                </p:cTn>
                              </p:par>
                              <p:par>
                                <p:cTn id="25" presetID="22" presetClass="entr" presetSubtype="2" fill="hold" nodeType="with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wipe(right)">
                                      <p:cBhvr>
                                        <p:cTn id="27" dur="500"/>
                                        <p:tgtEl>
                                          <p:spTgt spid="44"/>
                                        </p:tgtEl>
                                      </p:cBhvr>
                                    </p:animEffect>
                                  </p:childTnLst>
                                </p:cTn>
                              </p:par>
                              <p:par>
                                <p:cTn id="28" presetID="22" presetClass="entr" presetSubtype="2"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right)">
                                      <p:cBhvr>
                                        <p:cTn id="30" dur="500"/>
                                        <p:tgtEl>
                                          <p:spTgt spid="41"/>
                                        </p:tgtEl>
                                      </p:cBhvr>
                                    </p:animEffect>
                                  </p:childTnLst>
                                </p:cTn>
                              </p:par>
                              <p:par>
                                <p:cTn id="31" presetID="22" presetClass="entr" presetSubtype="2" fill="hold" nodeType="with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wipe(right)">
                                      <p:cBhvr>
                                        <p:cTn id="33" dur="500"/>
                                        <p:tgtEl>
                                          <p:spTgt spid="38"/>
                                        </p:tgtEl>
                                      </p:cBhvr>
                                    </p:animEffect>
                                  </p:childTnLst>
                                </p:cTn>
                              </p:par>
                              <p:par>
                                <p:cTn id="34" presetID="26" presetClass="emph" presetSubtype="0" fill="hold" nodeType="withEffect">
                                  <p:stCondLst>
                                    <p:cond delay="0"/>
                                  </p:stCondLst>
                                  <p:childTnLst>
                                    <p:animEffect transition="out" filter="fade">
                                      <p:cBhvr>
                                        <p:cTn id="35" dur="500" tmFilter="0, 0; .2, .5; .8, .5; 1, 0"/>
                                        <p:tgtEl>
                                          <p:spTgt spid="29"/>
                                        </p:tgtEl>
                                      </p:cBhvr>
                                    </p:animEffect>
                                    <p:animScale>
                                      <p:cBhvr>
                                        <p:cTn id="36" dur="250" autoRev="1" fill="hold"/>
                                        <p:tgtEl>
                                          <p:spTgt spid="2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TextBox 75"/>
          <p:cNvSpPr txBox="1"/>
          <p:nvPr/>
        </p:nvSpPr>
        <p:spPr>
          <a:xfrm>
            <a:off x="540346" y="3830830"/>
            <a:ext cx="2952750" cy="365485"/>
          </a:xfrm>
          <a:prstGeom prst="rect">
            <a:avLst/>
          </a:prstGeom>
          <a:noFill/>
        </p:spPr>
        <p:txBody>
          <a:bodyPr wrap="square" lIns="57150" tIns="28575" rIns="57150" bIns="28575" rtlCol="0">
            <a:spAutoFit/>
          </a:bodyPr>
          <a:lstStyle/>
          <a:p>
            <a:pPr defTabSz="685800" fontAlgn="auto">
              <a:spcBef>
                <a:spcPts val="0"/>
              </a:spcBef>
              <a:spcAft>
                <a:spcPts val="0"/>
              </a:spcAft>
            </a:pPr>
            <a:r>
              <a:rPr lang="zh-CN" altLang="en-US" sz="2000" b="1" dirty="0">
                <a:solidFill>
                  <a:srgbClr val="FA783A"/>
                </a:solidFill>
                <a:latin typeface="微软雅黑" panose="020B0503020204020204" pitchFamily="34" charset="-122"/>
                <a:ea typeface="微软雅黑" panose="020B0503020204020204" pitchFamily="34" charset="-122"/>
              </a:rPr>
              <a:t>文字标题内容</a:t>
            </a:r>
            <a:endParaRPr lang="en-US" altLang="zh-CN" sz="2000" b="1" dirty="0">
              <a:solidFill>
                <a:srgbClr val="FA783A"/>
              </a:solidFill>
              <a:latin typeface="微软雅黑" panose="020B0503020204020204" pitchFamily="34" charset="-122"/>
              <a:ea typeface="微软雅黑" panose="020B0503020204020204" pitchFamily="34" charset="-122"/>
            </a:endParaRPr>
          </a:p>
        </p:txBody>
      </p:sp>
      <p:sp>
        <p:nvSpPr>
          <p:cNvPr id="77" name="TextBox 76"/>
          <p:cNvSpPr txBox="1"/>
          <p:nvPr/>
        </p:nvSpPr>
        <p:spPr>
          <a:xfrm>
            <a:off x="540347" y="4207601"/>
            <a:ext cx="2689165" cy="953851"/>
          </a:xfrm>
          <a:prstGeom prst="rect">
            <a:avLst/>
          </a:prstGeom>
          <a:noFill/>
        </p:spPr>
        <p:txBody>
          <a:bodyPr wrap="square" lIns="57150" tIns="28575" rIns="57150" bIns="28575" rtlCol="0">
            <a:spAutoFit/>
          </a:bodyPr>
          <a:lstStyle/>
          <a:p>
            <a:pPr fontAlgn="auto">
              <a:lnSpc>
                <a:spcPct val="150000"/>
              </a:lnSpc>
              <a:spcBef>
                <a:spcPts val="0"/>
              </a:spcBef>
              <a:spcAft>
                <a:spcPts val="0"/>
              </a:spcAft>
            </a:pPr>
            <a:r>
              <a:rPr lang="zh-CN" altLang="en-US" sz="10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单击此处添加文本单击此处添加</a:t>
            </a:r>
            <a:r>
              <a:rPr lang="zh-CN" altLang="en-US" sz="1000" kern="0" dirty="0" smtClean="0">
                <a:solidFill>
                  <a:sysClr val="windowText" lastClr="000000">
                    <a:lumMod val="65000"/>
                    <a:lumOff val="35000"/>
                  </a:sysClr>
                </a:solidFill>
                <a:latin typeface="微软雅黑" panose="020B0503020204020204" pitchFamily="34" charset="-122"/>
                <a:ea typeface="微软雅黑" panose="020B0503020204020204" pitchFamily="34" charset="-122"/>
              </a:rPr>
              <a:t>文本</a:t>
            </a:r>
            <a:r>
              <a:rPr lang="zh-CN" altLang="en-US" sz="10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单击此处添加文本单击此处添加</a:t>
            </a:r>
            <a:r>
              <a:rPr lang="zh-CN" altLang="en-US" sz="1000" kern="0" dirty="0" smtClean="0">
                <a:solidFill>
                  <a:sysClr val="windowText" lastClr="000000">
                    <a:lumMod val="65000"/>
                    <a:lumOff val="35000"/>
                  </a:sysClr>
                </a:solidFill>
                <a:latin typeface="微软雅黑" panose="020B0503020204020204" pitchFamily="34" charset="-122"/>
                <a:ea typeface="微软雅黑" panose="020B0503020204020204" pitchFamily="34" charset="-122"/>
              </a:rPr>
              <a:t>文本单击</a:t>
            </a:r>
            <a:r>
              <a:rPr lang="zh-CN" altLang="en-US" sz="10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此处添加文本单击此处添加文本单击此处添加文本单击此处添加</a:t>
            </a:r>
            <a:r>
              <a:rPr lang="zh-CN" altLang="en-US" sz="1000" kern="0" dirty="0" smtClean="0">
                <a:solidFill>
                  <a:sysClr val="windowText" lastClr="000000">
                    <a:lumMod val="65000"/>
                    <a:lumOff val="35000"/>
                  </a:sysClr>
                </a:solidFill>
                <a:latin typeface="微软雅黑" panose="020B0503020204020204" pitchFamily="34" charset="-122"/>
                <a:ea typeface="微软雅黑" panose="020B0503020204020204" pitchFamily="34" charset="-122"/>
              </a:rPr>
              <a:t>文本</a:t>
            </a:r>
            <a:endParaRPr lang="en-US" sz="1000"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pic>
        <p:nvPicPr>
          <p:cNvPr id="78" name="Picture 5" descr="C:\Users\Administrator\Desktop\rt\QQ截图20170217142252.jpgQQ截图2017021714225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728773" y="2166682"/>
            <a:ext cx="2409190" cy="1500998"/>
          </a:xfrm>
          <a:prstGeom prst="rect">
            <a:avLst/>
          </a:prstGeom>
          <a:solidFill>
            <a:srgbClr val="00B0F0"/>
          </a:solidFill>
          <a:ln w="57150">
            <a:gradFill>
              <a:gsLst>
                <a:gs pos="0">
                  <a:sysClr val="window" lastClr="FFFFFF"/>
                </a:gs>
                <a:gs pos="100000">
                  <a:sysClr val="window" lastClr="FFFFFF">
                    <a:lumMod val="85000"/>
                  </a:sysClr>
                </a:gs>
              </a:gsLst>
              <a:lin ang="5400000" scaled="0"/>
            </a:gradFill>
          </a:ln>
          <a:effectLst>
            <a:outerShdw blurRad="228600" dist="114300" dir="6840000" sx="99000" sy="99000" algn="tl" rotWithShape="0">
              <a:prstClr val="black">
                <a:alpha val="40000"/>
              </a:prstClr>
            </a:outerShdw>
          </a:effectLst>
        </p:spPr>
      </p:pic>
      <p:grpSp>
        <p:nvGrpSpPr>
          <p:cNvPr id="79" name="组合 78"/>
          <p:cNvGrpSpPr/>
          <p:nvPr/>
        </p:nvGrpSpPr>
        <p:grpSpPr>
          <a:xfrm>
            <a:off x="4726999" y="1518610"/>
            <a:ext cx="1326720" cy="1326900"/>
            <a:chOff x="4726999" y="772344"/>
            <a:chExt cx="1326720" cy="1326900"/>
          </a:xfrm>
        </p:grpSpPr>
        <p:grpSp>
          <p:nvGrpSpPr>
            <p:cNvPr id="80" name="组合 79"/>
            <p:cNvGrpSpPr/>
            <p:nvPr/>
          </p:nvGrpSpPr>
          <p:grpSpPr>
            <a:xfrm>
              <a:off x="4726999" y="772344"/>
              <a:ext cx="1326720" cy="1326900"/>
              <a:chOff x="4926840" y="1732375"/>
              <a:chExt cx="1656097" cy="1656098"/>
            </a:xfrm>
          </p:grpSpPr>
          <p:sp>
            <p:nvSpPr>
              <p:cNvPr id="84" name="任意多边形 83"/>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ysClr val="window" lastClr="FFFFFF"/>
                  </a:gs>
                  <a:gs pos="100000">
                    <a:srgbClr val="E2E2E2"/>
                  </a:gs>
                </a:gsLst>
                <a:lin ang="2700000" scaled="1"/>
              </a:gradFill>
              <a:ln w="25400" cap="flat" cmpd="sng" algn="ctr">
                <a:noFill/>
                <a:prstDash val="solid"/>
              </a:ln>
              <a:effectLst>
                <a:outerShdw blurRad="190500" dist="88900" dir="2700000" algn="tl" rotWithShape="0">
                  <a:prstClr val="black">
                    <a:alpha val="30000"/>
                  </a:prstClr>
                </a:outerShdw>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85" name="椭圆 84"/>
              <p:cNvSpPr/>
              <p:nvPr/>
            </p:nvSpPr>
            <p:spPr>
              <a:xfrm>
                <a:off x="5189938" y="1995474"/>
                <a:ext cx="1129900" cy="1129900"/>
              </a:xfrm>
              <a:prstGeom prst="ellipse">
                <a:avLst/>
              </a:prstGeom>
              <a:solidFill>
                <a:srgbClr val="EC6C3E"/>
              </a:solidFill>
              <a:ln w="254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88900" dist="38100" dir="13500000">
                  <a:prstClr val="black">
                    <a:alpha val="4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86" name="椭圆 85"/>
              <p:cNvSpPr/>
              <p:nvPr/>
            </p:nvSpPr>
            <p:spPr>
              <a:xfrm>
                <a:off x="5313048" y="2122912"/>
                <a:ext cx="883681" cy="883682"/>
              </a:xfrm>
              <a:prstGeom prst="ellipse">
                <a:avLst/>
              </a:prstGeom>
              <a:gradFill>
                <a:gsLst>
                  <a:gs pos="0">
                    <a:sysClr val="window" lastClr="FFFFFF">
                      <a:lumMod val="85000"/>
                    </a:sysClr>
                  </a:gs>
                  <a:gs pos="100000">
                    <a:sysClr val="window" lastClr="FFFFFF"/>
                  </a:gs>
                </a:gsLst>
                <a:lin ang="2700000" scaled="1"/>
              </a:gradFill>
              <a:ln w="25400" cap="flat" cmpd="sng" algn="ctr">
                <a:gradFill flip="none" rotWithShape="1">
                  <a:gsLst>
                    <a:gs pos="100000">
                      <a:sysClr val="window" lastClr="FFFFFF">
                        <a:lumMod val="85000"/>
                      </a:sysClr>
                    </a:gs>
                    <a:gs pos="0">
                      <a:sysClr val="window" lastClr="FFFFFF"/>
                    </a:gs>
                  </a:gsLst>
                  <a:lin ang="2700000" scaled="1"/>
                  <a:tileRect/>
                </a:gradFill>
                <a:prstDash val="solid"/>
              </a:ln>
              <a:effectLst>
                <a:outerShdw blurRad="88900" dist="381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81" name="组合 80"/>
            <p:cNvGrpSpPr/>
            <p:nvPr/>
          </p:nvGrpSpPr>
          <p:grpSpPr>
            <a:xfrm>
              <a:off x="4976892" y="1078222"/>
              <a:ext cx="750218" cy="597158"/>
              <a:chOff x="4123036" y="1090209"/>
              <a:chExt cx="1000117" cy="795964"/>
            </a:xfrm>
          </p:grpSpPr>
          <p:sp>
            <p:nvSpPr>
              <p:cNvPr id="82" name="文本框 37"/>
              <p:cNvSpPr txBox="1"/>
              <p:nvPr/>
            </p:nvSpPr>
            <p:spPr>
              <a:xfrm>
                <a:off x="4123036" y="1090209"/>
                <a:ext cx="1000117" cy="73843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smtClean="0">
                    <a:ln>
                      <a:noFill/>
                    </a:ln>
                    <a:solidFill>
                      <a:srgbClr val="EC6C3E"/>
                    </a:solidFill>
                    <a:effectLst/>
                    <a:uLnTx/>
                    <a:uFillTx/>
                    <a:latin typeface="Impact" panose="020B0806030902050204" pitchFamily="34" charset="0"/>
                    <a:ea typeface="宋体"/>
                  </a:rPr>
                  <a:t>01</a:t>
                </a:r>
                <a:endParaRPr kumimoji="0" lang="zh-CN" altLang="en-US" sz="3000" b="0" i="0" u="none" strike="noStrike" kern="0" cap="none" spc="0" normalizeH="0" baseline="0" noProof="0" dirty="0" smtClean="0">
                  <a:ln>
                    <a:noFill/>
                  </a:ln>
                  <a:solidFill>
                    <a:srgbClr val="EC6C3E"/>
                  </a:solidFill>
                  <a:effectLst/>
                  <a:uLnTx/>
                  <a:uFillTx/>
                  <a:latin typeface="Impact" panose="020B0806030902050204" pitchFamily="34" charset="0"/>
                  <a:ea typeface="宋体"/>
                </a:endParaRPr>
              </a:p>
            </p:txBody>
          </p:sp>
          <p:sp>
            <p:nvSpPr>
              <p:cNvPr id="83" name="文本框 38"/>
              <p:cNvSpPr txBox="1"/>
              <p:nvPr/>
            </p:nvSpPr>
            <p:spPr>
              <a:xfrm>
                <a:off x="4266700" y="1619516"/>
                <a:ext cx="740410" cy="266657"/>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OPTION</a:t>
                </a:r>
                <a:endParaRPr kumimoji="0" lang="zh-CN" altLang="en-US" sz="700"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endParaRPr>
              </a:p>
            </p:txBody>
          </p:sp>
        </p:grpSp>
      </p:grpSp>
      <p:grpSp>
        <p:nvGrpSpPr>
          <p:cNvPr id="87" name="组合 86"/>
          <p:cNvGrpSpPr/>
          <p:nvPr/>
        </p:nvGrpSpPr>
        <p:grpSpPr>
          <a:xfrm>
            <a:off x="6161346" y="1578631"/>
            <a:ext cx="2014036" cy="724260"/>
            <a:chOff x="6161346" y="832365"/>
            <a:chExt cx="2014036" cy="724260"/>
          </a:xfrm>
        </p:grpSpPr>
        <p:grpSp>
          <p:nvGrpSpPr>
            <p:cNvPr id="88" name="组合 87"/>
            <p:cNvGrpSpPr/>
            <p:nvPr/>
          </p:nvGrpSpPr>
          <p:grpSpPr>
            <a:xfrm>
              <a:off x="6161346" y="870371"/>
              <a:ext cx="2014036" cy="686254"/>
              <a:chOff x="5947699" y="908862"/>
              <a:chExt cx="2684915" cy="914723"/>
            </a:xfrm>
          </p:grpSpPr>
          <p:grpSp>
            <p:nvGrpSpPr>
              <p:cNvPr id="90" name="组合 89"/>
              <p:cNvGrpSpPr/>
              <p:nvPr/>
            </p:nvGrpSpPr>
            <p:grpSpPr>
              <a:xfrm flipV="1">
                <a:off x="5947699" y="1317986"/>
                <a:ext cx="2684915" cy="333365"/>
                <a:chOff x="5272248" y="4626108"/>
                <a:chExt cx="2684915" cy="333365"/>
              </a:xfrm>
            </p:grpSpPr>
            <p:sp>
              <p:nvSpPr>
                <p:cNvPr id="93" name="椭圆 92"/>
                <p:cNvSpPr/>
                <p:nvPr/>
              </p:nvSpPr>
              <p:spPr>
                <a:xfrm>
                  <a:off x="5272248" y="4626108"/>
                  <a:ext cx="81021" cy="81021"/>
                </a:xfrm>
                <a:prstGeom prst="ellipse">
                  <a:avLst/>
                </a:prstGeom>
                <a:solidFill>
                  <a:sysClr val="window" lastClr="FFFFFF">
                    <a:lumMod val="65000"/>
                  </a:sysClr>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94" name="任意多边形 93"/>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cap="flat" cmpd="sng" algn="ctr">
                  <a:solidFill>
                    <a:sysClr val="window" lastClr="FFFFFF">
                      <a:lumMod val="65000"/>
                    </a:sysClr>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91" name="文本框 100"/>
              <p:cNvSpPr txBox="1"/>
              <p:nvPr/>
            </p:nvSpPr>
            <p:spPr>
              <a:xfrm>
                <a:off x="6852147" y="908862"/>
                <a:ext cx="1780467" cy="430754"/>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EC6C3E"/>
                    </a:solidFill>
                    <a:effectLst/>
                    <a:uLnTx/>
                    <a:uFillTx/>
                    <a:latin typeface="时尚中黑简体" panose="01010104010101010101" pitchFamily="2" charset="-122"/>
                    <a:ea typeface="时尚中黑简体" panose="01010104010101010101" pitchFamily="2" charset="-122"/>
                  </a:rPr>
                  <a:t>在此添加标题</a:t>
                </a:r>
              </a:p>
            </p:txBody>
          </p:sp>
          <p:sp>
            <p:nvSpPr>
              <p:cNvPr id="92" name="文本框 101"/>
              <p:cNvSpPr txBox="1"/>
              <p:nvPr/>
            </p:nvSpPr>
            <p:spPr>
              <a:xfrm>
                <a:off x="6290683" y="1331294"/>
                <a:ext cx="2341931" cy="492291"/>
              </a:xfrm>
              <a:prstGeom prst="rect">
                <a:avLst/>
              </a:prstGeom>
              <a:noFill/>
            </p:spPr>
            <p:txBody>
              <a:bodyPr wrap="square" rtlCol="0">
                <a:spAutoFit/>
              </a:bodyPr>
              <a:lstStyle/>
              <a:p>
                <a:pPr marL="0" marR="0" lvl="0" indent="0" algn="just" defTabSz="6858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中国最大的原创</a:t>
                </a:r>
                <a:r>
                  <a:rPr kumimoji="0" lang="en-US" altLang="zh-CN"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p>
            </p:txBody>
          </p:sp>
        </p:grpSp>
        <p:sp>
          <p:nvSpPr>
            <p:cNvPr id="89" name="Freeform 57"/>
            <p:cNvSpPr>
              <a:spLocks noEditPoints="1"/>
            </p:cNvSpPr>
            <p:nvPr/>
          </p:nvSpPr>
          <p:spPr bwMode="auto">
            <a:xfrm>
              <a:off x="6521102" y="832365"/>
              <a:ext cx="295909" cy="296519"/>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ysClr val="windowText" lastClr="000000">
                <a:lumMod val="50000"/>
                <a:lumOff val="50000"/>
                <a:alpha val="40000"/>
              </a:sysClr>
            </a:solidFill>
            <a:ln>
              <a:noFill/>
            </a:ln>
          </p:spPr>
          <p:txBody>
            <a:bodyPr vert="horz" wrap="square" lIns="68589" tIns="34295" rIns="68589" bIns="34295"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prstClr val="black"/>
                </a:solidFill>
                <a:effectLst/>
                <a:uLnTx/>
                <a:uFillTx/>
                <a:latin typeface="Calibri"/>
                <a:ea typeface="宋体"/>
              </a:endParaRPr>
            </a:p>
          </p:txBody>
        </p:sp>
      </p:grpSp>
      <p:grpSp>
        <p:nvGrpSpPr>
          <p:cNvPr id="95" name="组合 94"/>
          <p:cNvGrpSpPr/>
          <p:nvPr/>
        </p:nvGrpSpPr>
        <p:grpSpPr>
          <a:xfrm>
            <a:off x="5871126" y="2564233"/>
            <a:ext cx="943420" cy="943546"/>
            <a:chOff x="5871126" y="1817967"/>
            <a:chExt cx="943420" cy="943546"/>
          </a:xfrm>
        </p:grpSpPr>
        <p:grpSp>
          <p:nvGrpSpPr>
            <p:cNvPr id="96" name="组合 95"/>
            <p:cNvGrpSpPr/>
            <p:nvPr/>
          </p:nvGrpSpPr>
          <p:grpSpPr>
            <a:xfrm>
              <a:off x="5871126" y="1817967"/>
              <a:ext cx="943420" cy="943546"/>
              <a:chOff x="4926840" y="1732375"/>
              <a:chExt cx="1656097" cy="1656098"/>
            </a:xfrm>
          </p:grpSpPr>
          <p:sp>
            <p:nvSpPr>
              <p:cNvPr id="100" name="任意多边形 99"/>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ysClr val="window" lastClr="FFFFFF"/>
                  </a:gs>
                  <a:gs pos="100000">
                    <a:srgbClr val="E2E2E2"/>
                  </a:gs>
                </a:gsLst>
                <a:lin ang="2700000" scaled="1"/>
              </a:gradFill>
              <a:ln w="25400" cap="flat" cmpd="sng" algn="ctr">
                <a:noFill/>
                <a:prstDash val="solid"/>
              </a:ln>
              <a:effectLst>
                <a:outerShdw blurRad="190500" dist="88900" dir="2700000" algn="tl" rotWithShape="0">
                  <a:prstClr val="black">
                    <a:alpha val="30000"/>
                  </a:prstClr>
                </a:outerShdw>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01" name="椭圆 100"/>
              <p:cNvSpPr/>
              <p:nvPr/>
            </p:nvSpPr>
            <p:spPr>
              <a:xfrm>
                <a:off x="5189938" y="1995474"/>
                <a:ext cx="1129900" cy="1129900"/>
              </a:xfrm>
              <a:prstGeom prst="ellipse">
                <a:avLst/>
              </a:prstGeom>
              <a:solidFill>
                <a:srgbClr val="E3413E"/>
              </a:solidFill>
              <a:ln w="254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88900" dist="38100" dir="13500000">
                  <a:prstClr val="black">
                    <a:alpha val="4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02" name="椭圆 101"/>
              <p:cNvSpPr/>
              <p:nvPr/>
            </p:nvSpPr>
            <p:spPr>
              <a:xfrm>
                <a:off x="5313048" y="2122912"/>
                <a:ext cx="883681" cy="883682"/>
              </a:xfrm>
              <a:prstGeom prst="ellipse">
                <a:avLst/>
              </a:prstGeom>
              <a:gradFill>
                <a:gsLst>
                  <a:gs pos="0">
                    <a:sysClr val="window" lastClr="FFFFFF">
                      <a:lumMod val="85000"/>
                    </a:sysClr>
                  </a:gs>
                  <a:gs pos="100000">
                    <a:sysClr val="window" lastClr="FFFFFF"/>
                  </a:gs>
                </a:gsLst>
                <a:lin ang="2700000" scaled="1"/>
              </a:gradFill>
              <a:ln w="25400" cap="flat" cmpd="sng" algn="ctr">
                <a:gradFill flip="none" rotWithShape="1">
                  <a:gsLst>
                    <a:gs pos="100000">
                      <a:sysClr val="window" lastClr="FFFFFF">
                        <a:lumMod val="85000"/>
                      </a:sysClr>
                    </a:gs>
                    <a:gs pos="0">
                      <a:sysClr val="window" lastClr="FFFFFF"/>
                    </a:gs>
                  </a:gsLst>
                  <a:lin ang="2700000" scaled="1"/>
                  <a:tileRect/>
                </a:gradFill>
                <a:prstDash val="solid"/>
              </a:ln>
              <a:effectLst>
                <a:outerShdw blurRad="88900" dist="381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97" name="组合 96"/>
            <p:cNvGrpSpPr/>
            <p:nvPr/>
          </p:nvGrpSpPr>
          <p:grpSpPr>
            <a:xfrm>
              <a:off x="5985004" y="2009498"/>
              <a:ext cx="750218" cy="540205"/>
              <a:chOff x="4123036" y="1134371"/>
              <a:chExt cx="1000117" cy="720051"/>
            </a:xfrm>
          </p:grpSpPr>
          <p:sp>
            <p:nvSpPr>
              <p:cNvPr id="98" name="文本框 43"/>
              <p:cNvSpPr txBox="1"/>
              <p:nvPr/>
            </p:nvSpPr>
            <p:spPr>
              <a:xfrm>
                <a:off x="4123036" y="1134371"/>
                <a:ext cx="1000117" cy="676899"/>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smtClean="0">
                    <a:ln>
                      <a:noFill/>
                    </a:ln>
                    <a:solidFill>
                      <a:srgbClr val="E3413E"/>
                    </a:solidFill>
                    <a:effectLst/>
                    <a:uLnTx/>
                    <a:uFillTx/>
                    <a:latin typeface="Impact" panose="020B0806030902050204" pitchFamily="34" charset="0"/>
                    <a:ea typeface="宋体"/>
                  </a:rPr>
                  <a:t>02</a:t>
                </a:r>
                <a:endParaRPr kumimoji="0" lang="zh-CN" altLang="en-US" sz="2700" b="0" i="0" u="none" strike="noStrike" kern="0" cap="none" spc="0" normalizeH="0" baseline="0" noProof="0" dirty="0" smtClean="0">
                  <a:ln>
                    <a:noFill/>
                  </a:ln>
                  <a:solidFill>
                    <a:srgbClr val="E3413E"/>
                  </a:solidFill>
                  <a:effectLst/>
                  <a:uLnTx/>
                  <a:uFillTx/>
                  <a:latin typeface="Impact" panose="020B0806030902050204" pitchFamily="34" charset="0"/>
                  <a:ea typeface="宋体"/>
                </a:endParaRPr>
              </a:p>
            </p:txBody>
          </p:sp>
          <p:sp>
            <p:nvSpPr>
              <p:cNvPr id="99" name="文本框 44"/>
              <p:cNvSpPr txBox="1"/>
              <p:nvPr/>
            </p:nvSpPr>
            <p:spPr>
              <a:xfrm>
                <a:off x="4266700" y="1587765"/>
                <a:ext cx="740410" cy="266657"/>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OPTION</a:t>
                </a:r>
                <a:endParaRPr kumimoji="0" lang="zh-CN" altLang="en-US" sz="700"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endParaRPr>
              </a:p>
            </p:txBody>
          </p:sp>
        </p:grpSp>
      </p:grpSp>
      <p:grpSp>
        <p:nvGrpSpPr>
          <p:cNvPr id="103" name="组合 102"/>
          <p:cNvGrpSpPr/>
          <p:nvPr/>
        </p:nvGrpSpPr>
        <p:grpSpPr>
          <a:xfrm>
            <a:off x="6807230" y="2518915"/>
            <a:ext cx="2014036" cy="686254"/>
            <a:chOff x="6807230" y="1772649"/>
            <a:chExt cx="2014036" cy="686254"/>
          </a:xfrm>
        </p:grpSpPr>
        <p:grpSp>
          <p:nvGrpSpPr>
            <p:cNvPr id="104" name="组合 103"/>
            <p:cNvGrpSpPr/>
            <p:nvPr/>
          </p:nvGrpSpPr>
          <p:grpSpPr>
            <a:xfrm>
              <a:off x="6807230" y="1772649"/>
              <a:ext cx="2014036" cy="686254"/>
              <a:chOff x="5947699" y="908862"/>
              <a:chExt cx="2684915" cy="914723"/>
            </a:xfrm>
          </p:grpSpPr>
          <p:grpSp>
            <p:nvGrpSpPr>
              <p:cNvPr id="109" name="组合 108"/>
              <p:cNvGrpSpPr/>
              <p:nvPr/>
            </p:nvGrpSpPr>
            <p:grpSpPr>
              <a:xfrm flipV="1">
                <a:off x="5947699" y="1317986"/>
                <a:ext cx="2684915" cy="333365"/>
                <a:chOff x="5272248" y="4626108"/>
                <a:chExt cx="2684915" cy="333365"/>
              </a:xfrm>
            </p:grpSpPr>
            <p:sp>
              <p:nvSpPr>
                <p:cNvPr id="112" name="椭圆 111"/>
                <p:cNvSpPr/>
                <p:nvPr/>
              </p:nvSpPr>
              <p:spPr>
                <a:xfrm>
                  <a:off x="5272248" y="4626108"/>
                  <a:ext cx="81021" cy="81021"/>
                </a:xfrm>
                <a:prstGeom prst="ellipse">
                  <a:avLst/>
                </a:prstGeom>
                <a:solidFill>
                  <a:sysClr val="window" lastClr="FFFFFF">
                    <a:lumMod val="65000"/>
                  </a:sysClr>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13" name="任意多边形 112"/>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cap="flat" cmpd="sng" algn="ctr">
                  <a:solidFill>
                    <a:sysClr val="window" lastClr="FFFFFF">
                      <a:lumMod val="65000"/>
                    </a:sysClr>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10" name="文本框 90"/>
              <p:cNvSpPr txBox="1"/>
              <p:nvPr/>
            </p:nvSpPr>
            <p:spPr>
              <a:xfrm>
                <a:off x="6852147" y="908862"/>
                <a:ext cx="1780467" cy="430754"/>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E3413E"/>
                    </a:solidFill>
                    <a:effectLst/>
                    <a:uLnTx/>
                    <a:uFillTx/>
                    <a:latin typeface="时尚中黑简体" panose="01010104010101010101" pitchFamily="2" charset="-122"/>
                    <a:ea typeface="时尚中黑简体" panose="01010104010101010101" pitchFamily="2" charset="-122"/>
                  </a:rPr>
                  <a:t>在此添加标题</a:t>
                </a:r>
              </a:p>
            </p:txBody>
          </p:sp>
          <p:sp>
            <p:nvSpPr>
              <p:cNvPr id="111" name="文本框 91"/>
              <p:cNvSpPr txBox="1"/>
              <p:nvPr/>
            </p:nvSpPr>
            <p:spPr>
              <a:xfrm>
                <a:off x="6290683" y="1331294"/>
                <a:ext cx="2341931" cy="492291"/>
              </a:xfrm>
              <a:prstGeom prst="rect">
                <a:avLst/>
              </a:prstGeom>
              <a:noFill/>
            </p:spPr>
            <p:txBody>
              <a:bodyPr wrap="square" rtlCol="0">
                <a:spAutoFit/>
              </a:bodyPr>
              <a:lstStyle/>
              <a:p>
                <a:pPr marL="0" marR="0" lvl="0" indent="0" algn="just" defTabSz="6858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中国最大的原创</a:t>
                </a:r>
                <a:r>
                  <a:rPr kumimoji="0" lang="en-US" altLang="zh-CN"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p>
            </p:txBody>
          </p:sp>
        </p:grpSp>
        <p:grpSp>
          <p:nvGrpSpPr>
            <p:cNvPr id="105" name="Group 46"/>
            <p:cNvGrpSpPr>
              <a:grpSpLocks noChangeAspect="1"/>
            </p:cNvGrpSpPr>
            <p:nvPr/>
          </p:nvGrpSpPr>
          <p:grpSpPr bwMode="auto">
            <a:xfrm>
              <a:off x="7095262" y="1796418"/>
              <a:ext cx="385112" cy="238459"/>
              <a:chOff x="3098" y="1701"/>
              <a:chExt cx="1486" cy="920"/>
            </a:xfrm>
            <a:solidFill>
              <a:sysClr val="windowText" lastClr="000000">
                <a:lumMod val="50000"/>
                <a:lumOff val="50000"/>
                <a:alpha val="40000"/>
              </a:sysClr>
            </a:solidFill>
          </p:grpSpPr>
          <p:sp>
            <p:nvSpPr>
              <p:cNvPr id="106" name="Freeform 47"/>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107" name="Freeform 48"/>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108" name="Freeform 49"/>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grpSp>
      </p:grpSp>
      <p:grpSp>
        <p:nvGrpSpPr>
          <p:cNvPr id="114" name="组合 113"/>
          <p:cNvGrpSpPr/>
          <p:nvPr/>
        </p:nvGrpSpPr>
        <p:grpSpPr>
          <a:xfrm>
            <a:off x="5342370" y="3524666"/>
            <a:ext cx="1086134" cy="1086280"/>
            <a:chOff x="5202730" y="2698585"/>
            <a:chExt cx="1086134" cy="1086280"/>
          </a:xfrm>
        </p:grpSpPr>
        <p:grpSp>
          <p:nvGrpSpPr>
            <p:cNvPr id="115" name="组合 114"/>
            <p:cNvGrpSpPr/>
            <p:nvPr/>
          </p:nvGrpSpPr>
          <p:grpSpPr>
            <a:xfrm>
              <a:off x="5202730" y="2698585"/>
              <a:ext cx="1086134" cy="1086280"/>
              <a:chOff x="4926840" y="1732375"/>
              <a:chExt cx="1656097" cy="1656098"/>
            </a:xfrm>
          </p:grpSpPr>
          <p:sp>
            <p:nvSpPr>
              <p:cNvPr id="119" name="任意多边形 118"/>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ysClr val="window" lastClr="FFFFFF"/>
                  </a:gs>
                  <a:gs pos="100000">
                    <a:srgbClr val="E2E2E2"/>
                  </a:gs>
                </a:gsLst>
                <a:lin ang="2700000" scaled="1"/>
              </a:gradFill>
              <a:ln w="25400" cap="flat" cmpd="sng" algn="ctr">
                <a:noFill/>
                <a:prstDash val="solid"/>
              </a:ln>
              <a:effectLst>
                <a:outerShdw blurRad="190500" dist="88900" dir="2700000" algn="tl" rotWithShape="0">
                  <a:prstClr val="black">
                    <a:alpha val="30000"/>
                  </a:prstClr>
                </a:outerShdw>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20" name="椭圆 119"/>
              <p:cNvSpPr/>
              <p:nvPr/>
            </p:nvSpPr>
            <p:spPr>
              <a:xfrm>
                <a:off x="5189938" y="1995474"/>
                <a:ext cx="1129900" cy="1129900"/>
              </a:xfrm>
              <a:prstGeom prst="ellipse">
                <a:avLst/>
              </a:prstGeom>
              <a:solidFill>
                <a:srgbClr val="FA783A"/>
              </a:solidFill>
              <a:ln w="254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88900" dist="38100" dir="13500000">
                  <a:prstClr val="black">
                    <a:alpha val="4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21" name="椭圆 120"/>
              <p:cNvSpPr/>
              <p:nvPr/>
            </p:nvSpPr>
            <p:spPr>
              <a:xfrm>
                <a:off x="5313048" y="2122912"/>
                <a:ext cx="883681" cy="883682"/>
              </a:xfrm>
              <a:prstGeom prst="ellipse">
                <a:avLst/>
              </a:prstGeom>
              <a:gradFill>
                <a:gsLst>
                  <a:gs pos="0">
                    <a:sysClr val="window" lastClr="FFFFFF">
                      <a:lumMod val="85000"/>
                    </a:sysClr>
                  </a:gs>
                  <a:gs pos="100000">
                    <a:sysClr val="window" lastClr="FFFFFF"/>
                  </a:gs>
                </a:gsLst>
                <a:lin ang="2700000" scaled="1"/>
              </a:gradFill>
              <a:ln w="25400" cap="flat" cmpd="sng" algn="ctr">
                <a:gradFill flip="none" rotWithShape="1">
                  <a:gsLst>
                    <a:gs pos="100000">
                      <a:sysClr val="window" lastClr="FFFFFF">
                        <a:lumMod val="85000"/>
                      </a:sysClr>
                    </a:gs>
                    <a:gs pos="0">
                      <a:sysClr val="window" lastClr="FFFFFF"/>
                    </a:gs>
                  </a:gsLst>
                  <a:lin ang="2700000" scaled="1"/>
                  <a:tileRect/>
                </a:gradFill>
                <a:prstDash val="solid"/>
              </a:ln>
              <a:effectLst>
                <a:outerShdw blurRad="88900" dist="381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116" name="组合 115"/>
            <p:cNvGrpSpPr/>
            <p:nvPr/>
          </p:nvGrpSpPr>
          <p:grpSpPr>
            <a:xfrm>
              <a:off x="5370687" y="2954696"/>
              <a:ext cx="750218" cy="609993"/>
              <a:chOff x="4123036" y="1134371"/>
              <a:chExt cx="1000117" cy="813072"/>
            </a:xfrm>
          </p:grpSpPr>
          <p:sp>
            <p:nvSpPr>
              <p:cNvPr id="117" name="文本框 40"/>
              <p:cNvSpPr txBox="1"/>
              <p:nvPr/>
            </p:nvSpPr>
            <p:spPr>
              <a:xfrm>
                <a:off x="4123036" y="1134371"/>
                <a:ext cx="1000117" cy="73843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smtClean="0">
                    <a:ln>
                      <a:noFill/>
                    </a:ln>
                    <a:solidFill>
                      <a:srgbClr val="FA783A"/>
                    </a:solidFill>
                    <a:effectLst/>
                    <a:uLnTx/>
                    <a:uFillTx/>
                    <a:latin typeface="Impact" panose="020B0806030902050204" pitchFamily="34" charset="0"/>
                    <a:ea typeface="宋体"/>
                  </a:rPr>
                  <a:t>03</a:t>
                </a:r>
                <a:endParaRPr kumimoji="0" lang="zh-CN" altLang="en-US" sz="3000" b="0" i="0" u="none" strike="noStrike" kern="0" cap="none" spc="0" normalizeH="0" baseline="0" noProof="0" dirty="0" smtClean="0">
                  <a:ln>
                    <a:noFill/>
                  </a:ln>
                  <a:solidFill>
                    <a:srgbClr val="FA783A"/>
                  </a:solidFill>
                  <a:effectLst/>
                  <a:uLnTx/>
                  <a:uFillTx/>
                  <a:latin typeface="Impact" panose="020B0806030902050204" pitchFamily="34" charset="0"/>
                  <a:ea typeface="宋体"/>
                </a:endParaRPr>
              </a:p>
            </p:txBody>
          </p:sp>
          <p:sp>
            <p:nvSpPr>
              <p:cNvPr id="118" name="文本框 41"/>
              <p:cNvSpPr txBox="1"/>
              <p:nvPr/>
            </p:nvSpPr>
            <p:spPr>
              <a:xfrm>
                <a:off x="4266700" y="1680785"/>
                <a:ext cx="740410" cy="26665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OPTION</a:t>
                </a:r>
                <a:endParaRPr kumimoji="0" lang="zh-CN" altLang="en-US" sz="700"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endParaRPr>
              </a:p>
            </p:txBody>
          </p:sp>
        </p:grpSp>
      </p:grpSp>
      <p:grpSp>
        <p:nvGrpSpPr>
          <p:cNvPr id="122" name="组合 121"/>
          <p:cNvGrpSpPr/>
          <p:nvPr/>
        </p:nvGrpSpPr>
        <p:grpSpPr>
          <a:xfrm>
            <a:off x="3708698" y="3030778"/>
            <a:ext cx="2014036" cy="709275"/>
            <a:chOff x="3569058" y="2204697"/>
            <a:chExt cx="2014036" cy="709275"/>
          </a:xfrm>
        </p:grpSpPr>
        <p:grpSp>
          <p:nvGrpSpPr>
            <p:cNvPr id="123" name="组合 122"/>
            <p:cNvGrpSpPr/>
            <p:nvPr/>
          </p:nvGrpSpPr>
          <p:grpSpPr>
            <a:xfrm flipH="1">
              <a:off x="3569058" y="2227718"/>
              <a:ext cx="2014036" cy="686254"/>
              <a:chOff x="5947699" y="908862"/>
              <a:chExt cx="2684915" cy="914723"/>
            </a:xfrm>
          </p:grpSpPr>
          <p:grpSp>
            <p:nvGrpSpPr>
              <p:cNvPr id="129" name="组合 128"/>
              <p:cNvGrpSpPr/>
              <p:nvPr/>
            </p:nvGrpSpPr>
            <p:grpSpPr>
              <a:xfrm flipV="1">
                <a:off x="5947699" y="1317986"/>
                <a:ext cx="2684915" cy="333365"/>
                <a:chOff x="5272248" y="4626108"/>
                <a:chExt cx="2684915" cy="333365"/>
              </a:xfrm>
            </p:grpSpPr>
            <p:sp>
              <p:nvSpPr>
                <p:cNvPr id="132" name="椭圆 131"/>
                <p:cNvSpPr/>
                <p:nvPr/>
              </p:nvSpPr>
              <p:spPr>
                <a:xfrm>
                  <a:off x="5272248" y="4626108"/>
                  <a:ext cx="81021" cy="81021"/>
                </a:xfrm>
                <a:prstGeom prst="ellipse">
                  <a:avLst/>
                </a:prstGeom>
                <a:solidFill>
                  <a:sysClr val="window" lastClr="FFFFFF">
                    <a:lumMod val="65000"/>
                  </a:sysClr>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3" name="任意多边形 132"/>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cap="flat" cmpd="sng" algn="ctr">
                  <a:solidFill>
                    <a:sysClr val="window" lastClr="FFFFFF">
                      <a:lumMod val="65000"/>
                    </a:sysClr>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30" name="文本框 106"/>
              <p:cNvSpPr txBox="1"/>
              <p:nvPr/>
            </p:nvSpPr>
            <p:spPr>
              <a:xfrm>
                <a:off x="6852147" y="908862"/>
                <a:ext cx="1780467" cy="430754"/>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FA783A"/>
                    </a:solidFill>
                    <a:effectLst/>
                    <a:uLnTx/>
                    <a:uFillTx/>
                    <a:latin typeface="时尚中黑简体" panose="01010104010101010101" pitchFamily="2" charset="-122"/>
                    <a:ea typeface="时尚中黑简体" panose="01010104010101010101" pitchFamily="2" charset="-122"/>
                  </a:rPr>
                  <a:t>在此添加标题</a:t>
                </a:r>
              </a:p>
            </p:txBody>
          </p:sp>
          <p:sp>
            <p:nvSpPr>
              <p:cNvPr id="131" name="文本框 107"/>
              <p:cNvSpPr txBox="1"/>
              <p:nvPr/>
            </p:nvSpPr>
            <p:spPr>
              <a:xfrm>
                <a:off x="6290683" y="1331294"/>
                <a:ext cx="2341931" cy="492291"/>
              </a:xfrm>
              <a:prstGeom prst="rect">
                <a:avLst/>
              </a:prstGeom>
              <a:noFill/>
            </p:spPr>
            <p:txBody>
              <a:bodyPr wrap="square" rtlCol="0">
                <a:spAutoFit/>
              </a:bodyPr>
              <a:lstStyle/>
              <a:p>
                <a:pPr marL="0" marR="0" lvl="0" indent="0" algn="just" defTabSz="6858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中国最大的原创</a:t>
                </a:r>
                <a:r>
                  <a:rPr kumimoji="0" lang="en-US" altLang="zh-CN"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p>
            </p:txBody>
          </p:sp>
        </p:grpSp>
        <p:grpSp>
          <p:nvGrpSpPr>
            <p:cNvPr id="124" name="Group 36"/>
            <p:cNvGrpSpPr>
              <a:grpSpLocks noChangeAspect="1"/>
            </p:cNvGrpSpPr>
            <p:nvPr/>
          </p:nvGrpSpPr>
          <p:grpSpPr bwMode="auto">
            <a:xfrm>
              <a:off x="4915133" y="2204697"/>
              <a:ext cx="326753" cy="282263"/>
              <a:chOff x="3321" y="1710"/>
              <a:chExt cx="1042" cy="900"/>
            </a:xfrm>
            <a:solidFill>
              <a:sysClr val="windowText" lastClr="000000">
                <a:lumMod val="50000"/>
                <a:lumOff val="50000"/>
                <a:alpha val="40000"/>
              </a:sysClr>
            </a:solidFill>
          </p:grpSpPr>
          <p:sp>
            <p:nvSpPr>
              <p:cNvPr id="125" name="Freeform 37"/>
              <p:cNvSpPr>
                <a:spLocks noEditPoints="1"/>
              </p:cNvSpPr>
              <p:nvPr/>
            </p:nvSpPr>
            <p:spPr bwMode="auto">
              <a:xfrm>
                <a:off x="3321" y="1710"/>
                <a:ext cx="1042" cy="745"/>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126" name="Rectangle 38"/>
              <p:cNvSpPr>
                <a:spLocks noChangeArrowheads="1"/>
              </p:cNvSpPr>
              <p:nvPr/>
            </p:nvSpPr>
            <p:spPr bwMode="auto">
              <a:xfrm>
                <a:off x="3716" y="2465"/>
                <a:ext cx="252" cy="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127" name="Rectangle 40"/>
              <p:cNvSpPr>
                <a:spLocks noChangeArrowheads="1"/>
              </p:cNvSpPr>
              <p:nvPr/>
            </p:nvSpPr>
            <p:spPr bwMode="auto">
              <a:xfrm>
                <a:off x="3595" y="2570"/>
                <a:ext cx="495"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128" name="Freeform 42"/>
              <p:cNvSpPr/>
              <p:nvPr/>
            </p:nvSpPr>
            <p:spPr bwMode="auto">
              <a:xfrm>
                <a:off x="3433" y="1853"/>
                <a:ext cx="771" cy="400"/>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grpSp>
      </p:grpSp>
      <p:grpSp>
        <p:nvGrpSpPr>
          <p:cNvPr id="134" name="组合 133"/>
          <p:cNvGrpSpPr/>
          <p:nvPr/>
        </p:nvGrpSpPr>
        <p:grpSpPr>
          <a:xfrm>
            <a:off x="6414214" y="4038889"/>
            <a:ext cx="1398940" cy="1399129"/>
            <a:chOff x="6274574" y="3212808"/>
            <a:chExt cx="1398940" cy="1399129"/>
          </a:xfrm>
        </p:grpSpPr>
        <p:grpSp>
          <p:nvGrpSpPr>
            <p:cNvPr id="135" name="组合 134"/>
            <p:cNvGrpSpPr/>
            <p:nvPr/>
          </p:nvGrpSpPr>
          <p:grpSpPr>
            <a:xfrm>
              <a:off x="6274574" y="3212808"/>
              <a:ext cx="1398940" cy="1399129"/>
              <a:chOff x="4926840" y="1732375"/>
              <a:chExt cx="1656097" cy="1656098"/>
            </a:xfrm>
          </p:grpSpPr>
          <p:sp>
            <p:nvSpPr>
              <p:cNvPr id="139" name="任意多边形 138"/>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ysClr val="window" lastClr="FFFFFF"/>
                  </a:gs>
                  <a:gs pos="100000">
                    <a:srgbClr val="E2E2E2"/>
                  </a:gs>
                </a:gsLst>
                <a:lin ang="2700000" scaled="1"/>
              </a:gradFill>
              <a:ln w="25400" cap="flat" cmpd="sng" algn="ctr">
                <a:noFill/>
                <a:prstDash val="solid"/>
              </a:ln>
              <a:effectLst>
                <a:outerShdw blurRad="190500" dist="88900" dir="2700000" algn="tl" rotWithShape="0">
                  <a:prstClr val="black">
                    <a:alpha val="30000"/>
                  </a:prstClr>
                </a:outerShdw>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40" name="椭圆 139"/>
              <p:cNvSpPr/>
              <p:nvPr/>
            </p:nvSpPr>
            <p:spPr>
              <a:xfrm>
                <a:off x="5189938" y="1995474"/>
                <a:ext cx="1129900" cy="1129900"/>
              </a:xfrm>
              <a:prstGeom prst="ellipse">
                <a:avLst/>
              </a:prstGeom>
              <a:solidFill>
                <a:srgbClr val="FA783A"/>
              </a:solidFill>
              <a:ln w="254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88900" dist="38100" dir="13500000">
                  <a:prstClr val="black">
                    <a:alpha val="4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41" name="椭圆 140"/>
              <p:cNvSpPr/>
              <p:nvPr/>
            </p:nvSpPr>
            <p:spPr>
              <a:xfrm>
                <a:off x="5313048" y="2122912"/>
                <a:ext cx="883681" cy="883682"/>
              </a:xfrm>
              <a:prstGeom prst="ellipse">
                <a:avLst/>
              </a:prstGeom>
              <a:gradFill>
                <a:gsLst>
                  <a:gs pos="0">
                    <a:sysClr val="window" lastClr="FFFFFF">
                      <a:lumMod val="85000"/>
                    </a:sysClr>
                  </a:gs>
                  <a:gs pos="100000">
                    <a:sysClr val="window" lastClr="FFFFFF"/>
                  </a:gs>
                </a:gsLst>
                <a:lin ang="2700000" scaled="1"/>
              </a:gradFill>
              <a:ln w="25400" cap="flat" cmpd="sng" algn="ctr">
                <a:gradFill flip="none" rotWithShape="1">
                  <a:gsLst>
                    <a:gs pos="100000">
                      <a:sysClr val="window" lastClr="FFFFFF">
                        <a:lumMod val="85000"/>
                      </a:sysClr>
                    </a:gs>
                    <a:gs pos="0">
                      <a:sysClr val="window" lastClr="FFFFFF"/>
                    </a:gs>
                  </a:gsLst>
                  <a:lin ang="2700000" scaled="1"/>
                  <a:tileRect/>
                </a:gradFill>
                <a:prstDash val="solid"/>
              </a:ln>
              <a:effectLst>
                <a:outerShdw blurRad="88900" dist="381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136" name="组合 135"/>
            <p:cNvGrpSpPr/>
            <p:nvPr/>
          </p:nvGrpSpPr>
          <p:grpSpPr>
            <a:xfrm>
              <a:off x="6521386" y="3569727"/>
              <a:ext cx="887223" cy="630495"/>
              <a:chOff x="4123036" y="1134371"/>
              <a:chExt cx="1000117" cy="710625"/>
            </a:xfrm>
          </p:grpSpPr>
          <p:sp>
            <p:nvSpPr>
              <p:cNvPr id="137" name="文本框 49"/>
              <p:cNvSpPr txBox="1"/>
              <p:nvPr/>
            </p:nvSpPr>
            <p:spPr>
              <a:xfrm>
                <a:off x="4123036" y="1134371"/>
                <a:ext cx="1000117" cy="62440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smtClean="0">
                    <a:ln>
                      <a:noFill/>
                    </a:ln>
                    <a:solidFill>
                      <a:srgbClr val="FA783A"/>
                    </a:solidFill>
                    <a:effectLst/>
                    <a:uLnTx/>
                    <a:uFillTx/>
                    <a:latin typeface="Impact" panose="020B0806030902050204" pitchFamily="34" charset="0"/>
                    <a:ea typeface="宋体"/>
                  </a:rPr>
                  <a:t>04</a:t>
                </a:r>
                <a:endParaRPr kumimoji="0" lang="zh-CN" altLang="en-US" sz="3000" b="0" i="0" u="none" strike="noStrike" kern="0" cap="none" spc="0" normalizeH="0" baseline="0" noProof="0" dirty="0" smtClean="0">
                  <a:ln>
                    <a:noFill/>
                  </a:ln>
                  <a:solidFill>
                    <a:srgbClr val="FA783A"/>
                  </a:solidFill>
                  <a:effectLst/>
                  <a:uLnTx/>
                  <a:uFillTx/>
                  <a:latin typeface="Impact" panose="020B0806030902050204" pitchFamily="34" charset="0"/>
                  <a:ea typeface="宋体"/>
                </a:endParaRPr>
              </a:p>
            </p:txBody>
          </p:sp>
          <p:sp>
            <p:nvSpPr>
              <p:cNvPr id="138" name="文本框 50"/>
              <p:cNvSpPr txBox="1"/>
              <p:nvPr/>
            </p:nvSpPr>
            <p:spPr>
              <a:xfrm>
                <a:off x="4266700" y="1619516"/>
                <a:ext cx="740410" cy="225480"/>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OPTION</a:t>
                </a:r>
                <a:endParaRPr kumimoji="0" lang="zh-CN" altLang="en-US" sz="700"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endParaRPr>
              </a:p>
            </p:txBody>
          </p:sp>
        </p:grpSp>
      </p:grpSp>
      <p:grpSp>
        <p:nvGrpSpPr>
          <p:cNvPr id="142" name="组合 141"/>
          <p:cNvGrpSpPr/>
          <p:nvPr/>
        </p:nvGrpSpPr>
        <p:grpSpPr>
          <a:xfrm>
            <a:off x="4498598" y="4758970"/>
            <a:ext cx="2014036" cy="758262"/>
            <a:chOff x="4358958" y="3966715"/>
            <a:chExt cx="2014036" cy="758262"/>
          </a:xfrm>
        </p:grpSpPr>
        <p:sp>
          <p:nvSpPr>
            <p:cNvPr id="143" name="Freeform 53"/>
            <p:cNvSpPr>
              <a:spLocks noEditPoints="1"/>
            </p:cNvSpPr>
            <p:nvPr/>
          </p:nvSpPr>
          <p:spPr bwMode="auto">
            <a:xfrm>
              <a:off x="5656269" y="3966715"/>
              <a:ext cx="304461" cy="304502"/>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ysClr val="windowText" lastClr="000000">
                <a:lumMod val="50000"/>
                <a:lumOff val="50000"/>
                <a:alpha val="40000"/>
              </a:sysClr>
            </a:solidFill>
            <a:ln>
              <a:noFill/>
            </a:ln>
          </p:spPr>
          <p:txBody>
            <a:bodyPr vert="horz" wrap="square" lIns="68589" tIns="34295" rIns="68589" bIns="34295"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grpSp>
          <p:nvGrpSpPr>
            <p:cNvPr id="144" name="组合 143"/>
            <p:cNvGrpSpPr/>
            <p:nvPr/>
          </p:nvGrpSpPr>
          <p:grpSpPr>
            <a:xfrm flipH="1">
              <a:off x="4358958" y="4038723"/>
              <a:ext cx="2014036" cy="686254"/>
              <a:chOff x="5947699" y="908862"/>
              <a:chExt cx="2684915" cy="914723"/>
            </a:xfrm>
          </p:grpSpPr>
          <p:grpSp>
            <p:nvGrpSpPr>
              <p:cNvPr id="145" name="组合 144"/>
              <p:cNvGrpSpPr/>
              <p:nvPr/>
            </p:nvGrpSpPr>
            <p:grpSpPr>
              <a:xfrm flipV="1">
                <a:off x="5947699" y="1317986"/>
                <a:ext cx="2684915" cy="333365"/>
                <a:chOff x="5272248" y="4626108"/>
                <a:chExt cx="2684915" cy="333365"/>
              </a:xfrm>
            </p:grpSpPr>
            <p:sp>
              <p:nvSpPr>
                <p:cNvPr id="148" name="椭圆 147"/>
                <p:cNvSpPr/>
                <p:nvPr/>
              </p:nvSpPr>
              <p:spPr>
                <a:xfrm>
                  <a:off x="5272248" y="4626108"/>
                  <a:ext cx="81021" cy="81021"/>
                </a:xfrm>
                <a:prstGeom prst="ellipse">
                  <a:avLst/>
                </a:prstGeom>
                <a:solidFill>
                  <a:sysClr val="window" lastClr="FFFFFF">
                    <a:lumMod val="65000"/>
                  </a:sysClr>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49" name="任意多边形 148"/>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cap="flat" cmpd="sng" algn="ctr">
                  <a:solidFill>
                    <a:sysClr val="window" lastClr="FFFFFF">
                      <a:lumMod val="65000"/>
                    </a:sysClr>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46" name="文本框 119"/>
              <p:cNvSpPr txBox="1"/>
              <p:nvPr/>
            </p:nvSpPr>
            <p:spPr>
              <a:xfrm>
                <a:off x="6852147" y="908862"/>
                <a:ext cx="1780467" cy="430754"/>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FA783A"/>
                    </a:solidFill>
                    <a:effectLst/>
                    <a:uLnTx/>
                    <a:uFillTx/>
                    <a:latin typeface="时尚中黑简体" panose="01010104010101010101" pitchFamily="2" charset="-122"/>
                    <a:ea typeface="时尚中黑简体" panose="01010104010101010101" pitchFamily="2" charset="-122"/>
                  </a:rPr>
                  <a:t>在此添加标题</a:t>
                </a:r>
              </a:p>
            </p:txBody>
          </p:sp>
          <p:sp>
            <p:nvSpPr>
              <p:cNvPr id="147" name="文本框 120"/>
              <p:cNvSpPr txBox="1"/>
              <p:nvPr/>
            </p:nvSpPr>
            <p:spPr>
              <a:xfrm>
                <a:off x="6290683" y="1331294"/>
                <a:ext cx="2341931" cy="492291"/>
              </a:xfrm>
              <a:prstGeom prst="rect">
                <a:avLst/>
              </a:prstGeom>
              <a:noFill/>
            </p:spPr>
            <p:txBody>
              <a:bodyPr wrap="square" rtlCol="0">
                <a:spAutoFit/>
              </a:bodyPr>
              <a:lstStyle/>
              <a:p>
                <a:pPr marL="0" marR="0" lvl="0" indent="0" algn="just" defTabSz="6858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中国最大的原创</a:t>
                </a:r>
                <a:r>
                  <a:rPr kumimoji="0" lang="en-US" altLang="zh-CN"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p>
            </p:txBody>
          </p:sp>
        </p:grpSp>
      </p:gr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fade">
                                      <p:cBhvr>
                                        <p:cTn id="7" dur="1000"/>
                                        <p:tgtEl>
                                          <p:spTgt spid="78"/>
                                        </p:tgtEl>
                                      </p:cBhvr>
                                    </p:animEffect>
                                    <p:anim calcmode="lin" valueType="num">
                                      <p:cBhvr>
                                        <p:cTn id="8" dur="1000" fill="hold"/>
                                        <p:tgtEl>
                                          <p:spTgt spid="78"/>
                                        </p:tgtEl>
                                        <p:attrNameLst>
                                          <p:attrName>ppt_x</p:attrName>
                                        </p:attrNameLst>
                                      </p:cBhvr>
                                      <p:tavLst>
                                        <p:tav tm="0">
                                          <p:val>
                                            <p:strVal val="#ppt_x"/>
                                          </p:val>
                                        </p:tav>
                                        <p:tav tm="100000">
                                          <p:val>
                                            <p:strVal val="#ppt_x"/>
                                          </p:val>
                                        </p:tav>
                                      </p:tavLst>
                                    </p:anim>
                                    <p:anim calcmode="lin" valueType="num">
                                      <p:cBhvr>
                                        <p:cTn id="9" dur="1000" fill="hold"/>
                                        <p:tgtEl>
                                          <p:spTgt spid="7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76"/>
                                        </p:tgtEl>
                                        <p:attrNameLst>
                                          <p:attrName>style.visibility</p:attrName>
                                        </p:attrNameLst>
                                      </p:cBhvr>
                                      <p:to>
                                        <p:strVal val="visible"/>
                                      </p:to>
                                    </p:set>
                                    <p:animEffect transition="in" filter="fade">
                                      <p:cBhvr>
                                        <p:cTn id="13" dur="500"/>
                                        <p:tgtEl>
                                          <p:spTgt spid="76"/>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77"/>
                                        </p:tgtEl>
                                        <p:attrNameLst>
                                          <p:attrName>style.visibility</p:attrName>
                                        </p:attrNameLst>
                                      </p:cBhvr>
                                      <p:to>
                                        <p:strVal val="visible"/>
                                      </p:to>
                                    </p:set>
                                    <p:animEffect transition="in" filter="fade">
                                      <p:cBhvr>
                                        <p:cTn id="17" dur="500"/>
                                        <p:tgtEl>
                                          <p:spTgt spid="77"/>
                                        </p:tgtEl>
                                      </p:cBhvr>
                                    </p:animEffect>
                                  </p:childTnLst>
                                </p:cTn>
                              </p:par>
                            </p:childTnLst>
                          </p:cTn>
                        </p:par>
                        <p:par>
                          <p:cTn id="18" fill="hold">
                            <p:stCondLst>
                              <p:cond delay="2000"/>
                            </p:stCondLst>
                            <p:childTnLst>
                              <p:par>
                                <p:cTn id="19" presetID="35" presetClass="entr" presetSubtype="0" fill="hold" nodeType="afterEffect">
                                  <p:stCondLst>
                                    <p:cond delay="0"/>
                                  </p:stCondLst>
                                  <p:childTnLst>
                                    <p:set>
                                      <p:cBhvr>
                                        <p:cTn id="20" dur="1" fill="hold">
                                          <p:stCondLst>
                                            <p:cond delay="0"/>
                                          </p:stCondLst>
                                        </p:cTn>
                                        <p:tgtEl>
                                          <p:spTgt spid="79"/>
                                        </p:tgtEl>
                                        <p:attrNameLst>
                                          <p:attrName>style.visibility</p:attrName>
                                        </p:attrNameLst>
                                      </p:cBhvr>
                                      <p:to>
                                        <p:strVal val="visible"/>
                                      </p:to>
                                    </p:set>
                                    <p:animEffect transition="in" filter="fade">
                                      <p:cBhvr>
                                        <p:cTn id="21" dur="500"/>
                                        <p:tgtEl>
                                          <p:spTgt spid="79"/>
                                        </p:tgtEl>
                                      </p:cBhvr>
                                    </p:animEffect>
                                    <p:anim calcmode="lin" valueType="num">
                                      <p:cBhvr>
                                        <p:cTn id="22" dur="500" fill="hold"/>
                                        <p:tgtEl>
                                          <p:spTgt spid="79"/>
                                        </p:tgtEl>
                                        <p:attrNameLst>
                                          <p:attrName>style.rotation</p:attrName>
                                        </p:attrNameLst>
                                      </p:cBhvr>
                                      <p:tavLst>
                                        <p:tav tm="0">
                                          <p:val>
                                            <p:fltVal val="720"/>
                                          </p:val>
                                        </p:tav>
                                        <p:tav tm="100000">
                                          <p:val>
                                            <p:fltVal val="0"/>
                                          </p:val>
                                        </p:tav>
                                      </p:tavLst>
                                    </p:anim>
                                    <p:anim calcmode="lin" valueType="num">
                                      <p:cBhvr>
                                        <p:cTn id="23" dur="500" fill="hold"/>
                                        <p:tgtEl>
                                          <p:spTgt spid="79"/>
                                        </p:tgtEl>
                                        <p:attrNameLst>
                                          <p:attrName>ppt_h</p:attrName>
                                        </p:attrNameLst>
                                      </p:cBhvr>
                                      <p:tavLst>
                                        <p:tav tm="0">
                                          <p:val>
                                            <p:fltVal val="0"/>
                                          </p:val>
                                        </p:tav>
                                        <p:tav tm="100000">
                                          <p:val>
                                            <p:strVal val="#ppt_h"/>
                                          </p:val>
                                        </p:tav>
                                      </p:tavLst>
                                    </p:anim>
                                    <p:anim calcmode="lin" valueType="num">
                                      <p:cBhvr>
                                        <p:cTn id="24" dur="500" fill="hold"/>
                                        <p:tgtEl>
                                          <p:spTgt spid="79"/>
                                        </p:tgtEl>
                                        <p:attrNameLst>
                                          <p:attrName>ppt_w</p:attrName>
                                        </p:attrNameLst>
                                      </p:cBhvr>
                                      <p:tavLst>
                                        <p:tav tm="0">
                                          <p:val>
                                            <p:fltVal val="0"/>
                                          </p:val>
                                        </p:tav>
                                        <p:tav tm="100000">
                                          <p:val>
                                            <p:strVal val="#ppt_w"/>
                                          </p:val>
                                        </p:tav>
                                      </p:tavLst>
                                    </p:anim>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87"/>
                                        </p:tgtEl>
                                        <p:attrNameLst>
                                          <p:attrName>style.visibility</p:attrName>
                                        </p:attrNameLst>
                                      </p:cBhvr>
                                      <p:to>
                                        <p:strVal val="visible"/>
                                      </p:to>
                                    </p:set>
                                    <p:animEffect transition="in" filter="wipe(left)">
                                      <p:cBhvr>
                                        <p:cTn id="28" dur="500"/>
                                        <p:tgtEl>
                                          <p:spTgt spid="87"/>
                                        </p:tgtEl>
                                      </p:cBhvr>
                                    </p:animEffect>
                                  </p:childTnLst>
                                </p:cTn>
                              </p:par>
                            </p:childTnLst>
                          </p:cTn>
                        </p:par>
                        <p:par>
                          <p:cTn id="29" fill="hold">
                            <p:stCondLst>
                              <p:cond delay="3000"/>
                            </p:stCondLst>
                            <p:childTnLst>
                              <p:par>
                                <p:cTn id="30" presetID="35" presetClass="entr" presetSubtype="0" fill="hold" nodeType="afterEffect">
                                  <p:stCondLst>
                                    <p:cond delay="0"/>
                                  </p:stCondLst>
                                  <p:childTnLst>
                                    <p:set>
                                      <p:cBhvr>
                                        <p:cTn id="31" dur="1" fill="hold">
                                          <p:stCondLst>
                                            <p:cond delay="0"/>
                                          </p:stCondLst>
                                        </p:cTn>
                                        <p:tgtEl>
                                          <p:spTgt spid="95"/>
                                        </p:tgtEl>
                                        <p:attrNameLst>
                                          <p:attrName>style.visibility</p:attrName>
                                        </p:attrNameLst>
                                      </p:cBhvr>
                                      <p:to>
                                        <p:strVal val="visible"/>
                                      </p:to>
                                    </p:set>
                                    <p:animEffect transition="in" filter="fade">
                                      <p:cBhvr>
                                        <p:cTn id="32" dur="500"/>
                                        <p:tgtEl>
                                          <p:spTgt spid="95"/>
                                        </p:tgtEl>
                                      </p:cBhvr>
                                    </p:animEffect>
                                    <p:anim calcmode="lin" valueType="num">
                                      <p:cBhvr>
                                        <p:cTn id="33" dur="500" fill="hold"/>
                                        <p:tgtEl>
                                          <p:spTgt spid="95"/>
                                        </p:tgtEl>
                                        <p:attrNameLst>
                                          <p:attrName>style.rotation</p:attrName>
                                        </p:attrNameLst>
                                      </p:cBhvr>
                                      <p:tavLst>
                                        <p:tav tm="0">
                                          <p:val>
                                            <p:fltVal val="720"/>
                                          </p:val>
                                        </p:tav>
                                        <p:tav tm="100000">
                                          <p:val>
                                            <p:fltVal val="0"/>
                                          </p:val>
                                        </p:tav>
                                      </p:tavLst>
                                    </p:anim>
                                    <p:anim calcmode="lin" valueType="num">
                                      <p:cBhvr>
                                        <p:cTn id="34" dur="500" fill="hold"/>
                                        <p:tgtEl>
                                          <p:spTgt spid="95"/>
                                        </p:tgtEl>
                                        <p:attrNameLst>
                                          <p:attrName>ppt_h</p:attrName>
                                        </p:attrNameLst>
                                      </p:cBhvr>
                                      <p:tavLst>
                                        <p:tav tm="0">
                                          <p:val>
                                            <p:fltVal val="0"/>
                                          </p:val>
                                        </p:tav>
                                        <p:tav tm="100000">
                                          <p:val>
                                            <p:strVal val="#ppt_h"/>
                                          </p:val>
                                        </p:tav>
                                      </p:tavLst>
                                    </p:anim>
                                    <p:anim calcmode="lin" valueType="num">
                                      <p:cBhvr>
                                        <p:cTn id="35" dur="500" fill="hold"/>
                                        <p:tgtEl>
                                          <p:spTgt spid="95"/>
                                        </p:tgtEl>
                                        <p:attrNameLst>
                                          <p:attrName>ppt_w</p:attrName>
                                        </p:attrNameLst>
                                      </p:cBhvr>
                                      <p:tavLst>
                                        <p:tav tm="0">
                                          <p:val>
                                            <p:fltVal val="0"/>
                                          </p:val>
                                        </p:tav>
                                        <p:tav tm="100000">
                                          <p:val>
                                            <p:strVal val="#ppt_w"/>
                                          </p:val>
                                        </p:tav>
                                      </p:tavLst>
                                    </p:anim>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103"/>
                                        </p:tgtEl>
                                        <p:attrNameLst>
                                          <p:attrName>style.visibility</p:attrName>
                                        </p:attrNameLst>
                                      </p:cBhvr>
                                      <p:to>
                                        <p:strVal val="visible"/>
                                      </p:to>
                                    </p:set>
                                    <p:animEffect transition="in" filter="wipe(left)">
                                      <p:cBhvr>
                                        <p:cTn id="39" dur="500"/>
                                        <p:tgtEl>
                                          <p:spTgt spid="103"/>
                                        </p:tgtEl>
                                      </p:cBhvr>
                                    </p:animEffect>
                                  </p:childTnLst>
                                </p:cTn>
                              </p:par>
                            </p:childTnLst>
                          </p:cTn>
                        </p:par>
                        <p:par>
                          <p:cTn id="40" fill="hold">
                            <p:stCondLst>
                              <p:cond delay="4000"/>
                            </p:stCondLst>
                            <p:childTnLst>
                              <p:par>
                                <p:cTn id="41" presetID="35" presetClass="entr" presetSubtype="0" fill="hold" nodeType="afterEffect">
                                  <p:stCondLst>
                                    <p:cond delay="0"/>
                                  </p:stCondLst>
                                  <p:childTnLst>
                                    <p:set>
                                      <p:cBhvr>
                                        <p:cTn id="42" dur="1" fill="hold">
                                          <p:stCondLst>
                                            <p:cond delay="0"/>
                                          </p:stCondLst>
                                        </p:cTn>
                                        <p:tgtEl>
                                          <p:spTgt spid="114"/>
                                        </p:tgtEl>
                                        <p:attrNameLst>
                                          <p:attrName>style.visibility</p:attrName>
                                        </p:attrNameLst>
                                      </p:cBhvr>
                                      <p:to>
                                        <p:strVal val="visible"/>
                                      </p:to>
                                    </p:set>
                                    <p:animEffect transition="in" filter="fade">
                                      <p:cBhvr>
                                        <p:cTn id="43" dur="500"/>
                                        <p:tgtEl>
                                          <p:spTgt spid="114"/>
                                        </p:tgtEl>
                                      </p:cBhvr>
                                    </p:animEffect>
                                    <p:anim calcmode="lin" valueType="num">
                                      <p:cBhvr>
                                        <p:cTn id="44" dur="500" fill="hold"/>
                                        <p:tgtEl>
                                          <p:spTgt spid="114"/>
                                        </p:tgtEl>
                                        <p:attrNameLst>
                                          <p:attrName>style.rotation</p:attrName>
                                        </p:attrNameLst>
                                      </p:cBhvr>
                                      <p:tavLst>
                                        <p:tav tm="0">
                                          <p:val>
                                            <p:fltVal val="720"/>
                                          </p:val>
                                        </p:tav>
                                        <p:tav tm="100000">
                                          <p:val>
                                            <p:fltVal val="0"/>
                                          </p:val>
                                        </p:tav>
                                      </p:tavLst>
                                    </p:anim>
                                    <p:anim calcmode="lin" valueType="num">
                                      <p:cBhvr>
                                        <p:cTn id="45" dur="500" fill="hold"/>
                                        <p:tgtEl>
                                          <p:spTgt spid="114"/>
                                        </p:tgtEl>
                                        <p:attrNameLst>
                                          <p:attrName>ppt_h</p:attrName>
                                        </p:attrNameLst>
                                      </p:cBhvr>
                                      <p:tavLst>
                                        <p:tav tm="0">
                                          <p:val>
                                            <p:fltVal val="0"/>
                                          </p:val>
                                        </p:tav>
                                        <p:tav tm="100000">
                                          <p:val>
                                            <p:strVal val="#ppt_h"/>
                                          </p:val>
                                        </p:tav>
                                      </p:tavLst>
                                    </p:anim>
                                    <p:anim calcmode="lin" valueType="num">
                                      <p:cBhvr>
                                        <p:cTn id="46" dur="500" fill="hold"/>
                                        <p:tgtEl>
                                          <p:spTgt spid="114"/>
                                        </p:tgtEl>
                                        <p:attrNameLst>
                                          <p:attrName>ppt_w</p:attrName>
                                        </p:attrNameLst>
                                      </p:cBhvr>
                                      <p:tavLst>
                                        <p:tav tm="0">
                                          <p:val>
                                            <p:fltVal val="0"/>
                                          </p:val>
                                        </p:tav>
                                        <p:tav tm="100000">
                                          <p:val>
                                            <p:strVal val="#ppt_w"/>
                                          </p:val>
                                        </p:tav>
                                      </p:tavLst>
                                    </p:anim>
                                  </p:childTnLst>
                                </p:cTn>
                              </p:par>
                            </p:childTnLst>
                          </p:cTn>
                        </p:par>
                        <p:par>
                          <p:cTn id="47" fill="hold">
                            <p:stCondLst>
                              <p:cond delay="4500"/>
                            </p:stCondLst>
                            <p:childTnLst>
                              <p:par>
                                <p:cTn id="48" presetID="22" presetClass="entr" presetSubtype="2" fill="hold" nodeType="afterEffect">
                                  <p:stCondLst>
                                    <p:cond delay="0"/>
                                  </p:stCondLst>
                                  <p:childTnLst>
                                    <p:set>
                                      <p:cBhvr>
                                        <p:cTn id="49" dur="1" fill="hold">
                                          <p:stCondLst>
                                            <p:cond delay="0"/>
                                          </p:stCondLst>
                                        </p:cTn>
                                        <p:tgtEl>
                                          <p:spTgt spid="122"/>
                                        </p:tgtEl>
                                        <p:attrNameLst>
                                          <p:attrName>style.visibility</p:attrName>
                                        </p:attrNameLst>
                                      </p:cBhvr>
                                      <p:to>
                                        <p:strVal val="visible"/>
                                      </p:to>
                                    </p:set>
                                    <p:animEffect transition="in" filter="wipe(right)">
                                      <p:cBhvr>
                                        <p:cTn id="50" dur="500"/>
                                        <p:tgtEl>
                                          <p:spTgt spid="122"/>
                                        </p:tgtEl>
                                      </p:cBhvr>
                                    </p:animEffect>
                                  </p:childTnLst>
                                </p:cTn>
                              </p:par>
                            </p:childTnLst>
                          </p:cTn>
                        </p:par>
                        <p:par>
                          <p:cTn id="51" fill="hold">
                            <p:stCondLst>
                              <p:cond delay="5000"/>
                            </p:stCondLst>
                            <p:childTnLst>
                              <p:par>
                                <p:cTn id="52" presetID="35" presetClass="entr" presetSubtype="0" fill="hold" nodeType="afterEffect">
                                  <p:stCondLst>
                                    <p:cond delay="0"/>
                                  </p:stCondLst>
                                  <p:childTnLst>
                                    <p:set>
                                      <p:cBhvr>
                                        <p:cTn id="53" dur="1" fill="hold">
                                          <p:stCondLst>
                                            <p:cond delay="0"/>
                                          </p:stCondLst>
                                        </p:cTn>
                                        <p:tgtEl>
                                          <p:spTgt spid="134"/>
                                        </p:tgtEl>
                                        <p:attrNameLst>
                                          <p:attrName>style.visibility</p:attrName>
                                        </p:attrNameLst>
                                      </p:cBhvr>
                                      <p:to>
                                        <p:strVal val="visible"/>
                                      </p:to>
                                    </p:set>
                                    <p:animEffect transition="in" filter="fade">
                                      <p:cBhvr>
                                        <p:cTn id="54" dur="500"/>
                                        <p:tgtEl>
                                          <p:spTgt spid="134"/>
                                        </p:tgtEl>
                                      </p:cBhvr>
                                    </p:animEffect>
                                    <p:anim calcmode="lin" valueType="num">
                                      <p:cBhvr>
                                        <p:cTn id="55" dur="500" fill="hold"/>
                                        <p:tgtEl>
                                          <p:spTgt spid="134"/>
                                        </p:tgtEl>
                                        <p:attrNameLst>
                                          <p:attrName>style.rotation</p:attrName>
                                        </p:attrNameLst>
                                      </p:cBhvr>
                                      <p:tavLst>
                                        <p:tav tm="0">
                                          <p:val>
                                            <p:fltVal val="720"/>
                                          </p:val>
                                        </p:tav>
                                        <p:tav tm="100000">
                                          <p:val>
                                            <p:fltVal val="0"/>
                                          </p:val>
                                        </p:tav>
                                      </p:tavLst>
                                    </p:anim>
                                    <p:anim calcmode="lin" valueType="num">
                                      <p:cBhvr>
                                        <p:cTn id="56" dur="500" fill="hold"/>
                                        <p:tgtEl>
                                          <p:spTgt spid="134"/>
                                        </p:tgtEl>
                                        <p:attrNameLst>
                                          <p:attrName>ppt_h</p:attrName>
                                        </p:attrNameLst>
                                      </p:cBhvr>
                                      <p:tavLst>
                                        <p:tav tm="0">
                                          <p:val>
                                            <p:fltVal val="0"/>
                                          </p:val>
                                        </p:tav>
                                        <p:tav tm="100000">
                                          <p:val>
                                            <p:strVal val="#ppt_h"/>
                                          </p:val>
                                        </p:tav>
                                      </p:tavLst>
                                    </p:anim>
                                    <p:anim calcmode="lin" valueType="num">
                                      <p:cBhvr>
                                        <p:cTn id="57" dur="500" fill="hold"/>
                                        <p:tgtEl>
                                          <p:spTgt spid="134"/>
                                        </p:tgtEl>
                                        <p:attrNameLst>
                                          <p:attrName>ppt_w</p:attrName>
                                        </p:attrNameLst>
                                      </p:cBhvr>
                                      <p:tavLst>
                                        <p:tav tm="0">
                                          <p:val>
                                            <p:fltVal val="0"/>
                                          </p:val>
                                        </p:tav>
                                        <p:tav tm="100000">
                                          <p:val>
                                            <p:strVal val="#ppt_w"/>
                                          </p:val>
                                        </p:tav>
                                      </p:tavLst>
                                    </p:anim>
                                  </p:childTnLst>
                                </p:cTn>
                              </p:par>
                            </p:childTnLst>
                          </p:cTn>
                        </p:par>
                        <p:par>
                          <p:cTn id="58" fill="hold">
                            <p:stCondLst>
                              <p:cond delay="5500"/>
                            </p:stCondLst>
                            <p:childTnLst>
                              <p:par>
                                <p:cTn id="59" presetID="22" presetClass="entr" presetSubtype="2" fill="hold" nodeType="afterEffect">
                                  <p:stCondLst>
                                    <p:cond delay="0"/>
                                  </p:stCondLst>
                                  <p:childTnLst>
                                    <p:set>
                                      <p:cBhvr>
                                        <p:cTn id="60" dur="1" fill="hold">
                                          <p:stCondLst>
                                            <p:cond delay="0"/>
                                          </p:stCondLst>
                                        </p:cTn>
                                        <p:tgtEl>
                                          <p:spTgt spid="142"/>
                                        </p:tgtEl>
                                        <p:attrNameLst>
                                          <p:attrName>style.visibility</p:attrName>
                                        </p:attrNameLst>
                                      </p:cBhvr>
                                      <p:to>
                                        <p:strVal val="visible"/>
                                      </p:to>
                                    </p:set>
                                    <p:animEffect transition="in" filter="wipe(right)">
                                      <p:cBhvr>
                                        <p:cTn id="61" dur="500"/>
                                        <p:tgtEl>
                                          <p:spTgt spid="1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27"/>
          <p:cNvSpPr/>
          <p:nvPr/>
        </p:nvSpPr>
        <p:spPr bwMode="auto">
          <a:xfrm flipV="1">
            <a:off x="2644166" y="2843205"/>
            <a:ext cx="1709314" cy="1015183"/>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E3413E"/>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68589" tIns="34295" rIns="68589" bIns="34295" numCol="1" anchor="t" anchorCtr="0" compatLnSpc="1"/>
          <a:lstStyle/>
          <a:p>
            <a:pPr defTabSz="685800" fontAlgn="auto">
              <a:spcBef>
                <a:spcPts val="0"/>
              </a:spcBef>
              <a:spcAft>
                <a:spcPts val="0"/>
              </a:spcAft>
            </a:pPr>
            <a:endParaRPr lang="zh-CN" altLang="en-US" sz="1400">
              <a:solidFill>
                <a:prstClr val="black"/>
              </a:solidFill>
              <a:latin typeface="微软雅黑" panose="020B0503020204020204" pitchFamily="34" charset="-122"/>
              <a:ea typeface="微软雅黑" panose="020B0503020204020204" pitchFamily="34" charset="-122"/>
            </a:endParaRPr>
          </a:p>
        </p:txBody>
      </p:sp>
      <p:sp>
        <p:nvSpPr>
          <p:cNvPr id="20" name="Freeform 27"/>
          <p:cNvSpPr/>
          <p:nvPr/>
        </p:nvSpPr>
        <p:spPr bwMode="auto">
          <a:xfrm flipH="1">
            <a:off x="4529007" y="2874873"/>
            <a:ext cx="1659537" cy="985620"/>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E3413E"/>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68589" tIns="34295" rIns="68589" bIns="34295" numCol="1" anchor="t" anchorCtr="0" compatLnSpc="1"/>
          <a:lstStyle/>
          <a:p>
            <a:pPr defTabSz="685800" fontAlgn="auto">
              <a:spcBef>
                <a:spcPts val="0"/>
              </a:spcBef>
              <a:spcAft>
                <a:spcPts val="0"/>
              </a:spcAft>
            </a:pPr>
            <a:endParaRPr lang="zh-CN" altLang="en-US" sz="1400">
              <a:solidFill>
                <a:prstClr val="black"/>
              </a:solidFill>
              <a:latin typeface="微软雅黑" panose="020B0503020204020204" pitchFamily="34" charset="-122"/>
              <a:ea typeface="微软雅黑" panose="020B0503020204020204" pitchFamily="34" charset="-122"/>
            </a:endParaRPr>
          </a:p>
        </p:txBody>
      </p:sp>
      <p:sp>
        <p:nvSpPr>
          <p:cNvPr id="21" name="Freeform 35"/>
          <p:cNvSpPr/>
          <p:nvPr/>
        </p:nvSpPr>
        <p:spPr bwMode="auto">
          <a:xfrm rot="16200000" flipH="1">
            <a:off x="4767238" y="1470434"/>
            <a:ext cx="357336" cy="335635"/>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ysClr val="window" lastClr="FFFFFF">
                  <a:shade val="30000"/>
                  <a:satMod val="115000"/>
                  <a:lumMod val="76000"/>
                  <a:lumOff val="24000"/>
                  <a:alpha val="76000"/>
                </a:sysClr>
              </a:gs>
              <a:gs pos="59000">
                <a:sysClr val="window" lastClr="FFFFFF">
                  <a:alpha val="73000"/>
                </a:sysClr>
              </a:gs>
            </a:gsLst>
            <a:lin ang="13500000" scaled="1"/>
          </a:gradFill>
          <a:ln>
            <a:noFill/>
          </a:ln>
        </p:spPr>
        <p:txBody>
          <a:bodyPr vert="horz" wrap="square" lIns="68589" tIns="34295" rIns="68589" bIns="34295" numCol="1" anchor="t" anchorCtr="0" compatLnSpc="1"/>
          <a:lstStyle/>
          <a:p>
            <a:pPr fontAlgn="auto">
              <a:spcBef>
                <a:spcPts val="0"/>
              </a:spcBef>
              <a:spcAft>
                <a:spcPts val="0"/>
              </a:spcAft>
              <a:defRPr/>
            </a:pPr>
            <a:endParaRPr lang="zh-CN" altLang="en-US" kern="0">
              <a:solidFill>
                <a:sysClr val="window" lastClr="FFFFFF"/>
              </a:solidFill>
              <a:latin typeface="微软雅黑" panose="020B0503020204020204" pitchFamily="34" charset="-122"/>
              <a:ea typeface="微软雅黑" panose="020B0503020204020204" pitchFamily="34" charset="-122"/>
            </a:endParaRPr>
          </a:p>
        </p:txBody>
      </p:sp>
      <p:sp>
        <p:nvSpPr>
          <p:cNvPr id="22" name="Freeform 27"/>
          <p:cNvSpPr/>
          <p:nvPr/>
        </p:nvSpPr>
        <p:spPr bwMode="auto">
          <a:xfrm rot="16200000" flipH="1">
            <a:off x="3643234" y="1878094"/>
            <a:ext cx="1650243" cy="979834"/>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EC6C3E"/>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68589" tIns="34295" rIns="68589" bIns="34295" numCol="1" anchor="t" anchorCtr="0" compatLnSpc="1"/>
          <a:lstStyle/>
          <a:p>
            <a:pPr fontAlgn="auto">
              <a:spcBef>
                <a:spcPts val="0"/>
              </a:spcBef>
              <a:spcAft>
                <a:spcPts val="0"/>
              </a:spcAft>
              <a:defRPr/>
            </a:pPr>
            <a:endParaRPr lang="zh-CN" altLang="en-US" kern="0">
              <a:solidFill>
                <a:sysClr val="window" lastClr="FFFFFF"/>
              </a:solidFill>
              <a:latin typeface="微软雅黑" panose="020B0503020204020204" pitchFamily="34" charset="-122"/>
              <a:ea typeface="微软雅黑" panose="020B0503020204020204" pitchFamily="34" charset="-122"/>
            </a:endParaRPr>
          </a:p>
        </p:txBody>
      </p:sp>
      <p:sp>
        <p:nvSpPr>
          <p:cNvPr id="23" name="Freeform 27"/>
          <p:cNvSpPr/>
          <p:nvPr/>
        </p:nvSpPr>
        <p:spPr bwMode="auto">
          <a:xfrm rot="5400000" flipH="1">
            <a:off x="3623513" y="3890961"/>
            <a:ext cx="1679357" cy="997121"/>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EC6C3E"/>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68589" tIns="34295" rIns="68589" bIns="34295" numCol="1" anchor="t" anchorCtr="0" compatLnSpc="1"/>
          <a:lstStyle/>
          <a:p>
            <a:pPr fontAlgn="auto">
              <a:spcBef>
                <a:spcPts val="0"/>
              </a:spcBef>
              <a:spcAft>
                <a:spcPts val="0"/>
              </a:spcAft>
            </a:pPr>
            <a:endParaRPr lang="zh-CN" altLang="en-US" kern="0">
              <a:solidFill>
                <a:sysClr val="window" lastClr="FFFFFF"/>
              </a:solidFill>
              <a:latin typeface="微软雅黑" panose="020B0503020204020204" pitchFamily="34" charset="-122"/>
              <a:ea typeface="微软雅黑" panose="020B0503020204020204" pitchFamily="34" charset="-122"/>
            </a:endParaRPr>
          </a:p>
        </p:txBody>
      </p:sp>
      <p:sp>
        <p:nvSpPr>
          <p:cNvPr id="24" name="文本框 60"/>
          <p:cNvSpPr txBox="1"/>
          <p:nvPr/>
        </p:nvSpPr>
        <p:spPr>
          <a:xfrm>
            <a:off x="4193008" y="2474876"/>
            <a:ext cx="566600" cy="484898"/>
          </a:xfrm>
          <a:prstGeom prst="rect">
            <a:avLst/>
          </a:prstGeom>
          <a:noFill/>
          <a:effectLst/>
        </p:spPr>
        <p:txBody>
          <a:bodyPr wrap="none" lIns="68589" tIns="34295" rIns="68589" bIns="34295"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defTabSz="685800" fontAlgn="auto">
              <a:spcBef>
                <a:spcPts val="0"/>
              </a:spcBef>
              <a:spcAft>
                <a:spcPts val="0"/>
              </a:spcAft>
            </a:pPr>
            <a:r>
              <a:rPr lang="en-US" altLang="zh-CN" sz="2700" b="1" dirty="0">
                <a:solidFill>
                  <a:prstClr val="white"/>
                </a:solidFill>
                <a:latin typeface="微软雅黑" panose="020B0503020204020204" pitchFamily="34" charset="-122"/>
                <a:ea typeface="微软雅黑" panose="020B0503020204020204" pitchFamily="34" charset="-122"/>
              </a:rPr>
              <a:t>01</a:t>
            </a:r>
            <a:endParaRPr lang="zh-CN" altLang="en-US" sz="2700" b="1" dirty="0">
              <a:solidFill>
                <a:prstClr val="white"/>
              </a:solidFill>
              <a:latin typeface="微软雅黑" panose="020B0503020204020204" pitchFamily="34" charset="-122"/>
              <a:ea typeface="微软雅黑" panose="020B0503020204020204" pitchFamily="34" charset="-122"/>
            </a:endParaRPr>
          </a:p>
        </p:txBody>
      </p:sp>
      <p:sp>
        <p:nvSpPr>
          <p:cNvPr id="25" name="文本框 61"/>
          <p:cNvSpPr txBox="1"/>
          <p:nvPr/>
        </p:nvSpPr>
        <p:spPr>
          <a:xfrm>
            <a:off x="4211759" y="3921652"/>
            <a:ext cx="566600" cy="484898"/>
          </a:xfrm>
          <a:prstGeom prst="rect">
            <a:avLst/>
          </a:prstGeom>
          <a:noFill/>
          <a:effectLst/>
        </p:spPr>
        <p:txBody>
          <a:bodyPr wrap="none" lIns="68589" tIns="34295" rIns="68589" bIns="34295"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defTabSz="685800" fontAlgn="auto">
              <a:spcBef>
                <a:spcPts val="0"/>
              </a:spcBef>
              <a:spcAft>
                <a:spcPts val="0"/>
              </a:spcAft>
            </a:pPr>
            <a:r>
              <a:rPr lang="en-US" altLang="zh-CN" sz="2700" b="1" dirty="0">
                <a:solidFill>
                  <a:prstClr val="white"/>
                </a:solidFill>
                <a:latin typeface="微软雅黑" panose="020B0503020204020204" pitchFamily="34" charset="-122"/>
                <a:ea typeface="微软雅黑" panose="020B0503020204020204" pitchFamily="34" charset="-122"/>
              </a:rPr>
              <a:t>03</a:t>
            </a:r>
            <a:endParaRPr lang="zh-CN" altLang="en-US" sz="2700" b="1" dirty="0">
              <a:solidFill>
                <a:prstClr val="white"/>
              </a:solidFill>
              <a:latin typeface="微软雅黑" panose="020B0503020204020204" pitchFamily="34" charset="-122"/>
              <a:ea typeface="微软雅黑" panose="020B0503020204020204" pitchFamily="34" charset="-122"/>
            </a:endParaRPr>
          </a:p>
        </p:txBody>
      </p:sp>
      <p:sp>
        <p:nvSpPr>
          <p:cNvPr id="26" name="文本框 62"/>
          <p:cNvSpPr txBox="1"/>
          <p:nvPr/>
        </p:nvSpPr>
        <p:spPr>
          <a:xfrm>
            <a:off x="3436792" y="3130485"/>
            <a:ext cx="566600" cy="484898"/>
          </a:xfrm>
          <a:prstGeom prst="rect">
            <a:avLst/>
          </a:prstGeom>
          <a:noFill/>
          <a:effectLst/>
        </p:spPr>
        <p:txBody>
          <a:bodyPr wrap="none" lIns="68589" tIns="34295" rIns="68589" bIns="34295"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defTabSz="685800" fontAlgn="auto">
              <a:spcBef>
                <a:spcPts val="0"/>
              </a:spcBef>
              <a:spcAft>
                <a:spcPts val="0"/>
              </a:spcAft>
            </a:pPr>
            <a:r>
              <a:rPr lang="en-US" altLang="zh-CN" sz="2700" b="1" dirty="0">
                <a:solidFill>
                  <a:prstClr val="white"/>
                </a:solidFill>
                <a:latin typeface="微软雅黑" panose="020B0503020204020204" pitchFamily="34" charset="-122"/>
                <a:ea typeface="微软雅黑" panose="020B0503020204020204" pitchFamily="34" charset="-122"/>
              </a:rPr>
              <a:t>04</a:t>
            </a:r>
            <a:endParaRPr lang="zh-CN" altLang="en-US" sz="2700" b="1" dirty="0">
              <a:solidFill>
                <a:prstClr val="white"/>
              </a:solidFill>
              <a:latin typeface="微软雅黑" panose="020B0503020204020204" pitchFamily="34" charset="-122"/>
              <a:ea typeface="微软雅黑" panose="020B0503020204020204" pitchFamily="34" charset="-122"/>
            </a:endParaRPr>
          </a:p>
        </p:txBody>
      </p:sp>
      <p:sp>
        <p:nvSpPr>
          <p:cNvPr id="27" name="文本框 63"/>
          <p:cNvSpPr txBox="1"/>
          <p:nvPr/>
        </p:nvSpPr>
        <p:spPr>
          <a:xfrm>
            <a:off x="4733757" y="3130485"/>
            <a:ext cx="566600" cy="484898"/>
          </a:xfrm>
          <a:prstGeom prst="rect">
            <a:avLst/>
          </a:prstGeom>
          <a:noFill/>
          <a:effectLst/>
        </p:spPr>
        <p:txBody>
          <a:bodyPr wrap="none" lIns="68589" tIns="34295" rIns="68589" bIns="34295"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defTabSz="685800" fontAlgn="auto">
              <a:spcBef>
                <a:spcPts val="0"/>
              </a:spcBef>
              <a:spcAft>
                <a:spcPts val="0"/>
              </a:spcAft>
            </a:pPr>
            <a:r>
              <a:rPr lang="en-US" altLang="zh-CN" sz="2700" b="1" dirty="0">
                <a:solidFill>
                  <a:prstClr val="white"/>
                </a:solidFill>
                <a:latin typeface="微软雅黑" panose="020B0503020204020204" pitchFamily="34" charset="-122"/>
                <a:ea typeface="微软雅黑" panose="020B0503020204020204" pitchFamily="34" charset="-122"/>
              </a:rPr>
              <a:t>02</a:t>
            </a:r>
            <a:endParaRPr lang="zh-CN" altLang="en-US" sz="2700" b="1" dirty="0">
              <a:solidFill>
                <a:prstClr val="white"/>
              </a:solidFill>
              <a:latin typeface="微软雅黑" panose="020B0503020204020204" pitchFamily="34" charset="-122"/>
              <a:ea typeface="微软雅黑" panose="020B0503020204020204" pitchFamily="34" charset="-122"/>
            </a:endParaRPr>
          </a:p>
        </p:txBody>
      </p:sp>
      <p:sp>
        <p:nvSpPr>
          <p:cNvPr id="28" name="文本框 49"/>
          <p:cNvSpPr txBox="1"/>
          <p:nvPr/>
        </p:nvSpPr>
        <p:spPr>
          <a:xfrm>
            <a:off x="5057253" y="1509191"/>
            <a:ext cx="1242354" cy="284703"/>
          </a:xfrm>
          <a:prstGeom prst="rect">
            <a:avLst/>
          </a:prstGeom>
          <a:noFill/>
        </p:spPr>
        <p:txBody>
          <a:bodyPr wrap="square" lIns="68589" tIns="34295" rIns="68589" bIns="34295" rtlCol="0">
            <a:spAutoFit/>
          </a:bodyPr>
          <a:lstStyle/>
          <a:p>
            <a:pPr algn="ctr" defTabSz="685800" fontAlgn="auto">
              <a:spcBef>
                <a:spcPts val="0"/>
              </a:spcBef>
              <a:spcAft>
                <a:spcPts val="0"/>
              </a:spcAft>
            </a:pPr>
            <a:r>
              <a:rPr lang="zh-CN" altLang="en-US" sz="1400" b="1" dirty="0">
                <a:solidFill>
                  <a:srgbClr val="E3413E"/>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29" name="矩形 28"/>
          <p:cNvSpPr/>
          <p:nvPr/>
        </p:nvSpPr>
        <p:spPr>
          <a:xfrm>
            <a:off x="5291903" y="1842475"/>
            <a:ext cx="2161211" cy="678657"/>
          </a:xfrm>
          <a:prstGeom prst="rect">
            <a:avLst/>
          </a:prstGeom>
        </p:spPr>
        <p:txBody>
          <a:bodyPr wrap="square" lIns="68589" tIns="34295" rIns="68589" bIns="34295">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20000"/>
              </a:lnSpc>
              <a:spcBef>
                <a:spcPts val="0"/>
              </a:spcBef>
              <a:spcAft>
                <a:spcPts val="0"/>
              </a:spcAft>
            </a:pPr>
            <a:r>
              <a:rPr lang="zh-CN" altLang="en-US" sz="11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a:t>
            </a:r>
          </a:p>
        </p:txBody>
      </p:sp>
      <p:sp>
        <p:nvSpPr>
          <p:cNvPr id="30" name="文本框 49"/>
          <p:cNvSpPr txBox="1"/>
          <p:nvPr/>
        </p:nvSpPr>
        <p:spPr>
          <a:xfrm>
            <a:off x="5219895" y="3976034"/>
            <a:ext cx="1242354" cy="284703"/>
          </a:xfrm>
          <a:prstGeom prst="rect">
            <a:avLst/>
          </a:prstGeom>
          <a:noFill/>
        </p:spPr>
        <p:txBody>
          <a:bodyPr wrap="square" lIns="68589" tIns="34295" rIns="68589" bIns="34295" rtlCol="0">
            <a:spAutoFit/>
          </a:bodyPr>
          <a:lstStyle/>
          <a:p>
            <a:pPr algn="ctr" defTabSz="685800" fontAlgn="auto">
              <a:spcBef>
                <a:spcPts val="0"/>
              </a:spcBef>
              <a:spcAft>
                <a:spcPts val="0"/>
              </a:spcAft>
            </a:pPr>
            <a:r>
              <a:rPr lang="zh-CN" altLang="en-US" sz="1400" b="1" dirty="0">
                <a:solidFill>
                  <a:srgbClr val="E3413E"/>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31" name="矩形 30"/>
          <p:cNvSpPr/>
          <p:nvPr/>
        </p:nvSpPr>
        <p:spPr>
          <a:xfrm>
            <a:off x="5435919" y="4309318"/>
            <a:ext cx="2161211" cy="678657"/>
          </a:xfrm>
          <a:prstGeom prst="rect">
            <a:avLst/>
          </a:prstGeom>
        </p:spPr>
        <p:txBody>
          <a:bodyPr wrap="square" lIns="68589" tIns="34295" rIns="68589" bIns="34295">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20000"/>
              </a:lnSpc>
              <a:spcBef>
                <a:spcPts val="0"/>
              </a:spcBef>
              <a:spcAft>
                <a:spcPts val="0"/>
              </a:spcAft>
            </a:pPr>
            <a:r>
              <a:rPr lang="zh-CN" altLang="en-US" sz="11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a:t>
            </a:r>
          </a:p>
        </p:txBody>
      </p:sp>
      <p:sp>
        <p:nvSpPr>
          <p:cNvPr id="32" name="文本框 49"/>
          <p:cNvSpPr txBox="1"/>
          <p:nvPr/>
        </p:nvSpPr>
        <p:spPr>
          <a:xfrm>
            <a:off x="2662196" y="4318370"/>
            <a:ext cx="1242354" cy="284703"/>
          </a:xfrm>
          <a:prstGeom prst="rect">
            <a:avLst/>
          </a:prstGeom>
          <a:noFill/>
        </p:spPr>
        <p:txBody>
          <a:bodyPr wrap="square" lIns="68589" tIns="34295" rIns="68589" bIns="34295" rtlCol="0">
            <a:spAutoFit/>
          </a:bodyPr>
          <a:lstStyle/>
          <a:p>
            <a:pPr algn="ctr" defTabSz="685800" fontAlgn="auto">
              <a:spcBef>
                <a:spcPts val="0"/>
              </a:spcBef>
              <a:spcAft>
                <a:spcPts val="0"/>
              </a:spcAft>
            </a:pPr>
            <a:r>
              <a:rPr lang="zh-CN" altLang="en-US" sz="1400" b="1" dirty="0">
                <a:solidFill>
                  <a:srgbClr val="E3413E"/>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33" name="矩形 32"/>
          <p:cNvSpPr/>
          <p:nvPr/>
        </p:nvSpPr>
        <p:spPr>
          <a:xfrm>
            <a:off x="1476450" y="4651654"/>
            <a:ext cx="2260143" cy="475525"/>
          </a:xfrm>
          <a:prstGeom prst="rect">
            <a:avLst/>
          </a:prstGeom>
        </p:spPr>
        <p:txBody>
          <a:bodyPr wrap="square" lIns="68589" tIns="34295" rIns="68589" bIns="34295">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20000"/>
              </a:lnSpc>
              <a:spcBef>
                <a:spcPts val="0"/>
              </a:spcBef>
              <a:spcAft>
                <a:spcPts val="0"/>
              </a:spcAft>
            </a:pPr>
            <a:r>
              <a:rPr lang="zh-CN" altLang="en-US" sz="11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a:t>
            </a:r>
          </a:p>
        </p:txBody>
      </p:sp>
      <p:sp>
        <p:nvSpPr>
          <p:cNvPr id="34" name="文本框 49"/>
          <p:cNvSpPr txBox="1"/>
          <p:nvPr/>
        </p:nvSpPr>
        <p:spPr>
          <a:xfrm>
            <a:off x="2482120" y="1963639"/>
            <a:ext cx="1242354" cy="284703"/>
          </a:xfrm>
          <a:prstGeom prst="rect">
            <a:avLst/>
          </a:prstGeom>
          <a:noFill/>
        </p:spPr>
        <p:txBody>
          <a:bodyPr wrap="square" lIns="68589" tIns="34295" rIns="68589" bIns="34295" rtlCol="0">
            <a:spAutoFit/>
          </a:bodyPr>
          <a:lstStyle/>
          <a:p>
            <a:pPr algn="ctr" defTabSz="685800" fontAlgn="auto">
              <a:spcBef>
                <a:spcPts val="0"/>
              </a:spcBef>
              <a:spcAft>
                <a:spcPts val="0"/>
              </a:spcAft>
            </a:pPr>
            <a:r>
              <a:rPr lang="zh-CN" altLang="en-US" sz="1400" b="1" dirty="0">
                <a:solidFill>
                  <a:srgbClr val="E3413E"/>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35" name="矩形 34"/>
          <p:cNvSpPr/>
          <p:nvPr/>
        </p:nvSpPr>
        <p:spPr>
          <a:xfrm>
            <a:off x="1260426" y="2296923"/>
            <a:ext cx="2260143" cy="475525"/>
          </a:xfrm>
          <a:prstGeom prst="rect">
            <a:avLst/>
          </a:prstGeom>
        </p:spPr>
        <p:txBody>
          <a:bodyPr wrap="square" lIns="68589" tIns="34295" rIns="68589" bIns="34295">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20000"/>
              </a:lnSpc>
              <a:spcBef>
                <a:spcPts val="0"/>
              </a:spcBef>
              <a:spcAft>
                <a:spcPts val="0"/>
              </a:spcAft>
            </a:pPr>
            <a:r>
              <a:rPr lang="zh-CN" altLang="en-US" sz="11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a:t>
            </a: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par>
                                <p:cTn id="8" presetID="22" presetClass="entr" presetSubtype="1" fill="hold" grpId="0" nodeType="withEffect">
                                  <p:stCondLst>
                                    <p:cond delay="300"/>
                                  </p:stCondLst>
                                  <p:childTnLst>
                                    <p:set>
                                      <p:cBhvr>
                                        <p:cTn id="9" dur="1" fill="hold">
                                          <p:stCondLst>
                                            <p:cond delay="0"/>
                                          </p:stCondLst>
                                        </p:cTn>
                                        <p:tgtEl>
                                          <p:spTgt spid="22"/>
                                        </p:tgtEl>
                                        <p:attrNameLst>
                                          <p:attrName>style.visibility</p:attrName>
                                        </p:attrNameLst>
                                      </p:cBhvr>
                                      <p:to>
                                        <p:strVal val="visible"/>
                                      </p:to>
                                    </p:set>
                                    <p:animEffect transition="in" filter="wipe(up)">
                                      <p:cBhvr>
                                        <p:cTn id="10" dur="500"/>
                                        <p:tgtEl>
                                          <p:spTgt spid="22"/>
                                        </p:tgtEl>
                                      </p:cBhvr>
                                    </p:animEffect>
                                  </p:childTnLst>
                                </p:cTn>
                              </p:par>
                            </p:childTnLst>
                          </p:cTn>
                        </p:par>
                        <p:par>
                          <p:cTn id="11" fill="hold">
                            <p:stCondLst>
                              <p:cond delay="800"/>
                            </p:stCondLst>
                            <p:childTnLst>
                              <p:par>
                                <p:cTn id="12" presetID="23" presetClass="entr" presetSubtype="36" fill="hold" grpId="0" nodeType="after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p:cTn id="14" dur="500" fill="hold"/>
                                        <p:tgtEl>
                                          <p:spTgt spid="24"/>
                                        </p:tgtEl>
                                        <p:attrNameLst>
                                          <p:attrName>ppt_w</p:attrName>
                                        </p:attrNameLst>
                                      </p:cBhvr>
                                      <p:tavLst>
                                        <p:tav tm="0">
                                          <p:val>
                                            <p:strVal val="(6*min(max(#ppt_w*#ppt_h,.3),1)-7.4)/-.7*#ppt_w"/>
                                          </p:val>
                                        </p:tav>
                                        <p:tav tm="100000">
                                          <p:val>
                                            <p:strVal val="#ppt_w"/>
                                          </p:val>
                                        </p:tav>
                                      </p:tavLst>
                                    </p:anim>
                                    <p:anim calcmode="lin" valueType="num">
                                      <p:cBhvr>
                                        <p:cTn id="15" dur="500" fill="hold"/>
                                        <p:tgtEl>
                                          <p:spTgt spid="24"/>
                                        </p:tgtEl>
                                        <p:attrNameLst>
                                          <p:attrName>ppt_h</p:attrName>
                                        </p:attrNameLst>
                                      </p:cBhvr>
                                      <p:tavLst>
                                        <p:tav tm="0">
                                          <p:val>
                                            <p:strVal val="(6*min(max(#ppt_w*#ppt_h,.3),1)-7.4)/-.7*#ppt_h"/>
                                          </p:val>
                                        </p:tav>
                                        <p:tav tm="100000">
                                          <p:val>
                                            <p:strVal val="#ppt_h"/>
                                          </p:val>
                                        </p:tav>
                                      </p:tavLst>
                                    </p:anim>
                                    <p:anim calcmode="lin" valueType="num">
                                      <p:cBhvr>
                                        <p:cTn id="16" dur="500" fill="hold"/>
                                        <p:tgtEl>
                                          <p:spTgt spid="24"/>
                                        </p:tgtEl>
                                        <p:attrNameLst>
                                          <p:attrName>ppt_x</p:attrName>
                                        </p:attrNameLst>
                                      </p:cBhvr>
                                      <p:tavLst>
                                        <p:tav tm="0">
                                          <p:val>
                                            <p:fltVal val="0.5"/>
                                          </p:val>
                                        </p:tav>
                                        <p:tav tm="100000">
                                          <p:val>
                                            <p:strVal val="#ppt_x"/>
                                          </p:val>
                                        </p:tav>
                                      </p:tavLst>
                                    </p:anim>
                                    <p:anim calcmode="lin" valueType="num">
                                      <p:cBhvr>
                                        <p:cTn id="17" dur="500" fill="hold"/>
                                        <p:tgtEl>
                                          <p:spTgt spid="24"/>
                                        </p:tgtEl>
                                        <p:attrNameLst>
                                          <p:attrName>ppt_y</p:attrName>
                                        </p:attrNameLst>
                                      </p:cBhvr>
                                      <p:tavLst>
                                        <p:tav tm="0">
                                          <p:val>
                                            <p:strVal val="1+(6*min(max(#ppt_w*#ppt_h,.3),1)-7.4)/-.7*#ppt_h/2"/>
                                          </p:val>
                                        </p:tav>
                                        <p:tav tm="100000">
                                          <p:val>
                                            <p:strVal val="#ppt_y"/>
                                          </p:val>
                                        </p:tav>
                                      </p:tavLst>
                                    </p:anim>
                                  </p:childTnLst>
                                </p:cTn>
                              </p:par>
                              <p:par>
                                <p:cTn id="18" presetID="22" presetClass="entr" presetSubtype="2" fill="hold" grpId="0" nodeType="withEffect">
                                  <p:stCondLst>
                                    <p:cond delay="300"/>
                                  </p:stCondLst>
                                  <p:childTnLst>
                                    <p:set>
                                      <p:cBhvr>
                                        <p:cTn id="19" dur="1" fill="hold">
                                          <p:stCondLst>
                                            <p:cond delay="0"/>
                                          </p:stCondLst>
                                        </p:cTn>
                                        <p:tgtEl>
                                          <p:spTgt spid="20"/>
                                        </p:tgtEl>
                                        <p:attrNameLst>
                                          <p:attrName>style.visibility</p:attrName>
                                        </p:attrNameLst>
                                      </p:cBhvr>
                                      <p:to>
                                        <p:strVal val="visible"/>
                                      </p:to>
                                    </p:set>
                                    <p:animEffect transition="in" filter="wipe(right)">
                                      <p:cBhvr>
                                        <p:cTn id="20" dur="500"/>
                                        <p:tgtEl>
                                          <p:spTgt spid="20"/>
                                        </p:tgtEl>
                                      </p:cBhvr>
                                    </p:animEffect>
                                  </p:childTnLst>
                                </p:cTn>
                              </p:par>
                            </p:childTnLst>
                          </p:cTn>
                        </p:par>
                        <p:par>
                          <p:cTn id="21" fill="hold">
                            <p:stCondLst>
                              <p:cond delay="1600"/>
                            </p:stCondLst>
                            <p:childTnLst>
                              <p:par>
                                <p:cTn id="22" presetID="23" presetClass="entr" presetSubtype="36" fill="hold" grpId="0" nodeType="after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p:cTn id="24" dur="500" fill="hold"/>
                                        <p:tgtEl>
                                          <p:spTgt spid="27"/>
                                        </p:tgtEl>
                                        <p:attrNameLst>
                                          <p:attrName>ppt_w</p:attrName>
                                        </p:attrNameLst>
                                      </p:cBhvr>
                                      <p:tavLst>
                                        <p:tav tm="0">
                                          <p:val>
                                            <p:strVal val="(6*min(max(#ppt_w*#ppt_h,.3),1)-7.4)/-.7*#ppt_w"/>
                                          </p:val>
                                        </p:tav>
                                        <p:tav tm="100000">
                                          <p:val>
                                            <p:strVal val="#ppt_w"/>
                                          </p:val>
                                        </p:tav>
                                      </p:tavLst>
                                    </p:anim>
                                    <p:anim calcmode="lin" valueType="num">
                                      <p:cBhvr>
                                        <p:cTn id="25" dur="500" fill="hold"/>
                                        <p:tgtEl>
                                          <p:spTgt spid="27"/>
                                        </p:tgtEl>
                                        <p:attrNameLst>
                                          <p:attrName>ppt_h</p:attrName>
                                        </p:attrNameLst>
                                      </p:cBhvr>
                                      <p:tavLst>
                                        <p:tav tm="0">
                                          <p:val>
                                            <p:strVal val="(6*min(max(#ppt_w*#ppt_h,.3),1)-7.4)/-.7*#ppt_h"/>
                                          </p:val>
                                        </p:tav>
                                        <p:tav tm="100000">
                                          <p:val>
                                            <p:strVal val="#ppt_h"/>
                                          </p:val>
                                        </p:tav>
                                      </p:tavLst>
                                    </p:anim>
                                    <p:anim calcmode="lin" valueType="num">
                                      <p:cBhvr>
                                        <p:cTn id="26" dur="500" fill="hold"/>
                                        <p:tgtEl>
                                          <p:spTgt spid="27"/>
                                        </p:tgtEl>
                                        <p:attrNameLst>
                                          <p:attrName>ppt_x</p:attrName>
                                        </p:attrNameLst>
                                      </p:cBhvr>
                                      <p:tavLst>
                                        <p:tav tm="0">
                                          <p:val>
                                            <p:fltVal val="0.5"/>
                                          </p:val>
                                        </p:tav>
                                        <p:tav tm="100000">
                                          <p:val>
                                            <p:strVal val="#ppt_x"/>
                                          </p:val>
                                        </p:tav>
                                      </p:tavLst>
                                    </p:anim>
                                    <p:anim calcmode="lin" valueType="num">
                                      <p:cBhvr>
                                        <p:cTn id="27" dur="500" fill="hold"/>
                                        <p:tgtEl>
                                          <p:spTgt spid="27"/>
                                        </p:tgtEl>
                                        <p:attrNameLst>
                                          <p:attrName>ppt_y</p:attrName>
                                        </p:attrNameLst>
                                      </p:cBhvr>
                                      <p:tavLst>
                                        <p:tav tm="0">
                                          <p:val>
                                            <p:strVal val="1+(6*min(max(#ppt_w*#ppt_h,.3),1)-7.4)/-.7*#ppt_h/2"/>
                                          </p:val>
                                        </p:tav>
                                        <p:tav tm="100000">
                                          <p:val>
                                            <p:strVal val="#ppt_y"/>
                                          </p:val>
                                        </p:tav>
                                      </p:tavLst>
                                    </p:anim>
                                  </p:childTnLst>
                                </p:cTn>
                              </p:par>
                              <p:par>
                                <p:cTn id="28" presetID="22" presetClass="entr" presetSubtype="4" fill="hold" grpId="0" nodeType="withEffect">
                                  <p:stCondLst>
                                    <p:cond delay="300"/>
                                  </p:stCondLst>
                                  <p:childTnLst>
                                    <p:set>
                                      <p:cBhvr>
                                        <p:cTn id="29" dur="1" fill="hold">
                                          <p:stCondLst>
                                            <p:cond delay="0"/>
                                          </p:stCondLst>
                                        </p:cTn>
                                        <p:tgtEl>
                                          <p:spTgt spid="23"/>
                                        </p:tgtEl>
                                        <p:attrNameLst>
                                          <p:attrName>style.visibility</p:attrName>
                                        </p:attrNameLst>
                                      </p:cBhvr>
                                      <p:to>
                                        <p:strVal val="visible"/>
                                      </p:to>
                                    </p:set>
                                    <p:animEffect transition="in" filter="wipe(down)">
                                      <p:cBhvr>
                                        <p:cTn id="30" dur="500"/>
                                        <p:tgtEl>
                                          <p:spTgt spid="23"/>
                                        </p:tgtEl>
                                      </p:cBhvr>
                                    </p:animEffect>
                                  </p:childTnLst>
                                </p:cTn>
                              </p:par>
                            </p:childTnLst>
                          </p:cTn>
                        </p:par>
                        <p:par>
                          <p:cTn id="31" fill="hold">
                            <p:stCondLst>
                              <p:cond delay="2400"/>
                            </p:stCondLst>
                            <p:childTnLst>
                              <p:par>
                                <p:cTn id="32" presetID="23" presetClass="entr" presetSubtype="36"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strVal val="(6*min(max(#ppt_w*#ppt_h,.3),1)-7.4)/-.7*#ppt_w"/>
                                          </p:val>
                                        </p:tav>
                                        <p:tav tm="100000">
                                          <p:val>
                                            <p:strVal val="#ppt_w"/>
                                          </p:val>
                                        </p:tav>
                                      </p:tavLst>
                                    </p:anim>
                                    <p:anim calcmode="lin" valueType="num">
                                      <p:cBhvr>
                                        <p:cTn id="35" dur="500" fill="hold"/>
                                        <p:tgtEl>
                                          <p:spTgt spid="25"/>
                                        </p:tgtEl>
                                        <p:attrNameLst>
                                          <p:attrName>ppt_h</p:attrName>
                                        </p:attrNameLst>
                                      </p:cBhvr>
                                      <p:tavLst>
                                        <p:tav tm="0">
                                          <p:val>
                                            <p:strVal val="(6*min(max(#ppt_w*#ppt_h,.3),1)-7.4)/-.7*#ppt_h"/>
                                          </p:val>
                                        </p:tav>
                                        <p:tav tm="100000">
                                          <p:val>
                                            <p:strVal val="#ppt_h"/>
                                          </p:val>
                                        </p:tav>
                                      </p:tavLst>
                                    </p:anim>
                                    <p:anim calcmode="lin" valueType="num">
                                      <p:cBhvr>
                                        <p:cTn id="36" dur="500" fill="hold"/>
                                        <p:tgtEl>
                                          <p:spTgt spid="25"/>
                                        </p:tgtEl>
                                        <p:attrNameLst>
                                          <p:attrName>ppt_x</p:attrName>
                                        </p:attrNameLst>
                                      </p:cBhvr>
                                      <p:tavLst>
                                        <p:tav tm="0">
                                          <p:val>
                                            <p:fltVal val="0.5"/>
                                          </p:val>
                                        </p:tav>
                                        <p:tav tm="100000">
                                          <p:val>
                                            <p:strVal val="#ppt_x"/>
                                          </p:val>
                                        </p:tav>
                                      </p:tavLst>
                                    </p:anim>
                                    <p:anim calcmode="lin" valueType="num">
                                      <p:cBhvr>
                                        <p:cTn id="37" dur="500" fill="hold"/>
                                        <p:tgtEl>
                                          <p:spTgt spid="25"/>
                                        </p:tgtEl>
                                        <p:attrNameLst>
                                          <p:attrName>ppt_y</p:attrName>
                                        </p:attrNameLst>
                                      </p:cBhvr>
                                      <p:tavLst>
                                        <p:tav tm="0">
                                          <p:val>
                                            <p:strVal val="1+(6*min(max(#ppt_w*#ppt_h,.3),1)-7.4)/-.7*#ppt_h/2"/>
                                          </p:val>
                                        </p:tav>
                                        <p:tav tm="100000">
                                          <p:val>
                                            <p:strVal val="#ppt_y"/>
                                          </p:val>
                                        </p:tav>
                                      </p:tavLst>
                                    </p:anim>
                                  </p:childTnLst>
                                </p:cTn>
                              </p:par>
                            </p:childTnLst>
                          </p:cTn>
                        </p:par>
                        <p:par>
                          <p:cTn id="38" fill="hold">
                            <p:stCondLst>
                              <p:cond delay="29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3400"/>
                            </p:stCondLst>
                            <p:childTnLst>
                              <p:par>
                                <p:cTn id="43" presetID="23" presetClass="entr" presetSubtype="36"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p:cTn id="45" dur="500" fill="hold"/>
                                        <p:tgtEl>
                                          <p:spTgt spid="26"/>
                                        </p:tgtEl>
                                        <p:attrNameLst>
                                          <p:attrName>ppt_w</p:attrName>
                                        </p:attrNameLst>
                                      </p:cBhvr>
                                      <p:tavLst>
                                        <p:tav tm="0">
                                          <p:val>
                                            <p:strVal val="(6*min(max(#ppt_w*#ppt_h,.3),1)-7.4)/-.7*#ppt_w"/>
                                          </p:val>
                                        </p:tav>
                                        <p:tav tm="100000">
                                          <p:val>
                                            <p:strVal val="#ppt_w"/>
                                          </p:val>
                                        </p:tav>
                                      </p:tavLst>
                                    </p:anim>
                                    <p:anim calcmode="lin" valueType="num">
                                      <p:cBhvr>
                                        <p:cTn id="46" dur="500" fill="hold"/>
                                        <p:tgtEl>
                                          <p:spTgt spid="26"/>
                                        </p:tgtEl>
                                        <p:attrNameLst>
                                          <p:attrName>ppt_h</p:attrName>
                                        </p:attrNameLst>
                                      </p:cBhvr>
                                      <p:tavLst>
                                        <p:tav tm="0">
                                          <p:val>
                                            <p:strVal val="(6*min(max(#ppt_w*#ppt_h,.3),1)-7.4)/-.7*#ppt_h"/>
                                          </p:val>
                                        </p:tav>
                                        <p:tav tm="100000">
                                          <p:val>
                                            <p:strVal val="#ppt_h"/>
                                          </p:val>
                                        </p:tav>
                                      </p:tavLst>
                                    </p:anim>
                                    <p:anim calcmode="lin" valueType="num">
                                      <p:cBhvr>
                                        <p:cTn id="47" dur="500" fill="hold"/>
                                        <p:tgtEl>
                                          <p:spTgt spid="26"/>
                                        </p:tgtEl>
                                        <p:attrNameLst>
                                          <p:attrName>ppt_x</p:attrName>
                                        </p:attrNameLst>
                                      </p:cBhvr>
                                      <p:tavLst>
                                        <p:tav tm="0">
                                          <p:val>
                                            <p:fltVal val="0.5"/>
                                          </p:val>
                                        </p:tav>
                                        <p:tav tm="100000">
                                          <p:val>
                                            <p:strVal val="#ppt_x"/>
                                          </p:val>
                                        </p:tav>
                                      </p:tavLst>
                                    </p:anim>
                                    <p:anim calcmode="lin" valueType="num">
                                      <p:cBhvr>
                                        <p:cTn id="48"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par>
                          <p:cTn id="49" fill="hold">
                            <p:stCondLst>
                              <p:cond delay="3900"/>
                            </p:stCondLst>
                            <p:childTnLst>
                              <p:par>
                                <p:cTn id="50" presetID="16" presetClass="entr" presetSubtype="21" fill="hold" grpId="0" nodeType="after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barn(inVertical)">
                                      <p:cBhvr>
                                        <p:cTn id="52" dur="500"/>
                                        <p:tgtEl>
                                          <p:spTgt spid="28"/>
                                        </p:tgtEl>
                                      </p:cBhvr>
                                    </p:animEffect>
                                  </p:childTnLst>
                                </p:cTn>
                              </p:par>
                            </p:childTnLst>
                          </p:cTn>
                        </p:par>
                        <p:par>
                          <p:cTn id="53" fill="hold">
                            <p:stCondLst>
                              <p:cond delay="4400"/>
                            </p:stCondLst>
                            <p:childTnLst>
                              <p:par>
                                <p:cTn id="54" presetID="16" presetClass="entr" presetSubtype="21" fill="hold" grpId="0" nodeType="after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barn(inVertical)">
                                      <p:cBhvr>
                                        <p:cTn id="56" dur="500"/>
                                        <p:tgtEl>
                                          <p:spTgt spid="29"/>
                                        </p:tgtEl>
                                      </p:cBhvr>
                                    </p:animEffect>
                                  </p:childTnLst>
                                </p:cTn>
                              </p:par>
                            </p:childTnLst>
                          </p:cTn>
                        </p:par>
                        <p:par>
                          <p:cTn id="57" fill="hold">
                            <p:stCondLst>
                              <p:cond delay="4900"/>
                            </p:stCondLst>
                            <p:childTnLst>
                              <p:par>
                                <p:cTn id="58" presetID="16" presetClass="entr" presetSubtype="21" fill="hold" grpId="0" nodeType="after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barn(inVertical)">
                                      <p:cBhvr>
                                        <p:cTn id="60" dur="500"/>
                                        <p:tgtEl>
                                          <p:spTgt spid="30"/>
                                        </p:tgtEl>
                                      </p:cBhvr>
                                    </p:animEffect>
                                  </p:childTnLst>
                                </p:cTn>
                              </p:par>
                            </p:childTnLst>
                          </p:cTn>
                        </p:par>
                        <p:par>
                          <p:cTn id="61" fill="hold">
                            <p:stCondLst>
                              <p:cond delay="5400"/>
                            </p:stCondLst>
                            <p:childTnLst>
                              <p:par>
                                <p:cTn id="62" presetID="16" presetClass="entr" presetSubtype="21" fill="hold" grpId="0" nodeType="after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barn(inVertical)">
                                      <p:cBhvr>
                                        <p:cTn id="64" dur="500"/>
                                        <p:tgtEl>
                                          <p:spTgt spid="31"/>
                                        </p:tgtEl>
                                      </p:cBhvr>
                                    </p:animEffect>
                                  </p:childTnLst>
                                </p:cTn>
                              </p:par>
                            </p:childTnLst>
                          </p:cTn>
                        </p:par>
                        <p:par>
                          <p:cTn id="65" fill="hold">
                            <p:stCondLst>
                              <p:cond delay="5900"/>
                            </p:stCondLst>
                            <p:childTnLst>
                              <p:par>
                                <p:cTn id="66" presetID="16" presetClass="entr" presetSubtype="21" fill="hold" grpId="0" nodeType="after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barn(inVertical)">
                                      <p:cBhvr>
                                        <p:cTn id="68" dur="500"/>
                                        <p:tgtEl>
                                          <p:spTgt spid="32"/>
                                        </p:tgtEl>
                                      </p:cBhvr>
                                    </p:animEffect>
                                  </p:childTnLst>
                                </p:cTn>
                              </p:par>
                            </p:childTnLst>
                          </p:cTn>
                        </p:par>
                        <p:par>
                          <p:cTn id="69" fill="hold">
                            <p:stCondLst>
                              <p:cond delay="6400"/>
                            </p:stCondLst>
                            <p:childTnLst>
                              <p:par>
                                <p:cTn id="70" presetID="16" presetClass="entr" presetSubtype="21" fill="hold" grpId="0" nodeType="after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barn(inVertical)">
                                      <p:cBhvr>
                                        <p:cTn id="72" dur="500"/>
                                        <p:tgtEl>
                                          <p:spTgt spid="33"/>
                                        </p:tgtEl>
                                      </p:cBhvr>
                                    </p:animEffect>
                                  </p:childTnLst>
                                </p:cTn>
                              </p:par>
                            </p:childTnLst>
                          </p:cTn>
                        </p:par>
                        <p:par>
                          <p:cTn id="73" fill="hold">
                            <p:stCondLst>
                              <p:cond delay="6900"/>
                            </p:stCondLst>
                            <p:childTnLst>
                              <p:par>
                                <p:cTn id="74" presetID="16" presetClass="entr" presetSubtype="21" fill="hold" grpId="0" nodeType="after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barn(inVertical)">
                                      <p:cBhvr>
                                        <p:cTn id="76" dur="500"/>
                                        <p:tgtEl>
                                          <p:spTgt spid="34"/>
                                        </p:tgtEl>
                                      </p:cBhvr>
                                    </p:animEffect>
                                  </p:childTnLst>
                                </p:cTn>
                              </p:par>
                            </p:childTnLst>
                          </p:cTn>
                        </p:par>
                        <p:par>
                          <p:cTn id="77" fill="hold">
                            <p:stCondLst>
                              <p:cond delay="7400"/>
                            </p:stCondLst>
                            <p:childTnLst>
                              <p:par>
                                <p:cTn id="78" presetID="16" presetClass="entr" presetSubtype="21" fill="hold" grpId="0" nodeType="afterEffect">
                                  <p:stCondLst>
                                    <p:cond delay="0"/>
                                  </p:stCondLst>
                                  <p:childTnLst>
                                    <p:set>
                                      <p:cBhvr>
                                        <p:cTn id="79" dur="1" fill="hold">
                                          <p:stCondLst>
                                            <p:cond delay="0"/>
                                          </p:stCondLst>
                                        </p:cTn>
                                        <p:tgtEl>
                                          <p:spTgt spid="35"/>
                                        </p:tgtEl>
                                        <p:attrNameLst>
                                          <p:attrName>style.visibility</p:attrName>
                                        </p:attrNameLst>
                                      </p:cBhvr>
                                      <p:to>
                                        <p:strVal val="visible"/>
                                      </p:to>
                                    </p:set>
                                    <p:animEffect transition="in" filter="barn(inVertical)">
                                      <p:cBhvr>
                                        <p:cTn id="8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4" grpId="0"/>
      <p:bldP spid="25" grpId="0"/>
      <p:bldP spid="26" grpId="0"/>
      <p:bldP spid="27" grpId="0"/>
      <p:bldP spid="28" grpId="0"/>
      <p:bldP spid="29" grpId="0"/>
      <p:bldP spid="30" grpId="0"/>
      <p:bldP spid="31" grpId="0"/>
      <p:bldP spid="32" grpId="0"/>
      <p:bldP spid="33" grpId="0"/>
      <p:bldP spid="34" grpId="0"/>
      <p:bldP spid="3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rot="9205952">
            <a:off x="3569881" y="3250984"/>
            <a:ext cx="1685155" cy="187422"/>
          </a:xfrm>
          <a:prstGeom prst="rect">
            <a:avLst/>
          </a:prstGeom>
          <a:solidFill>
            <a:srgbClr val="E3413E"/>
          </a:solidFill>
          <a:ln w="25400" cap="flat" cmpd="sng" algn="ctr">
            <a:noFill/>
            <a:prstDash val="solid"/>
          </a:ln>
          <a:effectLst>
            <a:innerShdw blurRad="63500" dist="50800" dir="2700000">
              <a:prstClr val="black">
                <a:alpha val="50000"/>
              </a:prstClr>
            </a:innerShdw>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A783A"/>
              </a:solidFill>
              <a:effectLst/>
              <a:uLnTx/>
              <a:uFillTx/>
              <a:latin typeface="Calibri"/>
              <a:ea typeface="宋体"/>
              <a:cs typeface="+mn-cs"/>
            </a:endParaRPr>
          </a:p>
        </p:txBody>
      </p:sp>
      <p:sp>
        <p:nvSpPr>
          <p:cNvPr id="46" name="矩形 45"/>
          <p:cNvSpPr/>
          <p:nvPr/>
        </p:nvSpPr>
        <p:spPr>
          <a:xfrm rot="2256138">
            <a:off x="3362180" y="4145933"/>
            <a:ext cx="1904738" cy="175548"/>
          </a:xfrm>
          <a:prstGeom prst="rect">
            <a:avLst/>
          </a:prstGeom>
          <a:solidFill>
            <a:srgbClr val="FA783A"/>
          </a:solidFill>
          <a:ln w="25400" cap="flat" cmpd="sng" algn="ctr">
            <a:noFill/>
            <a:prstDash val="solid"/>
          </a:ln>
          <a:effectLst>
            <a:innerShdw blurRad="50800" dist="50800" dir="13500000">
              <a:prstClr val="black">
                <a:alpha val="30000"/>
              </a:prstClr>
            </a:innerShdw>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A783A"/>
              </a:solidFill>
              <a:effectLst/>
              <a:uLnTx/>
              <a:uFillTx/>
              <a:latin typeface="Calibri"/>
              <a:ea typeface="宋体"/>
              <a:cs typeface="+mn-cs"/>
            </a:endParaRPr>
          </a:p>
        </p:txBody>
      </p:sp>
      <p:sp>
        <p:nvSpPr>
          <p:cNvPr id="47" name="矩形 46"/>
          <p:cNvSpPr/>
          <p:nvPr/>
        </p:nvSpPr>
        <p:spPr>
          <a:xfrm rot="2256138">
            <a:off x="3362180" y="2246659"/>
            <a:ext cx="1904738" cy="175548"/>
          </a:xfrm>
          <a:prstGeom prst="rect">
            <a:avLst/>
          </a:prstGeom>
          <a:solidFill>
            <a:srgbClr val="EC6C3E"/>
          </a:solidFill>
          <a:ln w="25400" cap="flat" cmpd="sng" algn="ctr">
            <a:noFill/>
            <a:prstDash val="solid"/>
          </a:ln>
          <a:effectLst>
            <a:innerShdw blurRad="50800" dist="50800" dir="16200000">
              <a:prstClr val="black">
                <a:alpha val="30000"/>
              </a:prstClr>
            </a:innerShdw>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A783A"/>
              </a:solidFill>
              <a:effectLst/>
              <a:uLnTx/>
              <a:uFillTx/>
              <a:latin typeface="Calibri"/>
              <a:ea typeface="宋体"/>
              <a:cs typeface="+mn-cs"/>
            </a:endParaRPr>
          </a:p>
        </p:txBody>
      </p:sp>
      <p:grpSp>
        <p:nvGrpSpPr>
          <p:cNvPr id="48" name="组合 47"/>
          <p:cNvGrpSpPr/>
          <p:nvPr/>
        </p:nvGrpSpPr>
        <p:grpSpPr>
          <a:xfrm>
            <a:off x="3328197" y="1493960"/>
            <a:ext cx="577007" cy="577236"/>
            <a:chOff x="4609713" y="938201"/>
            <a:chExt cx="769410" cy="769410"/>
          </a:xfrm>
        </p:grpSpPr>
        <p:grpSp>
          <p:nvGrpSpPr>
            <p:cNvPr id="49" name="组合 48"/>
            <p:cNvGrpSpPr/>
            <p:nvPr/>
          </p:nvGrpSpPr>
          <p:grpSpPr>
            <a:xfrm>
              <a:off x="4609713" y="938201"/>
              <a:ext cx="769410" cy="769410"/>
              <a:chOff x="1273629" y="1224643"/>
              <a:chExt cx="2171700" cy="2171700"/>
            </a:xfrm>
          </p:grpSpPr>
          <p:sp>
            <p:nvSpPr>
              <p:cNvPr id="51" name="圆角矩形 50"/>
              <p:cNvSpPr/>
              <p:nvPr/>
            </p:nvSpPr>
            <p:spPr>
              <a:xfrm>
                <a:off x="1273629" y="1224643"/>
                <a:ext cx="2171700" cy="2171700"/>
              </a:xfrm>
              <a:prstGeom prst="roundRect">
                <a:avLst/>
              </a:prstGeom>
              <a:gradFill>
                <a:gsLst>
                  <a:gs pos="100000">
                    <a:srgbClr val="4F81BD">
                      <a:lumMod val="5000"/>
                      <a:lumOff val="95000"/>
                    </a:srgbClr>
                  </a:gs>
                  <a:gs pos="0">
                    <a:srgbClr val="EEEEEE"/>
                  </a:gs>
                </a:gsLst>
                <a:lin ang="8100000" scaled="0"/>
              </a:gradFill>
              <a:ln w="12700" cap="flat" cmpd="sng" algn="ctr">
                <a:gradFill>
                  <a:gsLst>
                    <a:gs pos="0">
                      <a:srgbClr val="4F81BD">
                        <a:lumMod val="5000"/>
                        <a:lumOff val="95000"/>
                      </a:srgbClr>
                    </a:gs>
                    <a:gs pos="100000">
                      <a:srgbClr val="EEEEEE"/>
                    </a:gs>
                  </a:gsLst>
                  <a:lin ang="8100000" scaled="0"/>
                </a:gradFill>
                <a:prstDash val="solid"/>
              </a:ln>
              <a:effectLst>
                <a:outerShdw blurRad="101600" dist="50800" dir="8100000" algn="tr"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A783A"/>
                  </a:solidFill>
                  <a:effectLst/>
                  <a:uLnTx/>
                  <a:uFillTx/>
                  <a:latin typeface="微软雅黑" panose="020B0503020204020204" pitchFamily="34" charset="-122"/>
                  <a:ea typeface="微软雅黑" panose="020B0503020204020204" pitchFamily="34" charset="-122"/>
                  <a:cs typeface="+mn-cs"/>
                </a:endParaRPr>
              </a:p>
            </p:txBody>
          </p:sp>
          <p:sp>
            <p:nvSpPr>
              <p:cNvPr id="52" name="圆角矩形 51"/>
              <p:cNvSpPr/>
              <p:nvPr/>
            </p:nvSpPr>
            <p:spPr>
              <a:xfrm>
                <a:off x="1532996" y="1484010"/>
                <a:ext cx="1652966" cy="1652966"/>
              </a:xfrm>
              <a:prstGeom prst="roundRect">
                <a:avLst/>
              </a:prstGeom>
              <a:gradFill>
                <a:gsLst>
                  <a:gs pos="100000">
                    <a:srgbClr val="4F81BD">
                      <a:lumMod val="5000"/>
                      <a:lumOff val="95000"/>
                    </a:srgbClr>
                  </a:gs>
                  <a:gs pos="0">
                    <a:srgbClr val="EEEEEE"/>
                  </a:gs>
                </a:gsLst>
                <a:lin ang="8100000" scaled="0"/>
              </a:gradFill>
              <a:ln w="19050" cap="flat" cmpd="sng" algn="ctr">
                <a:gradFill>
                  <a:gsLst>
                    <a:gs pos="0">
                      <a:srgbClr val="4F81BD">
                        <a:lumMod val="5000"/>
                        <a:lumOff val="95000"/>
                      </a:srgbClr>
                    </a:gs>
                    <a:gs pos="100000">
                      <a:srgbClr val="EEEEEE"/>
                    </a:gs>
                  </a:gsLst>
                  <a:lin ang="5400000" scaled="1"/>
                </a:gradFill>
                <a:prstDash val="solid"/>
              </a:ln>
              <a:effectLst>
                <a:outerShdw blurRad="101600" dist="50800" dir="8100000" algn="tr"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A783A"/>
                  </a:solidFill>
                  <a:effectLst/>
                  <a:uLnTx/>
                  <a:uFillTx/>
                  <a:latin typeface="微软雅黑" panose="020B0503020204020204" pitchFamily="34" charset="-122"/>
                  <a:ea typeface="微软雅黑" panose="020B0503020204020204" pitchFamily="34" charset="-122"/>
                  <a:cs typeface="+mn-cs"/>
                </a:endParaRPr>
              </a:p>
            </p:txBody>
          </p:sp>
        </p:grpSp>
        <p:sp>
          <p:nvSpPr>
            <p:cNvPr id="50" name="文本框 23"/>
            <p:cNvSpPr txBox="1"/>
            <p:nvPr/>
          </p:nvSpPr>
          <p:spPr>
            <a:xfrm>
              <a:off x="4708490" y="1058526"/>
              <a:ext cx="670633" cy="492290"/>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FA783A"/>
                  </a:solidFill>
                  <a:effectLst/>
                  <a:uLnTx/>
                  <a:uFillTx/>
                  <a:latin typeface="微软雅黑" panose="020B0503020204020204" pitchFamily="34" charset="-122"/>
                  <a:ea typeface="微软雅黑" panose="020B0503020204020204" pitchFamily="34" charset="-122"/>
                  <a:cs typeface="Aharoni" panose="02010803020104030203" pitchFamily="2" charset="-79"/>
                </a:rPr>
                <a:t>01</a:t>
              </a:r>
              <a:endParaRPr kumimoji="0" lang="zh-CN" altLang="en-US" sz="1800" b="0" i="0" u="none" strike="noStrike" kern="0" cap="none" spc="0" normalizeH="0" baseline="0" noProof="0" dirty="0" smtClean="0">
                <a:ln>
                  <a:noFill/>
                </a:ln>
                <a:solidFill>
                  <a:srgbClr val="FA783A"/>
                </a:solidFill>
                <a:effectLst/>
                <a:uLnTx/>
                <a:uFillTx/>
                <a:latin typeface="微软雅黑" panose="020B0503020204020204" pitchFamily="34" charset="-122"/>
                <a:ea typeface="微软雅黑" panose="020B0503020204020204" pitchFamily="34" charset="-122"/>
                <a:cs typeface="Aharoni" panose="02010803020104030203" pitchFamily="2" charset="-79"/>
              </a:endParaRPr>
            </a:p>
          </p:txBody>
        </p:sp>
      </p:grpSp>
      <p:grpSp>
        <p:nvGrpSpPr>
          <p:cNvPr id="53" name="组合 52"/>
          <p:cNvGrpSpPr/>
          <p:nvPr/>
        </p:nvGrpSpPr>
        <p:grpSpPr>
          <a:xfrm>
            <a:off x="4835084" y="2564721"/>
            <a:ext cx="577007" cy="577236"/>
            <a:chOff x="6619070" y="2365442"/>
            <a:chExt cx="769410" cy="769410"/>
          </a:xfrm>
        </p:grpSpPr>
        <p:grpSp>
          <p:nvGrpSpPr>
            <p:cNvPr id="54" name="组合 53"/>
            <p:cNvGrpSpPr/>
            <p:nvPr/>
          </p:nvGrpSpPr>
          <p:grpSpPr>
            <a:xfrm>
              <a:off x="6619070" y="2365442"/>
              <a:ext cx="769410" cy="769410"/>
              <a:chOff x="1273629" y="1224643"/>
              <a:chExt cx="2171700" cy="2171700"/>
            </a:xfrm>
          </p:grpSpPr>
          <p:sp>
            <p:nvSpPr>
              <p:cNvPr id="56" name="圆角矩形 55"/>
              <p:cNvSpPr/>
              <p:nvPr/>
            </p:nvSpPr>
            <p:spPr>
              <a:xfrm>
                <a:off x="1273629" y="1224643"/>
                <a:ext cx="2171700" cy="2171700"/>
              </a:xfrm>
              <a:prstGeom prst="roundRect">
                <a:avLst/>
              </a:prstGeom>
              <a:gradFill>
                <a:gsLst>
                  <a:gs pos="100000">
                    <a:srgbClr val="4F81BD">
                      <a:lumMod val="5000"/>
                      <a:lumOff val="95000"/>
                    </a:srgbClr>
                  </a:gs>
                  <a:gs pos="0">
                    <a:srgbClr val="EEEEEE"/>
                  </a:gs>
                </a:gsLst>
                <a:lin ang="8100000" scaled="0"/>
              </a:gradFill>
              <a:ln w="12700" cap="flat" cmpd="sng" algn="ctr">
                <a:gradFill>
                  <a:gsLst>
                    <a:gs pos="0">
                      <a:srgbClr val="4F81BD">
                        <a:lumMod val="5000"/>
                        <a:lumOff val="95000"/>
                      </a:srgbClr>
                    </a:gs>
                    <a:gs pos="100000">
                      <a:srgbClr val="EEEEEE"/>
                    </a:gs>
                  </a:gsLst>
                  <a:lin ang="8100000" scaled="0"/>
                </a:gradFill>
                <a:prstDash val="solid"/>
              </a:ln>
              <a:effectLst>
                <a:outerShdw blurRad="101600" dist="50800" dir="8100000" algn="tr"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A783A"/>
                  </a:solidFill>
                  <a:effectLst/>
                  <a:uLnTx/>
                  <a:uFillTx/>
                  <a:latin typeface="微软雅黑" panose="020B0503020204020204" pitchFamily="34" charset="-122"/>
                  <a:ea typeface="微软雅黑" panose="020B0503020204020204" pitchFamily="34" charset="-122"/>
                  <a:cs typeface="+mn-cs"/>
                </a:endParaRPr>
              </a:p>
            </p:txBody>
          </p:sp>
          <p:sp>
            <p:nvSpPr>
              <p:cNvPr id="57" name="圆角矩形 56"/>
              <p:cNvSpPr/>
              <p:nvPr/>
            </p:nvSpPr>
            <p:spPr>
              <a:xfrm>
                <a:off x="1532996" y="1484010"/>
                <a:ext cx="1652966" cy="1652966"/>
              </a:xfrm>
              <a:prstGeom prst="roundRect">
                <a:avLst/>
              </a:prstGeom>
              <a:gradFill>
                <a:gsLst>
                  <a:gs pos="100000">
                    <a:srgbClr val="4F81BD">
                      <a:lumMod val="5000"/>
                      <a:lumOff val="95000"/>
                    </a:srgbClr>
                  </a:gs>
                  <a:gs pos="0">
                    <a:srgbClr val="EEEEEE"/>
                  </a:gs>
                </a:gsLst>
                <a:lin ang="8100000" scaled="0"/>
              </a:gradFill>
              <a:ln w="19050" cap="flat" cmpd="sng" algn="ctr">
                <a:gradFill>
                  <a:gsLst>
                    <a:gs pos="0">
                      <a:srgbClr val="4F81BD">
                        <a:lumMod val="5000"/>
                        <a:lumOff val="95000"/>
                      </a:srgbClr>
                    </a:gs>
                    <a:gs pos="100000">
                      <a:srgbClr val="EEEEEE"/>
                    </a:gs>
                  </a:gsLst>
                  <a:lin ang="5400000" scaled="1"/>
                </a:gradFill>
                <a:prstDash val="solid"/>
              </a:ln>
              <a:effectLst>
                <a:outerShdw blurRad="101600" dist="50800" dir="8100000" algn="tr"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A783A"/>
                  </a:solidFill>
                  <a:effectLst/>
                  <a:uLnTx/>
                  <a:uFillTx/>
                  <a:latin typeface="微软雅黑" panose="020B0503020204020204" pitchFamily="34" charset="-122"/>
                  <a:ea typeface="微软雅黑" panose="020B0503020204020204" pitchFamily="34" charset="-122"/>
                  <a:cs typeface="+mn-cs"/>
                </a:endParaRPr>
              </a:p>
            </p:txBody>
          </p:sp>
        </p:grpSp>
        <p:sp>
          <p:nvSpPr>
            <p:cNvPr id="55" name="文本框 24"/>
            <p:cNvSpPr txBox="1"/>
            <p:nvPr/>
          </p:nvSpPr>
          <p:spPr>
            <a:xfrm>
              <a:off x="6700218" y="2496463"/>
              <a:ext cx="686188" cy="492290"/>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FA783A"/>
                  </a:solidFill>
                  <a:effectLst/>
                  <a:uLnTx/>
                  <a:uFillTx/>
                  <a:latin typeface="微软雅黑" panose="020B0503020204020204" pitchFamily="34" charset="-122"/>
                  <a:ea typeface="微软雅黑" panose="020B0503020204020204" pitchFamily="34" charset="-122"/>
                  <a:cs typeface="Aharoni" panose="02010803020104030203" pitchFamily="2" charset="-79"/>
                </a:rPr>
                <a:t>02</a:t>
              </a:r>
              <a:endParaRPr kumimoji="0" lang="zh-CN" altLang="en-US" sz="1800" b="0" i="0" u="none" strike="noStrike" kern="0" cap="none" spc="0" normalizeH="0" baseline="0" noProof="0" dirty="0" smtClean="0">
                <a:ln>
                  <a:noFill/>
                </a:ln>
                <a:solidFill>
                  <a:srgbClr val="FA783A"/>
                </a:solidFill>
                <a:effectLst/>
                <a:uLnTx/>
                <a:uFillTx/>
                <a:latin typeface="微软雅黑" panose="020B0503020204020204" pitchFamily="34" charset="-122"/>
                <a:ea typeface="微软雅黑" panose="020B0503020204020204" pitchFamily="34" charset="-122"/>
                <a:cs typeface="Aharoni" panose="02010803020104030203" pitchFamily="2" charset="-79"/>
              </a:endParaRPr>
            </a:p>
          </p:txBody>
        </p:sp>
      </p:grpSp>
      <p:grpSp>
        <p:nvGrpSpPr>
          <p:cNvPr id="58" name="组合 57"/>
          <p:cNvGrpSpPr/>
          <p:nvPr/>
        </p:nvGrpSpPr>
        <p:grpSpPr>
          <a:xfrm>
            <a:off x="3328197" y="3513884"/>
            <a:ext cx="577007" cy="577236"/>
            <a:chOff x="4609713" y="3630601"/>
            <a:chExt cx="769410" cy="769410"/>
          </a:xfrm>
        </p:grpSpPr>
        <p:grpSp>
          <p:nvGrpSpPr>
            <p:cNvPr id="59" name="组合 58"/>
            <p:cNvGrpSpPr/>
            <p:nvPr/>
          </p:nvGrpSpPr>
          <p:grpSpPr>
            <a:xfrm>
              <a:off x="4609713" y="3630601"/>
              <a:ext cx="769410" cy="769410"/>
              <a:chOff x="1273629" y="1224643"/>
              <a:chExt cx="2171700" cy="2171700"/>
            </a:xfrm>
          </p:grpSpPr>
          <p:sp>
            <p:nvSpPr>
              <p:cNvPr id="61" name="圆角矩形 60"/>
              <p:cNvSpPr/>
              <p:nvPr/>
            </p:nvSpPr>
            <p:spPr>
              <a:xfrm>
                <a:off x="1273629" y="1224643"/>
                <a:ext cx="2171700" cy="2171700"/>
              </a:xfrm>
              <a:prstGeom prst="roundRect">
                <a:avLst/>
              </a:prstGeom>
              <a:gradFill>
                <a:gsLst>
                  <a:gs pos="100000">
                    <a:srgbClr val="4F81BD">
                      <a:lumMod val="5000"/>
                      <a:lumOff val="95000"/>
                    </a:srgbClr>
                  </a:gs>
                  <a:gs pos="0">
                    <a:srgbClr val="EEEEEE"/>
                  </a:gs>
                </a:gsLst>
                <a:lin ang="8100000" scaled="0"/>
              </a:gradFill>
              <a:ln w="12700" cap="flat" cmpd="sng" algn="ctr">
                <a:gradFill>
                  <a:gsLst>
                    <a:gs pos="0">
                      <a:srgbClr val="4F81BD">
                        <a:lumMod val="5000"/>
                        <a:lumOff val="95000"/>
                      </a:srgbClr>
                    </a:gs>
                    <a:gs pos="100000">
                      <a:srgbClr val="EEEEEE"/>
                    </a:gs>
                  </a:gsLst>
                  <a:lin ang="8100000" scaled="0"/>
                </a:gradFill>
                <a:prstDash val="solid"/>
              </a:ln>
              <a:effectLst>
                <a:outerShdw blurRad="101600" dist="50800" dir="8100000" algn="tr"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A783A"/>
                  </a:solidFill>
                  <a:effectLst/>
                  <a:uLnTx/>
                  <a:uFillTx/>
                  <a:latin typeface="微软雅黑" panose="020B0503020204020204" pitchFamily="34" charset="-122"/>
                  <a:ea typeface="微软雅黑" panose="020B0503020204020204" pitchFamily="34" charset="-122"/>
                  <a:cs typeface="+mn-cs"/>
                </a:endParaRPr>
              </a:p>
            </p:txBody>
          </p:sp>
          <p:sp>
            <p:nvSpPr>
              <p:cNvPr id="62" name="圆角矩形 61"/>
              <p:cNvSpPr/>
              <p:nvPr/>
            </p:nvSpPr>
            <p:spPr>
              <a:xfrm>
                <a:off x="1532996" y="1484010"/>
                <a:ext cx="1652966" cy="1652966"/>
              </a:xfrm>
              <a:prstGeom prst="roundRect">
                <a:avLst/>
              </a:prstGeom>
              <a:gradFill>
                <a:gsLst>
                  <a:gs pos="100000">
                    <a:srgbClr val="4F81BD">
                      <a:lumMod val="5000"/>
                      <a:lumOff val="95000"/>
                    </a:srgbClr>
                  </a:gs>
                  <a:gs pos="0">
                    <a:srgbClr val="EEEEEE"/>
                  </a:gs>
                </a:gsLst>
                <a:lin ang="8100000" scaled="0"/>
              </a:gradFill>
              <a:ln w="19050" cap="flat" cmpd="sng" algn="ctr">
                <a:gradFill>
                  <a:gsLst>
                    <a:gs pos="0">
                      <a:srgbClr val="4F81BD">
                        <a:lumMod val="5000"/>
                        <a:lumOff val="95000"/>
                      </a:srgbClr>
                    </a:gs>
                    <a:gs pos="100000">
                      <a:srgbClr val="EEEEEE"/>
                    </a:gs>
                  </a:gsLst>
                  <a:lin ang="5400000" scaled="1"/>
                </a:gradFill>
                <a:prstDash val="solid"/>
              </a:ln>
              <a:effectLst>
                <a:outerShdw blurRad="101600" dist="50800" dir="8100000" algn="tr"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A783A"/>
                  </a:solidFill>
                  <a:effectLst/>
                  <a:uLnTx/>
                  <a:uFillTx/>
                  <a:latin typeface="微软雅黑" panose="020B0503020204020204" pitchFamily="34" charset="-122"/>
                  <a:ea typeface="微软雅黑" panose="020B0503020204020204" pitchFamily="34" charset="-122"/>
                  <a:cs typeface="+mn-cs"/>
                </a:endParaRPr>
              </a:p>
            </p:txBody>
          </p:sp>
        </p:grpSp>
        <p:sp>
          <p:nvSpPr>
            <p:cNvPr id="60" name="文本框 25"/>
            <p:cNvSpPr txBox="1"/>
            <p:nvPr/>
          </p:nvSpPr>
          <p:spPr>
            <a:xfrm>
              <a:off x="4688057" y="3734476"/>
              <a:ext cx="691066" cy="492290"/>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FA783A"/>
                  </a:solidFill>
                  <a:effectLst/>
                  <a:uLnTx/>
                  <a:uFillTx/>
                  <a:latin typeface="微软雅黑" panose="020B0503020204020204" pitchFamily="34" charset="-122"/>
                  <a:ea typeface="微软雅黑" panose="020B0503020204020204" pitchFamily="34" charset="-122"/>
                  <a:cs typeface="Aharoni" panose="02010803020104030203" pitchFamily="2" charset="-79"/>
                </a:rPr>
                <a:t>03</a:t>
              </a:r>
              <a:endParaRPr kumimoji="0" lang="zh-CN" altLang="en-US" sz="1800" b="0" i="0" u="none" strike="noStrike" kern="0" cap="none" spc="0" normalizeH="0" baseline="0" noProof="0" dirty="0" smtClean="0">
                <a:ln>
                  <a:noFill/>
                </a:ln>
                <a:solidFill>
                  <a:srgbClr val="FA783A"/>
                </a:solidFill>
                <a:effectLst/>
                <a:uLnTx/>
                <a:uFillTx/>
                <a:latin typeface="微软雅黑" panose="020B0503020204020204" pitchFamily="34" charset="-122"/>
                <a:ea typeface="微软雅黑" panose="020B0503020204020204" pitchFamily="34" charset="-122"/>
                <a:cs typeface="Aharoni" panose="02010803020104030203" pitchFamily="2" charset="-79"/>
              </a:endParaRPr>
            </a:p>
          </p:txBody>
        </p:sp>
      </p:grpSp>
      <p:grpSp>
        <p:nvGrpSpPr>
          <p:cNvPr id="63" name="组合 62"/>
          <p:cNvGrpSpPr/>
          <p:nvPr/>
        </p:nvGrpSpPr>
        <p:grpSpPr>
          <a:xfrm>
            <a:off x="4833530" y="4457150"/>
            <a:ext cx="577007" cy="577236"/>
            <a:chOff x="6616997" y="4887901"/>
            <a:chExt cx="769410" cy="769410"/>
          </a:xfrm>
        </p:grpSpPr>
        <p:grpSp>
          <p:nvGrpSpPr>
            <p:cNvPr id="64" name="组合 63"/>
            <p:cNvGrpSpPr/>
            <p:nvPr/>
          </p:nvGrpSpPr>
          <p:grpSpPr>
            <a:xfrm>
              <a:off x="6616997" y="4887901"/>
              <a:ext cx="769410" cy="769410"/>
              <a:chOff x="1273629" y="1224643"/>
              <a:chExt cx="2171700" cy="2171700"/>
            </a:xfrm>
          </p:grpSpPr>
          <p:sp>
            <p:nvSpPr>
              <p:cNvPr id="66" name="圆角矩形 65"/>
              <p:cNvSpPr/>
              <p:nvPr/>
            </p:nvSpPr>
            <p:spPr>
              <a:xfrm>
                <a:off x="1273629" y="1224643"/>
                <a:ext cx="2171700" cy="2171700"/>
              </a:xfrm>
              <a:prstGeom prst="roundRect">
                <a:avLst/>
              </a:prstGeom>
              <a:gradFill>
                <a:gsLst>
                  <a:gs pos="100000">
                    <a:srgbClr val="4F81BD">
                      <a:lumMod val="5000"/>
                      <a:lumOff val="95000"/>
                    </a:srgbClr>
                  </a:gs>
                  <a:gs pos="0">
                    <a:srgbClr val="EEEEEE"/>
                  </a:gs>
                </a:gsLst>
                <a:lin ang="8100000" scaled="0"/>
              </a:gradFill>
              <a:ln w="12700" cap="flat" cmpd="sng" algn="ctr">
                <a:gradFill>
                  <a:gsLst>
                    <a:gs pos="0">
                      <a:srgbClr val="4F81BD">
                        <a:lumMod val="5000"/>
                        <a:lumOff val="95000"/>
                      </a:srgbClr>
                    </a:gs>
                    <a:gs pos="100000">
                      <a:srgbClr val="EEEEEE"/>
                    </a:gs>
                  </a:gsLst>
                  <a:lin ang="8100000" scaled="0"/>
                </a:gradFill>
                <a:prstDash val="solid"/>
              </a:ln>
              <a:effectLst>
                <a:outerShdw blurRad="101600" dist="50800" dir="8100000" algn="tr"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A783A"/>
                  </a:solidFill>
                  <a:effectLst/>
                  <a:uLnTx/>
                  <a:uFillTx/>
                  <a:latin typeface="微软雅黑" panose="020B0503020204020204" pitchFamily="34" charset="-122"/>
                  <a:ea typeface="微软雅黑" panose="020B0503020204020204" pitchFamily="34" charset="-122"/>
                  <a:cs typeface="+mn-cs"/>
                </a:endParaRPr>
              </a:p>
            </p:txBody>
          </p:sp>
          <p:sp>
            <p:nvSpPr>
              <p:cNvPr id="67" name="圆角矩形 66"/>
              <p:cNvSpPr/>
              <p:nvPr/>
            </p:nvSpPr>
            <p:spPr>
              <a:xfrm>
                <a:off x="1532996" y="1484010"/>
                <a:ext cx="1652966" cy="1652966"/>
              </a:xfrm>
              <a:prstGeom prst="roundRect">
                <a:avLst/>
              </a:prstGeom>
              <a:gradFill>
                <a:gsLst>
                  <a:gs pos="100000">
                    <a:srgbClr val="4F81BD">
                      <a:lumMod val="5000"/>
                      <a:lumOff val="95000"/>
                    </a:srgbClr>
                  </a:gs>
                  <a:gs pos="0">
                    <a:srgbClr val="EEEEEE"/>
                  </a:gs>
                </a:gsLst>
                <a:lin ang="8100000" scaled="0"/>
              </a:gradFill>
              <a:ln w="19050" cap="flat" cmpd="sng" algn="ctr">
                <a:gradFill>
                  <a:gsLst>
                    <a:gs pos="0">
                      <a:srgbClr val="4F81BD">
                        <a:lumMod val="5000"/>
                        <a:lumOff val="95000"/>
                      </a:srgbClr>
                    </a:gs>
                    <a:gs pos="100000">
                      <a:srgbClr val="EEEEEE"/>
                    </a:gs>
                  </a:gsLst>
                  <a:lin ang="5400000" scaled="1"/>
                </a:gradFill>
                <a:prstDash val="solid"/>
              </a:ln>
              <a:effectLst>
                <a:outerShdw blurRad="101600" dist="50800" dir="8100000" algn="tr"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A783A"/>
                  </a:solidFill>
                  <a:effectLst/>
                  <a:uLnTx/>
                  <a:uFillTx/>
                  <a:latin typeface="微软雅黑" panose="020B0503020204020204" pitchFamily="34" charset="-122"/>
                  <a:ea typeface="微软雅黑" panose="020B0503020204020204" pitchFamily="34" charset="-122"/>
                  <a:cs typeface="+mn-cs"/>
                </a:endParaRPr>
              </a:p>
            </p:txBody>
          </p:sp>
        </p:grpSp>
        <p:sp>
          <p:nvSpPr>
            <p:cNvPr id="65" name="文本框 26"/>
            <p:cNvSpPr txBox="1"/>
            <p:nvPr/>
          </p:nvSpPr>
          <p:spPr>
            <a:xfrm>
              <a:off x="6694266" y="5004465"/>
              <a:ext cx="692141" cy="492290"/>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FA783A"/>
                  </a:solidFill>
                  <a:effectLst/>
                  <a:uLnTx/>
                  <a:uFillTx/>
                  <a:latin typeface="微软雅黑" panose="020B0503020204020204" pitchFamily="34" charset="-122"/>
                  <a:ea typeface="微软雅黑" panose="020B0503020204020204" pitchFamily="34" charset="-122"/>
                  <a:cs typeface="Aharoni" panose="02010803020104030203" pitchFamily="2" charset="-79"/>
                </a:rPr>
                <a:t>04</a:t>
              </a:r>
              <a:endParaRPr kumimoji="0" lang="zh-CN" altLang="en-US" sz="1800" b="0" i="0" u="none" strike="noStrike" kern="0" cap="none" spc="0" normalizeH="0" baseline="0" noProof="0" dirty="0" smtClean="0">
                <a:ln>
                  <a:noFill/>
                </a:ln>
                <a:solidFill>
                  <a:srgbClr val="FA783A"/>
                </a:solidFill>
                <a:effectLst/>
                <a:uLnTx/>
                <a:uFillTx/>
                <a:latin typeface="微软雅黑" panose="020B0503020204020204" pitchFamily="34" charset="-122"/>
                <a:ea typeface="微软雅黑" panose="020B0503020204020204" pitchFamily="34" charset="-122"/>
                <a:cs typeface="Aharoni" panose="02010803020104030203" pitchFamily="2" charset="-79"/>
              </a:endParaRPr>
            </a:p>
          </p:txBody>
        </p:sp>
      </p:grpSp>
      <p:grpSp>
        <p:nvGrpSpPr>
          <p:cNvPr id="68" name="组合 67"/>
          <p:cNvGrpSpPr/>
          <p:nvPr/>
        </p:nvGrpSpPr>
        <p:grpSpPr>
          <a:xfrm>
            <a:off x="1260426" y="2235247"/>
            <a:ext cx="2989057" cy="921011"/>
            <a:chOff x="1852445" y="1926278"/>
            <a:chExt cx="3985755" cy="1227635"/>
          </a:xfrm>
        </p:grpSpPr>
        <p:sp>
          <p:nvSpPr>
            <p:cNvPr id="69" name="任意多边形 68"/>
            <p:cNvSpPr/>
            <p:nvPr/>
          </p:nvSpPr>
          <p:spPr>
            <a:xfrm>
              <a:off x="1852445" y="1926278"/>
              <a:ext cx="3947477" cy="1170281"/>
            </a:xfrm>
            <a:custGeom>
              <a:avLst/>
              <a:gdLst>
                <a:gd name="connsiteX0" fmla="*/ 2409371 w 2409371"/>
                <a:gd name="connsiteY0" fmla="*/ 537029 h 537029"/>
                <a:gd name="connsiteX1" fmla="*/ 1741714 w 2409371"/>
                <a:gd name="connsiteY1" fmla="*/ 0 h 537029"/>
                <a:gd name="connsiteX2" fmla="*/ 0 w 2409371"/>
                <a:gd name="connsiteY2" fmla="*/ 0 h 537029"/>
                <a:gd name="connsiteX0-1" fmla="*/ 2975428 w 2975428"/>
                <a:gd name="connsiteY0-2" fmla="*/ 537029 h 537029"/>
                <a:gd name="connsiteX1-3" fmla="*/ 2307771 w 2975428"/>
                <a:gd name="connsiteY1-4" fmla="*/ 0 h 537029"/>
                <a:gd name="connsiteX2-5" fmla="*/ 0 w 2975428"/>
                <a:gd name="connsiteY2-6" fmla="*/ 0 h 537029"/>
                <a:gd name="connsiteX0-7" fmla="*/ 3004456 w 3004456"/>
                <a:gd name="connsiteY0-8" fmla="*/ 537029 h 537029"/>
                <a:gd name="connsiteX1-9" fmla="*/ 2336799 w 3004456"/>
                <a:gd name="connsiteY1-10" fmla="*/ 0 h 537029"/>
                <a:gd name="connsiteX2-11" fmla="*/ 0 w 3004456"/>
                <a:gd name="connsiteY2-12" fmla="*/ 0 h 537029"/>
                <a:gd name="connsiteX0-13" fmla="*/ 3156340 w 3156340"/>
                <a:gd name="connsiteY0-14" fmla="*/ 537029 h 537029"/>
                <a:gd name="connsiteX1-15" fmla="*/ 2488683 w 3156340"/>
                <a:gd name="connsiteY1-16" fmla="*/ 0 h 537029"/>
                <a:gd name="connsiteX2-17" fmla="*/ 0 w 3156340"/>
                <a:gd name="connsiteY2-18" fmla="*/ 0 h 537029"/>
                <a:gd name="connsiteX0-19" fmla="*/ 3788175 w 3788175"/>
                <a:gd name="connsiteY0-20" fmla="*/ 537029 h 537029"/>
                <a:gd name="connsiteX1-21" fmla="*/ 3120518 w 3788175"/>
                <a:gd name="connsiteY1-22" fmla="*/ 0 h 537029"/>
                <a:gd name="connsiteX2-23" fmla="*/ 0 w 3788175"/>
                <a:gd name="connsiteY2-24" fmla="*/ 0 h 537029"/>
                <a:gd name="connsiteX0-25" fmla="*/ 5035644 w 5035644"/>
                <a:gd name="connsiteY0-26" fmla="*/ 1492882 h 1492882"/>
                <a:gd name="connsiteX1-27" fmla="*/ 3120518 w 5035644"/>
                <a:gd name="connsiteY1-28" fmla="*/ 0 h 1492882"/>
                <a:gd name="connsiteX2-29" fmla="*/ 0 w 5035644"/>
                <a:gd name="connsiteY2-30" fmla="*/ 0 h 1492882"/>
              </a:gdLst>
              <a:ahLst/>
              <a:cxnLst>
                <a:cxn ang="0">
                  <a:pos x="connsiteX0-1" y="connsiteY0-2"/>
                </a:cxn>
                <a:cxn ang="0">
                  <a:pos x="connsiteX1-3" y="connsiteY1-4"/>
                </a:cxn>
                <a:cxn ang="0">
                  <a:pos x="connsiteX2-5" y="connsiteY2-6"/>
                </a:cxn>
              </a:cxnLst>
              <a:rect l="l" t="t" r="r" b="b"/>
              <a:pathLst>
                <a:path w="5035644" h="1492882">
                  <a:moveTo>
                    <a:pt x="5035644" y="1492882"/>
                  </a:moveTo>
                  <a:lnTo>
                    <a:pt x="3120518" y="0"/>
                  </a:lnTo>
                  <a:lnTo>
                    <a:pt x="0" y="0"/>
                  </a:lnTo>
                </a:path>
              </a:pathLst>
            </a:custGeom>
            <a:noFill/>
            <a:ln w="19050" cap="flat" cmpd="sng" algn="ctr">
              <a:solidFill>
                <a:sysClr val="window" lastClr="FFFFFF">
                  <a:lumMod val="65000"/>
                </a:sysClr>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70" name="椭圆 69"/>
            <p:cNvSpPr/>
            <p:nvPr/>
          </p:nvSpPr>
          <p:spPr>
            <a:xfrm>
              <a:off x="5702241" y="3017954"/>
              <a:ext cx="135959" cy="135959"/>
            </a:xfrm>
            <a:prstGeom prst="ellipse">
              <a:avLst/>
            </a:prstGeom>
            <a:solidFill>
              <a:srgbClr val="A6A6A6"/>
            </a:solidFill>
            <a:ln w="1905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71" name="组合 70"/>
          <p:cNvGrpSpPr/>
          <p:nvPr/>
        </p:nvGrpSpPr>
        <p:grpSpPr>
          <a:xfrm>
            <a:off x="1260426" y="4127859"/>
            <a:ext cx="2989057" cy="921011"/>
            <a:chOff x="1852445" y="4448982"/>
            <a:chExt cx="3985755" cy="1227635"/>
          </a:xfrm>
        </p:grpSpPr>
        <p:sp>
          <p:nvSpPr>
            <p:cNvPr id="72" name="任意多边形 71"/>
            <p:cNvSpPr/>
            <p:nvPr/>
          </p:nvSpPr>
          <p:spPr>
            <a:xfrm>
              <a:off x="1852445" y="4448982"/>
              <a:ext cx="3947477" cy="1170281"/>
            </a:xfrm>
            <a:custGeom>
              <a:avLst/>
              <a:gdLst>
                <a:gd name="connsiteX0" fmla="*/ 2409371 w 2409371"/>
                <a:gd name="connsiteY0" fmla="*/ 537029 h 537029"/>
                <a:gd name="connsiteX1" fmla="*/ 1741714 w 2409371"/>
                <a:gd name="connsiteY1" fmla="*/ 0 h 537029"/>
                <a:gd name="connsiteX2" fmla="*/ 0 w 2409371"/>
                <a:gd name="connsiteY2" fmla="*/ 0 h 537029"/>
                <a:gd name="connsiteX0-1" fmla="*/ 2975428 w 2975428"/>
                <a:gd name="connsiteY0-2" fmla="*/ 537029 h 537029"/>
                <a:gd name="connsiteX1-3" fmla="*/ 2307771 w 2975428"/>
                <a:gd name="connsiteY1-4" fmla="*/ 0 h 537029"/>
                <a:gd name="connsiteX2-5" fmla="*/ 0 w 2975428"/>
                <a:gd name="connsiteY2-6" fmla="*/ 0 h 537029"/>
                <a:gd name="connsiteX0-7" fmla="*/ 3004456 w 3004456"/>
                <a:gd name="connsiteY0-8" fmla="*/ 537029 h 537029"/>
                <a:gd name="connsiteX1-9" fmla="*/ 2336799 w 3004456"/>
                <a:gd name="connsiteY1-10" fmla="*/ 0 h 537029"/>
                <a:gd name="connsiteX2-11" fmla="*/ 0 w 3004456"/>
                <a:gd name="connsiteY2-12" fmla="*/ 0 h 537029"/>
                <a:gd name="connsiteX0-13" fmla="*/ 3156340 w 3156340"/>
                <a:gd name="connsiteY0-14" fmla="*/ 537029 h 537029"/>
                <a:gd name="connsiteX1-15" fmla="*/ 2488683 w 3156340"/>
                <a:gd name="connsiteY1-16" fmla="*/ 0 h 537029"/>
                <a:gd name="connsiteX2-17" fmla="*/ 0 w 3156340"/>
                <a:gd name="connsiteY2-18" fmla="*/ 0 h 537029"/>
                <a:gd name="connsiteX0-19" fmla="*/ 3788175 w 3788175"/>
                <a:gd name="connsiteY0-20" fmla="*/ 537029 h 537029"/>
                <a:gd name="connsiteX1-21" fmla="*/ 3120518 w 3788175"/>
                <a:gd name="connsiteY1-22" fmla="*/ 0 h 537029"/>
                <a:gd name="connsiteX2-23" fmla="*/ 0 w 3788175"/>
                <a:gd name="connsiteY2-24" fmla="*/ 0 h 537029"/>
                <a:gd name="connsiteX0-25" fmla="*/ 5035644 w 5035644"/>
                <a:gd name="connsiteY0-26" fmla="*/ 1492882 h 1492882"/>
                <a:gd name="connsiteX1-27" fmla="*/ 3120518 w 5035644"/>
                <a:gd name="connsiteY1-28" fmla="*/ 0 h 1492882"/>
                <a:gd name="connsiteX2-29" fmla="*/ 0 w 5035644"/>
                <a:gd name="connsiteY2-30" fmla="*/ 0 h 1492882"/>
              </a:gdLst>
              <a:ahLst/>
              <a:cxnLst>
                <a:cxn ang="0">
                  <a:pos x="connsiteX0-1" y="connsiteY0-2"/>
                </a:cxn>
                <a:cxn ang="0">
                  <a:pos x="connsiteX1-3" y="connsiteY1-4"/>
                </a:cxn>
                <a:cxn ang="0">
                  <a:pos x="connsiteX2-5" y="connsiteY2-6"/>
                </a:cxn>
              </a:cxnLst>
              <a:rect l="l" t="t" r="r" b="b"/>
              <a:pathLst>
                <a:path w="5035644" h="1492882">
                  <a:moveTo>
                    <a:pt x="5035644" y="1492882"/>
                  </a:moveTo>
                  <a:lnTo>
                    <a:pt x="3120518" y="0"/>
                  </a:lnTo>
                  <a:lnTo>
                    <a:pt x="0" y="0"/>
                  </a:lnTo>
                </a:path>
              </a:pathLst>
            </a:custGeom>
            <a:noFill/>
            <a:ln w="19050" cap="flat" cmpd="sng" algn="ctr">
              <a:solidFill>
                <a:sysClr val="window" lastClr="FFFFFF">
                  <a:lumMod val="65000"/>
                </a:sysClr>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73" name="椭圆 72"/>
            <p:cNvSpPr/>
            <p:nvPr/>
          </p:nvSpPr>
          <p:spPr>
            <a:xfrm>
              <a:off x="5702241" y="5540658"/>
              <a:ext cx="135959" cy="135959"/>
            </a:xfrm>
            <a:prstGeom prst="ellipse">
              <a:avLst/>
            </a:prstGeom>
            <a:solidFill>
              <a:srgbClr val="A6A6A6"/>
            </a:solidFill>
            <a:ln w="1905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74" name="组合 73"/>
          <p:cNvGrpSpPr/>
          <p:nvPr/>
        </p:nvGrpSpPr>
        <p:grpSpPr>
          <a:xfrm>
            <a:off x="4553746" y="3545248"/>
            <a:ext cx="3184434" cy="952079"/>
            <a:chOff x="6243920" y="3672406"/>
            <a:chExt cx="4246280" cy="1269047"/>
          </a:xfrm>
        </p:grpSpPr>
        <p:sp>
          <p:nvSpPr>
            <p:cNvPr id="75" name="任意多边形 74"/>
            <p:cNvSpPr/>
            <p:nvPr/>
          </p:nvSpPr>
          <p:spPr>
            <a:xfrm flipV="1">
              <a:off x="6286500" y="3734953"/>
              <a:ext cx="4203700" cy="1206500"/>
            </a:xfrm>
            <a:custGeom>
              <a:avLst/>
              <a:gdLst>
                <a:gd name="connsiteX0" fmla="*/ 0 w 4419600"/>
                <a:gd name="connsiteY0" fmla="*/ 1066800 h 1066800"/>
                <a:gd name="connsiteX1" fmla="*/ 1917700 w 4419600"/>
                <a:gd name="connsiteY1" fmla="*/ 25400 h 1066800"/>
                <a:gd name="connsiteX2" fmla="*/ 4419600 w 4419600"/>
                <a:gd name="connsiteY2" fmla="*/ 0 h 1066800"/>
                <a:gd name="connsiteX0-1" fmla="*/ 0 w 4203700"/>
                <a:gd name="connsiteY0-2" fmla="*/ 1206500 h 1206500"/>
                <a:gd name="connsiteX1-3" fmla="*/ 1701800 w 4203700"/>
                <a:gd name="connsiteY1-4" fmla="*/ 25400 h 1206500"/>
                <a:gd name="connsiteX2-5" fmla="*/ 4203700 w 4203700"/>
                <a:gd name="connsiteY2-6" fmla="*/ 0 h 1206500"/>
              </a:gdLst>
              <a:ahLst/>
              <a:cxnLst>
                <a:cxn ang="0">
                  <a:pos x="connsiteX0-1" y="connsiteY0-2"/>
                </a:cxn>
                <a:cxn ang="0">
                  <a:pos x="connsiteX1-3" y="connsiteY1-4"/>
                </a:cxn>
                <a:cxn ang="0">
                  <a:pos x="connsiteX2-5" y="connsiteY2-6"/>
                </a:cxn>
              </a:cxnLst>
              <a:rect l="l" t="t" r="r" b="b"/>
              <a:pathLst>
                <a:path w="4203700" h="1206500">
                  <a:moveTo>
                    <a:pt x="0" y="1206500"/>
                  </a:moveTo>
                  <a:lnTo>
                    <a:pt x="1701800" y="25400"/>
                  </a:lnTo>
                  <a:lnTo>
                    <a:pt x="4203700" y="0"/>
                  </a:lnTo>
                </a:path>
              </a:pathLst>
            </a:custGeom>
            <a:noFill/>
            <a:ln w="19050" cap="flat" cmpd="sng" algn="ctr">
              <a:solidFill>
                <a:sysClr val="window" lastClr="FFFFFF">
                  <a:lumMod val="65000"/>
                </a:sysClr>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76" name="椭圆 75"/>
            <p:cNvSpPr/>
            <p:nvPr/>
          </p:nvSpPr>
          <p:spPr>
            <a:xfrm>
              <a:off x="6243920" y="3672406"/>
              <a:ext cx="135959" cy="135959"/>
            </a:xfrm>
            <a:prstGeom prst="ellipse">
              <a:avLst/>
            </a:prstGeom>
            <a:solidFill>
              <a:srgbClr val="A6A6A6"/>
            </a:solidFill>
            <a:ln w="1905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77" name="组合 76"/>
          <p:cNvGrpSpPr/>
          <p:nvPr/>
        </p:nvGrpSpPr>
        <p:grpSpPr>
          <a:xfrm>
            <a:off x="4553746" y="1619719"/>
            <a:ext cx="3184434" cy="952079"/>
            <a:chOff x="6243920" y="1105827"/>
            <a:chExt cx="4246280" cy="1269047"/>
          </a:xfrm>
        </p:grpSpPr>
        <p:sp>
          <p:nvSpPr>
            <p:cNvPr id="78" name="任意多边形 77"/>
            <p:cNvSpPr/>
            <p:nvPr/>
          </p:nvSpPr>
          <p:spPr>
            <a:xfrm flipV="1">
              <a:off x="6286500" y="1168374"/>
              <a:ext cx="4203700" cy="1206500"/>
            </a:xfrm>
            <a:custGeom>
              <a:avLst/>
              <a:gdLst>
                <a:gd name="connsiteX0" fmla="*/ 0 w 4419600"/>
                <a:gd name="connsiteY0" fmla="*/ 1066800 h 1066800"/>
                <a:gd name="connsiteX1" fmla="*/ 1917700 w 4419600"/>
                <a:gd name="connsiteY1" fmla="*/ 25400 h 1066800"/>
                <a:gd name="connsiteX2" fmla="*/ 4419600 w 4419600"/>
                <a:gd name="connsiteY2" fmla="*/ 0 h 1066800"/>
                <a:gd name="connsiteX0-1" fmla="*/ 0 w 4203700"/>
                <a:gd name="connsiteY0-2" fmla="*/ 1206500 h 1206500"/>
                <a:gd name="connsiteX1-3" fmla="*/ 1701800 w 4203700"/>
                <a:gd name="connsiteY1-4" fmla="*/ 25400 h 1206500"/>
                <a:gd name="connsiteX2-5" fmla="*/ 4203700 w 4203700"/>
                <a:gd name="connsiteY2-6" fmla="*/ 0 h 1206500"/>
              </a:gdLst>
              <a:ahLst/>
              <a:cxnLst>
                <a:cxn ang="0">
                  <a:pos x="connsiteX0-1" y="connsiteY0-2"/>
                </a:cxn>
                <a:cxn ang="0">
                  <a:pos x="connsiteX1-3" y="connsiteY1-4"/>
                </a:cxn>
                <a:cxn ang="0">
                  <a:pos x="connsiteX2-5" y="connsiteY2-6"/>
                </a:cxn>
              </a:cxnLst>
              <a:rect l="l" t="t" r="r" b="b"/>
              <a:pathLst>
                <a:path w="4203700" h="1206500">
                  <a:moveTo>
                    <a:pt x="0" y="1206500"/>
                  </a:moveTo>
                  <a:lnTo>
                    <a:pt x="1701800" y="25400"/>
                  </a:lnTo>
                  <a:lnTo>
                    <a:pt x="4203700" y="0"/>
                  </a:lnTo>
                </a:path>
              </a:pathLst>
            </a:custGeom>
            <a:noFill/>
            <a:ln w="19050" cap="flat" cmpd="sng" algn="ctr">
              <a:solidFill>
                <a:sysClr val="window" lastClr="FFFFFF">
                  <a:lumMod val="65000"/>
                </a:sysClr>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79" name="椭圆 78"/>
            <p:cNvSpPr/>
            <p:nvPr/>
          </p:nvSpPr>
          <p:spPr>
            <a:xfrm>
              <a:off x="6243920" y="1105827"/>
              <a:ext cx="135959" cy="135959"/>
            </a:xfrm>
            <a:prstGeom prst="ellipse">
              <a:avLst/>
            </a:prstGeom>
            <a:solidFill>
              <a:srgbClr val="A6A6A6"/>
            </a:solidFill>
            <a:ln w="1905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80" name="文本框 44"/>
          <p:cNvSpPr txBox="1"/>
          <p:nvPr/>
        </p:nvSpPr>
        <p:spPr>
          <a:xfrm>
            <a:off x="6259145" y="2275211"/>
            <a:ext cx="1574790" cy="284693"/>
          </a:xfrm>
          <a:prstGeom prst="rect">
            <a:avLst/>
          </a:prstGeom>
          <a:noFill/>
        </p:spPr>
        <p:txBody>
          <a:bodyPr wrap="none" lIns="68580" tIns="34290" rIns="68580" bIns="34290" rtlCol="0">
            <a:spAutoFit/>
          </a:bodyPr>
          <a:lstStyle/>
          <a:p>
            <a:pPr defTabSz="685800" fontAlgn="auto">
              <a:spcBef>
                <a:spcPts val="0"/>
              </a:spcBef>
              <a:spcAft>
                <a:spcPts val="0"/>
              </a:spcAft>
            </a:pPr>
            <a:r>
              <a:rPr lang="zh-CN" altLang="en-US" sz="1400" b="1" dirty="0" smtClean="0">
                <a:solidFill>
                  <a:srgbClr val="FA783A"/>
                </a:solidFill>
                <a:latin typeface="微软雅黑" panose="020B0503020204020204" pitchFamily="34" charset="-122"/>
                <a:ea typeface="微软雅黑" panose="020B0503020204020204" pitchFamily="34" charset="-122"/>
              </a:rPr>
              <a:t>添加相关文字内容</a:t>
            </a:r>
            <a:endParaRPr lang="zh-CN" altLang="en-US" sz="1400" b="1" dirty="0">
              <a:solidFill>
                <a:srgbClr val="FA783A"/>
              </a:solidFill>
              <a:latin typeface="微软雅黑" panose="020B0503020204020204" pitchFamily="34" charset="-122"/>
              <a:ea typeface="微软雅黑" panose="020B0503020204020204" pitchFamily="34" charset="-122"/>
            </a:endParaRPr>
          </a:p>
        </p:txBody>
      </p:sp>
      <p:sp>
        <p:nvSpPr>
          <p:cNvPr id="81" name="矩形 80"/>
          <p:cNvSpPr/>
          <p:nvPr/>
        </p:nvSpPr>
        <p:spPr>
          <a:xfrm>
            <a:off x="6276469" y="2571798"/>
            <a:ext cx="1512610" cy="729430"/>
          </a:xfrm>
          <a:prstGeom prst="rect">
            <a:avLst/>
          </a:prstGeom>
        </p:spPr>
        <p:txBody>
          <a:bodyPr wrap="square" lIns="68580" tIns="34290" rIns="68580" bIns="34290">
            <a:spAutoFit/>
          </a:bodyPr>
          <a:lstStyle/>
          <a:p>
            <a:pPr algn="just" defTabSz="685800" fontAlgn="auto">
              <a:lnSpc>
                <a:spcPct val="130000"/>
              </a:lnSpc>
              <a:spcBef>
                <a:spcPts val="0"/>
              </a:spcBef>
              <a:spcAft>
                <a:spcPts val="0"/>
              </a:spcAft>
            </a:pPr>
            <a:r>
              <a:rPr lang="zh-CN" altLang="en-US" sz="1100" dirty="0">
                <a:solidFill>
                  <a:prstClr val="white">
                    <a:lumMod val="50000"/>
                  </a:prstClr>
                </a:solidFill>
                <a:latin typeface="微软雅黑" panose="020B0503020204020204" pitchFamily="34" charset="-122"/>
                <a:ea typeface="微软雅黑" panose="020B0503020204020204" pitchFamily="34" charset="-122"/>
              </a:rPr>
              <a:t>请在此输入详细的文字介绍信息，表达图表的含义。</a:t>
            </a:r>
          </a:p>
        </p:txBody>
      </p:sp>
      <p:sp>
        <p:nvSpPr>
          <p:cNvPr id="82" name="文本框 44"/>
          <p:cNvSpPr txBox="1"/>
          <p:nvPr/>
        </p:nvSpPr>
        <p:spPr>
          <a:xfrm>
            <a:off x="6280050" y="4203183"/>
            <a:ext cx="1574790" cy="284693"/>
          </a:xfrm>
          <a:prstGeom prst="rect">
            <a:avLst/>
          </a:prstGeom>
          <a:noFill/>
        </p:spPr>
        <p:txBody>
          <a:bodyPr wrap="none" lIns="68580" tIns="34290" rIns="68580" bIns="34290" rtlCol="0">
            <a:spAutoFit/>
          </a:bodyPr>
          <a:lstStyle/>
          <a:p>
            <a:pPr defTabSz="685800" fontAlgn="auto">
              <a:spcBef>
                <a:spcPts val="0"/>
              </a:spcBef>
              <a:spcAft>
                <a:spcPts val="0"/>
              </a:spcAft>
            </a:pPr>
            <a:r>
              <a:rPr lang="zh-CN" altLang="en-US" sz="1400" b="1" dirty="0">
                <a:solidFill>
                  <a:srgbClr val="FA783A"/>
                </a:solidFill>
                <a:latin typeface="微软雅黑" panose="020B0503020204020204" pitchFamily="34" charset="-122"/>
                <a:ea typeface="微软雅黑" panose="020B0503020204020204" pitchFamily="34" charset="-122"/>
              </a:rPr>
              <a:t>添加相关文字内容</a:t>
            </a:r>
          </a:p>
        </p:txBody>
      </p:sp>
      <p:sp>
        <p:nvSpPr>
          <p:cNvPr id="83" name="矩形 82"/>
          <p:cNvSpPr/>
          <p:nvPr/>
        </p:nvSpPr>
        <p:spPr>
          <a:xfrm>
            <a:off x="6297374" y="4499770"/>
            <a:ext cx="1512610" cy="729430"/>
          </a:xfrm>
          <a:prstGeom prst="rect">
            <a:avLst/>
          </a:prstGeom>
        </p:spPr>
        <p:txBody>
          <a:bodyPr wrap="square" lIns="68580" tIns="34290" rIns="68580" bIns="34290">
            <a:spAutoFit/>
          </a:bodyPr>
          <a:lstStyle/>
          <a:p>
            <a:pPr algn="just" defTabSz="685800" fontAlgn="auto">
              <a:lnSpc>
                <a:spcPct val="130000"/>
              </a:lnSpc>
              <a:spcBef>
                <a:spcPts val="0"/>
              </a:spcBef>
              <a:spcAft>
                <a:spcPts val="0"/>
              </a:spcAft>
            </a:pPr>
            <a:r>
              <a:rPr lang="zh-CN" altLang="en-US" sz="1100" dirty="0">
                <a:solidFill>
                  <a:prstClr val="white">
                    <a:lumMod val="50000"/>
                  </a:prstClr>
                </a:solidFill>
                <a:latin typeface="微软雅黑" panose="020B0503020204020204" pitchFamily="34" charset="-122"/>
                <a:ea typeface="微软雅黑" panose="020B0503020204020204" pitchFamily="34" charset="-122"/>
              </a:rPr>
              <a:t>请在此输入详细的文字介绍信息，表达图表的含义。</a:t>
            </a:r>
          </a:p>
        </p:txBody>
      </p:sp>
      <p:sp>
        <p:nvSpPr>
          <p:cNvPr id="84" name="文本框 44"/>
          <p:cNvSpPr txBox="1"/>
          <p:nvPr/>
        </p:nvSpPr>
        <p:spPr>
          <a:xfrm>
            <a:off x="1365931" y="3848840"/>
            <a:ext cx="1574790" cy="284693"/>
          </a:xfrm>
          <a:prstGeom prst="rect">
            <a:avLst/>
          </a:prstGeom>
          <a:noFill/>
        </p:spPr>
        <p:txBody>
          <a:bodyPr wrap="none" lIns="68580" tIns="34290" rIns="68580" bIns="34290" rtlCol="0">
            <a:spAutoFit/>
          </a:bodyPr>
          <a:lstStyle/>
          <a:p>
            <a:pPr defTabSz="685800" fontAlgn="auto">
              <a:spcBef>
                <a:spcPts val="0"/>
              </a:spcBef>
              <a:spcAft>
                <a:spcPts val="0"/>
              </a:spcAft>
            </a:pPr>
            <a:r>
              <a:rPr lang="zh-CN" altLang="en-US" sz="1400" b="1" dirty="0">
                <a:solidFill>
                  <a:srgbClr val="FA783A"/>
                </a:solidFill>
                <a:latin typeface="微软雅黑" panose="020B0503020204020204" pitchFamily="34" charset="-122"/>
                <a:ea typeface="微软雅黑" panose="020B0503020204020204" pitchFamily="34" charset="-122"/>
              </a:rPr>
              <a:t>添加相关文字内容</a:t>
            </a:r>
          </a:p>
        </p:txBody>
      </p:sp>
      <p:sp>
        <p:nvSpPr>
          <p:cNvPr id="85" name="矩形 84"/>
          <p:cNvSpPr/>
          <p:nvPr/>
        </p:nvSpPr>
        <p:spPr>
          <a:xfrm>
            <a:off x="1383254" y="4145427"/>
            <a:ext cx="1512610" cy="729430"/>
          </a:xfrm>
          <a:prstGeom prst="rect">
            <a:avLst/>
          </a:prstGeom>
        </p:spPr>
        <p:txBody>
          <a:bodyPr wrap="square" lIns="68580" tIns="34290" rIns="68580" bIns="34290">
            <a:spAutoFit/>
          </a:bodyPr>
          <a:lstStyle/>
          <a:p>
            <a:pPr algn="just" defTabSz="685800" fontAlgn="auto">
              <a:lnSpc>
                <a:spcPct val="130000"/>
              </a:lnSpc>
              <a:spcBef>
                <a:spcPts val="0"/>
              </a:spcBef>
              <a:spcAft>
                <a:spcPts val="0"/>
              </a:spcAft>
            </a:pPr>
            <a:r>
              <a:rPr lang="zh-CN" altLang="en-US" sz="1100" dirty="0">
                <a:solidFill>
                  <a:prstClr val="white">
                    <a:lumMod val="50000"/>
                  </a:prstClr>
                </a:solidFill>
                <a:latin typeface="微软雅黑" panose="020B0503020204020204" pitchFamily="34" charset="-122"/>
                <a:ea typeface="微软雅黑" panose="020B0503020204020204" pitchFamily="34" charset="-122"/>
              </a:rPr>
              <a:t>请在此输入详细的文字介绍信息，表达图表的含义。</a:t>
            </a:r>
          </a:p>
        </p:txBody>
      </p:sp>
      <p:sp>
        <p:nvSpPr>
          <p:cNvPr id="86" name="文本框 44"/>
          <p:cNvSpPr txBox="1"/>
          <p:nvPr/>
        </p:nvSpPr>
        <p:spPr>
          <a:xfrm>
            <a:off x="1365931" y="1958047"/>
            <a:ext cx="1574790" cy="284693"/>
          </a:xfrm>
          <a:prstGeom prst="rect">
            <a:avLst/>
          </a:prstGeom>
          <a:noFill/>
        </p:spPr>
        <p:txBody>
          <a:bodyPr wrap="none" lIns="68580" tIns="34290" rIns="68580" bIns="34290" rtlCol="0">
            <a:spAutoFit/>
          </a:bodyPr>
          <a:lstStyle/>
          <a:p>
            <a:pPr defTabSz="685800" fontAlgn="auto">
              <a:spcBef>
                <a:spcPts val="0"/>
              </a:spcBef>
              <a:spcAft>
                <a:spcPts val="0"/>
              </a:spcAft>
            </a:pPr>
            <a:r>
              <a:rPr lang="zh-CN" altLang="en-US" sz="1400" b="1" dirty="0">
                <a:solidFill>
                  <a:srgbClr val="E3413E"/>
                </a:solidFill>
                <a:latin typeface="微软雅黑" panose="020B0503020204020204" pitchFamily="34" charset="-122"/>
                <a:ea typeface="微软雅黑" panose="020B0503020204020204" pitchFamily="34" charset="-122"/>
              </a:rPr>
              <a:t>添加相关文字内容</a:t>
            </a:r>
          </a:p>
        </p:txBody>
      </p:sp>
      <p:sp>
        <p:nvSpPr>
          <p:cNvPr id="87" name="矩形 86"/>
          <p:cNvSpPr/>
          <p:nvPr/>
        </p:nvSpPr>
        <p:spPr>
          <a:xfrm>
            <a:off x="1383254" y="2254633"/>
            <a:ext cx="1512610" cy="729430"/>
          </a:xfrm>
          <a:prstGeom prst="rect">
            <a:avLst/>
          </a:prstGeom>
        </p:spPr>
        <p:txBody>
          <a:bodyPr wrap="square" lIns="68580" tIns="34290" rIns="68580" bIns="34290">
            <a:spAutoFit/>
          </a:bodyPr>
          <a:lstStyle/>
          <a:p>
            <a:pPr algn="just" defTabSz="685800" fontAlgn="auto">
              <a:lnSpc>
                <a:spcPct val="130000"/>
              </a:lnSpc>
              <a:spcBef>
                <a:spcPts val="0"/>
              </a:spcBef>
              <a:spcAft>
                <a:spcPts val="0"/>
              </a:spcAft>
            </a:pPr>
            <a:r>
              <a:rPr lang="zh-CN" altLang="en-US" sz="1100" dirty="0">
                <a:solidFill>
                  <a:prstClr val="white">
                    <a:lumMod val="50000"/>
                  </a:prstClr>
                </a:solidFill>
                <a:latin typeface="微软雅黑" panose="020B0503020204020204" pitchFamily="34" charset="-122"/>
                <a:ea typeface="微软雅黑" panose="020B0503020204020204" pitchFamily="34" charset="-122"/>
              </a:rPr>
              <a:t>请在此输入详细的文字介绍信息，表达图表的含义。</a:t>
            </a: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ppt_x"/>
                                          </p:val>
                                        </p:tav>
                                        <p:tav tm="100000">
                                          <p:val>
                                            <p:strVal val="#ppt_x"/>
                                          </p:val>
                                        </p:tav>
                                      </p:tavLst>
                                    </p:anim>
                                    <p:anim calcmode="lin" valueType="num">
                                      <p:cBhvr additive="base">
                                        <p:cTn id="8" dur="500" fill="hold"/>
                                        <p:tgtEl>
                                          <p:spTgt spid="4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wipe(up)">
                                      <p:cBhvr>
                                        <p:cTn id="12" dur="500"/>
                                        <p:tgtEl>
                                          <p:spTgt spid="47"/>
                                        </p:tgtEl>
                                      </p:cBhvr>
                                    </p:animEffect>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77"/>
                                        </p:tgtEl>
                                        <p:attrNameLst>
                                          <p:attrName>style.visibility</p:attrName>
                                        </p:attrNameLst>
                                      </p:cBhvr>
                                      <p:to>
                                        <p:strVal val="visible"/>
                                      </p:to>
                                    </p:set>
                                    <p:animEffect transition="in" filter="fade">
                                      <p:cBhvr>
                                        <p:cTn id="16" dur="1000"/>
                                        <p:tgtEl>
                                          <p:spTgt spid="77"/>
                                        </p:tgtEl>
                                      </p:cBhvr>
                                    </p:animEffect>
                                    <p:anim calcmode="lin" valueType="num">
                                      <p:cBhvr>
                                        <p:cTn id="17" dur="1000" fill="hold"/>
                                        <p:tgtEl>
                                          <p:spTgt spid="77"/>
                                        </p:tgtEl>
                                        <p:attrNameLst>
                                          <p:attrName>ppt_x</p:attrName>
                                        </p:attrNameLst>
                                      </p:cBhvr>
                                      <p:tavLst>
                                        <p:tav tm="0">
                                          <p:val>
                                            <p:strVal val="#ppt_x"/>
                                          </p:val>
                                        </p:tav>
                                        <p:tav tm="100000">
                                          <p:val>
                                            <p:strVal val="#ppt_x"/>
                                          </p:val>
                                        </p:tav>
                                      </p:tavLst>
                                    </p:anim>
                                    <p:anim calcmode="lin" valueType="num">
                                      <p:cBhvr>
                                        <p:cTn id="18" dur="1000" fill="hold"/>
                                        <p:tgtEl>
                                          <p:spTgt spid="77"/>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2" presetClass="entr" presetSubtype="1" fill="hold" grpId="0" nodeType="afterEffect">
                                  <p:stCondLst>
                                    <p:cond delay="0"/>
                                  </p:stCondLst>
                                  <p:childTnLst>
                                    <p:set>
                                      <p:cBhvr>
                                        <p:cTn id="21" dur="1" fill="hold">
                                          <p:stCondLst>
                                            <p:cond delay="0"/>
                                          </p:stCondLst>
                                        </p:cTn>
                                        <p:tgtEl>
                                          <p:spTgt spid="80"/>
                                        </p:tgtEl>
                                        <p:attrNameLst>
                                          <p:attrName>style.visibility</p:attrName>
                                        </p:attrNameLst>
                                      </p:cBhvr>
                                      <p:to>
                                        <p:strVal val="visible"/>
                                      </p:to>
                                    </p:set>
                                    <p:anim calcmode="lin" valueType="num">
                                      <p:cBhvr additive="base">
                                        <p:cTn id="22" dur="500" fill="hold"/>
                                        <p:tgtEl>
                                          <p:spTgt spid="80"/>
                                        </p:tgtEl>
                                        <p:attrNameLst>
                                          <p:attrName>ppt_x</p:attrName>
                                        </p:attrNameLst>
                                      </p:cBhvr>
                                      <p:tavLst>
                                        <p:tav tm="0">
                                          <p:val>
                                            <p:strVal val="#ppt_x"/>
                                          </p:val>
                                        </p:tav>
                                        <p:tav tm="100000">
                                          <p:val>
                                            <p:strVal val="#ppt_x"/>
                                          </p:val>
                                        </p:tav>
                                      </p:tavLst>
                                    </p:anim>
                                    <p:anim calcmode="lin" valueType="num">
                                      <p:cBhvr additive="base">
                                        <p:cTn id="23" dur="500" fill="hold"/>
                                        <p:tgtEl>
                                          <p:spTgt spid="80"/>
                                        </p:tgtEl>
                                        <p:attrNameLst>
                                          <p:attrName>ppt_y</p:attrName>
                                        </p:attrNameLst>
                                      </p:cBhvr>
                                      <p:tavLst>
                                        <p:tav tm="0">
                                          <p:val>
                                            <p:strVal val="0-#ppt_h/2"/>
                                          </p:val>
                                        </p:tav>
                                        <p:tav tm="100000">
                                          <p:val>
                                            <p:strVal val="#ppt_y"/>
                                          </p:val>
                                        </p:tav>
                                      </p:tavLst>
                                    </p:anim>
                                  </p:childTnLst>
                                </p:cTn>
                              </p:par>
                            </p:childTnLst>
                          </p:cTn>
                        </p:par>
                        <p:par>
                          <p:cTn id="24" fill="hold">
                            <p:stCondLst>
                              <p:cond delay="2500"/>
                            </p:stCondLst>
                            <p:childTnLst>
                              <p:par>
                                <p:cTn id="25" presetID="2" presetClass="entr" presetSubtype="1" fill="hold" grpId="0" nodeType="afterEffect">
                                  <p:stCondLst>
                                    <p:cond delay="0"/>
                                  </p:stCondLst>
                                  <p:childTnLst>
                                    <p:set>
                                      <p:cBhvr>
                                        <p:cTn id="26" dur="1" fill="hold">
                                          <p:stCondLst>
                                            <p:cond delay="0"/>
                                          </p:stCondLst>
                                        </p:cTn>
                                        <p:tgtEl>
                                          <p:spTgt spid="81"/>
                                        </p:tgtEl>
                                        <p:attrNameLst>
                                          <p:attrName>style.visibility</p:attrName>
                                        </p:attrNameLst>
                                      </p:cBhvr>
                                      <p:to>
                                        <p:strVal val="visible"/>
                                      </p:to>
                                    </p:set>
                                    <p:anim calcmode="lin" valueType="num">
                                      <p:cBhvr additive="base">
                                        <p:cTn id="27" dur="500" fill="hold"/>
                                        <p:tgtEl>
                                          <p:spTgt spid="81"/>
                                        </p:tgtEl>
                                        <p:attrNameLst>
                                          <p:attrName>ppt_x</p:attrName>
                                        </p:attrNameLst>
                                      </p:cBhvr>
                                      <p:tavLst>
                                        <p:tav tm="0">
                                          <p:val>
                                            <p:strVal val="#ppt_x"/>
                                          </p:val>
                                        </p:tav>
                                        <p:tav tm="100000">
                                          <p:val>
                                            <p:strVal val="#ppt_x"/>
                                          </p:val>
                                        </p:tav>
                                      </p:tavLst>
                                    </p:anim>
                                    <p:anim calcmode="lin" valueType="num">
                                      <p:cBhvr additive="base">
                                        <p:cTn id="28" dur="500" fill="hold"/>
                                        <p:tgtEl>
                                          <p:spTgt spid="81"/>
                                        </p:tgtEl>
                                        <p:attrNameLst>
                                          <p:attrName>ppt_y</p:attrName>
                                        </p:attrNameLst>
                                      </p:cBhvr>
                                      <p:tavLst>
                                        <p:tav tm="0">
                                          <p:val>
                                            <p:strVal val="0-#ppt_h/2"/>
                                          </p:val>
                                        </p:tav>
                                        <p:tav tm="100000">
                                          <p:val>
                                            <p:strVal val="#ppt_y"/>
                                          </p:val>
                                        </p:tav>
                                      </p:tavLst>
                                    </p:anim>
                                  </p:childTnLst>
                                </p:cTn>
                              </p:par>
                            </p:childTnLst>
                          </p:cTn>
                        </p:par>
                        <p:par>
                          <p:cTn id="29" fill="hold">
                            <p:stCondLst>
                              <p:cond delay="3000"/>
                            </p:stCondLst>
                            <p:childTnLst>
                              <p:par>
                                <p:cTn id="30" presetID="2" presetClass="entr" presetSubtype="2" fill="hold" nodeType="afterEffect">
                                  <p:stCondLst>
                                    <p:cond delay="0"/>
                                  </p:stCondLst>
                                  <p:childTnLst>
                                    <p:set>
                                      <p:cBhvr>
                                        <p:cTn id="31" dur="1" fill="hold">
                                          <p:stCondLst>
                                            <p:cond delay="0"/>
                                          </p:stCondLst>
                                        </p:cTn>
                                        <p:tgtEl>
                                          <p:spTgt spid="53"/>
                                        </p:tgtEl>
                                        <p:attrNameLst>
                                          <p:attrName>style.visibility</p:attrName>
                                        </p:attrNameLst>
                                      </p:cBhvr>
                                      <p:to>
                                        <p:strVal val="visible"/>
                                      </p:to>
                                    </p:set>
                                    <p:anim calcmode="lin" valueType="num">
                                      <p:cBhvr additive="base">
                                        <p:cTn id="32" dur="500" fill="hold"/>
                                        <p:tgtEl>
                                          <p:spTgt spid="53"/>
                                        </p:tgtEl>
                                        <p:attrNameLst>
                                          <p:attrName>ppt_x</p:attrName>
                                        </p:attrNameLst>
                                      </p:cBhvr>
                                      <p:tavLst>
                                        <p:tav tm="0">
                                          <p:val>
                                            <p:strVal val="1+#ppt_w/2"/>
                                          </p:val>
                                        </p:tav>
                                        <p:tav tm="100000">
                                          <p:val>
                                            <p:strVal val="#ppt_x"/>
                                          </p:val>
                                        </p:tav>
                                      </p:tavLst>
                                    </p:anim>
                                    <p:anim calcmode="lin" valueType="num">
                                      <p:cBhvr additive="base">
                                        <p:cTn id="33" dur="500" fill="hold"/>
                                        <p:tgtEl>
                                          <p:spTgt spid="53"/>
                                        </p:tgtEl>
                                        <p:attrNameLst>
                                          <p:attrName>ppt_y</p:attrName>
                                        </p:attrNameLst>
                                      </p:cBhvr>
                                      <p:tavLst>
                                        <p:tav tm="0">
                                          <p:val>
                                            <p:strVal val="#ppt_y"/>
                                          </p:val>
                                        </p:tav>
                                        <p:tav tm="100000">
                                          <p:val>
                                            <p:strVal val="#ppt_y"/>
                                          </p:val>
                                        </p:tav>
                                      </p:tavLst>
                                    </p:anim>
                                  </p:childTnLst>
                                </p:cTn>
                              </p:par>
                            </p:childTnLst>
                          </p:cTn>
                        </p:par>
                        <p:par>
                          <p:cTn id="34" fill="hold">
                            <p:stCondLst>
                              <p:cond delay="3500"/>
                            </p:stCondLst>
                            <p:childTnLst>
                              <p:par>
                                <p:cTn id="35" presetID="42" presetClass="entr" presetSubtype="0" fill="hold" nodeType="afterEffect">
                                  <p:stCondLst>
                                    <p:cond delay="0"/>
                                  </p:stCondLst>
                                  <p:childTnLst>
                                    <p:set>
                                      <p:cBhvr>
                                        <p:cTn id="36" dur="1" fill="hold">
                                          <p:stCondLst>
                                            <p:cond delay="0"/>
                                          </p:stCondLst>
                                        </p:cTn>
                                        <p:tgtEl>
                                          <p:spTgt spid="68"/>
                                        </p:tgtEl>
                                        <p:attrNameLst>
                                          <p:attrName>style.visibility</p:attrName>
                                        </p:attrNameLst>
                                      </p:cBhvr>
                                      <p:to>
                                        <p:strVal val="visible"/>
                                      </p:to>
                                    </p:set>
                                    <p:animEffect transition="in" filter="fade">
                                      <p:cBhvr>
                                        <p:cTn id="37" dur="1000"/>
                                        <p:tgtEl>
                                          <p:spTgt spid="68"/>
                                        </p:tgtEl>
                                      </p:cBhvr>
                                    </p:animEffect>
                                    <p:anim calcmode="lin" valueType="num">
                                      <p:cBhvr>
                                        <p:cTn id="38" dur="1000" fill="hold"/>
                                        <p:tgtEl>
                                          <p:spTgt spid="68"/>
                                        </p:tgtEl>
                                        <p:attrNameLst>
                                          <p:attrName>ppt_x</p:attrName>
                                        </p:attrNameLst>
                                      </p:cBhvr>
                                      <p:tavLst>
                                        <p:tav tm="0">
                                          <p:val>
                                            <p:strVal val="#ppt_x"/>
                                          </p:val>
                                        </p:tav>
                                        <p:tav tm="100000">
                                          <p:val>
                                            <p:strVal val="#ppt_x"/>
                                          </p:val>
                                        </p:tav>
                                      </p:tavLst>
                                    </p:anim>
                                    <p:anim calcmode="lin" valueType="num">
                                      <p:cBhvr>
                                        <p:cTn id="39" dur="1000" fill="hold"/>
                                        <p:tgtEl>
                                          <p:spTgt spid="68"/>
                                        </p:tgtEl>
                                        <p:attrNameLst>
                                          <p:attrName>ppt_y</p:attrName>
                                        </p:attrNameLst>
                                      </p:cBhvr>
                                      <p:tavLst>
                                        <p:tav tm="0">
                                          <p:val>
                                            <p:strVal val="#ppt_y+.1"/>
                                          </p:val>
                                        </p:tav>
                                        <p:tav tm="100000">
                                          <p:val>
                                            <p:strVal val="#ppt_y"/>
                                          </p:val>
                                        </p:tav>
                                      </p:tavLst>
                                    </p:anim>
                                  </p:childTnLst>
                                </p:cTn>
                              </p:par>
                            </p:childTnLst>
                          </p:cTn>
                        </p:par>
                        <p:par>
                          <p:cTn id="40" fill="hold">
                            <p:stCondLst>
                              <p:cond delay="4500"/>
                            </p:stCondLst>
                            <p:childTnLst>
                              <p:par>
                                <p:cTn id="41" presetID="2" presetClass="entr" presetSubtype="8" fill="hold" grpId="0" nodeType="afterEffect">
                                  <p:stCondLst>
                                    <p:cond delay="0"/>
                                  </p:stCondLst>
                                  <p:childTnLst>
                                    <p:set>
                                      <p:cBhvr>
                                        <p:cTn id="42" dur="1" fill="hold">
                                          <p:stCondLst>
                                            <p:cond delay="0"/>
                                          </p:stCondLst>
                                        </p:cTn>
                                        <p:tgtEl>
                                          <p:spTgt spid="86"/>
                                        </p:tgtEl>
                                        <p:attrNameLst>
                                          <p:attrName>style.visibility</p:attrName>
                                        </p:attrNameLst>
                                      </p:cBhvr>
                                      <p:to>
                                        <p:strVal val="visible"/>
                                      </p:to>
                                    </p:set>
                                    <p:anim calcmode="lin" valueType="num">
                                      <p:cBhvr additive="base">
                                        <p:cTn id="43" dur="500" fill="hold"/>
                                        <p:tgtEl>
                                          <p:spTgt spid="86"/>
                                        </p:tgtEl>
                                        <p:attrNameLst>
                                          <p:attrName>ppt_x</p:attrName>
                                        </p:attrNameLst>
                                      </p:cBhvr>
                                      <p:tavLst>
                                        <p:tav tm="0">
                                          <p:val>
                                            <p:strVal val="0-#ppt_w/2"/>
                                          </p:val>
                                        </p:tav>
                                        <p:tav tm="100000">
                                          <p:val>
                                            <p:strVal val="#ppt_x"/>
                                          </p:val>
                                        </p:tav>
                                      </p:tavLst>
                                    </p:anim>
                                    <p:anim calcmode="lin" valueType="num">
                                      <p:cBhvr additive="base">
                                        <p:cTn id="44" dur="500" fill="hold"/>
                                        <p:tgtEl>
                                          <p:spTgt spid="86"/>
                                        </p:tgtEl>
                                        <p:attrNameLst>
                                          <p:attrName>ppt_y</p:attrName>
                                        </p:attrNameLst>
                                      </p:cBhvr>
                                      <p:tavLst>
                                        <p:tav tm="0">
                                          <p:val>
                                            <p:strVal val="#ppt_y"/>
                                          </p:val>
                                        </p:tav>
                                        <p:tav tm="100000">
                                          <p:val>
                                            <p:strVal val="#ppt_y"/>
                                          </p:val>
                                        </p:tav>
                                      </p:tavLst>
                                    </p:anim>
                                  </p:childTnLst>
                                </p:cTn>
                              </p:par>
                            </p:childTnLst>
                          </p:cTn>
                        </p:par>
                        <p:par>
                          <p:cTn id="45" fill="hold">
                            <p:stCondLst>
                              <p:cond delay="5000"/>
                            </p:stCondLst>
                            <p:childTnLst>
                              <p:par>
                                <p:cTn id="46" presetID="2" presetClass="entr" presetSubtype="8" fill="hold" grpId="0" nodeType="afterEffect">
                                  <p:stCondLst>
                                    <p:cond delay="0"/>
                                  </p:stCondLst>
                                  <p:childTnLst>
                                    <p:set>
                                      <p:cBhvr>
                                        <p:cTn id="47" dur="1" fill="hold">
                                          <p:stCondLst>
                                            <p:cond delay="0"/>
                                          </p:stCondLst>
                                        </p:cTn>
                                        <p:tgtEl>
                                          <p:spTgt spid="87"/>
                                        </p:tgtEl>
                                        <p:attrNameLst>
                                          <p:attrName>style.visibility</p:attrName>
                                        </p:attrNameLst>
                                      </p:cBhvr>
                                      <p:to>
                                        <p:strVal val="visible"/>
                                      </p:to>
                                    </p:set>
                                    <p:anim calcmode="lin" valueType="num">
                                      <p:cBhvr additive="base">
                                        <p:cTn id="48" dur="500" fill="hold"/>
                                        <p:tgtEl>
                                          <p:spTgt spid="87"/>
                                        </p:tgtEl>
                                        <p:attrNameLst>
                                          <p:attrName>ppt_x</p:attrName>
                                        </p:attrNameLst>
                                      </p:cBhvr>
                                      <p:tavLst>
                                        <p:tav tm="0">
                                          <p:val>
                                            <p:strVal val="0-#ppt_w/2"/>
                                          </p:val>
                                        </p:tav>
                                        <p:tav tm="100000">
                                          <p:val>
                                            <p:strVal val="#ppt_x"/>
                                          </p:val>
                                        </p:tav>
                                      </p:tavLst>
                                    </p:anim>
                                    <p:anim calcmode="lin" valueType="num">
                                      <p:cBhvr additive="base">
                                        <p:cTn id="49" dur="500" fill="hold"/>
                                        <p:tgtEl>
                                          <p:spTgt spid="87"/>
                                        </p:tgtEl>
                                        <p:attrNameLst>
                                          <p:attrName>ppt_y</p:attrName>
                                        </p:attrNameLst>
                                      </p:cBhvr>
                                      <p:tavLst>
                                        <p:tav tm="0">
                                          <p:val>
                                            <p:strVal val="#ppt_y"/>
                                          </p:val>
                                        </p:tav>
                                        <p:tav tm="100000">
                                          <p:val>
                                            <p:strVal val="#ppt_y"/>
                                          </p:val>
                                        </p:tav>
                                      </p:tavLst>
                                    </p:anim>
                                  </p:childTnLst>
                                </p:cTn>
                              </p:par>
                            </p:childTnLst>
                          </p:cTn>
                        </p:par>
                        <p:par>
                          <p:cTn id="50" fill="hold">
                            <p:stCondLst>
                              <p:cond delay="5500"/>
                            </p:stCondLst>
                            <p:childTnLst>
                              <p:par>
                                <p:cTn id="51" presetID="22" presetClass="entr" presetSubtype="1" fill="hold" grpId="0" nodeType="after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wipe(up)">
                                      <p:cBhvr>
                                        <p:cTn id="53" dur="500"/>
                                        <p:tgtEl>
                                          <p:spTgt spid="45"/>
                                        </p:tgtEl>
                                      </p:cBhvr>
                                    </p:animEffect>
                                  </p:childTnLst>
                                </p:cTn>
                              </p:par>
                            </p:childTnLst>
                          </p:cTn>
                        </p:par>
                        <p:par>
                          <p:cTn id="54" fill="hold">
                            <p:stCondLst>
                              <p:cond delay="6000"/>
                            </p:stCondLst>
                            <p:childTnLst>
                              <p:par>
                                <p:cTn id="55" presetID="2" presetClass="entr" presetSubtype="4" fill="hold" nodeType="afterEffect">
                                  <p:stCondLst>
                                    <p:cond delay="0"/>
                                  </p:stCondLst>
                                  <p:childTnLst>
                                    <p:set>
                                      <p:cBhvr>
                                        <p:cTn id="56" dur="1" fill="hold">
                                          <p:stCondLst>
                                            <p:cond delay="0"/>
                                          </p:stCondLst>
                                        </p:cTn>
                                        <p:tgtEl>
                                          <p:spTgt spid="58"/>
                                        </p:tgtEl>
                                        <p:attrNameLst>
                                          <p:attrName>style.visibility</p:attrName>
                                        </p:attrNameLst>
                                      </p:cBhvr>
                                      <p:to>
                                        <p:strVal val="visible"/>
                                      </p:to>
                                    </p:set>
                                    <p:anim calcmode="lin" valueType="num">
                                      <p:cBhvr additive="base">
                                        <p:cTn id="57" dur="500" fill="hold"/>
                                        <p:tgtEl>
                                          <p:spTgt spid="58"/>
                                        </p:tgtEl>
                                        <p:attrNameLst>
                                          <p:attrName>ppt_x</p:attrName>
                                        </p:attrNameLst>
                                      </p:cBhvr>
                                      <p:tavLst>
                                        <p:tav tm="0">
                                          <p:val>
                                            <p:strVal val="#ppt_x"/>
                                          </p:val>
                                        </p:tav>
                                        <p:tav tm="100000">
                                          <p:val>
                                            <p:strVal val="#ppt_x"/>
                                          </p:val>
                                        </p:tav>
                                      </p:tavLst>
                                    </p:anim>
                                    <p:anim calcmode="lin" valueType="num">
                                      <p:cBhvr additive="base">
                                        <p:cTn id="58" dur="500" fill="hold"/>
                                        <p:tgtEl>
                                          <p:spTgt spid="58"/>
                                        </p:tgtEl>
                                        <p:attrNameLst>
                                          <p:attrName>ppt_y</p:attrName>
                                        </p:attrNameLst>
                                      </p:cBhvr>
                                      <p:tavLst>
                                        <p:tav tm="0">
                                          <p:val>
                                            <p:strVal val="1+#ppt_h/2"/>
                                          </p:val>
                                        </p:tav>
                                        <p:tav tm="100000">
                                          <p:val>
                                            <p:strVal val="#ppt_y"/>
                                          </p:val>
                                        </p:tav>
                                      </p:tavLst>
                                    </p:anim>
                                  </p:childTnLst>
                                </p:cTn>
                              </p:par>
                            </p:childTnLst>
                          </p:cTn>
                        </p:par>
                        <p:par>
                          <p:cTn id="59" fill="hold">
                            <p:stCondLst>
                              <p:cond delay="6500"/>
                            </p:stCondLst>
                            <p:childTnLst>
                              <p:par>
                                <p:cTn id="60" presetID="42" presetClass="entr" presetSubtype="0" fill="hold" nodeType="after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fade">
                                      <p:cBhvr>
                                        <p:cTn id="62" dur="1000"/>
                                        <p:tgtEl>
                                          <p:spTgt spid="71"/>
                                        </p:tgtEl>
                                      </p:cBhvr>
                                    </p:animEffect>
                                    <p:anim calcmode="lin" valueType="num">
                                      <p:cBhvr>
                                        <p:cTn id="63" dur="1000" fill="hold"/>
                                        <p:tgtEl>
                                          <p:spTgt spid="71"/>
                                        </p:tgtEl>
                                        <p:attrNameLst>
                                          <p:attrName>ppt_x</p:attrName>
                                        </p:attrNameLst>
                                      </p:cBhvr>
                                      <p:tavLst>
                                        <p:tav tm="0">
                                          <p:val>
                                            <p:strVal val="#ppt_x"/>
                                          </p:val>
                                        </p:tav>
                                        <p:tav tm="100000">
                                          <p:val>
                                            <p:strVal val="#ppt_x"/>
                                          </p:val>
                                        </p:tav>
                                      </p:tavLst>
                                    </p:anim>
                                    <p:anim calcmode="lin" valueType="num">
                                      <p:cBhvr>
                                        <p:cTn id="64" dur="1000" fill="hold"/>
                                        <p:tgtEl>
                                          <p:spTgt spid="71"/>
                                        </p:tgtEl>
                                        <p:attrNameLst>
                                          <p:attrName>ppt_y</p:attrName>
                                        </p:attrNameLst>
                                      </p:cBhvr>
                                      <p:tavLst>
                                        <p:tav tm="0">
                                          <p:val>
                                            <p:strVal val="#ppt_y+.1"/>
                                          </p:val>
                                        </p:tav>
                                        <p:tav tm="100000">
                                          <p:val>
                                            <p:strVal val="#ppt_y"/>
                                          </p:val>
                                        </p:tav>
                                      </p:tavLst>
                                    </p:anim>
                                  </p:childTnLst>
                                </p:cTn>
                              </p:par>
                            </p:childTnLst>
                          </p:cTn>
                        </p:par>
                        <p:par>
                          <p:cTn id="65" fill="hold">
                            <p:stCondLst>
                              <p:cond delay="7500"/>
                            </p:stCondLst>
                            <p:childTnLst>
                              <p:par>
                                <p:cTn id="66" presetID="2" presetClass="entr" presetSubtype="4" fill="hold" grpId="0" nodeType="afterEffect">
                                  <p:stCondLst>
                                    <p:cond delay="0"/>
                                  </p:stCondLst>
                                  <p:childTnLst>
                                    <p:set>
                                      <p:cBhvr>
                                        <p:cTn id="67" dur="1" fill="hold">
                                          <p:stCondLst>
                                            <p:cond delay="0"/>
                                          </p:stCondLst>
                                        </p:cTn>
                                        <p:tgtEl>
                                          <p:spTgt spid="84"/>
                                        </p:tgtEl>
                                        <p:attrNameLst>
                                          <p:attrName>style.visibility</p:attrName>
                                        </p:attrNameLst>
                                      </p:cBhvr>
                                      <p:to>
                                        <p:strVal val="visible"/>
                                      </p:to>
                                    </p:set>
                                    <p:anim calcmode="lin" valueType="num">
                                      <p:cBhvr additive="base">
                                        <p:cTn id="68" dur="500" fill="hold"/>
                                        <p:tgtEl>
                                          <p:spTgt spid="84"/>
                                        </p:tgtEl>
                                        <p:attrNameLst>
                                          <p:attrName>ppt_x</p:attrName>
                                        </p:attrNameLst>
                                      </p:cBhvr>
                                      <p:tavLst>
                                        <p:tav tm="0">
                                          <p:val>
                                            <p:strVal val="#ppt_x"/>
                                          </p:val>
                                        </p:tav>
                                        <p:tav tm="100000">
                                          <p:val>
                                            <p:strVal val="#ppt_x"/>
                                          </p:val>
                                        </p:tav>
                                      </p:tavLst>
                                    </p:anim>
                                    <p:anim calcmode="lin" valueType="num">
                                      <p:cBhvr additive="base">
                                        <p:cTn id="69" dur="500" fill="hold"/>
                                        <p:tgtEl>
                                          <p:spTgt spid="84"/>
                                        </p:tgtEl>
                                        <p:attrNameLst>
                                          <p:attrName>ppt_y</p:attrName>
                                        </p:attrNameLst>
                                      </p:cBhvr>
                                      <p:tavLst>
                                        <p:tav tm="0">
                                          <p:val>
                                            <p:strVal val="1+#ppt_h/2"/>
                                          </p:val>
                                        </p:tav>
                                        <p:tav tm="100000">
                                          <p:val>
                                            <p:strVal val="#ppt_y"/>
                                          </p:val>
                                        </p:tav>
                                      </p:tavLst>
                                    </p:anim>
                                  </p:childTnLst>
                                </p:cTn>
                              </p:par>
                            </p:childTnLst>
                          </p:cTn>
                        </p:par>
                        <p:par>
                          <p:cTn id="70" fill="hold">
                            <p:stCondLst>
                              <p:cond delay="8000"/>
                            </p:stCondLst>
                            <p:childTnLst>
                              <p:par>
                                <p:cTn id="71" presetID="2" presetClass="entr" presetSubtype="4" fill="hold" grpId="0" nodeType="afterEffect">
                                  <p:stCondLst>
                                    <p:cond delay="0"/>
                                  </p:stCondLst>
                                  <p:childTnLst>
                                    <p:set>
                                      <p:cBhvr>
                                        <p:cTn id="72" dur="1" fill="hold">
                                          <p:stCondLst>
                                            <p:cond delay="0"/>
                                          </p:stCondLst>
                                        </p:cTn>
                                        <p:tgtEl>
                                          <p:spTgt spid="85"/>
                                        </p:tgtEl>
                                        <p:attrNameLst>
                                          <p:attrName>style.visibility</p:attrName>
                                        </p:attrNameLst>
                                      </p:cBhvr>
                                      <p:to>
                                        <p:strVal val="visible"/>
                                      </p:to>
                                    </p:set>
                                    <p:anim calcmode="lin" valueType="num">
                                      <p:cBhvr additive="base">
                                        <p:cTn id="73" dur="500" fill="hold"/>
                                        <p:tgtEl>
                                          <p:spTgt spid="85"/>
                                        </p:tgtEl>
                                        <p:attrNameLst>
                                          <p:attrName>ppt_x</p:attrName>
                                        </p:attrNameLst>
                                      </p:cBhvr>
                                      <p:tavLst>
                                        <p:tav tm="0">
                                          <p:val>
                                            <p:strVal val="#ppt_x"/>
                                          </p:val>
                                        </p:tav>
                                        <p:tav tm="100000">
                                          <p:val>
                                            <p:strVal val="#ppt_x"/>
                                          </p:val>
                                        </p:tav>
                                      </p:tavLst>
                                    </p:anim>
                                    <p:anim calcmode="lin" valueType="num">
                                      <p:cBhvr additive="base">
                                        <p:cTn id="74" dur="500" fill="hold"/>
                                        <p:tgtEl>
                                          <p:spTgt spid="85"/>
                                        </p:tgtEl>
                                        <p:attrNameLst>
                                          <p:attrName>ppt_y</p:attrName>
                                        </p:attrNameLst>
                                      </p:cBhvr>
                                      <p:tavLst>
                                        <p:tav tm="0">
                                          <p:val>
                                            <p:strVal val="1+#ppt_h/2"/>
                                          </p:val>
                                        </p:tav>
                                        <p:tav tm="100000">
                                          <p:val>
                                            <p:strVal val="#ppt_y"/>
                                          </p:val>
                                        </p:tav>
                                      </p:tavLst>
                                    </p:anim>
                                  </p:childTnLst>
                                </p:cTn>
                              </p:par>
                            </p:childTnLst>
                          </p:cTn>
                        </p:par>
                        <p:par>
                          <p:cTn id="75" fill="hold">
                            <p:stCondLst>
                              <p:cond delay="8500"/>
                            </p:stCondLst>
                            <p:childTnLst>
                              <p:par>
                                <p:cTn id="76" presetID="22" presetClass="entr" presetSubtype="1" fill="hold" grpId="0" nodeType="after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wipe(up)">
                                      <p:cBhvr>
                                        <p:cTn id="78" dur="500"/>
                                        <p:tgtEl>
                                          <p:spTgt spid="46"/>
                                        </p:tgtEl>
                                      </p:cBhvr>
                                    </p:animEffect>
                                  </p:childTnLst>
                                </p:cTn>
                              </p:par>
                            </p:childTnLst>
                          </p:cTn>
                        </p:par>
                        <p:par>
                          <p:cTn id="79" fill="hold">
                            <p:stCondLst>
                              <p:cond delay="9000"/>
                            </p:stCondLst>
                            <p:childTnLst>
                              <p:par>
                                <p:cTn id="80" presetID="2" presetClass="entr" presetSubtype="4" fill="hold" nodeType="afterEffect">
                                  <p:stCondLst>
                                    <p:cond delay="0"/>
                                  </p:stCondLst>
                                  <p:childTnLst>
                                    <p:set>
                                      <p:cBhvr>
                                        <p:cTn id="81" dur="1" fill="hold">
                                          <p:stCondLst>
                                            <p:cond delay="0"/>
                                          </p:stCondLst>
                                        </p:cTn>
                                        <p:tgtEl>
                                          <p:spTgt spid="63"/>
                                        </p:tgtEl>
                                        <p:attrNameLst>
                                          <p:attrName>style.visibility</p:attrName>
                                        </p:attrNameLst>
                                      </p:cBhvr>
                                      <p:to>
                                        <p:strVal val="visible"/>
                                      </p:to>
                                    </p:set>
                                    <p:anim calcmode="lin" valueType="num">
                                      <p:cBhvr additive="base">
                                        <p:cTn id="82" dur="500" fill="hold"/>
                                        <p:tgtEl>
                                          <p:spTgt spid="63"/>
                                        </p:tgtEl>
                                        <p:attrNameLst>
                                          <p:attrName>ppt_x</p:attrName>
                                        </p:attrNameLst>
                                      </p:cBhvr>
                                      <p:tavLst>
                                        <p:tav tm="0">
                                          <p:val>
                                            <p:strVal val="#ppt_x"/>
                                          </p:val>
                                        </p:tav>
                                        <p:tav tm="100000">
                                          <p:val>
                                            <p:strVal val="#ppt_x"/>
                                          </p:val>
                                        </p:tav>
                                      </p:tavLst>
                                    </p:anim>
                                    <p:anim calcmode="lin" valueType="num">
                                      <p:cBhvr additive="base">
                                        <p:cTn id="83" dur="500" fill="hold"/>
                                        <p:tgtEl>
                                          <p:spTgt spid="63"/>
                                        </p:tgtEl>
                                        <p:attrNameLst>
                                          <p:attrName>ppt_y</p:attrName>
                                        </p:attrNameLst>
                                      </p:cBhvr>
                                      <p:tavLst>
                                        <p:tav tm="0">
                                          <p:val>
                                            <p:strVal val="1+#ppt_h/2"/>
                                          </p:val>
                                        </p:tav>
                                        <p:tav tm="100000">
                                          <p:val>
                                            <p:strVal val="#ppt_y"/>
                                          </p:val>
                                        </p:tav>
                                      </p:tavLst>
                                    </p:anim>
                                  </p:childTnLst>
                                </p:cTn>
                              </p:par>
                            </p:childTnLst>
                          </p:cTn>
                        </p:par>
                        <p:par>
                          <p:cTn id="84" fill="hold">
                            <p:stCondLst>
                              <p:cond delay="9500"/>
                            </p:stCondLst>
                            <p:childTnLst>
                              <p:par>
                                <p:cTn id="85" presetID="42" presetClass="entr" presetSubtype="0" fill="hold" nodeType="afterEffect">
                                  <p:stCondLst>
                                    <p:cond delay="0"/>
                                  </p:stCondLst>
                                  <p:childTnLst>
                                    <p:set>
                                      <p:cBhvr>
                                        <p:cTn id="86" dur="1" fill="hold">
                                          <p:stCondLst>
                                            <p:cond delay="0"/>
                                          </p:stCondLst>
                                        </p:cTn>
                                        <p:tgtEl>
                                          <p:spTgt spid="74"/>
                                        </p:tgtEl>
                                        <p:attrNameLst>
                                          <p:attrName>style.visibility</p:attrName>
                                        </p:attrNameLst>
                                      </p:cBhvr>
                                      <p:to>
                                        <p:strVal val="visible"/>
                                      </p:to>
                                    </p:set>
                                    <p:animEffect transition="in" filter="fade">
                                      <p:cBhvr>
                                        <p:cTn id="87" dur="1000"/>
                                        <p:tgtEl>
                                          <p:spTgt spid="74"/>
                                        </p:tgtEl>
                                      </p:cBhvr>
                                    </p:animEffect>
                                    <p:anim calcmode="lin" valueType="num">
                                      <p:cBhvr>
                                        <p:cTn id="88" dur="1000" fill="hold"/>
                                        <p:tgtEl>
                                          <p:spTgt spid="74"/>
                                        </p:tgtEl>
                                        <p:attrNameLst>
                                          <p:attrName>ppt_x</p:attrName>
                                        </p:attrNameLst>
                                      </p:cBhvr>
                                      <p:tavLst>
                                        <p:tav tm="0">
                                          <p:val>
                                            <p:strVal val="#ppt_x"/>
                                          </p:val>
                                        </p:tav>
                                        <p:tav tm="100000">
                                          <p:val>
                                            <p:strVal val="#ppt_x"/>
                                          </p:val>
                                        </p:tav>
                                      </p:tavLst>
                                    </p:anim>
                                    <p:anim calcmode="lin" valueType="num">
                                      <p:cBhvr>
                                        <p:cTn id="89" dur="1000" fill="hold"/>
                                        <p:tgtEl>
                                          <p:spTgt spid="74"/>
                                        </p:tgtEl>
                                        <p:attrNameLst>
                                          <p:attrName>ppt_y</p:attrName>
                                        </p:attrNameLst>
                                      </p:cBhvr>
                                      <p:tavLst>
                                        <p:tav tm="0">
                                          <p:val>
                                            <p:strVal val="#ppt_y+.1"/>
                                          </p:val>
                                        </p:tav>
                                        <p:tav tm="100000">
                                          <p:val>
                                            <p:strVal val="#ppt_y"/>
                                          </p:val>
                                        </p:tav>
                                      </p:tavLst>
                                    </p:anim>
                                  </p:childTnLst>
                                </p:cTn>
                              </p:par>
                            </p:childTnLst>
                          </p:cTn>
                        </p:par>
                        <p:par>
                          <p:cTn id="90" fill="hold">
                            <p:stCondLst>
                              <p:cond delay="10500"/>
                            </p:stCondLst>
                            <p:childTnLst>
                              <p:par>
                                <p:cTn id="91" presetID="2" presetClass="entr" presetSubtype="4" fill="hold" grpId="0" nodeType="afterEffect">
                                  <p:stCondLst>
                                    <p:cond delay="0"/>
                                  </p:stCondLst>
                                  <p:childTnLst>
                                    <p:set>
                                      <p:cBhvr>
                                        <p:cTn id="92" dur="1" fill="hold">
                                          <p:stCondLst>
                                            <p:cond delay="0"/>
                                          </p:stCondLst>
                                        </p:cTn>
                                        <p:tgtEl>
                                          <p:spTgt spid="82"/>
                                        </p:tgtEl>
                                        <p:attrNameLst>
                                          <p:attrName>style.visibility</p:attrName>
                                        </p:attrNameLst>
                                      </p:cBhvr>
                                      <p:to>
                                        <p:strVal val="visible"/>
                                      </p:to>
                                    </p:set>
                                    <p:anim calcmode="lin" valueType="num">
                                      <p:cBhvr additive="base">
                                        <p:cTn id="93" dur="500" fill="hold"/>
                                        <p:tgtEl>
                                          <p:spTgt spid="82"/>
                                        </p:tgtEl>
                                        <p:attrNameLst>
                                          <p:attrName>ppt_x</p:attrName>
                                        </p:attrNameLst>
                                      </p:cBhvr>
                                      <p:tavLst>
                                        <p:tav tm="0">
                                          <p:val>
                                            <p:strVal val="#ppt_x"/>
                                          </p:val>
                                        </p:tav>
                                        <p:tav tm="100000">
                                          <p:val>
                                            <p:strVal val="#ppt_x"/>
                                          </p:val>
                                        </p:tav>
                                      </p:tavLst>
                                    </p:anim>
                                    <p:anim calcmode="lin" valueType="num">
                                      <p:cBhvr additive="base">
                                        <p:cTn id="94" dur="500" fill="hold"/>
                                        <p:tgtEl>
                                          <p:spTgt spid="82"/>
                                        </p:tgtEl>
                                        <p:attrNameLst>
                                          <p:attrName>ppt_y</p:attrName>
                                        </p:attrNameLst>
                                      </p:cBhvr>
                                      <p:tavLst>
                                        <p:tav tm="0">
                                          <p:val>
                                            <p:strVal val="1+#ppt_h/2"/>
                                          </p:val>
                                        </p:tav>
                                        <p:tav tm="100000">
                                          <p:val>
                                            <p:strVal val="#ppt_y"/>
                                          </p:val>
                                        </p:tav>
                                      </p:tavLst>
                                    </p:anim>
                                  </p:childTnLst>
                                </p:cTn>
                              </p:par>
                            </p:childTnLst>
                          </p:cTn>
                        </p:par>
                        <p:par>
                          <p:cTn id="95" fill="hold">
                            <p:stCondLst>
                              <p:cond delay="11000"/>
                            </p:stCondLst>
                            <p:childTnLst>
                              <p:par>
                                <p:cTn id="96" presetID="2" presetClass="entr" presetSubtype="4" fill="hold" grpId="0" nodeType="afterEffect">
                                  <p:stCondLst>
                                    <p:cond delay="0"/>
                                  </p:stCondLst>
                                  <p:childTnLst>
                                    <p:set>
                                      <p:cBhvr>
                                        <p:cTn id="97" dur="1" fill="hold">
                                          <p:stCondLst>
                                            <p:cond delay="0"/>
                                          </p:stCondLst>
                                        </p:cTn>
                                        <p:tgtEl>
                                          <p:spTgt spid="83"/>
                                        </p:tgtEl>
                                        <p:attrNameLst>
                                          <p:attrName>style.visibility</p:attrName>
                                        </p:attrNameLst>
                                      </p:cBhvr>
                                      <p:to>
                                        <p:strVal val="visible"/>
                                      </p:to>
                                    </p:set>
                                    <p:anim calcmode="lin" valueType="num">
                                      <p:cBhvr additive="base">
                                        <p:cTn id="98" dur="500" fill="hold"/>
                                        <p:tgtEl>
                                          <p:spTgt spid="83"/>
                                        </p:tgtEl>
                                        <p:attrNameLst>
                                          <p:attrName>ppt_x</p:attrName>
                                        </p:attrNameLst>
                                      </p:cBhvr>
                                      <p:tavLst>
                                        <p:tav tm="0">
                                          <p:val>
                                            <p:strVal val="#ppt_x"/>
                                          </p:val>
                                        </p:tav>
                                        <p:tav tm="100000">
                                          <p:val>
                                            <p:strVal val="#ppt_x"/>
                                          </p:val>
                                        </p:tav>
                                      </p:tavLst>
                                    </p:anim>
                                    <p:anim calcmode="lin" valueType="num">
                                      <p:cBhvr additive="base">
                                        <p:cTn id="99" dur="500" fill="hold"/>
                                        <p:tgtEl>
                                          <p:spTgt spid="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80" grpId="0"/>
      <p:bldP spid="81" grpId="0"/>
      <p:bldP spid="82" grpId="0"/>
      <p:bldP spid="83" grpId="0"/>
      <p:bldP spid="84" grpId="0"/>
      <p:bldP spid="85" grpId="0"/>
      <p:bldP spid="86" grpId="0"/>
      <p:bldP spid="8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3762774" y="1390223"/>
            <a:ext cx="1524054" cy="1524657"/>
            <a:chOff x="1677608" y="2996952"/>
            <a:chExt cx="1395643" cy="1395643"/>
          </a:xfrm>
        </p:grpSpPr>
        <p:sp>
          <p:nvSpPr>
            <p:cNvPr id="41" name="Oval 60"/>
            <p:cNvSpPr>
              <a:spLocks noChangeAspect="1"/>
            </p:cNvSpPr>
            <p:nvPr/>
          </p:nvSpPr>
          <p:spPr>
            <a:xfrm>
              <a:off x="1677608" y="2996952"/>
              <a:ext cx="1395643" cy="1395643"/>
            </a:xfrm>
            <a:prstGeom prst="ellipse">
              <a:avLst/>
            </a:prstGeom>
            <a:gradFill flip="none" rotWithShape="1">
              <a:gsLst>
                <a:gs pos="100000">
                  <a:sysClr val="window" lastClr="FFFFFF">
                    <a:lumMod val="81000"/>
                  </a:sysClr>
                </a:gs>
                <a:gs pos="0">
                  <a:sysClr val="window" lastClr="FFFFFF">
                    <a:lumMod val="99000"/>
                  </a:sysClr>
                </a:gs>
              </a:gsLst>
              <a:lin ang="5400000" scaled="1"/>
              <a:tileRect/>
            </a:gradFill>
            <a:ln w="25400" cap="flat" cmpd="sng" algn="ctr">
              <a:noFill/>
              <a:prstDash val="solid"/>
            </a:ln>
            <a:effectLst>
              <a:outerShdw blurRad="317500" dist="114300" dir="5400000" algn="t"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smtClean="0">
                <a:ln>
                  <a:noFill/>
                </a:ln>
                <a:solidFill>
                  <a:srgbClr val="FA783A"/>
                </a:solidFill>
                <a:effectLst/>
                <a:uLnTx/>
                <a:uFillTx/>
                <a:latin typeface="Calibri"/>
                <a:ea typeface="+mn-ea"/>
                <a:cs typeface="+mn-cs"/>
              </a:endParaRPr>
            </a:p>
          </p:txBody>
        </p:sp>
        <p:sp>
          <p:nvSpPr>
            <p:cNvPr id="42" name="Oval 29"/>
            <p:cNvSpPr>
              <a:spLocks noChangeAspect="1"/>
            </p:cNvSpPr>
            <p:nvPr/>
          </p:nvSpPr>
          <p:spPr>
            <a:xfrm>
              <a:off x="1850114" y="3169458"/>
              <a:ext cx="1050630" cy="1050630"/>
            </a:xfrm>
            <a:prstGeom prst="ellipse">
              <a:avLst/>
            </a:prstGeom>
            <a:solidFill>
              <a:srgbClr val="FA783A"/>
            </a:solidFill>
            <a:ln w="120650" cap="flat" cmpd="sng" algn="ctr">
              <a:gradFill flip="none" rotWithShape="1">
                <a:gsLst>
                  <a:gs pos="0">
                    <a:sysClr val="window" lastClr="FFFFFF">
                      <a:lumMod val="78000"/>
                    </a:sysClr>
                  </a:gs>
                  <a:gs pos="100000">
                    <a:sysClr val="window" lastClr="FFFFFF">
                      <a:lumMod val="98000"/>
                    </a:sysClr>
                  </a:gs>
                </a:gsLst>
                <a:lin ang="5400000" scaled="1"/>
                <a:tileRect/>
              </a:gradFill>
              <a:prstDash val="solid"/>
            </a:ln>
            <a:effectLst>
              <a:innerShdw blurRad="330200" dist="165100" dir="16200000">
                <a:prstClr val="black">
                  <a:alpha val="53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100" b="0" i="0" u="none" strike="noStrike" kern="0" cap="none" spc="0" normalizeH="0" baseline="0" noProof="0" dirty="0" smtClean="0">
                <a:ln>
                  <a:noFill/>
                </a:ln>
                <a:solidFill>
                  <a:srgbClr val="FA783A"/>
                </a:solidFill>
                <a:effectLst>
                  <a:outerShdw blurRad="38100" dist="38100" dir="2700000" algn="tl">
                    <a:srgbClr val="000000">
                      <a:alpha val="43137"/>
                    </a:srgbClr>
                  </a:outerShdw>
                </a:effectLst>
                <a:uLnTx/>
                <a:uFillTx/>
                <a:latin typeface="DIN-BoldItalic" pitchFamily="50" charset="0"/>
                <a:ea typeface="+mn-ea"/>
                <a:cs typeface="+mn-cs"/>
              </a:endParaRPr>
            </a:p>
          </p:txBody>
        </p:sp>
      </p:grpSp>
      <p:sp>
        <p:nvSpPr>
          <p:cNvPr id="43" name="TextBox 45"/>
          <p:cNvSpPr txBox="1"/>
          <p:nvPr/>
        </p:nvSpPr>
        <p:spPr>
          <a:xfrm>
            <a:off x="3956720" y="3224638"/>
            <a:ext cx="1190519" cy="392415"/>
          </a:xfrm>
          <a:prstGeom prst="rect">
            <a:avLst/>
          </a:prstGeom>
          <a:noFill/>
          <a:effectLst/>
        </p:spPr>
        <p:txBody>
          <a:bodyPr wrap="none" lIns="68580" tIns="34290" rIns="68580" bIns="34290" rtlCol="0">
            <a:spAutoFit/>
          </a:bodyPr>
          <a:lstStyle/>
          <a:p>
            <a:pPr algn="ctr" defTabSz="685800" fontAlgn="auto">
              <a:spcBef>
                <a:spcPts val="0"/>
              </a:spcBef>
              <a:spcAft>
                <a:spcPts val="0"/>
              </a:spcAft>
            </a:pPr>
            <a:r>
              <a:rPr lang="en-US" altLang="zh-CN" sz="2100" dirty="0">
                <a:solidFill>
                  <a:prstClr val="black">
                    <a:lumMod val="75000"/>
                    <a:lumOff val="25000"/>
                  </a:prstClr>
                </a:solidFill>
                <a:latin typeface="微软雅黑" panose="020B0503020204020204" pitchFamily="34" charset="-122"/>
                <a:ea typeface="微软雅黑" panose="020B0503020204020204" pitchFamily="34" charset="-122"/>
              </a:rPr>
              <a:t>PART </a:t>
            </a:r>
            <a:r>
              <a:rPr lang="en-US" altLang="zh-CN" sz="2100" dirty="0" smtClean="0">
                <a:solidFill>
                  <a:prstClr val="black">
                    <a:lumMod val="75000"/>
                    <a:lumOff val="25000"/>
                  </a:prstClr>
                </a:solidFill>
                <a:latin typeface="微软雅黑" panose="020B0503020204020204" pitchFamily="34" charset="-122"/>
                <a:ea typeface="微软雅黑" panose="020B0503020204020204" pitchFamily="34" charset="-122"/>
              </a:rPr>
              <a:t>03</a:t>
            </a:r>
            <a:endParaRPr lang="en-US" altLang="zh-CN" sz="21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4" name="Rectangle 49"/>
          <p:cNvSpPr/>
          <p:nvPr/>
        </p:nvSpPr>
        <p:spPr>
          <a:xfrm>
            <a:off x="3492767" y="3548941"/>
            <a:ext cx="2160053" cy="460375"/>
          </a:xfrm>
          <a:prstGeom prst="rect">
            <a:avLst/>
          </a:prstGeom>
          <a:effectLst/>
        </p:spPr>
        <p:txBody>
          <a:bodyPr wrap="square" lIns="68580" tIns="34290" rIns="68580" bIns="34290">
            <a:spAutoFit/>
          </a:bodyPr>
          <a:lstStyle/>
          <a:p>
            <a:pPr marL="0" lvl="1" algn="ctr" defTabSz="685800" fontAlgn="auto">
              <a:spcBef>
                <a:spcPts val="0"/>
              </a:spcBef>
              <a:spcAft>
                <a:spcPts val="0"/>
              </a:spcAft>
            </a:pPr>
            <a:r>
              <a:rPr lang="zh-CN" altLang="en-US" sz="2400" b="1" dirty="0">
                <a:solidFill>
                  <a:srgbClr val="FA783A"/>
                </a:solidFill>
                <a:latin typeface="微软雅黑" panose="020B0503020204020204" pitchFamily="34" charset="-122"/>
                <a:ea typeface="微软雅黑" panose="020B0503020204020204" pitchFamily="34" charset="-122"/>
              </a:rPr>
              <a:t>此处添加标题</a:t>
            </a:r>
          </a:p>
        </p:txBody>
      </p:sp>
      <p:sp>
        <p:nvSpPr>
          <p:cNvPr id="45" name="Rectangle 60"/>
          <p:cNvSpPr/>
          <p:nvPr/>
        </p:nvSpPr>
        <p:spPr>
          <a:xfrm>
            <a:off x="3276762" y="4024347"/>
            <a:ext cx="2592063" cy="475515"/>
          </a:xfrm>
          <a:prstGeom prst="rect">
            <a:avLst/>
          </a:prstGeom>
          <a:effectLst/>
        </p:spPr>
        <p:txBody>
          <a:bodyPr wrap="square" lIns="68580" tIns="34290" rIns="68580" bIns="34290">
            <a:spAutoFit/>
          </a:bodyPr>
          <a:lstStyle/>
          <a:p>
            <a:pPr algn="ctr" defTabSz="685800" fontAlgn="auto">
              <a:lnSpc>
                <a:spcPct val="120000"/>
              </a:lnSpc>
              <a:spcAft>
                <a:spcPts val="0"/>
              </a:spcAft>
            </a:pPr>
            <a:r>
              <a:rPr lang="zh-CN" altLang="en-US" sz="1100"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在此录入上述图表的描述说明，在此录入上述图表的描述说明文字信息。</a:t>
            </a:r>
          </a:p>
        </p:txBody>
      </p:sp>
      <p:cxnSp>
        <p:nvCxnSpPr>
          <p:cNvPr id="46" name="Straight Connector 2"/>
          <p:cNvCxnSpPr/>
          <p:nvPr/>
        </p:nvCxnSpPr>
        <p:spPr>
          <a:xfrm>
            <a:off x="3384764" y="4018074"/>
            <a:ext cx="2322057" cy="0"/>
          </a:xfrm>
          <a:prstGeom prst="line">
            <a:avLst/>
          </a:prstGeom>
          <a:noFill/>
          <a:ln w="9525" cap="flat" cmpd="sng" algn="ctr">
            <a:solidFill>
              <a:srgbClr val="FA783A"/>
            </a:solidFill>
            <a:prstDash val="solid"/>
            <a:headEnd type="none" w="med" len="med"/>
            <a:tailEnd type="none" w="med" len="med"/>
          </a:ln>
          <a:effectLst/>
        </p:spPr>
      </p:cxnSp>
      <p:sp>
        <p:nvSpPr>
          <p:cNvPr id="47" name="椭圆 46"/>
          <p:cNvSpPr>
            <a:spLocks noChangeAspect="1"/>
          </p:cNvSpPr>
          <p:nvPr/>
        </p:nvSpPr>
        <p:spPr>
          <a:xfrm>
            <a:off x="4518792" y="1132131"/>
            <a:ext cx="53995" cy="54017"/>
          </a:xfrm>
          <a:prstGeom prst="ellipse">
            <a:avLst/>
          </a:prstGeom>
          <a:solidFill>
            <a:srgbClr val="FA783A"/>
          </a:solidFill>
          <a:ln w="25400"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65D7FF"/>
              </a:solidFill>
              <a:effectLst/>
              <a:uLnTx/>
              <a:uFillTx/>
              <a:latin typeface="Calibri"/>
              <a:ea typeface="宋体"/>
              <a:cs typeface="+mn-cs"/>
            </a:endParaRPr>
          </a:p>
        </p:txBody>
      </p:sp>
      <p:sp>
        <p:nvSpPr>
          <p:cNvPr id="48" name="椭圆 47"/>
          <p:cNvSpPr>
            <a:spLocks noChangeAspect="1"/>
          </p:cNvSpPr>
          <p:nvPr/>
        </p:nvSpPr>
        <p:spPr>
          <a:xfrm>
            <a:off x="4518792" y="1132131"/>
            <a:ext cx="53995" cy="54017"/>
          </a:xfrm>
          <a:prstGeom prst="ellipse">
            <a:avLst/>
          </a:prstGeom>
          <a:solidFill>
            <a:srgbClr val="FA783A"/>
          </a:solidFill>
          <a:ln w="25400"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65D7FF"/>
              </a:solidFill>
              <a:effectLst/>
              <a:uLnTx/>
              <a:uFillTx/>
              <a:latin typeface="Calibri"/>
              <a:ea typeface="宋体"/>
              <a:cs typeface="+mn-cs"/>
            </a:endParaRPr>
          </a:p>
        </p:txBody>
      </p:sp>
      <p:sp>
        <p:nvSpPr>
          <p:cNvPr id="49" name="椭圆 48"/>
          <p:cNvSpPr>
            <a:spLocks noChangeAspect="1"/>
          </p:cNvSpPr>
          <p:nvPr/>
        </p:nvSpPr>
        <p:spPr>
          <a:xfrm>
            <a:off x="4518792" y="1132131"/>
            <a:ext cx="53995" cy="54017"/>
          </a:xfrm>
          <a:prstGeom prst="ellipse">
            <a:avLst/>
          </a:prstGeom>
          <a:solidFill>
            <a:srgbClr val="FA783A"/>
          </a:solidFill>
          <a:ln w="25400"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65D7FF"/>
              </a:solidFill>
              <a:effectLst/>
              <a:uLnTx/>
              <a:uFillTx/>
              <a:latin typeface="Calibri"/>
              <a:ea typeface="宋体"/>
              <a:cs typeface="+mn-cs"/>
            </a:endParaRPr>
          </a:p>
        </p:txBody>
      </p:sp>
      <p:sp>
        <p:nvSpPr>
          <p:cNvPr id="50" name="椭圆 49"/>
          <p:cNvSpPr>
            <a:spLocks noChangeAspect="1"/>
          </p:cNvSpPr>
          <p:nvPr/>
        </p:nvSpPr>
        <p:spPr>
          <a:xfrm>
            <a:off x="4518792" y="1132131"/>
            <a:ext cx="53995" cy="54017"/>
          </a:xfrm>
          <a:prstGeom prst="ellipse">
            <a:avLst/>
          </a:prstGeom>
          <a:solidFill>
            <a:srgbClr val="FA783A"/>
          </a:solidFill>
          <a:ln w="25400"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65D7FF"/>
              </a:solidFill>
              <a:effectLst/>
              <a:uLnTx/>
              <a:uFillTx/>
              <a:latin typeface="Calibri"/>
              <a:ea typeface="宋体"/>
              <a:cs typeface="+mn-cs"/>
            </a:endParaRPr>
          </a:p>
        </p:txBody>
      </p:sp>
      <p:sp>
        <p:nvSpPr>
          <p:cNvPr id="51" name="椭圆 50"/>
          <p:cNvSpPr>
            <a:spLocks noChangeAspect="1"/>
          </p:cNvSpPr>
          <p:nvPr/>
        </p:nvSpPr>
        <p:spPr>
          <a:xfrm>
            <a:off x="4518792" y="1132131"/>
            <a:ext cx="53995" cy="54017"/>
          </a:xfrm>
          <a:prstGeom prst="ellipse">
            <a:avLst/>
          </a:prstGeom>
          <a:solidFill>
            <a:srgbClr val="FA783A"/>
          </a:solidFill>
          <a:ln w="25400"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65D7FF"/>
              </a:solidFill>
              <a:effectLst/>
              <a:uLnTx/>
              <a:uFillTx/>
              <a:latin typeface="Calibri"/>
              <a:ea typeface="宋体"/>
              <a:cs typeface="+mn-cs"/>
            </a:endParaRPr>
          </a:p>
        </p:txBody>
      </p:sp>
      <p:sp>
        <p:nvSpPr>
          <p:cNvPr id="52" name="椭圆 51"/>
          <p:cNvSpPr>
            <a:spLocks noChangeAspect="1"/>
          </p:cNvSpPr>
          <p:nvPr/>
        </p:nvSpPr>
        <p:spPr>
          <a:xfrm>
            <a:off x="4518792" y="1132131"/>
            <a:ext cx="53995" cy="54017"/>
          </a:xfrm>
          <a:prstGeom prst="ellipse">
            <a:avLst/>
          </a:prstGeom>
          <a:solidFill>
            <a:srgbClr val="FA783A"/>
          </a:solidFill>
          <a:ln w="25400"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65D7FF"/>
              </a:solidFill>
              <a:effectLst/>
              <a:uLnTx/>
              <a:uFillTx/>
              <a:latin typeface="Calibri"/>
              <a:ea typeface="宋体"/>
              <a:cs typeface="+mn-cs"/>
            </a:endParaRPr>
          </a:p>
        </p:txBody>
      </p:sp>
      <p:sp>
        <p:nvSpPr>
          <p:cNvPr id="53" name="椭圆 52"/>
          <p:cNvSpPr>
            <a:spLocks noChangeAspect="1"/>
          </p:cNvSpPr>
          <p:nvPr/>
        </p:nvSpPr>
        <p:spPr>
          <a:xfrm>
            <a:off x="4518792" y="1132131"/>
            <a:ext cx="53995" cy="54017"/>
          </a:xfrm>
          <a:prstGeom prst="ellipse">
            <a:avLst/>
          </a:prstGeom>
          <a:solidFill>
            <a:srgbClr val="FA783A"/>
          </a:solidFill>
          <a:ln w="25400"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65D7FF"/>
              </a:solidFill>
              <a:effectLst/>
              <a:uLnTx/>
              <a:uFillTx/>
              <a:latin typeface="Calibri"/>
              <a:ea typeface="宋体"/>
              <a:cs typeface="+mn-cs"/>
            </a:endParaRPr>
          </a:p>
        </p:txBody>
      </p:sp>
      <p:sp>
        <p:nvSpPr>
          <p:cNvPr id="54" name="椭圆 53"/>
          <p:cNvSpPr>
            <a:spLocks noChangeAspect="1"/>
          </p:cNvSpPr>
          <p:nvPr/>
        </p:nvSpPr>
        <p:spPr>
          <a:xfrm>
            <a:off x="4518792" y="1132131"/>
            <a:ext cx="53995" cy="54017"/>
          </a:xfrm>
          <a:prstGeom prst="ellipse">
            <a:avLst/>
          </a:prstGeom>
          <a:solidFill>
            <a:srgbClr val="FA783A"/>
          </a:solidFill>
          <a:ln w="25400"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65D7FF"/>
              </a:solidFill>
              <a:effectLst/>
              <a:uLnTx/>
              <a:uFillTx/>
              <a:latin typeface="Calibri"/>
              <a:ea typeface="宋体"/>
              <a:cs typeface="+mn-cs"/>
            </a:endParaRPr>
          </a:p>
        </p:txBody>
      </p:sp>
      <p:sp>
        <p:nvSpPr>
          <p:cNvPr id="55" name="椭圆 54"/>
          <p:cNvSpPr>
            <a:spLocks noChangeAspect="1"/>
          </p:cNvSpPr>
          <p:nvPr/>
        </p:nvSpPr>
        <p:spPr>
          <a:xfrm>
            <a:off x="4518792" y="1132131"/>
            <a:ext cx="53995" cy="54017"/>
          </a:xfrm>
          <a:prstGeom prst="ellipse">
            <a:avLst/>
          </a:prstGeom>
          <a:solidFill>
            <a:srgbClr val="FA783A"/>
          </a:solidFill>
          <a:ln w="25400"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65D7FF"/>
              </a:solidFill>
              <a:effectLst/>
              <a:uLnTx/>
              <a:uFillTx/>
              <a:latin typeface="Calibri"/>
              <a:ea typeface="宋体"/>
              <a:cs typeface="+mn-cs"/>
            </a:endParaRPr>
          </a:p>
        </p:txBody>
      </p:sp>
      <p:sp>
        <p:nvSpPr>
          <p:cNvPr id="56" name="椭圆 55"/>
          <p:cNvSpPr>
            <a:spLocks noChangeAspect="1"/>
          </p:cNvSpPr>
          <p:nvPr/>
        </p:nvSpPr>
        <p:spPr>
          <a:xfrm>
            <a:off x="4518792" y="1132131"/>
            <a:ext cx="53995" cy="54017"/>
          </a:xfrm>
          <a:prstGeom prst="ellipse">
            <a:avLst/>
          </a:prstGeom>
          <a:solidFill>
            <a:srgbClr val="FA783A"/>
          </a:solidFill>
          <a:ln w="25400"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65D7FF"/>
              </a:solidFill>
              <a:effectLst/>
              <a:uLnTx/>
              <a:uFillTx/>
              <a:latin typeface="Calibri"/>
              <a:ea typeface="宋体"/>
              <a:cs typeface="+mn-cs"/>
            </a:endParaRPr>
          </a:p>
        </p:txBody>
      </p:sp>
      <p:sp>
        <p:nvSpPr>
          <p:cNvPr id="57" name="椭圆 56"/>
          <p:cNvSpPr/>
          <p:nvPr/>
        </p:nvSpPr>
        <p:spPr>
          <a:xfrm flipH="1">
            <a:off x="3453381" y="4969130"/>
            <a:ext cx="351324" cy="351372"/>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58" name="椭圆 57"/>
          <p:cNvSpPr/>
          <p:nvPr/>
        </p:nvSpPr>
        <p:spPr>
          <a:xfrm flipH="1">
            <a:off x="1639586" y="4893286"/>
            <a:ext cx="588092" cy="588174"/>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59" name="椭圆 58"/>
          <p:cNvSpPr/>
          <p:nvPr/>
        </p:nvSpPr>
        <p:spPr>
          <a:xfrm flipH="1">
            <a:off x="1740786" y="5286185"/>
            <a:ext cx="938930" cy="93905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60" name="椭圆 59"/>
          <p:cNvSpPr/>
          <p:nvPr/>
        </p:nvSpPr>
        <p:spPr>
          <a:xfrm flipH="1">
            <a:off x="-1058344" y="4121030"/>
            <a:ext cx="1695976" cy="1696200"/>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61" name="椭圆 60"/>
          <p:cNvSpPr/>
          <p:nvPr/>
        </p:nvSpPr>
        <p:spPr>
          <a:xfrm flipH="1">
            <a:off x="944796" y="4332301"/>
            <a:ext cx="206760" cy="20678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62" name="椭圆 61"/>
          <p:cNvSpPr/>
          <p:nvPr/>
        </p:nvSpPr>
        <p:spPr>
          <a:xfrm flipH="1">
            <a:off x="2679716" y="4668069"/>
            <a:ext cx="385691" cy="385742"/>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63" name="椭圆 62"/>
          <p:cNvSpPr/>
          <p:nvPr/>
        </p:nvSpPr>
        <p:spPr>
          <a:xfrm flipH="1">
            <a:off x="2705999" y="5125205"/>
            <a:ext cx="923044" cy="923172"/>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64" name="椭圆 63"/>
          <p:cNvSpPr/>
          <p:nvPr/>
        </p:nvSpPr>
        <p:spPr>
          <a:xfrm flipH="1">
            <a:off x="517854" y="4925225"/>
            <a:ext cx="963884" cy="964016"/>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65" name="椭圆 64"/>
          <p:cNvSpPr/>
          <p:nvPr/>
        </p:nvSpPr>
        <p:spPr>
          <a:xfrm flipH="1">
            <a:off x="2124298" y="4382938"/>
            <a:ext cx="206760" cy="20678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66" name="椭圆 65"/>
          <p:cNvSpPr/>
          <p:nvPr/>
        </p:nvSpPr>
        <p:spPr>
          <a:xfrm flipH="1">
            <a:off x="1481738" y="4589726"/>
            <a:ext cx="303518" cy="303560"/>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67" name="椭圆 66"/>
          <p:cNvSpPr/>
          <p:nvPr/>
        </p:nvSpPr>
        <p:spPr>
          <a:xfrm>
            <a:off x="8312322" y="4092404"/>
            <a:ext cx="351324" cy="351372"/>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68" name="椭圆 67"/>
          <p:cNvSpPr/>
          <p:nvPr/>
        </p:nvSpPr>
        <p:spPr>
          <a:xfrm>
            <a:off x="5671194" y="4799941"/>
            <a:ext cx="588092" cy="588174"/>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69" name="椭圆 68"/>
          <p:cNvSpPr/>
          <p:nvPr/>
        </p:nvSpPr>
        <p:spPr>
          <a:xfrm>
            <a:off x="5971329" y="5026218"/>
            <a:ext cx="938930" cy="93905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70" name="椭圆 69"/>
          <p:cNvSpPr/>
          <p:nvPr/>
        </p:nvSpPr>
        <p:spPr>
          <a:xfrm>
            <a:off x="7180114" y="5117176"/>
            <a:ext cx="1695976" cy="1696200"/>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71" name="椭圆 70"/>
          <p:cNvSpPr/>
          <p:nvPr/>
        </p:nvSpPr>
        <p:spPr>
          <a:xfrm>
            <a:off x="7729922" y="4616301"/>
            <a:ext cx="206760" cy="20678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72" name="椭圆 71"/>
          <p:cNvSpPr/>
          <p:nvPr/>
        </p:nvSpPr>
        <p:spPr>
          <a:xfrm>
            <a:off x="5321130" y="5361291"/>
            <a:ext cx="385691" cy="385742"/>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73" name="椭圆 72"/>
          <p:cNvSpPr/>
          <p:nvPr/>
        </p:nvSpPr>
        <p:spPr>
          <a:xfrm>
            <a:off x="6910258" y="4788719"/>
            <a:ext cx="923044" cy="923172"/>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74" name="椭圆 73"/>
          <p:cNvSpPr/>
          <p:nvPr/>
        </p:nvSpPr>
        <p:spPr>
          <a:xfrm>
            <a:off x="8181704" y="4612020"/>
            <a:ext cx="963884" cy="964016"/>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75" name="椭圆 74"/>
          <p:cNvSpPr/>
          <p:nvPr/>
        </p:nvSpPr>
        <p:spPr>
          <a:xfrm>
            <a:off x="8871294" y="4105953"/>
            <a:ext cx="206760" cy="206788"/>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76" name="椭圆 75"/>
          <p:cNvSpPr/>
          <p:nvPr/>
        </p:nvSpPr>
        <p:spPr>
          <a:xfrm>
            <a:off x="6565654" y="4540182"/>
            <a:ext cx="303518" cy="303560"/>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77" name="KSO_Shape"/>
          <p:cNvSpPr/>
          <p:nvPr/>
        </p:nvSpPr>
        <p:spPr bwMode="auto">
          <a:xfrm>
            <a:off x="4190803" y="1827713"/>
            <a:ext cx="655978" cy="649676"/>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ysClr val="window" lastClr="FFFFFF"/>
          </a:solidFill>
          <a:ln>
            <a:noFill/>
          </a:ln>
          <a:effectLst/>
        </p:spPr>
        <p:txBody>
          <a:bodyPr lIns="68580" tIns="34290" rIns="68580" bIns="34290" anchor="ctr">
            <a:scene3d>
              <a:camera prst="orthographicFront"/>
              <a:lightRig rig="threePt" dir="t"/>
            </a:scene3d>
            <a:sp3d contourW="12700">
              <a:contourClr>
                <a:srgbClr val="FFFFFF"/>
              </a:contourClr>
            </a:sp3d>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1C666E"/>
              </a:solidFill>
              <a:effectLst/>
              <a:uLnTx/>
              <a:uFillTx/>
              <a:latin typeface="Calibri"/>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77"/>
                                        </p:tgtEl>
                                        <p:attrNameLst>
                                          <p:attrName>style.visibility</p:attrName>
                                        </p:attrNameLst>
                                      </p:cBhvr>
                                      <p:to>
                                        <p:strVal val="visible"/>
                                      </p:to>
                                    </p:set>
                                    <p:anim calcmode="lin" valueType="num">
                                      <p:cBhvr>
                                        <p:cTn id="12" dur="500" fill="hold"/>
                                        <p:tgtEl>
                                          <p:spTgt spid="77"/>
                                        </p:tgtEl>
                                        <p:attrNameLst>
                                          <p:attrName>ppt_w</p:attrName>
                                        </p:attrNameLst>
                                      </p:cBhvr>
                                      <p:tavLst>
                                        <p:tav tm="0">
                                          <p:val>
                                            <p:fltVal val="0"/>
                                          </p:val>
                                        </p:tav>
                                        <p:tav tm="100000">
                                          <p:val>
                                            <p:strVal val="#ppt_w"/>
                                          </p:val>
                                        </p:tav>
                                      </p:tavLst>
                                    </p:anim>
                                    <p:anim calcmode="lin" valueType="num">
                                      <p:cBhvr>
                                        <p:cTn id="13" dur="500" fill="hold"/>
                                        <p:tgtEl>
                                          <p:spTgt spid="77"/>
                                        </p:tgtEl>
                                        <p:attrNameLst>
                                          <p:attrName>ppt_h</p:attrName>
                                        </p:attrNameLst>
                                      </p:cBhvr>
                                      <p:tavLst>
                                        <p:tav tm="0">
                                          <p:val>
                                            <p:fltVal val="0"/>
                                          </p:val>
                                        </p:tav>
                                        <p:tav tm="100000">
                                          <p:val>
                                            <p:strVal val="#ppt_h"/>
                                          </p:val>
                                        </p:tav>
                                      </p:tavLst>
                                    </p:anim>
                                    <p:animEffect transition="in" filter="fade">
                                      <p:cBhvr>
                                        <p:cTn id="14" dur="500"/>
                                        <p:tgtEl>
                                          <p:spTgt spid="77"/>
                                        </p:tgtEl>
                                      </p:cBhvr>
                                    </p:animEffect>
                                  </p:childTnLst>
                                </p:cTn>
                              </p:par>
                              <p:par>
                                <p:cTn id="15" presetID="42" presetClass="entr" presetSubtype="0" fill="hold" grpId="0" nodeType="withEffect">
                                  <p:stCondLst>
                                    <p:cond delay="75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1000"/>
                                        <p:tgtEl>
                                          <p:spTgt spid="43"/>
                                        </p:tgtEl>
                                      </p:cBhvr>
                                    </p:animEffect>
                                    <p:anim calcmode="lin" valueType="num">
                                      <p:cBhvr>
                                        <p:cTn id="18" dur="1000" fill="hold"/>
                                        <p:tgtEl>
                                          <p:spTgt spid="43"/>
                                        </p:tgtEl>
                                        <p:attrNameLst>
                                          <p:attrName>ppt_x</p:attrName>
                                        </p:attrNameLst>
                                      </p:cBhvr>
                                      <p:tavLst>
                                        <p:tav tm="0">
                                          <p:val>
                                            <p:strVal val="#ppt_x"/>
                                          </p:val>
                                        </p:tav>
                                        <p:tav tm="100000">
                                          <p:val>
                                            <p:strVal val="#ppt_x"/>
                                          </p:val>
                                        </p:tav>
                                      </p:tavLst>
                                    </p:anim>
                                    <p:anim calcmode="lin" valueType="num">
                                      <p:cBhvr>
                                        <p:cTn id="19" dur="1000" fill="hold"/>
                                        <p:tgtEl>
                                          <p:spTgt spid="43"/>
                                        </p:tgtEl>
                                        <p:attrNameLst>
                                          <p:attrName>ppt_y</p:attrName>
                                        </p:attrNameLst>
                                      </p:cBhvr>
                                      <p:tavLst>
                                        <p:tav tm="0">
                                          <p:val>
                                            <p:strVal val="#ppt_y+.1"/>
                                          </p:val>
                                        </p:tav>
                                        <p:tav tm="100000">
                                          <p:val>
                                            <p:strVal val="#ppt_y"/>
                                          </p:val>
                                        </p:tav>
                                      </p:tavLst>
                                    </p:anim>
                                  </p:childTnLst>
                                </p:cTn>
                              </p:par>
                              <p:par>
                                <p:cTn id="20" presetID="53" presetClass="entr" presetSubtype="16" fill="hold" grpId="0" nodeType="withEffect">
                                  <p:stCondLst>
                                    <p:cond delay="1500"/>
                                  </p:stCondLst>
                                  <p:childTnLst>
                                    <p:set>
                                      <p:cBhvr>
                                        <p:cTn id="21" dur="1" fill="hold">
                                          <p:stCondLst>
                                            <p:cond delay="0"/>
                                          </p:stCondLst>
                                        </p:cTn>
                                        <p:tgtEl>
                                          <p:spTgt spid="44"/>
                                        </p:tgtEl>
                                        <p:attrNameLst>
                                          <p:attrName>style.visibility</p:attrName>
                                        </p:attrNameLst>
                                      </p:cBhvr>
                                      <p:to>
                                        <p:strVal val="visible"/>
                                      </p:to>
                                    </p:set>
                                    <p:anim calcmode="lin" valueType="num">
                                      <p:cBhvr>
                                        <p:cTn id="22" dur="500" fill="hold"/>
                                        <p:tgtEl>
                                          <p:spTgt spid="44"/>
                                        </p:tgtEl>
                                        <p:attrNameLst>
                                          <p:attrName>ppt_w</p:attrName>
                                        </p:attrNameLst>
                                      </p:cBhvr>
                                      <p:tavLst>
                                        <p:tav tm="0">
                                          <p:val>
                                            <p:fltVal val="0"/>
                                          </p:val>
                                        </p:tav>
                                        <p:tav tm="100000">
                                          <p:val>
                                            <p:strVal val="#ppt_w"/>
                                          </p:val>
                                        </p:tav>
                                      </p:tavLst>
                                    </p:anim>
                                    <p:anim calcmode="lin" valueType="num">
                                      <p:cBhvr>
                                        <p:cTn id="23" dur="500" fill="hold"/>
                                        <p:tgtEl>
                                          <p:spTgt spid="44"/>
                                        </p:tgtEl>
                                        <p:attrNameLst>
                                          <p:attrName>ppt_h</p:attrName>
                                        </p:attrNameLst>
                                      </p:cBhvr>
                                      <p:tavLst>
                                        <p:tav tm="0">
                                          <p:val>
                                            <p:fltVal val="0"/>
                                          </p:val>
                                        </p:tav>
                                        <p:tav tm="100000">
                                          <p:val>
                                            <p:strVal val="#ppt_h"/>
                                          </p:val>
                                        </p:tav>
                                      </p:tavLst>
                                    </p:anim>
                                    <p:animEffect transition="in" filter="fade">
                                      <p:cBhvr>
                                        <p:cTn id="24" dur="500"/>
                                        <p:tgtEl>
                                          <p:spTgt spid="44"/>
                                        </p:tgtEl>
                                      </p:cBhvr>
                                    </p:animEffect>
                                  </p:childTnLst>
                                </p:cTn>
                              </p:par>
                              <p:par>
                                <p:cTn id="25" presetID="42" presetClass="entr" presetSubtype="0" fill="hold" nodeType="withEffect">
                                  <p:stCondLst>
                                    <p:cond delay="200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1000"/>
                                        <p:tgtEl>
                                          <p:spTgt spid="46"/>
                                        </p:tgtEl>
                                      </p:cBhvr>
                                    </p:animEffect>
                                    <p:anim calcmode="lin" valueType="num">
                                      <p:cBhvr>
                                        <p:cTn id="28" dur="1000" fill="hold"/>
                                        <p:tgtEl>
                                          <p:spTgt spid="46"/>
                                        </p:tgtEl>
                                        <p:attrNameLst>
                                          <p:attrName>ppt_x</p:attrName>
                                        </p:attrNameLst>
                                      </p:cBhvr>
                                      <p:tavLst>
                                        <p:tav tm="0">
                                          <p:val>
                                            <p:strVal val="#ppt_x"/>
                                          </p:val>
                                        </p:tav>
                                        <p:tav tm="100000">
                                          <p:val>
                                            <p:strVal val="#ppt_x"/>
                                          </p:val>
                                        </p:tav>
                                      </p:tavLst>
                                    </p:anim>
                                    <p:anim calcmode="lin" valueType="num">
                                      <p:cBhvr>
                                        <p:cTn id="29" dur="1000" fill="hold"/>
                                        <p:tgtEl>
                                          <p:spTgt spid="4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000"/>
                                  </p:stCondLst>
                                  <p:childTnLst>
                                    <p:set>
                                      <p:cBhvr>
                                        <p:cTn id="31" dur="1" fill="hold">
                                          <p:stCondLst>
                                            <p:cond delay="0"/>
                                          </p:stCondLst>
                                        </p:cTn>
                                        <p:tgtEl>
                                          <p:spTgt spid="45"/>
                                        </p:tgtEl>
                                        <p:attrNameLst>
                                          <p:attrName>style.visibility</p:attrName>
                                        </p:attrNameLst>
                                      </p:cBhvr>
                                      <p:to>
                                        <p:strVal val="visible"/>
                                      </p:to>
                                    </p:set>
                                    <p:animEffect transition="in" filter="fade">
                                      <p:cBhvr>
                                        <p:cTn id="32" dur="1000"/>
                                        <p:tgtEl>
                                          <p:spTgt spid="45"/>
                                        </p:tgtEl>
                                      </p:cBhvr>
                                    </p:animEffect>
                                    <p:anim calcmode="lin" valueType="num">
                                      <p:cBhvr>
                                        <p:cTn id="33" dur="1000" fill="hold"/>
                                        <p:tgtEl>
                                          <p:spTgt spid="45"/>
                                        </p:tgtEl>
                                        <p:attrNameLst>
                                          <p:attrName>ppt_x</p:attrName>
                                        </p:attrNameLst>
                                      </p:cBhvr>
                                      <p:tavLst>
                                        <p:tav tm="0">
                                          <p:val>
                                            <p:strVal val="#ppt_x"/>
                                          </p:val>
                                        </p:tav>
                                        <p:tav tm="100000">
                                          <p:val>
                                            <p:strVal val="#ppt_x"/>
                                          </p:val>
                                        </p:tav>
                                      </p:tavLst>
                                    </p:anim>
                                    <p:anim calcmode="lin" valueType="num">
                                      <p:cBhvr>
                                        <p:cTn id="34" dur="1000" fill="hold"/>
                                        <p:tgtEl>
                                          <p:spTgt spid="45"/>
                                        </p:tgtEl>
                                        <p:attrNameLst>
                                          <p:attrName>ppt_y</p:attrName>
                                        </p:attrNameLst>
                                      </p:cBhvr>
                                      <p:tavLst>
                                        <p:tav tm="0">
                                          <p:val>
                                            <p:strVal val="#ppt_y+.1"/>
                                          </p:val>
                                        </p:tav>
                                        <p:tav tm="100000">
                                          <p:val>
                                            <p:strVal val="#ppt_y"/>
                                          </p:val>
                                        </p:tav>
                                      </p:tavLst>
                                    </p:anim>
                                  </p:childTnLst>
                                </p:cTn>
                              </p:par>
                            </p:childTnLst>
                          </p:cTn>
                        </p:par>
                        <p:par>
                          <p:cTn id="35" fill="hold">
                            <p:stCondLst>
                              <p:cond delay="3500"/>
                            </p:stCondLst>
                            <p:childTnLst>
                              <p:par>
                                <p:cTn id="36" presetID="10" presetClass="entr" presetSubtype="0" fill="hold" grpId="1" nodeType="afterEffect">
                                  <p:stCondLst>
                                    <p:cond delay="0"/>
                                  </p:stCondLst>
                                  <p:childTnLst>
                                    <p:set>
                                      <p:cBhvr>
                                        <p:cTn id="37" dur="1" fill="hold">
                                          <p:stCondLst>
                                            <p:cond delay="0"/>
                                          </p:stCondLst>
                                        </p:cTn>
                                        <p:tgtEl>
                                          <p:spTgt spid="47"/>
                                        </p:tgtEl>
                                        <p:attrNameLst>
                                          <p:attrName>style.visibility</p:attrName>
                                        </p:attrNameLst>
                                      </p:cBhvr>
                                      <p:to>
                                        <p:strVal val="visible"/>
                                      </p:to>
                                    </p:set>
                                    <p:animEffect transition="in" filter="fade">
                                      <p:cBhvr>
                                        <p:cTn id="38" dur="500"/>
                                        <p:tgtEl>
                                          <p:spTgt spid="47"/>
                                        </p:tgtEl>
                                      </p:cBhvr>
                                    </p:animEffect>
                                  </p:childTnLst>
                                </p:cTn>
                              </p:par>
                              <p:par>
                                <p:cTn id="39" presetID="10" presetClass="entr" presetSubtype="0" fill="hold" grpId="1" nodeType="with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fade">
                                      <p:cBhvr>
                                        <p:cTn id="41" dur="500"/>
                                        <p:tgtEl>
                                          <p:spTgt spid="48"/>
                                        </p:tgtEl>
                                      </p:cBhvr>
                                    </p:animEffect>
                                  </p:childTnLst>
                                </p:cTn>
                              </p:par>
                              <p:par>
                                <p:cTn id="42" presetID="10" presetClass="entr" presetSubtype="0" fill="hold" grpId="1" nodeType="withEffect">
                                  <p:stCondLst>
                                    <p:cond delay="0"/>
                                  </p:stCondLst>
                                  <p:childTnLst>
                                    <p:set>
                                      <p:cBhvr>
                                        <p:cTn id="43" dur="1" fill="hold">
                                          <p:stCondLst>
                                            <p:cond delay="0"/>
                                          </p:stCondLst>
                                        </p:cTn>
                                        <p:tgtEl>
                                          <p:spTgt spid="49"/>
                                        </p:tgtEl>
                                        <p:attrNameLst>
                                          <p:attrName>style.visibility</p:attrName>
                                        </p:attrNameLst>
                                      </p:cBhvr>
                                      <p:to>
                                        <p:strVal val="visible"/>
                                      </p:to>
                                    </p:set>
                                    <p:animEffect transition="in" filter="fade">
                                      <p:cBhvr>
                                        <p:cTn id="44" dur="500"/>
                                        <p:tgtEl>
                                          <p:spTgt spid="49"/>
                                        </p:tgtEl>
                                      </p:cBhvr>
                                    </p:animEffect>
                                  </p:childTnLst>
                                </p:cTn>
                              </p:par>
                              <p:par>
                                <p:cTn id="45" presetID="10" presetClass="entr" presetSubtype="0" fill="hold" grpId="1" nodeType="with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fade">
                                      <p:cBhvr>
                                        <p:cTn id="47" dur="500"/>
                                        <p:tgtEl>
                                          <p:spTgt spid="50"/>
                                        </p:tgtEl>
                                      </p:cBhvr>
                                    </p:animEffect>
                                  </p:childTnLst>
                                </p:cTn>
                              </p:par>
                              <p:par>
                                <p:cTn id="48" presetID="10" presetClass="entr" presetSubtype="0" fill="hold" grpId="1" nodeType="withEffect">
                                  <p:stCondLst>
                                    <p:cond delay="0"/>
                                  </p:stCondLst>
                                  <p:childTnLst>
                                    <p:set>
                                      <p:cBhvr>
                                        <p:cTn id="49" dur="1" fill="hold">
                                          <p:stCondLst>
                                            <p:cond delay="0"/>
                                          </p:stCondLst>
                                        </p:cTn>
                                        <p:tgtEl>
                                          <p:spTgt spid="51"/>
                                        </p:tgtEl>
                                        <p:attrNameLst>
                                          <p:attrName>style.visibility</p:attrName>
                                        </p:attrNameLst>
                                      </p:cBhvr>
                                      <p:to>
                                        <p:strVal val="visible"/>
                                      </p:to>
                                    </p:set>
                                    <p:animEffect transition="in" filter="fade">
                                      <p:cBhvr>
                                        <p:cTn id="50" dur="500"/>
                                        <p:tgtEl>
                                          <p:spTgt spid="51"/>
                                        </p:tgtEl>
                                      </p:cBhvr>
                                    </p:animEffect>
                                  </p:childTnLst>
                                </p:cTn>
                              </p:par>
                              <p:par>
                                <p:cTn id="51" presetID="10" presetClass="entr" presetSubtype="0" fill="hold" grpId="1" nodeType="withEffect">
                                  <p:stCondLst>
                                    <p:cond delay="0"/>
                                  </p:stCondLst>
                                  <p:childTnLst>
                                    <p:set>
                                      <p:cBhvr>
                                        <p:cTn id="52" dur="1" fill="hold">
                                          <p:stCondLst>
                                            <p:cond delay="0"/>
                                          </p:stCondLst>
                                        </p:cTn>
                                        <p:tgtEl>
                                          <p:spTgt spid="52"/>
                                        </p:tgtEl>
                                        <p:attrNameLst>
                                          <p:attrName>style.visibility</p:attrName>
                                        </p:attrNameLst>
                                      </p:cBhvr>
                                      <p:to>
                                        <p:strVal val="visible"/>
                                      </p:to>
                                    </p:set>
                                    <p:animEffect transition="in" filter="fade">
                                      <p:cBhvr>
                                        <p:cTn id="53" dur="500"/>
                                        <p:tgtEl>
                                          <p:spTgt spid="52"/>
                                        </p:tgtEl>
                                      </p:cBhvr>
                                    </p:animEffect>
                                  </p:childTnLst>
                                </p:cTn>
                              </p:par>
                              <p:par>
                                <p:cTn id="54" presetID="10" presetClass="entr" presetSubtype="0" fill="hold" grpId="1" nodeType="withEffect">
                                  <p:stCondLst>
                                    <p:cond delay="0"/>
                                  </p:stCondLst>
                                  <p:childTnLst>
                                    <p:set>
                                      <p:cBhvr>
                                        <p:cTn id="55" dur="1" fill="hold">
                                          <p:stCondLst>
                                            <p:cond delay="0"/>
                                          </p:stCondLst>
                                        </p:cTn>
                                        <p:tgtEl>
                                          <p:spTgt spid="53"/>
                                        </p:tgtEl>
                                        <p:attrNameLst>
                                          <p:attrName>style.visibility</p:attrName>
                                        </p:attrNameLst>
                                      </p:cBhvr>
                                      <p:to>
                                        <p:strVal val="visible"/>
                                      </p:to>
                                    </p:set>
                                    <p:animEffect transition="in" filter="fade">
                                      <p:cBhvr>
                                        <p:cTn id="56" dur="500"/>
                                        <p:tgtEl>
                                          <p:spTgt spid="53"/>
                                        </p:tgtEl>
                                      </p:cBhvr>
                                    </p:animEffect>
                                  </p:childTnLst>
                                </p:cTn>
                              </p:par>
                              <p:par>
                                <p:cTn id="57" presetID="10" presetClass="entr" presetSubtype="0" fill="hold" grpId="1"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500"/>
                                        <p:tgtEl>
                                          <p:spTgt spid="54"/>
                                        </p:tgtEl>
                                      </p:cBhvr>
                                    </p:animEffect>
                                  </p:childTnLst>
                                </p:cTn>
                              </p:par>
                              <p:par>
                                <p:cTn id="60" presetID="10" presetClass="entr" presetSubtype="0" fill="hold" grpId="1" nodeType="withEffect">
                                  <p:stCondLst>
                                    <p:cond delay="0"/>
                                  </p:stCondLst>
                                  <p:childTnLst>
                                    <p:set>
                                      <p:cBhvr>
                                        <p:cTn id="61" dur="1" fill="hold">
                                          <p:stCondLst>
                                            <p:cond delay="0"/>
                                          </p:stCondLst>
                                        </p:cTn>
                                        <p:tgtEl>
                                          <p:spTgt spid="55"/>
                                        </p:tgtEl>
                                        <p:attrNameLst>
                                          <p:attrName>style.visibility</p:attrName>
                                        </p:attrNameLst>
                                      </p:cBhvr>
                                      <p:to>
                                        <p:strVal val="visible"/>
                                      </p:to>
                                    </p:set>
                                    <p:animEffect transition="in" filter="fade">
                                      <p:cBhvr>
                                        <p:cTn id="62" dur="500"/>
                                        <p:tgtEl>
                                          <p:spTgt spid="55"/>
                                        </p:tgtEl>
                                      </p:cBhvr>
                                    </p:animEffect>
                                  </p:childTnLst>
                                </p:cTn>
                              </p:par>
                              <p:par>
                                <p:cTn id="63" presetID="10" presetClass="entr" presetSubtype="0" fill="hold" grpId="1" nodeType="withEffect">
                                  <p:stCondLst>
                                    <p:cond delay="0"/>
                                  </p:stCondLst>
                                  <p:childTnLst>
                                    <p:set>
                                      <p:cBhvr>
                                        <p:cTn id="64" dur="1" fill="hold">
                                          <p:stCondLst>
                                            <p:cond delay="0"/>
                                          </p:stCondLst>
                                        </p:cTn>
                                        <p:tgtEl>
                                          <p:spTgt spid="56"/>
                                        </p:tgtEl>
                                        <p:attrNameLst>
                                          <p:attrName>style.visibility</p:attrName>
                                        </p:attrNameLst>
                                      </p:cBhvr>
                                      <p:to>
                                        <p:strVal val="visible"/>
                                      </p:to>
                                    </p:set>
                                    <p:animEffect transition="in" filter="fade">
                                      <p:cBhvr>
                                        <p:cTn id="65" dur="500"/>
                                        <p:tgtEl>
                                          <p:spTgt spid="56"/>
                                        </p:tgtEl>
                                      </p:cBhvr>
                                    </p:animEffect>
                                  </p:childTnLst>
                                </p:cTn>
                              </p:par>
                            </p:childTnLst>
                          </p:cTn>
                        </p:par>
                        <p:par>
                          <p:cTn id="66" fill="hold">
                            <p:stCondLst>
                              <p:cond delay="4000"/>
                            </p:stCondLst>
                            <p:childTnLst>
                              <p:par>
                                <p:cTn id="67"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8" dur="2000" fill="hold"/>
                                        <p:tgtEl>
                                          <p:spTgt spid="47"/>
                                        </p:tgtEl>
                                        <p:attrNameLst>
                                          <p:attrName>ppt_x</p:attrName>
                                          <p:attrName>ppt_y</p:attrName>
                                        </p:attrNameLst>
                                      </p:cBhvr>
                                      <p:rCtr x="17" y="18981"/>
                                    </p:animMotion>
                                  </p:childTnLst>
                                </p:cTn>
                              </p:par>
                              <p:par>
                                <p:cTn id="69"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0" dur="2000" fill="hold"/>
                                        <p:tgtEl>
                                          <p:spTgt spid="48"/>
                                        </p:tgtEl>
                                        <p:attrNameLst>
                                          <p:attrName>ppt_x</p:attrName>
                                          <p:attrName>ppt_y</p:attrName>
                                        </p:attrNameLst>
                                      </p:cBhvr>
                                      <p:rCtr x="17" y="18981"/>
                                    </p:animMotion>
                                  </p:childTnLst>
                                </p:cTn>
                              </p:par>
                              <p:par>
                                <p:cTn id="71"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2" dur="2000" fill="hold"/>
                                        <p:tgtEl>
                                          <p:spTgt spid="49"/>
                                        </p:tgtEl>
                                        <p:attrNameLst>
                                          <p:attrName>ppt_x</p:attrName>
                                          <p:attrName>ppt_y</p:attrName>
                                        </p:attrNameLst>
                                      </p:cBhvr>
                                      <p:rCtr x="17" y="18981"/>
                                    </p:animMotion>
                                  </p:childTnLst>
                                </p:cTn>
                              </p:par>
                              <p:par>
                                <p:cTn id="73"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4" dur="2000" fill="hold"/>
                                        <p:tgtEl>
                                          <p:spTgt spid="50"/>
                                        </p:tgtEl>
                                        <p:attrNameLst>
                                          <p:attrName>ppt_x</p:attrName>
                                          <p:attrName>ppt_y</p:attrName>
                                        </p:attrNameLst>
                                      </p:cBhvr>
                                      <p:rCtr x="17" y="18981"/>
                                    </p:animMotion>
                                  </p:childTnLst>
                                </p:cTn>
                              </p:par>
                              <p:par>
                                <p:cTn id="75"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6" dur="2000" fill="hold"/>
                                        <p:tgtEl>
                                          <p:spTgt spid="51"/>
                                        </p:tgtEl>
                                        <p:attrNameLst>
                                          <p:attrName>ppt_x</p:attrName>
                                          <p:attrName>ppt_y</p:attrName>
                                        </p:attrNameLst>
                                      </p:cBhvr>
                                      <p:rCtr x="17" y="18981"/>
                                    </p:animMotion>
                                  </p:childTnLst>
                                </p:cTn>
                              </p:par>
                              <p:par>
                                <p:cTn id="77"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8" dur="2000" fill="hold"/>
                                        <p:tgtEl>
                                          <p:spTgt spid="52"/>
                                        </p:tgtEl>
                                        <p:attrNameLst>
                                          <p:attrName>ppt_x</p:attrName>
                                          <p:attrName>ppt_y</p:attrName>
                                        </p:attrNameLst>
                                      </p:cBhvr>
                                      <p:rCtr x="17" y="18981"/>
                                    </p:animMotion>
                                  </p:childTnLst>
                                </p:cTn>
                              </p:par>
                              <p:par>
                                <p:cTn id="79"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0" dur="2000" fill="hold"/>
                                        <p:tgtEl>
                                          <p:spTgt spid="53"/>
                                        </p:tgtEl>
                                        <p:attrNameLst>
                                          <p:attrName>ppt_x</p:attrName>
                                          <p:attrName>ppt_y</p:attrName>
                                        </p:attrNameLst>
                                      </p:cBhvr>
                                      <p:rCtr x="17" y="18981"/>
                                    </p:animMotion>
                                  </p:childTnLst>
                                </p:cTn>
                              </p:par>
                              <p:par>
                                <p:cTn id="81"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2" dur="2000" fill="hold"/>
                                        <p:tgtEl>
                                          <p:spTgt spid="54"/>
                                        </p:tgtEl>
                                        <p:attrNameLst>
                                          <p:attrName>ppt_x</p:attrName>
                                          <p:attrName>ppt_y</p:attrName>
                                        </p:attrNameLst>
                                      </p:cBhvr>
                                      <p:rCtr x="17" y="18981"/>
                                    </p:animMotion>
                                  </p:childTnLst>
                                </p:cTn>
                              </p:par>
                              <p:par>
                                <p:cTn id="83"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4" dur="2000" fill="hold"/>
                                        <p:tgtEl>
                                          <p:spTgt spid="55"/>
                                        </p:tgtEl>
                                        <p:attrNameLst>
                                          <p:attrName>ppt_x</p:attrName>
                                          <p:attrName>ppt_y</p:attrName>
                                        </p:attrNameLst>
                                      </p:cBhvr>
                                      <p:rCtr x="17" y="18981"/>
                                    </p:animMotion>
                                  </p:childTnLst>
                                </p:cTn>
                              </p:par>
                              <p:par>
                                <p:cTn id="85"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6" dur="2000" fill="hold"/>
                                        <p:tgtEl>
                                          <p:spTgt spid="56"/>
                                        </p:tgtEl>
                                        <p:attrNameLst>
                                          <p:attrName>ppt_x</p:attrName>
                                          <p:attrName>ppt_y</p:attrName>
                                        </p:attrNameLst>
                                      </p:cBhvr>
                                      <p:rCtr x="17" y="18981"/>
                                    </p:animMotion>
                                  </p:childTnLst>
                                </p:cTn>
                              </p:par>
                              <p:par>
                                <p:cTn id="87" presetID="10" presetClass="exit" presetSubtype="0" fill="hold" grpId="2" nodeType="withEffect">
                                  <p:stCondLst>
                                    <p:cond delay="6700"/>
                                  </p:stCondLst>
                                  <p:childTnLst>
                                    <p:animEffect transition="out" filter="fade">
                                      <p:cBhvr>
                                        <p:cTn id="88" dur="600"/>
                                        <p:tgtEl>
                                          <p:spTgt spid="47"/>
                                        </p:tgtEl>
                                      </p:cBhvr>
                                    </p:animEffect>
                                    <p:set>
                                      <p:cBhvr>
                                        <p:cTn id="89" dur="1" fill="hold">
                                          <p:stCondLst>
                                            <p:cond delay="599"/>
                                          </p:stCondLst>
                                        </p:cTn>
                                        <p:tgtEl>
                                          <p:spTgt spid="47"/>
                                        </p:tgtEl>
                                        <p:attrNameLst>
                                          <p:attrName>style.visibility</p:attrName>
                                        </p:attrNameLst>
                                      </p:cBhvr>
                                      <p:to>
                                        <p:strVal val="hidden"/>
                                      </p:to>
                                    </p:set>
                                  </p:childTnLst>
                                </p:cTn>
                              </p:par>
                              <p:par>
                                <p:cTn id="90" presetID="10" presetClass="exit" presetSubtype="0" fill="hold" grpId="2" nodeType="withEffect">
                                  <p:stCondLst>
                                    <p:cond delay="6700"/>
                                  </p:stCondLst>
                                  <p:childTnLst>
                                    <p:animEffect transition="out" filter="fade">
                                      <p:cBhvr>
                                        <p:cTn id="91" dur="500"/>
                                        <p:tgtEl>
                                          <p:spTgt spid="48"/>
                                        </p:tgtEl>
                                      </p:cBhvr>
                                    </p:animEffect>
                                    <p:set>
                                      <p:cBhvr>
                                        <p:cTn id="92" dur="1" fill="hold">
                                          <p:stCondLst>
                                            <p:cond delay="499"/>
                                          </p:stCondLst>
                                        </p:cTn>
                                        <p:tgtEl>
                                          <p:spTgt spid="48"/>
                                        </p:tgtEl>
                                        <p:attrNameLst>
                                          <p:attrName>style.visibility</p:attrName>
                                        </p:attrNameLst>
                                      </p:cBhvr>
                                      <p:to>
                                        <p:strVal val="hidden"/>
                                      </p:to>
                                    </p:set>
                                  </p:childTnLst>
                                </p:cTn>
                              </p:par>
                              <p:par>
                                <p:cTn id="93" presetID="10" presetClass="exit" presetSubtype="0" fill="hold" grpId="2" nodeType="withEffect">
                                  <p:stCondLst>
                                    <p:cond delay="6700"/>
                                  </p:stCondLst>
                                  <p:childTnLst>
                                    <p:animEffect transition="out" filter="fade">
                                      <p:cBhvr>
                                        <p:cTn id="94" dur="500"/>
                                        <p:tgtEl>
                                          <p:spTgt spid="49"/>
                                        </p:tgtEl>
                                      </p:cBhvr>
                                    </p:animEffect>
                                    <p:set>
                                      <p:cBhvr>
                                        <p:cTn id="95" dur="1" fill="hold">
                                          <p:stCondLst>
                                            <p:cond delay="499"/>
                                          </p:stCondLst>
                                        </p:cTn>
                                        <p:tgtEl>
                                          <p:spTgt spid="49"/>
                                        </p:tgtEl>
                                        <p:attrNameLst>
                                          <p:attrName>style.visibility</p:attrName>
                                        </p:attrNameLst>
                                      </p:cBhvr>
                                      <p:to>
                                        <p:strVal val="hidden"/>
                                      </p:to>
                                    </p:set>
                                  </p:childTnLst>
                                </p:cTn>
                              </p:par>
                              <p:par>
                                <p:cTn id="96" presetID="10" presetClass="exit" presetSubtype="0" fill="hold" grpId="2" nodeType="withEffect">
                                  <p:stCondLst>
                                    <p:cond delay="6700"/>
                                  </p:stCondLst>
                                  <p:childTnLst>
                                    <p:animEffect transition="out" filter="fade">
                                      <p:cBhvr>
                                        <p:cTn id="97" dur="500"/>
                                        <p:tgtEl>
                                          <p:spTgt spid="50"/>
                                        </p:tgtEl>
                                      </p:cBhvr>
                                    </p:animEffect>
                                    <p:set>
                                      <p:cBhvr>
                                        <p:cTn id="98" dur="1" fill="hold">
                                          <p:stCondLst>
                                            <p:cond delay="499"/>
                                          </p:stCondLst>
                                        </p:cTn>
                                        <p:tgtEl>
                                          <p:spTgt spid="50"/>
                                        </p:tgtEl>
                                        <p:attrNameLst>
                                          <p:attrName>style.visibility</p:attrName>
                                        </p:attrNameLst>
                                      </p:cBhvr>
                                      <p:to>
                                        <p:strVal val="hidden"/>
                                      </p:to>
                                    </p:set>
                                  </p:childTnLst>
                                </p:cTn>
                              </p:par>
                              <p:par>
                                <p:cTn id="99" presetID="10" presetClass="exit" presetSubtype="0" fill="hold" grpId="2" nodeType="withEffect">
                                  <p:stCondLst>
                                    <p:cond delay="6700"/>
                                  </p:stCondLst>
                                  <p:childTnLst>
                                    <p:animEffect transition="out" filter="fade">
                                      <p:cBhvr>
                                        <p:cTn id="100" dur="500"/>
                                        <p:tgtEl>
                                          <p:spTgt spid="51"/>
                                        </p:tgtEl>
                                      </p:cBhvr>
                                    </p:animEffect>
                                    <p:set>
                                      <p:cBhvr>
                                        <p:cTn id="101" dur="1" fill="hold">
                                          <p:stCondLst>
                                            <p:cond delay="499"/>
                                          </p:stCondLst>
                                        </p:cTn>
                                        <p:tgtEl>
                                          <p:spTgt spid="51"/>
                                        </p:tgtEl>
                                        <p:attrNameLst>
                                          <p:attrName>style.visibility</p:attrName>
                                        </p:attrNameLst>
                                      </p:cBhvr>
                                      <p:to>
                                        <p:strVal val="hidden"/>
                                      </p:to>
                                    </p:set>
                                  </p:childTnLst>
                                </p:cTn>
                              </p:par>
                              <p:par>
                                <p:cTn id="102" presetID="10" presetClass="exit" presetSubtype="0" fill="hold" grpId="2" nodeType="withEffect">
                                  <p:stCondLst>
                                    <p:cond delay="6700"/>
                                  </p:stCondLst>
                                  <p:childTnLst>
                                    <p:animEffect transition="out" filter="fade">
                                      <p:cBhvr>
                                        <p:cTn id="103" dur="500"/>
                                        <p:tgtEl>
                                          <p:spTgt spid="52"/>
                                        </p:tgtEl>
                                      </p:cBhvr>
                                    </p:animEffect>
                                    <p:set>
                                      <p:cBhvr>
                                        <p:cTn id="104" dur="1" fill="hold">
                                          <p:stCondLst>
                                            <p:cond delay="499"/>
                                          </p:stCondLst>
                                        </p:cTn>
                                        <p:tgtEl>
                                          <p:spTgt spid="52"/>
                                        </p:tgtEl>
                                        <p:attrNameLst>
                                          <p:attrName>style.visibility</p:attrName>
                                        </p:attrNameLst>
                                      </p:cBhvr>
                                      <p:to>
                                        <p:strVal val="hidden"/>
                                      </p:to>
                                    </p:set>
                                  </p:childTnLst>
                                </p:cTn>
                              </p:par>
                              <p:par>
                                <p:cTn id="105" presetID="10" presetClass="exit" presetSubtype="0" fill="hold" grpId="2" nodeType="withEffect">
                                  <p:stCondLst>
                                    <p:cond delay="6700"/>
                                  </p:stCondLst>
                                  <p:childTnLst>
                                    <p:animEffect transition="out" filter="fade">
                                      <p:cBhvr>
                                        <p:cTn id="106" dur="500"/>
                                        <p:tgtEl>
                                          <p:spTgt spid="53"/>
                                        </p:tgtEl>
                                      </p:cBhvr>
                                    </p:animEffect>
                                    <p:set>
                                      <p:cBhvr>
                                        <p:cTn id="107" dur="1" fill="hold">
                                          <p:stCondLst>
                                            <p:cond delay="499"/>
                                          </p:stCondLst>
                                        </p:cTn>
                                        <p:tgtEl>
                                          <p:spTgt spid="53"/>
                                        </p:tgtEl>
                                        <p:attrNameLst>
                                          <p:attrName>style.visibility</p:attrName>
                                        </p:attrNameLst>
                                      </p:cBhvr>
                                      <p:to>
                                        <p:strVal val="hidden"/>
                                      </p:to>
                                    </p:set>
                                  </p:childTnLst>
                                </p:cTn>
                              </p:par>
                              <p:par>
                                <p:cTn id="108" presetID="10" presetClass="exit" presetSubtype="0" fill="hold" grpId="2" nodeType="withEffect">
                                  <p:stCondLst>
                                    <p:cond delay="6700"/>
                                  </p:stCondLst>
                                  <p:childTnLst>
                                    <p:animEffect transition="out" filter="fade">
                                      <p:cBhvr>
                                        <p:cTn id="109" dur="500"/>
                                        <p:tgtEl>
                                          <p:spTgt spid="54"/>
                                        </p:tgtEl>
                                      </p:cBhvr>
                                    </p:animEffect>
                                    <p:set>
                                      <p:cBhvr>
                                        <p:cTn id="110" dur="1" fill="hold">
                                          <p:stCondLst>
                                            <p:cond delay="499"/>
                                          </p:stCondLst>
                                        </p:cTn>
                                        <p:tgtEl>
                                          <p:spTgt spid="54"/>
                                        </p:tgtEl>
                                        <p:attrNameLst>
                                          <p:attrName>style.visibility</p:attrName>
                                        </p:attrNameLst>
                                      </p:cBhvr>
                                      <p:to>
                                        <p:strVal val="hidden"/>
                                      </p:to>
                                    </p:set>
                                  </p:childTnLst>
                                </p:cTn>
                              </p:par>
                              <p:par>
                                <p:cTn id="111" presetID="10" presetClass="exit" presetSubtype="0" fill="hold" grpId="2" nodeType="withEffect">
                                  <p:stCondLst>
                                    <p:cond delay="6700"/>
                                  </p:stCondLst>
                                  <p:childTnLst>
                                    <p:animEffect transition="out" filter="fade">
                                      <p:cBhvr>
                                        <p:cTn id="112" dur="500"/>
                                        <p:tgtEl>
                                          <p:spTgt spid="55"/>
                                        </p:tgtEl>
                                      </p:cBhvr>
                                    </p:animEffect>
                                    <p:set>
                                      <p:cBhvr>
                                        <p:cTn id="113" dur="1" fill="hold">
                                          <p:stCondLst>
                                            <p:cond delay="499"/>
                                          </p:stCondLst>
                                        </p:cTn>
                                        <p:tgtEl>
                                          <p:spTgt spid="55"/>
                                        </p:tgtEl>
                                        <p:attrNameLst>
                                          <p:attrName>style.visibility</p:attrName>
                                        </p:attrNameLst>
                                      </p:cBhvr>
                                      <p:to>
                                        <p:strVal val="hidden"/>
                                      </p:to>
                                    </p:set>
                                  </p:childTnLst>
                                </p:cTn>
                              </p:par>
                              <p:par>
                                <p:cTn id="114" presetID="10" presetClass="exit" presetSubtype="0" fill="hold" grpId="2" nodeType="withEffect">
                                  <p:stCondLst>
                                    <p:cond delay="6700"/>
                                  </p:stCondLst>
                                  <p:childTnLst>
                                    <p:animEffect transition="out" filter="fade">
                                      <p:cBhvr>
                                        <p:cTn id="115" dur="500"/>
                                        <p:tgtEl>
                                          <p:spTgt spid="56"/>
                                        </p:tgtEl>
                                      </p:cBhvr>
                                    </p:animEffect>
                                    <p:set>
                                      <p:cBhvr>
                                        <p:cTn id="116" dur="1" fill="hold">
                                          <p:stCondLst>
                                            <p:cond delay="499"/>
                                          </p:stCondLst>
                                        </p:cTn>
                                        <p:tgtEl>
                                          <p:spTgt spid="56"/>
                                        </p:tgtEl>
                                        <p:attrNameLst>
                                          <p:attrName>style.visibility</p:attrName>
                                        </p:attrNameLst>
                                      </p:cBhvr>
                                      <p:to>
                                        <p:strVal val="hidden"/>
                                      </p:to>
                                    </p:set>
                                  </p:childTnLst>
                                </p:cTn>
                              </p:par>
                              <p:par>
                                <p:cTn id="117" presetID="10" presetClass="entr" presetSubtype="0" fill="hold" grpId="0" nodeType="withEffect">
                                  <p:stCondLst>
                                    <p:cond delay="0"/>
                                  </p:stCondLst>
                                  <p:childTnLst>
                                    <p:set>
                                      <p:cBhvr>
                                        <p:cTn id="118" dur="1" fill="hold">
                                          <p:stCondLst>
                                            <p:cond delay="0"/>
                                          </p:stCondLst>
                                        </p:cTn>
                                        <p:tgtEl>
                                          <p:spTgt spid="60"/>
                                        </p:tgtEl>
                                        <p:attrNameLst>
                                          <p:attrName>style.visibility</p:attrName>
                                        </p:attrNameLst>
                                      </p:cBhvr>
                                      <p:to>
                                        <p:strVal val="visible"/>
                                      </p:to>
                                    </p:set>
                                    <p:animEffect transition="in" filter="fade">
                                      <p:cBhvr>
                                        <p:cTn id="119" dur="500"/>
                                        <p:tgtEl>
                                          <p:spTgt spid="60"/>
                                        </p:tgtEl>
                                      </p:cBhvr>
                                    </p:animEffect>
                                  </p:childTnLst>
                                </p:cTn>
                              </p:par>
                              <p:par>
                                <p:cTn id="120" presetID="10" presetClass="entr" presetSubtype="0" fill="hold" grpId="0" nodeType="withEffect">
                                  <p:stCondLst>
                                    <p:cond delay="100"/>
                                  </p:stCondLst>
                                  <p:childTnLst>
                                    <p:set>
                                      <p:cBhvr>
                                        <p:cTn id="121" dur="1" fill="hold">
                                          <p:stCondLst>
                                            <p:cond delay="0"/>
                                          </p:stCondLst>
                                        </p:cTn>
                                        <p:tgtEl>
                                          <p:spTgt spid="62"/>
                                        </p:tgtEl>
                                        <p:attrNameLst>
                                          <p:attrName>style.visibility</p:attrName>
                                        </p:attrNameLst>
                                      </p:cBhvr>
                                      <p:to>
                                        <p:strVal val="visible"/>
                                      </p:to>
                                    </p:set>
                                    <p:animEffect transition="in" filter="fade">
                                      <p:cBhvr>
                                        <p:cTn id="122" dur="500"/>
                                        <p:tgtEl>
                                          <p:spTgt spid="62"/>
                                        </p:tgtEl>
                                      </p:cBhvr>
                                    </p:animEffect>
                                  </p:childTnLst>
                                </p:cTn>
                              </p:par>
                              <p:par>
                                <p:cTn id="123" presetID="10" presetClass="entr" presetSubtype="0" fill="hold" grpId="0" nodeType="withEffect">
                                  <p:stCondLst>
                                    <p:cond delay="200"/>
                                  </p:stCondLst>
                                  <p:childTnLst>
                                    <p:set>
                                      <p:cBhvr>
                                        <p:cTn id="124" dur="1" fill="hold">
                                          <p:stCondLst>
                                            <p:cond delay="0"/>
                                          </p:stCondLst>
                                        </p:cTn>
                                        <p:tgtEl>
                                          <p:spTgt spid="61"/>
                                        </p:tgtEl>
                                        <p:attrNameLst>
                                          <p:attrName>style.visibility</p:attrName>
                                        </p:attrNameLst>
                                      </p:cBhvr>
                                      <p:to>
                                        <p:strVal val="visible"/>
                                      </p:to>
                                    </p:set>
                                    <p:animEffect transition="in" filter="fade">
                                      <p:cBhvr>
                                        <p:cTn id="125" dur="500"/>
                                        <p:tgtEl>
                                          <p:spTgt spid="61"/>
                                        </p:tgtEl>
                                      </p:cBhvr>
                                    </p:animEffect>
                                  </p:childTnLst>
                                </p:cTn>
                              </p:par>
                              <p:par>
                                <p:cTn id="126" presetID="10" presetClass="entr" presetSubtype="0" fill="hold" grpId="0" nodeType="withEffect">
                                  <p:stCondLst>
                                    <p:cond delay="300"/>
                                  </p:stCondLst>
                                  <p:childTnLst>
                                    <p:set>
                                      <p:cBhvr>
                                        <p:cTn id="127" dur="1" fill="hold">
                                          <p:stCondLst>
                                            <p:cond delay="0"/>
                                          </p:stCondLst>
                                        </p:cTn>
                                        <p:tgtEl>
                                          <p:spTgt spid="58"/>
                                        </p:tgtEl>
                                        <p:attrNameLst>
                                          <p:attrName>style.visibility</p:attrName>
                                        </p:attrNameLst>
                                      </p:cBhvr>
                                      <p:to>
                                        <p:strVal val="visible"/>
                                      </p:to>
                                    </p:set>
                                    <p:animEffect transition="in" filter="fade">
                                      <p:cBhvr>
                                        <p:cTn id="128" dur="500"/>
                                        <p:tgtEl>
                                          <p:spTgt spid="58"/>
                                        </p:tgtEl>
                                      </p:cBhvr>
                                    </p:animEffect>
                                  </p:childTnLst>
                                </p:cTn>
                              </p:par>
                              <p:par>
                                <p:cTn id="129" presetID="10" presetClass="entr" presetSubtype="0" fill="hold" grpId="0" nodeType="withEffect">
                                  <p:stCondLst>
                                    <p:cond delay="300"/>
                                  </p:stCondLst>
                                  <p:childTnLst>
                                    <p:set>
                                      <p:cBhvr>
                                        <p:cTn id="130" dur="1" fill="hold">
                                          <p:stCondLst>
                                            <p:cond delay="0"/>
                                          </p:stCondLst>
                                        </p:cTn>
                                        <p:tgtEl>
                                          <p:spTgt spid="59"/>
                                        </p:tgtEl>
                                        <p:attrNameLst>
                                          <p:attrName>style.visibility</p:attrName>
                                        </p:attrNameLst>
                                      </p:cBhvr>
                                      <p:to>
                                        <p:strVal val="visible"/>
                                      </p:to>
                                    </p:set>
                                    <p:animEffect transition="in" filter="fade">
                                      <p:cBhvr>
                                        <p:cTn id="131" dur="500"/>
                                        <p:tgtEl>
                                          <p:spTgt spid="59"/>
                                        </p:tgtEl>
                                      </p:cBhvr>
                                    </p:animEffect>
                                  </p:childTnLst>
                                </p:cTn>
                              </p:par>
                              <p:par>
                                <p:cTn id="132" presetID="10" presetClass="entr" presetSubtype="0" fill="hold" grpId="0" nodeType="withEffect">
                                  <p:stCondLst>
                                    <p:cond delay="400"/>
                                  </p:stCondLst>
                                  <p:childTnLst>
                                    <p:set>
                                      <p:cBhvr>
                                        <p:cTn id="133" dur="1" fill="hold">
                                          <p:stCondLst>
                                            <p:cond delay="0"/>
                                          </p:stCondLst>
                                        </p:cTn>
                                        <p:tgtEl>
                                          <p:spTgt spid="64"/>
                                        </p:tgtEl>
                                        <p:attrNameLst>
                                          <p:attrName>style.visibility</p:attrName>
                                        </p:attrNameLst>
                                      </p:cBhvr>
                                      <p:to>
                                        <p:strVal val="visible"/>
                                      </p:to>
                                    </p:set>
                                    <p:animEffect transition="in" filter="fade">
                                      <p:cBhvr>
                                        <p:cTn id="134" dur="500"/>
                                        <p:tgtEl>
                                          <p:spTgt spid="64"/>
                                        </p:tgtEl>
                                      </p:cBhvr>
                                    </p:animEffect>
                                  </p:childTnLst>
                                </p:cTn>
                              </p:par>
                              <p:par>
                                <p:cTn id="135" presetID="10" presetClass="entr" presetSubtype="0" fill="hold" grpId="0" nodeType="withEffect">
                                  <p:stCondLst>
                                    <p:cond delay="400"/>
                                  </p:stCondLst>
                                  <p:childTnLst>
                                    <p:set>
                                      <p:cBhvr>
                                        <p:cTn id="136" dur="1" fill="hold">
                                          <p:stCondLst>
                                            <p:cond delay="0"/>
                                          </p:stCondLst>
                                        </p:cTn>
                                        <p:tgtEl>
                                          <p:spTgt spid="57"/>
                                        </p:tgtEl>
                                        <p:attrNameLst>
                                          <p:attrName>style.visibility</p:attrName>
                                        </p:attrNameLst>
                                      </p:cBhvr>
                                      <p:to>
                                        <p:strVal val="visible"/>
                                      </p:to>
                                    </p:set>
                                    <p:animEffect transition="in" filter="fade">
                                      <p:cBhvr>
                                        <p:cTn id="137" dur="500"/>
                                        <p:tgtEl>
                                          <p:spTgt spid="57"/>
                                        </p:tgtEl>
                                      </p:cBhvr>
                                    </p:animEffect>
                                  </p:childTnLst>
                                </p:cTn>
                              </p:par>
                              <p:par>
                                <p:cTn id="138" presetID="10" presetClass="entr" presetSubtype="0" fill="hold" grpId="0" nodeType="withEffect">
                                  <p:stCondLst>
                                    <p:cond delay="500"/>
                                  </p:stCondLst>
                                  <p:childTnLst>
                                    <p:set>
                                      <p:cBhvr>
                                        <p:cTn id="139" dur="1" fill="hold">
                                          <p:stCondLst>
                                            <p:cond delay="0"/>
                                          </p:stCondLst>
                                        </p:cTn>
                                        <p:tgtEl>
                                          <p:spTgt spid="63"/>
                                        </p:tgtEl>
                                        <p:attrNameLst>
                                          <p:attrName>style.visibility</p:attrName>
                                        </p:attrNameLst>
                                      </p:cBhvr>
                                      <p:to>
                                        <p:strVal val="visible"/>
                                      </p:to>
                                    </p:set>
                                    <p:animEffect transition="in" filter="fade">
                                      <p:cBhvr>
                                        <p:cTn id="140" dur="500"/>
                                        <p:tgtEl>
                                          <p:spTgt spid="63"/>
                                        </p:tgtEl>
                                      </p:cBhvr>
                                    </p:animEffect>
                                  </p:childTnLst>
                                </p:cTn>
                              </p:par>
                              <p:par>
                                <p:cTn id="141" presetID="10" presetClass="entr" presetSubtype="0" fill="hold" grpId="0" nodeType="withEffect">
                                  <p:stCondLst>
                                    <p:cond delay="600"/>
                                  </p:stCondLst>
                                  <p:childTnLst>
                                    <p:set>
                                      <p:cBhvr>
                                        <p:cTn id="142" dur="1" fill="hold">
                                          <p:stCondLst>
                                            <p:cond delay="0"/>
                                          </p:stCondLst>
                                        </p:cTn>
                                        <p:tgtEl>
                                          <p:spTgt spid="66"/>
                                        </p:tgtEl>
                                        <p:attrNameLst>
                                          <p:attrName>style.visibility</p:attrName>
                                        </p:attrNameLst>
                                      </p:cBhvr>
                                      <p:to>
                                        <p:strVal val="visible"/>
                                      </p:to>
                                    </p:set>
                                    <p:animEffect transition="in" filter="fade">
                                      <p:cBhvr>
                                        <p:cTn id="143" dur="500"/>
                                        <p:tgtEl>
                                          <p:spTgt spid="66"/>
                                        </p:tgtEl>
                                      </p:cBhvr>
                                    </p:animEffect>
                                  </p:childTnLst>
                                </p:cTn>
                              </p:par>
                              <p:par>
                                <p:cTn id="144" presetID="10" presetClass="entr" presetSubtype="0" fill="hold" grpId="0" nodeType="withEffect">
                                  <p:stCondLst>
                                    <p:cond delay="700"/>
                                  </p:stCondLst>
                                  <p:childTnLst>
                                    <p:set>
                                      <p:cBhvr>
                                        <p:cTn id="145" dur="1" fill="hold">
                                          <p:stCondLst>
                                            <p:cond delay="0"/>
                                          </p:stCondLst>
                                        </p:cTn>
                                        <p:tgtEl>
                                          <p:spTgt spid="65"/>
                                        </p:tgtEl>
                                        <p:attrNameLst>
                                          <p:attrName>style.visibility</p:attrName>
                                        </p:attrNameLst>
                                      </p:cBhvr>
                                      <p:to>
                                        <p:strVal val="visible"/>
                                      </p:to>
                                    </p:set>
                                    <p:animEffect transition="in" filter="fade">
                                      <p:cBhvr>
                                        <p:cTn id="146" dur="500"/>
                                        <p:tgtEl>
                                          <p:spTgt spid="65"/>
                                        </p:tgtEl>
                                      </p:cBhvr>
                                    </p:animEffect>
                                  </p:childTnLst>
                                </p:cTn>
                              </p:par>
                              <p:par>
                                <p:cTn id="147" presetID="10" presetClass="entr" presetSubtype="0" fill="hold" grpId="0" nodeType="withEffect">
                                  <p:stCondLst>
                                    <p:cond delay="700"/>
                                  </p:stCondLst>
                                  <p:childTnLst>
                                    <p:set>
                                      <p:cBhvr>
                                        <p:cTn id="148" dur="1" fill="hold">
                                          <p:stCondLst>
                                            <p:cond delay="0"/>
                                          </p:stCondLst>
                                        </p:cTn>
                                        <p:tgtEl>
                                          <p:spTgt spid="70"/>
                                        </p:tgtEl>
                                        <p:attrNameLst>
                                          <p:attrName>style.visibility</p:attrName>
                                        </p:attrNameLst>
                                      </p:cBhvr>
                                      <p:to>
                                        <p:strVal val="visible"/>
                                      </p:to>
                                    </p:set>
                                    <p:animEffect transition="in" filter="fade">
                                      <p:cBhvr>
                                        <p:cTn id="149" dur="500"/>
                                        <p:tgtEl>
                                          <p:spTgt spid="70"/>
                                        </p:tgtEl>
                                      </p:cBhvr>
                                    </p:animEffect>
                                  </p:childTnLst>
                                </p:cTn>
                              </p:par>
                              <p:par>
                                <p:cTn id="150" presetID="10" presetClass="entr" presetSubtype="0" fill="hold" grpId="0" nodeType="withEffect">
                                  <p:stCondLst>
                                    <p:cond delay="100"/>
                                  </p:stCondLst>
                                  <p:childTnLst>
                                    <p:set>
                                      <p:cBhvr>
                                        <p:cTn id="151" dur="1" fill="hold">
                                          <p:stCondLst>
                                            <p:cond delay="0"/>
                                          </p:stCondLst>
                                        </p:cTn>
                                        <p:tgtEl>
                                          <p:spTgt spid="72"/>
                                        </p:tgtEl>
                                        <p:attrNameLst>
                                          <p:attrName>style.visibility</p:attrName>
                                        </p:attrNameLst>
                                      </p:cBhvr>
                                      <p:to>
                                        <p:strVal val="visible"/>
                                      </p:to>
                                    </p:set>
                                    <p:animEffect transition="in" filter="fade">
                                      <p:cBhvr>
                                        <p:cTn id="152" dur="500"/>
                                        <p:tgtEl>
                                          <p:spTgt spid="72"/>
                                        </p:tgtEl>
                                      </p:cBhvr>
                                    </p:animEffect>
                                  </p:childTnLst>
                                </p:cTn>
                              </p:par>
                              <p:par>
                                <p:cTn id="153" presetID="10" presetClass="entr" presetSubtype="0" fill="hold" grpId="0" nodeType="withEffect">
                                  <p:stCondLst>
                                    <p:cond delay="200"/>
                                  </p:stCondLst>
                                  <p:childTnLst>
                                    <p:set>
                                      <p:cBhvr>
                                        <p:cTn id="154" dur="1" fill="hold">
                                          <p:stCondLst>
                                            <p:cond delay="0"/>
                                          </p:stCondLst>
                                        </p:cTn>
                                        <p:tgtEl>
                                          <p:spTgt spid="71"/>
                                        </p:tgtEl>
                                        <p:attrNameLst>
                                          <p:attrName>style.visibility</p:attrName>
                                        </p:attrNameLst>
                                      </p:cBhvr>
                                      <p:to>
                                        <p:strVal val="visible"/>
                                      </p:to>
                                    </p:set>
                                    <p:animEffect transition="in" filter="fade">
                                      <p:cBhvr>
                                        <p:cTn id="155" dur="500"/>
                                        <p:tgtEl>
                                          <p:spTgt spid="71"/>
                                        </p:tgtEl>
                                      </p:cBhvr>
                                    </p:animEffect>
                                  </p:childTnLst>
                                </p:cTn>
                              </p:par>
                              <p:par>
                                <p:cTn id="156" presetID="10" presetClass="entr" presetSubtype="0" fill="hold" grpId="0" nodeType="withEffect">
                                  <p:stCondLst>
                                    <p:cond delay="300"/>
                                  </p:stCondLst>
                                  <p:childTnLst>
                                    <p:set>
                                      <p:cBhvr>
                                        <p:cTn id="157" dur="1" fill="hold">
                                          <p:stCondLst>
                                            <p:cond delay="0"/>
                                          </p:stCondLst>
                                        </p:cTn>
                                        <p:tgtEl>
                                          <p:spTgt spid="68"/>
                                        </p:tgtEl>
                                        <p:attrNameLst>
                                          <p:attrName>style.visibility</p:attrName>
                                        </p:attrNameLst>
                                      </p:cBhvr>
                                      <p:to>
                                        <p:strVal val="visible"/>
                                      </p:to>
                                    </p:set>
                                    <p:animEffect transition="in" filter="fade">
                                      <p:cBhvr>
                                        <p:cTn id="158" dur="500"/>
                                        <p:tgtEl>
                                          <p:spTgt spid="68"/>
                                        </p:tgtEl>
                                      </p:cBhvr>
                                    </p:animEffect>
                                  </p:childTnLst>
                                </p:cTn>
                              </p:par>
                              <p:par>
                                <p:cTn id="159" presetID="10" presetClass="entr" presetSubtype="0" fill="hold" grpId="0" nodeType="withEffect">
                                  <p:stCondLst>
                                    <p:cond delay="300"/>
                                  </p:stCondLst>
                                  <p:childTnLst>
                                    <p:set>
                                      <p:cBhvr>
                                        <p:cTn id="160" dur="1" fill="hold">
                                          <p:stCondLst>
                                            <p:cond delay="0"/>
                                          </p:stCondLst>
                                        </p:cTn>
                                        <p:tgtEl>
                                          <p:spTgt spid="69"/>
                                        </p:tgtEl>
                                        <p:attrNameLst>
                                          <p:attrName>style.visibility</p:attrName>
                                        </p:attrNameLst>
                                      </p:cBhvr>
                                      <p:to>
                                        <p:strVal val="visible"/>
                                      </p:to>
                                    </p:set>
                                    <p:animEffect transition="in" filter="fade">
                                      <p:cBhvr>
                                        <p:cTn id="161" dur="500"/>
                                        <p:tgtEl>
                                          <p:spTgt spid="69"/>
                                        </p:tgtEl>
                                      </p:cBhvr>
                                    </p:animEffect>
                                  </p:childTnLst>
                                </p:cTn>
                              </p:par>
                              <p:par>
                                <p:cTn id="162" presetID="10" presetClass="entr" presetSubtype="0" fill="hold" grpId="0" nodeType="withEffect">
                                  <p:stCondLst>
                                    <p:cond delay="400"/>
                                  </p:stCondLst>
                                  <p:childTnLst>
                                    <p:set>
                                      <p:cBhvr>
                                        <p:cTn id="163" dur="1" fill="hold">
                                          <p:stCondLst>
                                            <p:cond delay="0"/>
                                          </p:stCondLst>
                                        </p:cTn>
                                        <p:tgtEl>
                                          <p:spTgt spid="74"/>
                                        </p:tgtEl>
                                        <p:attrNameLst>
                                          <p:attrName>style.visibility</p:attrName>
                                        </p:attrNameLst>
                                      </p:cBhvr>
                                      <p:to>
                                        <p:strVal val="visible"/>
                                      </p:to>
                                    </p:set>
                                    <p:animEffect transition="in" filter="fade">
                                      <p:cBhvr>
                                        <p:cTn id="164" dur="500"/>
                                        <p:tgtEl>
                                          <p:spTgt spid="74"/>
                                        </p:tgtEl>
                                      </p:cBhvr>
                                    </p:animEffect>
                                  </p:childTnLst>
                                </p:cTn>
                              </p:par>
                              <p:par>
                                <p:cTn id="165" presetID="10" presetClass="entr" presetSubtype="0" fill="hold" grpId="0" nodeType="withEffect">
                                  <p:stCondLst>
                                    <p:cond delay="400"/>
                                  </p:stCondLst>
                                  <p:childTnLst>
                                    <p:set>
                                      <p:cBhvr>
                                        <p:cTn id="166" dur="1" fill="hold">
                                          <p:stCondLst>
                                            <p:cond delay="0"/>
                                          </p:stCondLst>
                                        </p:cTn>
                                        <p:tgtEl>
                                          <p:spTgt spid="67"/>
                                        </p:tgtEl>
                                        <p:attrNameLst>
                                          <p:attrName>style.visibility</p:attrName>
                                        </p:attrNameLst>
                                      </p:cBhvr>
                                      <p:to>
                                        <p:strVal val="visible"/>
                                      </p:to>
                                    </p:set>
                                    <p:animEffect transition="in" filter="fade">
                                      <p:cBhvr>
                                        <p:cTn id="167" dur="500"/>
                                        <p:tgtEl>
                                          <p:spTgt spid="67"/>
                                        </p:tgtEl>
                                      </p:cBhvr>
                                    </p:animEffect>
                                  </p:childTnLst>
                                </p:cTn>
                              </p:par>
                              <p:par>
                                <p:cTn id="168" presetID="10" presetClass="entr" presetSubtype="0" fill="hold" grpId="0" nodeType="withEffect">
                                  <p:stCondLst>
                                    <p:cond delay="500"/>
                                  </p:stCondLst>
                                  <p:childTnLst>
                                    <p:set>
                                      <p:cBhvr>
                                        <p:cTn id="169" dur="1" fill="hold">
                                          <p:stCondLst>
                                            <p:cond delay="0"/>
                                          </p:stCondLst>
                                        </p:cTn>
                                        <p:tgtEl>
                                          <p:spTgt spid="73"/>
                                        </p:tgtEl>
                                        <p:attrNameLst>
                                          <p:attrName>style.visibility</p:attrName>
                                        </p:attrNameLst>
                                      </p:cBhvr>
                                      <p:to>
                                        <p:strVal val="visible"/>
                                      </p:to>
                                    </p:set>
                                    <p:animEffect transition="in" filter="fade">
                                      <p:cBhvr>
                                        <p:cTn id="170" dur="500"/>
                                        <p:tgtEl>
                                          <p:spTgt spid="73"/>
                                        </p:tgtEl>
                                      </p:cBhvr>
                                    </p:animEffect>
                                  </p:childTnLst>
                                </p:cTn>
                              </p:par>
                              <p:par>
                                <p:cTn id="171" presetID="10" presetClass="entr" presetSubtype="0" fill="hold" grpId="0" nodeType="withEffect">
                                  <p:stCondLst>
                                    <p:cond delay="600"/>
                                  </p:stCondLst>
                                  <p:childTnLst>
                                    <p:set>
                                      <p:cBhvr>
                                        <p:cTn id="172" dur="1" fill="hold">
                                          <p:stCondLst>
                                            <p:cond delay="0"/>
                                          </p:stCondLst>
                                        </p:cTn>
                                        <p:tgtEl>
                                          <p:spTgt spid="76"/>
                                        </p:tgtEl>
                                        <p:attrNameLst>
                                          <p:attrName>style.visibility</p:attrName>
                                        </p:attrNameLst>
                                      </p:cBhvr>
                                      <p:to>
                                        <p:strVal val="visible"/>
                                      </p:to>
                                    </p:set>
                                    <p:animEffect transition="in" filter="fade">
                                      <p:cBhvr>
                                        <p:cTn id="173" dur="500"/>
                                        <p:tgtEl>
                                          <p:spTgt spid="76"/>
                                        </p:tgtEl>
                                      </p:cBhvr>
                                    </p:animEffect>
                                  </p:childTnLst>
                                </p:cTn>
                              </p:par>
                              <p:par>
                                <p:cTn id="174" presetID="10" presetClass="entr" presetSubtype="0" fill="hold" grpId="0" nodeType="withEffect">
                                  <p:stCondLst>
                                    <p:cond delay="700"/>
                                  </p:stCondLst>
                                  <p:childTnLst>
                                    <p:set>
                                      <p:cBhvr>
                                        <p:cTn id="175" dur="1" fill="hold">
                                          <p:stCondLst>
                                            <p:cond delay="0"/>
                                          </p:stCondLst>
                                        </p:cTn>
                                        <p:tgtEl>
                                          <p:spTgt spid="75"/>
                                        </p:tgtEl>
                                        <p:attrNameLst>
                                          <p:attrName>style.visibility</p:attrName>
                                        </p:attrNameLst>
                                      </p:cBhvr>
                                      <p:to>
                                        <p:strVal val="visible"/>
                                      </p:to>
                                    </p:set>
                                    <p:animEffect transition="in" filter="fade">
                                      <p:cBhvr>
                                        <p:cTn id="176"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bldLvl="0" animBg="1"/>
      <p:bldP spid="45" grpId="0"/>
      <p:bldP spid="47" grpId="0" animBg="1"/>
      <p:bldP spid="47" grpId="1" animBg="1"/>
      <p:bldP spid="47" grpId="2" animBg="1"/>
      <p:bldP spid="48" grpId="0" animBg="1"/>
      <p:bldP spid="48" grpId="1" animBg="1"/>
      <p:bldP spid="48" grpId="2" animBg="1"/>
      <p:bldP spid="49" grpId="0" animBg="1"/>
      <p:bldP spid="49" grpId="1" animBg="1"/>
      <p:bldP spid="49" grpId="2" animBg="1"/>
      <p:bldP spid="50" grpId="0" animBg="1"/>
      <p:bldP spid="50" grpId="1" animBg="1"/>
      <p:bldP spid="50" grpId="2" animBg="1"/>
      <p:bldP spid="51" grpId="0" animBg="1"/>
      <p:bldP spid="51" grpId="1" animBg="1"/>
      <p:bldP spid="51" grpId="2" animBg="1"/>
      <p:bldP spid="52" grpId="0" animBg="1"/>
      <p:bldP spid="52" grpId="1" animBg="1"/>
      <p:bldP spid="52" grpId="2" animBg="1"/>
      <p:bldP spid="53" grpId="0" animBg="1"/>
      <p:bldP spid="53" grpId="1" animBg="1"/>
      <p:bldP spid="53" grpId="2" animBg="1"/>
      <p:bldP spid="54" grpId="0" animBg="1"/>
      <p:bldP spid="54" grpId="1" animBg="1"/>
      <p:bldP spid="54" grpId="2" animBg="1"/>
      <p:bldP spid="55" grpId="0" animBg="1"/>
      <p:bldP spid="55" grpId="1" animBg="1"/>
      <p:bldP spid="55" grpId="2" animBg="1"/>
      <p:bldP spid="56" grpId="0" animBg="1"/>
      <p:bldP spid="56" grpId="1" animBg="1"/>
      <p:bldP spid="56" grpId="2"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5" name="组合 84"/>
          <p:cNvGrpSpPr/>
          <p:nvPr/>
        </p:nvGrpSpPr>
        <p:grpSpPr>
          <a:xfrm>
            <a:off x="2447527" y="2253087"/>
            <a:ext cx="4250535" cy="3336153"/>
            <a:chOff x="2447527" y="1356846"/>
            <a:chExt cx="4250535" cy="3336153"/>
          </a:xfrm>
        </p:grpSpPr>
        <p:grpSp>
          <p:nvGrpSpPr>
            <p:cNvPr id="86" name="组合 85"/>
            <p:cNvGrpSpPr/>
            <p:nvPr/>
          </p:nvGrpSpPr>
          <p:grpSpPr>
            <a:xfrm>
              <a:off x="2447527" y="1356846"/>
              <a:ext cx="4250535" cy="3336153"/>
              <a:chOff x="1425599" y="85410"/>
              <a:chExt cx="7541974" cy="5918732"/>
            </a:xfrm>
          </p:grpSpPr>
          <p:grpSp>
            <p:nvGrpSpPr>
              <p:cNvPr id="107" name="组合 106"/>
              <p:cNvGrpSpPr/>
              <p:nvPr/>
            </p:nvGrpSpPr>
            <p:grpSpPr>
              <a:xfrm>
                <a:off x="4081886" y="85410"/>
                <a:ext cx="2225037" cy="3241314"/>
                <a:chOff x="3787142" y="1675007"/>
                <a:chExt cx="2225037" cy="3241314"/>
              </a:xfrm>
            </p:grpSpPr>
            <p:sp>
              <p:nvSpPr>
                <p:cNvPr id="128" name="任意多边形 127"/>
                <p:cNvSpPr/>
                <p:nvPr/>
              </p:nvSpPr>
              <p:spPr>
                <a:xfrm rot="5400000" flipH="1">
                  <a:off x="3833358" y="2737499"/>
                  <a:ext cx="3241313" cy="1116329"/>
                </a:xfrm>
                <a:custGeom>
                  <a:avLst/>
                  <a:gdLst>
                    <a:gd name="connsiteX0" fmla="*/ 3241313 w 3241313"/>
                    <a:gd name="connsiteY0" fmla="*/ 1108709 h 1108709"/>
                    <a:gd name="connsiteX1" fmla="*/ 0 w 3241313"/>
                    <a:gd name="connsiteY1" fmla="*/ 1108709 h 1108709"/>
                    <a:gd name="connsiteX2" fmla="*/ 1097467 w 3241313"/>
                    <a:gd name="connsiteY2" fmla="*/ 0 h 1108709"/>
                    <a:gd name="connsiteX3" fmla="*/ 2143846 w 3241313"/>
                    <a:gd name="connsiteY3" fmla="*/ 0 h 1108709"/>
                  </a:gdLst>
                  <a:ahLst/>
                  <a:cxnLst>
                    <a:cxn ang="0">
                      <a:pos x="connsiteX0" y="connsiteY0"/>
                    </a:cxn>
                    <a:cxn ang="0">
                      <a:pos x="connsiteX1" y="connsiteY1"/>
                    </a:cxn>
                    <a:cxn ang="0">
                      <a:pos x="connsiteX2" y="connsiteY2"/>
                    </a:cxn>
                    <a:cxn ang="0">
                      <a:pos x="connsiteX3" y="connsiteY3"/>
                    </a:cxn>
                  </a:cxnLst>
                  <a:rect l="l" t="t" r="r" b="b"/>
                  <a:pathLst>
                    <a:path w="3241313" h="1108709">
                      <a:moveTo>
                        <a:pt x="3241313" y="1108709"/>
                      </a:moveTo>
                      <a:lnTo>
                        <a:pt x="0" y="1108709"/>
                      </a:lnTo>
                      <a:lnTo>
                        <a:pt x="1097467" y="0"/>
                      </a:lnTo>
                      <a:lnTo>
                        <a:pt x="2143846" y="0"/>
                      </a:lnTo>
                      <a:close/>
                    </a:path>
                  </a:pathLst>
                </a:custGeom>
                <a:gradFill>
                  <a:gsLst>
                    <a:gs pos="51000">
                      <a:srgbClr val="797979">
                        <a:alpha val="77000"/>
                      </a:srgbClr>
                    </a:gs>
                    <a:gs pos="100000">
                      <a:sysClr val="windowText" lastClr="000000">
                        <a:alpha val="20000"/>
                      </a:sysClr>
                    </a:gs>
                    <a:gs pos="27000">
                      <a:srgbClr val="F2F2F2">
                        <a:alpha val="0"/>
                      </a:srgbClr>
                    </a:gs>
                  </a:gsLst>
                  <a:lin ang="2700000" scaled="0"/>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29" name="任意多边形 128"/>
                <p:cNvSpPr/>
                <p:nvPr/>
              </p:nvSpPr>
              <p:spPr>
                <a:xfrm rot="16200000">
                  <a:off x="2720840" y="2741310"/>
                  <a:ext cx="3241313" cy="1108709"/>
                </a:xfrm>
                <a:custGeom>
                  <a:avLst/>
                  <a:gdLst>
                    <a:gd name="connsiteX0" fmla="*/ 3241313 w 3241313"/>
                    <a:gd name="connsiteY0" fmla="*/ 1108709 h 1108709"/>
                    <a:gd name="connsiteX1" fmla="*/ 0 w 3241313"/>
                    <a:gd name="connsiteY1" fmla="*/ 1108709 h 1108709"/>
                    <a:gd name="connsiteX2" fmla="*/ 1097467 w 3241313"/>
                    <a:gd name="connsiteY2" fmla="*/ 0 h 1108709"/>
                    <a:gd name="connsiteX3" fmla="*/ 2143846 w 3241313"/>
                    <a:gd name="connsiteY3" fmla="*/ 0 h 1108709"/>
                  </a:gdLst>
                  <a:ahLst/>
                  <a:cxnLst>
                    <a:cxn ang="0">
                      <a:pos x="connsiteX0" y="connsiteY0"/>
                    </a:cxn>
                    <a:cxn ang="0">
                      <a:pos x="connsiteX1" y="connsiteY1"/>
                    </a:cxn>
                    <a:cxn ang="0">
                      <a:pos x="connsiteX2" y="connsiteY2"/>
                    </a:cxn>
                    <a:cxn ang="0">
                      <a:pos x="connsiteX3" y="connsiteY3"/>
                    </a:cxn>
                  </a:cxnLst>
                  <a:rect l="l" t="t" r="r" b="b"/>
                  <a:pathLst>
                    <a:path w="3241313" h="1108709">
                      <a:moveTo>
                        <a:pt x="3241313" y="1108709"/>
                      </a:moveTo>
                      <a:lnTo>
                        <a:pt x="0" y="1108709"/>
                      </a:lnTo>
                      <a:lnTo>
                        <a:pt x="1097467" y="0"/>
                      </a:lnTo>
                      <a:lnTo>
                        <a:pt x="2143846" y="0"/>
                      </a:lnTo>
                      <a:close/>
                    </a:path>
                  </a:pathLst>
                </a:custGeom>
                <a:gradFill>
                  <a:gsLst>
                    <a:gs pos="51000">
                      <a:srgbClr val="797979">
                        <a:alpha val="77000"/>
                      </a:srgbClr>
                    </a:gs>
                    <a:gs pos="100000">
                      <a:sysClr val="windowText" lastClr="000000">
                        <a:alpha val="20000"/>
                      </a:sysClr>
                    </a:gs>
                    <a:gs pos="27000">
                      <a:srgbClr val="F2F2F2">
                        <a:alpha val="0"/>
                      </a:srgbClr>
                    </a:gs>
                  </a:gsLst>
                  <a:lin ang="2700000" scaled="0"/>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30" name="圆角矩形 129"/>
                <p:cNvSpPr/>
                <p:nvPr/>
              </p:nvSpPr>
              <p:spPr>
                <a:xfrm rot="-2700000">
                  <a:off x="4030077" y="1915885"/>
                  <a:ext cx="1741716" cy="1741716"/>
                </a:xfrm>
                <a:prstGeom prst="roundRect">
                  <a:avLst/>
                </a:prstGeom>
                <a:gradFill>
                  <a:gsLst>
                    <a:gs pos="100000">
                      <a:srgbClr val="D7D7D7"/>
                    </a:gs>
                    <a:gs pos="0">
                      <a:sysClr val="window" lastClr="FFFFFF"/>
                    </a:gs>
                  </a:gsLst>
                  <a:lin ang="8100000" scaled="0"/>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31" name="椭圆 130"/>
                <p:cNvSpPr/>
                <p:nvPr/>
              </p:nvSpPr>
              <p:spPr>
                <a:xfrm>
                  <a:off x="4189037" y="2074845"/>
                  <a:ext cx="1423797" cy="1423797"/>
                </a:xfrm>
                <a:prstGeom prst="ellipse">
                  <a:avLst/>
                </a:prstGeom>
                <a:solidFill>
                  <a:srgbClr val="FA783A"/>
                </a:solidFill>
                <a:ln w="25400" cap="flat" cmpd="sng" algn="ctr">
                  <a:gradFill>
                    <a:gsLst>
                      <a:gs pos="0">
                        <a:srgbClr val="D7D7D7"/>
                      </a:gs>
                      <a:gs pos="100000">
                        <a:sysClr val="window" lastClr="FFFFFF"/>
                      </a:gs>
                    </a:gsLst>
                    <a:lin ang="5400000" scaled="1"/>
                  </a:gradFill>
                  <a:prstDash val="solid"/>
                </a:ln>
                <a:effectLst>
                  <a:innerShdw blurRad="127000" dist="63500" dir="162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108" name="组合 107"/>
              <p:cNvGrpSpPr/>
              <p:nvPr/>
            </p:nvGrpSpPr>
            <p:grpSpPr>
              <a:xfrm>
                <a:off x="2750296" y="1426889"/>
                <a:ext cx="2225037" cy="3241314"/>
                <a:chOff x="3787142" y="1675007"/>
                <a:chExt cx="2225037" cy="3241314"/>
              </a:xfrm>
            </p:grpSpPr>
            <p:sp>
              <p:nvSpPr>
                <p:cNvPr id="124" name="任意多边形 123"/>
                <p:cNvSpPr/>
                <p:nvPr/>
              </p:nvSpPr>
              <p:spPr>
                <a:xfrm rot="5400000" flipH="1">
                  <a:off x="3833358" y="2737499"/>
                  <a:ext cx="3241313" cy="1116329"/>
                </a:xfrm>
                <a:custGeom>
                  <a:avLst/>
                  <a:gdLst>
                    <a:gd name="connsiteX0" fmla="*/ 3241313 w 3241313"/>
                    <a:gd name="connsiteY0" fmla="*/ 1108709 h 1108709"/>
                    <a:gd name="connsiteX1" fmla="*/ 0 w 3241313"/>
                    <a:gd name="connsiteY1" fmla="*/ 1108709 h 1108709"/>
                    <a:gd name="connsiteX2" fmla="*/ 1097467 w 3241313"/>
                    <a:gd name="connsiteY2" fmla="*/ 0 h 1108709"/>
                    <a:gd name="connsiteX3" fmla="*/ 2143846 w 3241313"/>
                    <a:gd name="connsiteY3" fmla="*/ 0 h 1108709"/>
                  </a:gdLst>
                  <a:ahLst/>
                  <a:cxnLst>
                    <a:cxn ang="0">
                      <a:pos x="connsiteX0" y="connsiteY0"/>
                    </a:cxn>
                    <a:cxn ang="0">
                      <a:pos x="connsiteX1" y="connsiteY1"/>
                    </a:cxn>
                    <a:cxn ang="0">
                      <a:pos x="connsiteX2" y="connsiteY2"/>
                    </a:cxn>
                    <a:cxn ang="0">
                      <a:pos x="connsiteX3" y="connsiteY3"/>
                    </a:cxn>
                  </a:cxnLst>
                  <a:rect l="l" t="t" r="r" b="b"/>
                  <a:pathLst>
                    <a:path w="3241313" h="1108709">
                      <a:moveTo>
                        <a:pt x="3241313" y="1108709"/>
                      </a:moveTo>
                      <a:lnTo>
                        <a:pt x="0" y="1108709"/>
                      </a:lnTo>
                      <a:lnTo>
                        <a:pt x="1097467" y="0"/>
                      </a:lnTo>
                      <a:lnTo>
                        <a:pt x="2143846" y="0"/>
                      </a:lnTo>
                      <a:close/>
                    </a:path>
                  </a:pathLst>
                </a:custGeom>
                <a:gradFill>
                  <a:gsLst>
                    <a:gs pos="51000">
                      <a:srgbClr val="797979">
                        <a:alpha val="77000"/>
                      </a:srgbClr>
                    </a:gs>
                    <a:gs pos="100000">
                      <a:sysClr val="windowText" lastClr="000000">
                        <a:alpha val="20000"/>
                      </a:sysClr>
                    </a:gs>
                    <a:gs pos="27000">
                      <a:srgbClr val="F2F2F2">
                        <a:alpha val="0"/>
                      </a:srgbClr>
                    </a:gs>
                  </a:gsLst>
                  <a:lin ang="2700000" scaled="0"/>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25" name="任意多边形 124"/>
                <p:cNvSpPr/>
                <p:nvPr/>
              </p:nvSpPr>
              <p:spPr>
                <a:xfrm rot="16200000">
                  <a:off x="2720840" y="2741310"/>
                  <a:ext cx="3241313" cy="1108709"/>
                </a:xfrm>
                <a:custGeom>
                  <a:avLst/>
                  <a:gdLst>
                    <a:gd name="connsiteX0" fmla="*/ 3241313 w 3241313"/>
                    <a:gd name="connsiteY0" fmla="*/ 1108709 h 1108709"/>
                    <a:gd name="connsiteX1" fmla="*/ 0 w 3241313"/>
                    <a:gd name="connsiteY1" fmla="*/ 1108709 h 1108709"/>
                    <a:gd name="connsiteX2" fmla="*/ 1097467 w 3241313"/>
                    <a:gd name="connsiteY2" fmla="*/ 0 h 1108709"/>
                    <a:gd name="connsiteX3" fmla="*/ 2143846 w 3241313"/>
                    <a:gd name="connsiteY3" fmla="*/ 0 h 1108709"/>
                  </a:gdLst>
                  <a:ahLst/>
                  <a:cxnLst>
                    <a:cxn ang="0">
                      <a:pos x="connsiteX0" y="connsiteY0"/>
                    </a:cxn>
                    <a:cxn ang="0">
                      <a:pos x="connsiteX1" y="connsiteY1"/>
                    </a:cxn>
                    <a:cxn ang="0">
                      <a:pos x="connsiteX2" y="connsiteY2"/>
                    </a:cxn>
                    <a:cxn ang="0">
                      <a:pos x="connsiteX3" y="connsiteY3"/>
                    </a:cxn>
                  </a:cxnLst>
                  <a:rect l="l" t="t" r="r" b="b"/>
                  <a:pathLst>
                    <a:path w="3241313" h="1108709">
                      <a:moveTo>
                        <a:pt x="3241313" y="1108709"/>
                      </a:moveTo>
                      <a:lnTo>
                        <a:pt x="0" y="1108709"/>
                      </a:lnTo>
                      <a:lnTo>
                        <a:pt x="1097467" y="0"/>
                      </a:lnTo>
                      <a:lnTo>
                        <a:pt x="2143846" y="0"/>
                      </a:lnTo>
                      <a:close/>
                    </a:path>
                  </a:pathLst>
                </a:custGeom>
                <a:gradFill>
                  <a:gsLst>
                    <a:gs pos="51000">
                      <a:srgbClr val="797979">
                        <a:alpha val="77000"/>
                      </a:srgbClr>
                    </a:gs>
                    <a:gs pos="100000">
                      <a:sysClr val="windowText" lastClr="000000">
                        <a:alpha val="20000"/>
                      </a:sysClr>
                    </a:gs>
                    <a:gs pos="27000">
                      <a:srgbClr val="F2F2F2">
                        <a:alpha val="0"/>
                      </a:srgbClr>
                    </a:gs>
                  </a:gsLst>
                  <a:lin ang="2700000" scaled="0"/>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26" name="圆角矩形 125"/>
                <p:cNvSpPr/>
                <p:nvPr/>
              </p:nvSpPr>
              <p:spPr>
                <a:xfrm rot="-2700000">
                  <a:off x="4030077" y="1915885"/>
                  <a:ext cx="1741716" cy="1741716"/>
                </a:xfrm>
                <a:prstGeom prst="roundRect">
                  <a:avLst/>
                </a:prstGeom>
                <a:gradFill>
                  <a:gsLst>
                    <a:gs pos="100000">
                      <a:srgbClr val="D7D7D7"/>
                    </a:gs>
                    <a:gs pos="0">
                      <a:sysClr val="window" lastClr="FFFFFF"/>
                    </a:gs>
                  </a:gsLst>
                  <a:lin ang="8100000" scaled="0"/>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27" name="椭圆 126"/>
                <p:cNvSpPr/>
                <p:nvPr/>
              </p:nvSpPr>
              <p:spPr>
                <a:xfrm>
                  <a:off x="4189037" y="2074845"/>
                  <a:ext cx="1423797" cy="1423797"/>
                </a:xfrm>
                <a:prstGeom prst="ellipse">
                  <a:avLst/>
                </a:prstGeom>
                <a:solidFill>
                  <a:srgbClr val="E3413E"/>
                </a:solidFill>
                <a:ln w="25400" cap="flat" cmpd="sng" algn="ctr">
                  <a:gradFill>
                    <a:gsLst>
                      <a:gs pos="0">
                        <a:srgbClr val="D7D7D7"/>
                      </a:gs>
                      <a:gs pos="100000">
                        <a:sysClr val="window" lastClr="FFFFFF"/>
                      </a:gs>
                    </a:gsLst>
                    <a:lin ang="5400000" scaled="1"/>
                  </a:gradFill>
                  <a:prstDash val="solid"/>
                </a:ln>
                <a:effectLst>
                  <a:innerShdw blurRad="127000" dist="63500" dir="162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109" name="组合 108"/>
              <p:cNvGrpSpPr/>
              <p:nvPr/>
            </p:nvGrpSpPr>
            <p:grpSpPr>
              <a:xfrm>
                <a:off x="1425599" y="2762828"/>
                <a:ext cx="2225037" cy="3241314"/>
                <a:chOff x="3787142" y="1675007"/>
                <a:chExt cx="2225037" cy="3241314"/>
              </a:xfrm>
            </p:grpSpPr>
            <p:sp>
              <p:nvSpPr>
                <p:cNvPr id="120" name="任意多边形 119"/>
                <p:cNvSpPr/>
                <p:nvPr/>
              </p:nvSpPr>
              <p:spPr>
                <a:xfrm rot="5400000" flipH="1">
                  <a:off x="3833358" y="2737499"/>
                  <a:ext cx="3241313" cy="1116329"/>
                </a:xfrm>
                <a:custGeom>
                  <a:avLst/>
                  <a:gdLst>
                    <a:gd name="connsiteX0" fmla="*/ 3241313 w 3241313"/>
                    <a:gd name="connsiteY0" fmla="*/ 1108709 h 1108709"/>
                    <a:gd name="connsiteX1" fmla="*/ 0 w 3241313"/>
                    <a:gd name="connsiteY1" fmla="*/ 1108709 h 1108709"/>
                    <a:gd name="connsiteX2" fmla="*/ 1097467 w 3241313"/>
                    <a:gd name="connsiteY2" fmla="*/ 0 h 1108709"/>
                    <a:gd name="connsiteX3" fmla="*/ 2143846 w 3241313"/>
                    <a:gd name="connsiteY3" fmla="*/ 0 h 1108709"/>
                  </a:gdLst>
                  <a:ahLst/>
                  <a:cxnLst>
                    <a:cxn ang="0">
                      <a:pos x="connsiteX0" y="connsiteY0"/>
                    </a:cxn>
                    <a:cxn ang="0">
                      <a:pos x="connsiteX1" y="connsiteY1"/>
                    </a:cxn>
                    <a:cxn ang="0">
                      <a:pos x="connsiteX2" y="connsiteY2"/>
                    </a:cxn>
                    <a:cxn ang="0">
                      <a:pos x="connsiteX3" y="connsiteY3"/>
                    </a:cxn>
                  </a:cxnLst>
                  <a:rect l="l" t="t" r="r" b="b"/>
                  <a:pathLst>
                    <a:path w="3241313" h="1108709">
                      <a:moveTo>
                        <a:pt x="3241313" y="1108709"/>
                      </a:moveTo>
                      <a:lnTo>
                        <a:pt x="0" y="1108709"/>
                      </a:lnTo>
                      <a:lnTo>
                        <a:pt x="1097467" y="0"/>
                      </a:lnTo>
                      <a:lnTo>
                        <a:pt x="2143846" y="0"/>
                      </a:lnTo>
                      <a:close/>
                    </a:path>
                  </a:pathLst>
                </a:custGeom>
                <a:gradFill>
                  <a:gsLst>
                    <a:gs pos="51000">
                      <a:srgbClr val="797979">
                        <a:alpha val="77000"/>
                      </a:srgbClr>
                    </a:gs>
                    <a:gs pos="100000">
                      <a:sysClr val="windowText" lastClr="000000">
                        <a:alpha val="20000"/>
                      </a:sysClr>
                    </a:gs>
                    <a:gs pos="27000">
                      <a:srgbClr val="F2F2F2">
                        <a:alpha val="0"/>
                      </a:srgbClr>
                    </a:gs>
                  </a:gsLst>
                  <a:lin ang="2700000" scaled="0"/>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21" name="任意多边形 120"/>
                <p:cNvSpPr/>
                <p:nvPr/>
              </p:nvSpPr>
              <p:spPr>
                <a:xfrm rot="16200000">
                  <a:off x="2720840" y="2741310"/>
                  <a:ext cx="3241313" cy="1108709"/>
                </a:xfrm>
                <a:custGeom>
                  <a:avLst/>
                  <a:gdLst>
                    <a:gd name="connsiteX0" fmla="*/ 3241313 w 3241313"/>
                    <a:gd name="connsiteY0" fmla="*/ 1108709 h 1108709"/>
                    <a:gd name="connsiteX1" fmla="*/ 0 w 3241313"/>
                    <a:gd name="connsiteY1" fmla="*/ 1108709 h 1108709"/>
                    <a:gd name="connsiteX2" fmla="*/ 1097467 w 3241313"/>
                    <a:gd name="connsiteY2" fmla="*/ 0 h 1108709"/>
                    <a:gd name="connsiteX3" fmla="*/ 2143846 w 3241313"/>
                    <a:gd name="connsiteY3" fmla="*/ 0 h 1108709"/>
                  </a:gdLst>
                  <a:ahLst/>
                  <a:cxnLst>
                    <a:cxn ang="0">
                      <a:pos x="connsiteX0" y="connsiteY0"/>
                    </a:cxn>
                    <a:cxn ang="0">
                      <a:pos x="connsiteX1" y="connsiteY1"/>
                    </a:cxn>
                    <a:cxn ang="0">
                      <a:pos x="connsiteX2" y="connsiteY2"/>
                    </a:cxn>
                    <a:cxn ang="0">
                      <a:pos x="connsiteX3" y="connsiteY3"/>
                    </a:cxn>
                  </a:cxnLst>
                  <a:rect l="l" t="t" r="r" b="b"/>
                  <a:pathLst>
                    <a:path w="3241313" h="1108709">
                      <a:moveTo>
                        <a:pt x="3241313" y="1108709"/>
                      </a:moveTo>
                      <a:lnTo>
                        <a:pt x="0" y="1108709"/>
                      </a:lnTo>
                      <a:lnTo>
                        <a:pt x="1097467" y="0"/>
                      </a:lnTo>
                      <a:lnTo>
                        <a:pt x="2143846" y="0"/>
                      </a:lnTo>
                      <a:close/>
                    </a:path>
                  </a:pathLst>
                </a:custGeom>
                <a:gradFill>
                  <a:gsLst>
                    <a:gs pos="51000">
                      <a:srgbClr val="797979">
                        <a:alpha val="77000"/>
                      </a:srgbClr>
                    </a:gs>
                    <a:gs pos="100000">
                      <a:sysClr val="windowText" lastClr="000000">
                        <a:alpha val="20000"/>
                      </a:sysClr>
                    </a:gs>
                    <a:gs pos="27000">
                      <a:srgbClr val="F2F2F2">
                        <a:alpha val="0"/>
                      </a:srgbClr>
                    </a:gs>
                  </a:gsLst>
                  <a:lin ang="2700000" scaled="0"/>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22" name="圆角矩形 121"/>
                <p:cNvSpPr/>
                <p:nvPr/>
              </p:nvSpPr>
              <p:spPr>
                <a:xfrm rot="-2700000">
                  <a:off x="4030077" y="1915885"/>
                  <a:ext cx="1741716" cy="1741716"/>
                </a:xfrm>
                <a:prstGeom prst="roundRect">
                  <a:avLst/>
                </a:prstGeom>
                <a:gradFill>
                  <a:gsLst>
                    <a:gs pos="100000">
                      <a:srgbClr val="D7D7D7"/>
                    </a:gs>
                    <a:gs pos="0">
                      <a:sysClr val="window" lastClr="FFFFFF"/>
                    </a:gs>
                  </a:gsLst>
                  <a:lin ang="8100000" scaled="0"/>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23" name="椭圆 122"/>
                <p:cNvSpPr/>
                <p:nvPr/>
              </p:nvSpPr>
              <p:spPr>
                <a:xfrm>
                  <a:off x="4189037" y="2074845"/>
                  <a:ext cx="1423797" cy="1423797"/>
                </a:xfrm>
                <a:prstGeom prst="ellipse">
                  <a:avLst/>
                </a:prstGeom>
                <a:solidFill>
                  <a:srgbClr val="EC6C3E"/>
                </a:solidFill>
                <a:ln w="25400" cap="flat" cmpd="sng" algn="ctr">
                  <a:gradFill>
                    <a:gsLst>
                      <a:gs pos="0">
                        <a:srgbClr val="D7D7D7"/>
                      </a:gs>
                      <a:gs pos="100000">
                        <a:sysClr val="window" lastClr="FFFFFF"/>
                      </a:gs>
                    </a:gsLst>
                    <a:lin ang="5400000" scaled="1"/>
                  </a:gradFill>
                  <a:prstDash val="solid"/>
                </a:ln>
                <a:effectLst>
                  <a:innerShdw blurRad="127000" dist="63500" dir="162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110" name="组合 109"/>
              <p:cNvGrpSpPr/>
              <p:nvPr/>
            </p:nvGrpSpPr>
            <p:grpSpPr>
              <a:xfrm>
                <a:off x="5419283" y="1426889"/>
                <a:ext cx="2225037" cy="3241314"/>
                <a:chOff x="3787142" y="1675007"/>
                <a:chExt cx="2225037" cy="3241314"/>
              </a:xfrm>
            </p:grpSpPr>
            <p:sp>
              <p:nvSpPr>
                <p:cNvPr id="116" name="任意多边形 115"/>
                <p:cNvSpPr/>
                <p:nvPr/>
              </p:nvSpPr>
              <p:spPr>
                <a:xfrm rot="5400000" flipH="1">
                  <a:off x="3833358" y="2737499"/>
                  <a:ext cx="3241313" cy="1116329"/>
                </a:xfrm>
                <a:custGeom>
                  <a:avLst/>
                  <a:gdLst>
                    <a:gd name="connsiteX0" fmla="*/ 3241313 w 3241313"/>
                    <a:gd name="connsiteY0" fmla="*/ 1108709 h 1108709"/>
                    <a:gd name="connsiteX1" fmla="*/ 0 w 3241313"/>
                    <a:gd name="connsiteY1" fmla="*/ 1108709 h 1108709"/>
                    <a:gd name="connsiteX2" fmla="*/ 1097467 w 3241313"/>
                    <a:gd name="connsiteY2" fmla="*/ 0 h 1108709"/>
                    <a:gd name="connsiteX3" fmla="*/ 2143846 w 3241313"/>
                    <a:gd name="connsiteY3" fmla="*/ 0 h 1108709"/>
                  </a:gdLst>
                  <a:ahLst/>
                  <a:cxnLst>
                    <a:cxn ang="0">
                      <a:pos x="connsiteX0" y="connsiteY0"/>
                    </a:cxn>
                    <a:cxn ang="0">
                      <a:pos x="connsiteX1" y="connsiteY1"/>
                    </a:cxn>
                    <a:cxn ang="0">
                      <a:pos x="connsiteX2" y="connsiteY2"/>
                    </a:cxn>
                    <a:cxn ang="0">
                      <a:pos x="connsiteX3" y="connsiteY3"/>
                    </a:cxn>
                  </a:cxnLst>
                  <a:rect l="l" t="t" r="r" b="b"/>
                  <a:pathLst>
                    <a:path w="3241313" h="1108709">
                      <a:moveTo>
                        <a:pt x="3241313" y="1108709"/>
                      </a:moveTo>
                      <a:lnTo>
                        <a:pt x="0" y="1108709"/>
                      </a:lnTo>
                      <a:lnTo>
                        <a:pt x="1097467" y="0"/>
                      </a:lnTo>
                      <a:lnTo>
                        <a:pt x="2143846" y="0"/>
                      </a:lnTo>
                      <a:close/>
                    </a:path>
                  </a:pathLst>
                </a:custGeom>
                <a:gradFill>
                  <a:gsLst>
                    <a:gs pos="51000">
                      <a:srgbClr val="797979">
                        <a:alpha val="77000"/>
                      </a:srgbClr>
                    </a:gs>
                    <a:gs pos="100000">
                      <a:sysClr val="windowText" lastClr="000000">
                        <a:alpha val="20000"/>
                      </a:sysClr>
                    </a:gs>
                    <a:gs pos="27000">
                      <a:srgbClr val="F2F2F2">
                        <a:alpha val="0"/>
                      </a:srgbClr>
                    </a:gs>
                  </a:gsLst>
                  <a:lin ang="2700000" scaled="0"/>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17" name="任意多边形 116"/>
                <p:cNvSpPr/>
                <p:nvPr/>
              </p:nvSpPr>
              <p:spPr>
                <a:xfrm rot="16200000">
                  <a:off x="2720840" y="2741310"/>
                  <a:ext cx="3241313" cy="1108709"/>
                </a:xfrm>
                <a:custGeom>
                  <a:avLst/>
                  <a:gdLst>
                    <a:gd name="connsiteX0" fmla="*/ 3241313 w 3241313"/>
                    <a:gd name="connsiteY0" fmla="*/ 1108709 h 1108709"/>
                    <a:gd name="connsiteX1" fmla="*/ 0 w 3241313"/>
                    <a:gd name="connsiteY1" fmla="*/ 1108709 h 1108709"/>
                    <a:gd name="connsiteX2" fmla="*/ 1097467 w 3241313"/>
                    <a:gd name="connsiteY2" fmla="*/ 0 h 1108709"/>
                    <a:gd name="connsiteX3" fmla="*/ 2143846 w 3241313"/>
                    <a:gd name="connsiteY3" fmla="*/ 0 h 1108709"/>
                  </a:gdLst>
                  <a:ahLst/>
                  <a:cxnLst>
                    <a:cxn ang="0">
                      <a:pos x="connsiteX0" y="connsiteY0"/>
                    </a:cxn>
                    <a:cxn ang="0">
                      <a:pos x="connsiteX1" y="connsiteY1"/>
                    </a:cxn>
                    <a:cxn ang="0">
                      <a:pos x="connsiteX2" y="connsiteY2"/>
                    </a:cxn>
                    <a:cxn ang="0">
                      <a:pos x="connsiteX3" y="connsiteY3"/>
                    </a:cxn>
                  </a:cxnLst>
                  <a:rect l="l" t="t" r="r" b="b"/>
                  <a:pathLst>
                    <a:path w="3241313" h="1108709">
                      <a:moveTo>
                        <a:pt x="3241313" y="1108709"/>
                      </a:moveTo>
                      <a:lnTo>
                        <a:pt x="0" y="1108709"/>
                      </a:lnTo>
                      <a:lnTo>
                        <a:pt x="1097467" y="0"/>
                      </a:lnTo>
                      <a:lnTo>
                        <a:pt x="2143846" y="0"/>
                      </a:lnTo>
                      <a:close/>
                    </a:path>
                  </a:pathLst>
                </a:custGeom>
                <a:gradFill>
                  <a:gsLst>
                    <a:gs pos="51000">
                      <a:srgbClr val="797979">
                        <a:alpha val="77000"/>
                      </a:srgbClr>
                    </a:gs>
                    <a:gs pos="100000">
                      <a:sysClr val="windowText" lastClr="000000">
                        <a:alpha val="20000"/>
                      </a:sysClr>
                    </a:gs>
                    <a:gs pos="27000">
                      <a:srgbClr val="F2F2F2">
                        <a:alpha val="0"/>
                      </a:srgbClr>
                    </a:gs>
                  </a:gsLst>
                  <a:lin ang="2700000" scaled="0"/>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18" name="圆角矩形 117"/>
                <p:cNvSpPr/>
                <p:nvPr/>
              </p:nvSpPr>
              <p:spPr>
                <a:xfrm rot="-2700000">
                  <a:off x="4030077" y="1915885"/>
                  <a:ext cx="1741716" cy="1741716"/>
                </a:xfrm>
                <a:prstGeom prst="roundRect">
                  <a:avLst/>
                </a:prstGeom>
                <a:gradFill>
                  <a:gsLst>
                    <a:gs pos="100000">
                      <a:srgbClr val="D7D7D7"/>
                    </a:gs>
                    <a:gs pos="0">
                      <a:sysClr val="window" lastClr="FFFFFF"/>
                    </a:gs>
                  </a:gsLst>
                  <a:lin ang="8100000" scaled="0"/>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19" name="椭圆 118"/>
                <p:cNvSpPr/>
                <p:nvPr/>
              </p:nvSpPr>
              <p:spPr>
                <a:xfrm>
                  <a:off x="4189037" y="2074845"/>
                  <a:ext cx="1423797" cy="1423797"/>
                </a:xfrm>
                <a:prstGeom prst="ellipse">
                  <a:avLst/>
                </a:prstGeom>
                <a:solidFill>
                  <a:srgbClr val="E3413E"/>
                </a:solidFill>
                <a:ln w="25400" cap="flat" cmpd="sng" algn="ctr">
                  <a:gradFill>
                    <a:gsLst>
                      <a:gs pos="0">
                        <a:srgbClr val="D7D7D7"/>
                      </a:gs>
                      <a:gs pos="100000">
                        <a:sysClr val="window" lastClr="FFFFFF"/>
                      </a:gs>
                    </a:gsLst>
                    <a:lin ang="5400000" scaled="1"/>
                  </a:gradFill>
                  <a:prstDash val="solid"/>
                </a:ln>
                <a:effectLst>
                  <a:innerShdw blurRad="127000" dist="63500" dir="162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111" name="组合 110"/>
              <p:cNvGrpSpPr/>
              <p:nvPr/>
            </p:nvGrpSpPr>
            <p:grpSpPr>
              <a:xfrm>
                <a:off x="6742536" y="2762828"/>
                <a:ext cx="2225037" cy="3241314"/>
                <a:chOff x="3787142" y="1675007"/>
                <a:chExt cx="2225037" cy="3241314"/>
              </a:xfrm>
            </p:grpSpPr>
            <p:sp>
              <p:nvSpPr>
                <p:cNvPr id="112" name="任意多边形 111"/>
                <p:cNvSpPr/>
                <p:nvPr/>
              </p:nvSpPr>
              <p:spPr>
                <a:xfrm rot="5400000" flipH="1">
                  <a:off x="3833358" y="2737499"/>
                  <a:ext cx="3241313" cy="1116329"/>
                </a:xfrm>
                <a:custGeom>
                  <a:avLst/>
                  <a:gdLst>
                    <a:gd name="connsiteX0" fmla="*/ 3241313 w 3241313"/>
                    <a:gd name="connsiteY0" fmla="*/ 1108709 h 1108709"/>
                    <a:gd name="connsiteX1" fmla="*/ 0 w 3241313"/>
                    <a:gd name="connsiteY1" fmla="*/ 1108709 h 1108709"/>
                    <a:gd name="connsiteX2" fmla="*/ 1097467 w 3241313"/>
                    <a:gd name="connsiteY2" fmla="*/ 0 h 1108709"/>
                    <a:gd name="connsiteX3" fmla="*/ 2143846 w 3241313"/>
                    <a:gd name="connsiteY3" fmla="*/ 0 h 1108709"/>
                  </a:gdLst>
                  <a:ahLst/>
                  <a:cxnLst>
                    <a:cxn ang="0">
                      <a:pos x="connsiteX0" y="connsiteY0"/>
                    </a:cxn>
                    <a:cxn ang="0">
                      <a:pos x="connsiteX1" y="connsiteY1"/>
                    </a:cxn>
                    <a:cxn ang="0">
                      <a:pos x="connsiteX2" y="connsiteY2"/>
                    </a:cxn>
                    <a:cxn ang="0">
                      <a:pos x="connsiteX3" y="connsiteY3"/>
                    </a:cxn>
                  </a:cxnLst>
                  <a:rect l="l" t="t" r="r" b="b"/>
                  <a:pathLst>
                    <a:path w="3241313" h="1108709">
                      <a:moveTo>
                        <a:pt x="3241313" y="1108709"/>
                      </a:moveTo>
                      <a:lnTo>
                        <a:pt x="0" y="1108709"/>
                      </a:lnTo>
                      <a:lnTo>
                        <a:pt x="1097467" y="0"/>
                      </a:lnTo>
                      <a:lnTo>
                        <a:pt x="2143846" y="0"/>
                      </a:lnTo>
                      <a:close/>
                    </a:path>
                  </a:pathLst>
                </a:custGeom>
                <a:gradFill>
                  <a:gsLst>
                    <a:gs pos="51000">
                      <a:srgbClr val="797979">
                        <a:alpha val="77000"/>
                      </a:srgbClr>
                    </a:gs>
                    <a:gs pos="100000">
                      <a:sysClr val="windowText" lastClr="000000">
                        <a:alpha val="20000"/>
                      </a:sysClr>
                    </a:gs>
                    <a:gs pos="27000">
                      <a:srgbClr val="F2F2F2">
                        <a:alpha val="0"/>
                      </a:srgbClr>
                    </a:gs>
                  </a:gsLst>
                  <a:lin ang="2700000" scaled="0"/>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13" name="任意多边形 112"/>
                <p:cNvSpPr/>
                <p:nvPr/>
              </p:nvSpPr>
              <p:spPr>
                <a:xfrm rot="16200000">
                  <a:off x="2720840" y="2741310"/>
                  <a:ext cx="3241313" cy="1108709"/>
                </a:xfrm>
                <a:custGeom>
                  <a:avLst/>
                  <a:gdLst>
                    <a:gd name="connsiteX0" fmla="*/ 3241313 w 3241313"/>
                    <a:gd name="connsiteY0" fmla="*/ 1108709 h 1108709"/>
                    <a:gd name="connsiteX1" fmla="*/ 0 w 3241313"/>
                    <a:gd name="connsiteY1" fmla="*/ 1108709 h 1108709"/>
                    <a:gd name="connsiteX2" fmla="*/ 1097467 w 3241313"/>
                    <a:gd name="connsiteY2" fmla="*/ 0 h 1108709"/>
                    <a:gd name="connsiteX3" fmla="*/ 2143846 w 3241313"/>
                    <a:gd name="connsiteY3" fmla="*/ 0 h 1108709"/>
                  </a:gdLst>
                  <a:ahLst/>
                  <a:cxnLst>
                    <a:cxn ang="0">
                      <a:pos x="connsiteX0" y="connsiteY0"/>
                    </a:cxn>
                    <a:cxn ang="0">
                      <a:pos x="connsiteX1" y="connsiteY1"/>
                    </a:cxn>
                    <a:cxn ang="0">
                      <a:pos x="connsiteX2" y="connsiteY2"/>
                    </a:cxn>
                    <a:cxn ang="0">
                      <a:pos x="connsiteX3" y="connsiteY3"/>
                    </a:cxn>
                  </a:cxnLst>
                  <a:rect l="l" t="t" r="r" b="b"/>
                  <a:pathLst>
                    <a:path w="3241313" h="1108709">
                      <a:moveTo>
                        <a:pt x="3241313" y="1108709"/>
                      </a:moveTo>
                      <a:lnTo>
                        <a:pt x="0" y="1108709"/>
                      </a:lnTo>
                      <a:lnTo>
                        <a:pt x="1097467" y="0"/>
                      </a:lnTo>
                      <a:lnTo>
                        <a:pt x="2143846" y="0"/>
                      </a:lnTo>
                      <a:close/>
                    </a:path>
                  </a:pathLst>
                </a:custGeom>
                <a:gradFill>
                  <a:gsLst>
                    <a:gs pos="51000">
                      <a:srgbClr val="797979">
                        <a:alpha val="77000"/>
                      </a:srgbClr>
                    </a:gs>
                    <a:gs pos="100000">
                      <a:sysClr val="windowText" lastClr="000000">
                        <a:alpha val="20000"/>
                      </a:sysClr>
                    </a:gs>
                    <a:gs pos="27000">
                      <a:srgbClr val="F2F2F2">
                        <a:alpha val="0"/>
                      </a:srgbClr>
                    </a:gs>
                  </a:gsLst>
                  <a:lin ang="2700000" scaled="0"/>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14" name="圆角矩形 113"/>
                <p:cNvSpPr/>
                <p:nvPr/>
              </p:nvSpPr>
              <p:spPr>
                <a:xfrm rot="-2700000">
                  <a:off x="4030077" y="1915885"/>
                  <a:ext cx="1741716" cy="1741716"/>
                </a:xfrm>
                <a:prstGeom prst="roundRect">
                  <a:avLst/>
                </a:prstGeom>
                <a:gradFill>
                  <a:gsLst>
                    <a:gs pos="100000">
                      <a:srgbClr val="D7D7D7"/>
                    </a:gs>
                    <a:gs pos="0">
                      <a:sysClr val="window" lastClr="FFFFFF"/>
                    </a:gs>
                  </a:gsLst>
                  <a:lin ang="8100000" scaled="0"/>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15" name="椭圆 114"/>
                <p:cNvSpPr/>
                <p:nvPr/>
              </p:nvSpPr>
              <p:spPr>
                <a:xfrm>
                  <a:off x="4189037" y="2074845"/>
                  <a:ext cx="1423797" cy="1423797"/>
                </a:xfrm>
                <a:prstGeom prst="ellipse">
                  <a:avLst/>
                </a:prstGeom>
                <a:solidFill>
                  <a:srgbClr val="EC6C3E"/>
                </a:solidFill>
                <a:ln w="25400" cap="flat" cmpd="sng" algn="ctr">
                  <a:gradFill>
                    <a:gsLst>
                      <a:gs pos="0">
                        <a:srgbClr val="D7D7D7"/>
                      </a:gs>
                      <a:gs pos="100000">
                        <a:sysClr val="window" lastClr="FFFFFF"/>
                      </a:gs>
                    </a:gsLst>
                    <a:lin ang="5400000" scaled="1"/>
                  </a:gradFill>
                  <a:prstDash val="solid"/>
                </a:ln>
                <a:effectLst>
                  <a:innerShdw blurRad="127000" dist="63500" dir="162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sp>
          <p:nvSpPr>
            <p:cNvPr id="87" name="Freeform 19"/>
            <p:cNvSpPr/>
            <p:nvPr/>
          </p:nvSpPr>
          <p:spPr bwMode="auto">
            <a:xfrm>
              <a:off x="3728550" y="2530639"/>
              <a:ext cx="209358" cy="409823"/>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ysClr val="window" lastClr="FFFFFF"/>
            </a:solidFill>
            <a:ln>
              <a:noFill/>
            </a:ln>
          </p:spPr>
          <p:txBody>
            <a:bodyPr vert="horz" wrap="square" lIns="68589" tIns="34295" rIns="68589" bIns="34295"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grpSp>
          <p:nvGrpSpPr>
            <p:cNvPr id="88" name="Group 22"/>
            <p:cNvGrpSpPr>
              <a:grpSpLocks noChangeAspect="1"/>
            </p:cNvGrpSpPr>
            <p:nvPr/>
          </p:nvGrpSpPr>
          <p:grpSpPr bwMode="auto">
            <a:xfrm>
              <a:off x="5913601" y="3334658"/>
              <a:ext cx="299799" cy="299839"/>
              <a:chOff x="3617" y="1935"/>
              <a:chExt cx="446" cy="446"/>
            </a:xfrm>
            <a:solidFill>
              <a:sysClr val="window" lastClr="FFFFFF"/>
            </a:solidFill>
          </p:grpSpPr>
          <p:sp>
            <p:nvSpPr>
              <p:cNvPr id="105"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106" name="Freeform 24"/>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grpSp>
        <p:sp>
          <p:nvSpPr>
            <p:cNvPr id="89" name="Freeform 28"/>
            <p:cNvSpPr>
              <a:spLocks noEditPoints="1"/>
            </p:cNvSpPr>
            <p:nvPr/>
          </p:nvSpPr>
          <p:spPr bwMode="auto">
            <a:xfrm>
              <a:off x="2856432" y="3292643"/>
              <a:ext cx="428557" cy="347186"/>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ysClr val="window" lastClr="FFFFFF"/>
            </a:solidFill>
            <a:ln>
              <a:noFill/>
            </a:ln>
          </p:spPr>
          <p:txBody>
            <a:bodyPr vert="horz" wrap="square" lIns="68589" tIns="34295" rIns="68589" bIns="34295"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grpSp>
          <p:nvGrpSpPr>
            <p:cNvPr id="90" name="Group 181"/>
            <p:cNvGrpSpPr>
              <a:grpSpLocks noChangeAspect="1"/>
            </p:cNvGrpSpPr>
            <p:nvPr/>
          </p:nvGrpSpPr>
          <p:grpSpPr bwMode="auto">
            <a:xfrm>
              <a:off x="4397856" y="1808475"/>
              <a:ext cx="367718" cy="365082"/>
              <a:chOff x="2160" y="2262"/>
              <a:chExt cx="411" cy="408"/>
            </a:xfrm>
            <a:solidFill>
              <a:sysClr val="window" lastClr="FFFFFF"/>
            </a:solidFill>
            <a:effectLst/>
          </p:grpSpPr>
          <p:sp>
            <p:nvSpPr>
              <p:cNvPr id="98" name="Freeform 189"/>
              <p:cNvSpPr/>
              <p:nvPr/>
            </p:nvSpPr>
            <p:spPr bwMode="auto">
              <a:xfrm>
                <a:off x="2280" y="2262"/>
                <a:ext cx="163" cy="163"/>
              </a:xfrm>
              <a:custGeom>
                <a:avLst/>
                <a:gdLst>
                  <a:gd name="T0" fmla="*/ 6 w 68"/>
                  <a:gd name="T1" fmla="*/ 44 h 68"/>
                  <a:gd name="T2" fmla="*/ 34 w 68"/>
                  <a:gd name="T3" fmla="*/ 68 h 68"/>
                  <a:gd name="T4" fmla="*/ 62 w 68"/>
                  <a:gd name="T5" fmla="*/ 44 h 68"/>
                  <a:gd name="T6" fmla="*/ 68 w 68"/>
                  <a:gd name="T7" fmla="*/ 33 h 68"/>
                  <a:gd name="T8" fmla="*/ 63 w 68"/>
                  <a:gd name="T9" fmla="*/ 28 h 68"/>
                  <a:gd name="T10" fmla="*/ 34 w 68"/>
                  <a:gd name="T11" fmla="*/ 0 h 68"/>
                  <a:gd name="T12" fmla="*/ 5 w 68"/>
                  <a:gd name="T13" fmla="*/ 28 h 68"/>
                  <a:gd name="T14" fmla="*/ 0 w 68"/>
                  <a:gd name="T15" fmla="*/ 33 h 68"/>
                  <a:gd name="T16" fmla="*/ 6 w 68"/>
                  <a:gd name="T17" fmla="*/ 4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68">
                    <a:moveTo>
                      <a:pt x="6" y="44"/>
                    </a:moveTo>
                    <a:cubicBezTo>
                      <a:pt x="9" y="57"/>
                      <a:pt x="16" y="68"/>
                      <a:pt x="34" y="68"/>
                    </a:cubicBezTo>
                    <a:cubicBezTo>
                      <a:pt x="53" y="68"/>
                      <a:pt x="60" y="57"/>
                      <a:pt x="62" y="44"/>
                    </a:cubicBezTo>
                    <a:cubicBezTo>
                      <a:pt x="66" y="42"/>
                      <a:pt x="68" y="37"/>
                      <a:pt x="68" y="33"/>
                    </a:cubicBezTo>
                    <a:cubicBezTo>
                      <a:pt x="67" y="31"/>
                      <a:pt x="66" y="29"/>
                      <a:pt x="63" y="28"/>
                    </a:cubicBezTo>
                    <a:cubicBezTo>
                      <a:pt x="63" y="13"/>
                      <a:pt x="51" y="0"/>
                      <a:pt x="34" y="0"/>
                    </a:cubicBezTo>
                    <a:cubicBezTo>
                      <a:pt x="17" y="0"/>
                      <a:pt x="6" y="13"/>
                      <a:pt x="5" y="28"/>
                    </a:cubicBezTo>
                    <a:cubicBezTo>
                      <a:pt x="2" y="29"/>
                      <a:pt x="0" y="30"/>
                      <a:pt x="0" y="33"/>
                    </a:cubicBezTo>
                    <a:cubicBezTo>
                      <a:pt x="0" y="37"/>
                      <a:pt x="2" y="43"/>
                      <a:pt x="6"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99" name="Freeform 190"/>
              <p:cNvSpPr/>
              <p:nvPr/>
            </p:nvSpPr>
            <p:spPr bwMode="auto">
              <a:xfrm>
                <a:off x="2258" y="2437"/>
                <a:ext cx="214" cy="62"/>
              </a:xfrm>
              <a:custGeom>
                <a:avLst/>
                <a:gdLst>
                  <a:gd name="T0" fmla="*/ 42 w 89"/>
                  <a:gd name="T1" fmla="*/ 26 h 26"/>
                  <a:gd name="T2" fmla="*/ 48 w 89"/>
                  <a:gd name="T3" fmla="*/ 26 h 26"/>
                  <a:gd name="T4" fmla="*/ 52 w 89"/>
                  <a:gd name="T5" fmla="*/ 26 h 26"/>
                  <a:gd name="T6" fmla="*/ 89 w 89"/>
                  <a:gd name="T7" fmla="*/ 9 h 26"/>
                  <a:gd name="T8" fmla="*/ 66 w 89"/>
                  <a:gd name="T9" fmla="*/ 0 h 26"/>
                  <a:gd name="T10" fmla="*/ 56 w 89"/>
                  <a:gd name="T11" fmla="*/ 0 h 26"/>
                  <a:gd name="T12" fmla="*/ 48 w 89"/>
                  <a:gd name="T13" fmla="*/ 0 h 26"/>
                  <a:gd name="T14" fmla="*/ 42 w 89"/>
                  <a:gd name="T15" fmla="*/ 0 h 26"/>
                  <a:gd name="T16" fmla="*/ 33 w 89"/>
                  <a:gd name="T17" fmla="*/ 0 h 26"/>
                  <a:gd name="T18" fmla="*/ 24 w 89"/>
                  <a:gd name="T19" fmla="*/ 0 h 26"/>
                  <a:gd name="T20" fmla="*/ 0 w 89"/>
                  <a:gd name="T21" fmla="*/ 9 h 26"/>
                  <a:gd name="T22" fmla="*/ 38 w 89"/>
                  <a:gd name="T23" fmla="*/ 26 h 26"/>
                  <a:gd name="T24" fmla="*/ 42 w 89"/>
                  <a:gd name="T2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 h="26">
                    <a:moveTo>
                      <a:pt x="42" y="26"/>
                    </a:moveTo>
                    <a:cubicBezTo>
                      <a:pt x="48" y="26"/>
                      <a:pt x="48" y="26"/>
                      <a:pt x="48" y="26"/>
                    </a:cubicBezTo>
                    <a:cubicBezTo>
                      <a:pt x="52" y="26"/>
                      <a:pt x="52" y="26"/>
                      <a:pt x="52" y="26"/>
                    </a:cubicBezTo>
                    <a:cubicBezTo>
                      <a:pt x="89" y="9"/>
                      <a:pt x="89" y="9"/>
                      <a:pt x="89" y="9"/>
                    </a:cubicBezTo>
                    <a:cubicBezTo>
                      <a:pt x="88" y="8"/>
                      <a:pt x="76" y="2"/>
                      <a:pt x="66" y="0"/>
                    </a:cubicBezTo>
                    <a:cubicBezTo>
                      <a:pt x="65" y="0"/>
                      <a:pt x="58" y="0"/>
                      <a:pt x="56" y="0"/>
                    </a:cubicBezTo>
                    <a:cubicBezTo>
                      <a:pt x="48" y="0"/>
                      <a:pt x="48" y="0"/>
                      <a:pt x="48" y="0"/>
                    </a:cubicBezTo>
                    <a:cubicBezTo>
                      <a:pt x="42" y="0"/>
                      <a:pt x="42" y="0"/>
                      <a:pt x="42" y="0"/>
                    </a:cubicBezTo>
                    <a:cubicBezTo>
                      <a:pt x="33" y="0"/>
                      <a:pt x="33" y="0"/>
                      <a:pt x="33" y="0"/>
                    </a:cubicBezTo>
                    <a:cubicBezTo>
                      <a:pt x="32" y="0"/>
                      <a:pt x="25" y="0"/>
                      <a:pt x="24" y="0"/>
                    </a:cubicBezTo>
                    <a:cubicBezTo>
                      <a:pt x="14" y="2"/>
                      <a:pt x="1" y="8"/>
                      <a:pt x="0" y="9"/>
                    </a:cubicBezTo>
                    <a:cubicBezTo>
                      <a:pt x="38" y="26"/>
                      <a:pt x="38" y="26"/>
                      <a:pt x="38" y="26"/>
                    </a:cubicBezTo>
                    <a:lnTo>
                      <a:pt x="42"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100" name="Freeform 191"/>
              <p:cNvSpPr/>
              <p:nvPr/>
            </p:nvSpPr>
            <p:spPr bwMode="auto">
              <a:xfrm>
                <a:off x="2354" y="2513"/>
                <a:ext cx="22" cy="157"/>
              </a:xfrm>
              <a:custGeom>
                <a:avLst/>
                <a:gdLst>
                  <a:gd name="T0" fmla="*/ 3 w 22"/>
                  <a:gd name="T1" fmla="*/ 157 h 157"/>
                  <a:gd name="T2" fmla="*/ 20 w 22"/>
                  <a:gd name="T3" fmla="*/ 157 h 157"/>
                  <a:gd name="T4" fmla="*/ 22 w 22"/>
                  <a:gd name="T5" fmla="*/ 0 h 157"/>
                  <a:gd name="T6" fmla="*/ 0 w 22"/>
                  <a:gd name="T7" fmla="*/ 0 h 157"/>
                  <a:gd name="T8" fmla="*/ 3 w 22"/>
                  <a:gd name="T9" fmla="*/ 157 h 157"/>
                </a:gdLst>
                <a:ahLst/>
                <a:cxnLst>
                  <a:cxn ang="0">
                    <a:pos x="T0" y="T1"/>
                  </a:cxn>
                  <a:cxn ang="0">
                    <a:pos x="T2" y="T3"/>
                  </a:cxn>
                  <a:cxn ang="0">
                    <a:pos x="T4" y="T5"/>
                  </a:cxn>
                  <a:cxn ang="0">
                    <a:pos x="T6" y="T7"/>
                  </a:cxn>
                  <a:cxn ang="0">
                    <a:pos x="T8" y="T9"/>
                  </a:cxn>
                </a:cxnLst>
                <a:rect l="0" t="0" r="r" b="b"/>
                <a:pathLst>
                  <a:path w="22" h="157">
                    <a:moveTo>
                      <a:pt x="3" y="157"/>
                    </a:moveTo>
                    <a:lnTo>
                      <a:pt x="20" y="157"/>
                    </a:lnTo>
                    <a:lnTo>
                      <a:pt x="22" y="0"/>
                    </a:lnTo>
                    <a:lnTo>
                      <a:pt x="0" y="0"/>
                    </a:lnTo>
                    <a:lnTo>
                      <a:pt x="3" y="1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101" name="Freeform 192"/>
              <p:cNvSpPr/>
              <p:nvPr/>
            </p:nvSpPr>
            <p:spPr bwMode="auto">
              <a:xfrm>
                <a:off x="2210" y="2470"/>
                <a:ext cx="139" cy="200"/>
              </a:xfrm>
              <a:custGeom>
                <a:avLst/>
                <a:gdLst>
                  <a:gd name="T0" fmla="*/ 0 w 58"/>
                  <a:gd name="T1" fmla="*/ 0 h 84"/>
                  <a:gd name="T2" fmla="*/ 2 w 58"/>
                  <a:gd name="T3" fmla="*/ 20 h 84"/>
                  <a:gd name="T4" fmla="*/ 9 w 58"/>
                  <a:gd name="T5" fmla="*/ 23 h 84"/>
                  <a:gd name="T6" fmla="*/ 18 w 58"/>
                  <a:gd name="T7" fmla="*/ 32 h 84"/>
                  <a:gd name="T8" fmla="*/ 17 w 58"/>
                  <a:gd name="T9" fmla="*/ 44 h 84"/>
                  <a:gd name="T10" fmla="*/ 5 w 58"/>
                  <a:gd name="T11" fmla="*/ 53 h 84"/>
                  <a:gd name="T12" fmla="*/ 6 w 58"/>
                  <a:gd name="T13" fmla="*/ 66 h 84"/>
                  <a:gd name="T14" fmla="*/ 58 w 58"/>
                  <a:gd name="T15" fmla="*/ 84 h 84"/>
                  <a:gd name="T16" fmla="*/ 57 w 58"/>
                  <a:gd name="T17" fmla="*/ 18 h 84"/>
                  <a:gd name="T18" fmla="*/ 0 w 58"/>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0" y="0"/>
                    </a:moveTo>
                    <a:cubicBezTo>
                      <a:pt x="2" y="20"/>
                      <a:pt x="2" y="20"/>
                      <a:pt x="2" y="20"/>
                    </a:cubicBezTo>
                    <a:cubicBezTo>
                      <a:pt x="9" y="23"/>
                      <a:pt x="9" y="23"/>
                      <a:pt x="9" y="23"/>
                    </a:cubicBezTo>
                    <a:cubicBezTo>
                      <a:pt x="13" y="25"/>
                      <a:pt x="16" y="28"/>
                      <a:pt x="18" y="32"/>
                    </a:cubicBezTo>
                    <a:cubicBezTo>
                      <a:pt x="19" y="36"/>
                      <a:pt x="19" y="40"/>
                      <a:pt x="17" y="44"/>
                    </a:cubicBezTo>
                    <a:cubicBezTo>
                      <a:pt x="15" y="49"/>
                      <a:pt x="10" y="52"/>
                      <a:pt x="5" y="53"/>
                    </a:cubicBezTo>
                    <a:cubicBezTo>
                      <a:pt x="6" y="66"/>
                      <a:pt x="6" y="66"/>
                      <a:pt x="6" y="66"/>
                    </a:cubicBezTo>
                    <a:cubicBezTo>
                      <a:pt x="58" y="84"/>
                      <a:pt x="58" y="84"/>
                      <a:pt x="58" y="84"/>
                    </a:cubicBezTo>
                    <a:cubicBezTo>
                      <a:pt x="57" y="18"/>
                      <a:pt x="57" y="18"/>
                      <a:pt x="57" y="18"/>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102" name="Freeform 193"/>
              <p:cNvSpPr/>
              <p:nvPr/>
            </p:nvSpPr>
            <p:spPr bwMode="auto">
              <a:xfrm>
                <a:off x="2160" y="2496"/>
                <a:ext cx="86" cy="93"/>
              </a:xfrm>
              <a:custGeom>
                <a:avLst/>
                <a:gdLst>
                  <a:gd name="T0" fmla="*/ 33 w 36"/>
                  <a:gd name="T1" fmla="*/ 31 h 39"/>
                  <a:gd name="T2" fmla="*/ 28 w 36"/>
                  <a:gd name="T3" fmla="*/ 17 h 39"/>
                  <a:gd name="T4" fmla="*/ 20 w 36"/>
                  <a:gd name="T5" fmla="*/ 14 h 39"/>
                  <a:gd name="T6" fmla="*/ 19 w 36"/>
                  <a:gd name="T7" fmla="*/ 0 h 39"/>
                  <a:gd name="T8" fmla="*/ 3 w 36"/>
                  <a:gd name="T9" fmla="*/ 18 h 39"/>
                  <a:gd name="T10" fmla="*/ 8 w 36"/>
                  <a:gd name="T11" fmla="*/ 32 h 39"/>
                  <a:gd name="T12" fmla="*/ 19 w 36"/>
                  <a:gd name="T13" fmla="*/ 36 h 39"/>
                  <a:gd name="T14" fmla="*/ 33 w 36"/>
                  <a:gd name="T15" fmla="*/ 31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9">
                    <a:moveTo>
                      <a:pt x="33" y="31"/>
                    </a:moveTo>
                    <a:cubicBezTo>
                      <a:pt x="36" y="26"/>
                      <a:pt x="33" y="19"/>
                      <a:pt x="28" y="17"/>
                    </a:cubicBezTo>
                    <a:cubicBezTo>
                      <a:pt x="20" y="14"/>
                      <a:pt x="20" y="14"/>
                      <a:pt x="20" y="14"/>
                    </a:cubicBezTo>
                    <a:cubicBezTo>
                      <a:pt x="19" y="0"/>
                      <a:pt x="19" y="0"/>
                      <a:pt x="19" y="0"/>
                    </a:cubicBezTo>
                    <a:cubicBezTo>
                      <a:pt x="19" y="0"/>
                      <a:pt x="4" y="16"/>
                      <a:pt x="3" y="18"/>
                    </a:cubicBezTo>
                    <a:cubicBezTo>
                      <a:pt x="0" y="24"/>
                      <a:pt x="3" y="30"/>
                      <a:pt x="8" y="32"/>
                    </a:cubicBezTo>
                    <a:cubicBezTo>
                      <a:pt x="19" y="36"/>
                      <a:pt x="19" y="36"/>
                      <a:pt x="19" y="36"/>
                    </a:cubicBezTo>
                    <a:cubicBezTo>
                      <a:pt x="24" y="39"/>
                      <a:pt x="31" y="36"/>
                      <a:pt x="33"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103" name="Freeform 194"/>
              <p:cNvSpPr/>
              <p:nvPr/>
            </p:nvSpPr>
            <p:spPr bwMode="auto">
              <a:xfrm>
                <a:off x="2381" y="2470"/>
                <a:ext cx="139" cy="200"/>
              </a:xfrm>
              <a:custGeom>
                <a:avLst/>
                <a:gdLst>
                  <a:gd name="T0" fmla="*/ 41 w 58"/>
                  <a:gd name="T1" fmla="*/ 44 h 84"/>
                  <a:gd name="T2" fmla="*/ 41 w 58"/>
                  <a:gd name="T3" fmla="*/ 32 h 84"/>
                  <a:gd name="T4" fmla="*/ 50 w 58"/>
                  <a:gd name="T5" fmla="*/ 23 h 84"/>
                  <a:gd name="T6" fmla="*/ 57 w 58"/>
                  <a:gd name="T7" fmla="*/ 20 h 84"/>
                  <a:gd name="T8" fmla="*/ 58 w 58"/>
                  <a:gd name="T9" fmla="*/ 0 h 84"/>
                  <a:gd name="T10" fmla="*/ 2 w 58"/>
                  <a:gd name="T11" fmla="*/ 18 h 84"/>
                  <a:gd name="T12" fmla="*/ 0 w 58"/>
                  <a:gd name="T13" fmla="*/ 84 h 84"/>
                  <a:gd name="T14" fmla="*/ 53 w 58"/>
                  <a:gd name="T15" fmla="*/ 66 h 84"/>
                  <a:gd name="T16" fmla="*/ 54 w 58"/>
                  <a:gd name="T17" fmla="*/ 53 h 84"/>
                  <a:gd name="T18" fmla="*/ 41 w 58"/>
                  <a:gd name="T19" fmla="*/ 4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41" y="44"/>
                    </a:moveTo>
                    <a:cubicBezTo>
                      <a:pt x="39" y="40"/>
                      <a:pt x="39" y="36"/>
                      <a:pt x="41" y="32"/>
                    </a:cubicBezTo>
                    <a:cubicBezTo>
                      <a:pt x="43" y="28"/>
                      <a:pt x="46" y="25"/>
                      <a:pt x="50" y="23"/>
                    </a:cubicBezTo>
                    <a:cubicBezTo>
                      <a:pt x="57" y="20"/>
                      <a:pt x="57" y="20"/>
                      <a:pt x="57" y="20"/>
                    </a:cubicBezTo>
                    <a:cubicBezTo>
                      <a:pt x="58" y="0"/>
                      <a:pt x="58" y="0"/>
                      <a:pt x="58" y="0"/>
                    </a:cubicBezTo>
                    <a:cubicBezTo>
                      <a:pt x="2" y="18"/>
                      <a:pt x="2" y="18"/>
                      <a:pt x="2" y="18"/>
                    </a:cubicBezTo>
                    <a:cubicBezTo>
                      <a:pt x="0" y="84"/>
                      <a:pt x="0" y="84"/>
                      <a:pt x="0" y="84"/>
                    </a:cubicBezTo>
                    <a:cubicBezTo>
                      <a:pt x="53" y="66"/>
                      <a:pt x="53" y="66"/>
                      <a:pt x="53" y="66"/>
                    </a:cubicBezTo>
                    <a:cubicBezTo>
                      <a:pt x="54" y="53"/>
                      <a:pt x="54" y="53"/>
                      <a:pt x="54" y="53"/>
                    </a:cubicBezTo>
                    <a:cubicBezTo>
                      <a:pt x="48" y="52"/>
                      <a:pt x="43" y="49"/>
                      <a:pt x="41"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104" name="Freeform 195"/>
              <p:cNvSpPr/>
              <p:nvPr/>
            </p:nvSpPr>
            <p:spPr bwMode="auto">
              <a:xfrm>
                <a:off x="2487" y="2496"/>
                <a:ext cx="84" cy="93"/>
              </a:xfrm>
              <a:custGeom>
                <a:avLst/>
                <a:gdLst>
                  <a:gd name="T0" fmla="*/ 33 w 35"/>
                  <a:gd name="T1" fmla="*/ 18 h 39"/>
                  <a:gd name="T2" fmla="*/ 17 w 35"/>
                  <a:gd name="T3" fmla="*/ 0 h 39"/>
                  <a:gd name="T4" fmla="*/ 16 w 35"/>
                  <a:gd name="T5" fmla="*/ 14 h 39"/>
                  <a:gd name="T6" fmla="*/ 8 w 35"/>
                  <a:gd name="T7" fmla="*/ 17 h 39"/>
                  <a:gd name="T8" fmla="*/ 2 w 35"/>
                  <a:gd name="T9" fmla="*/ 31 h 39"/>
                  <a:gd name="T10" fmla="*/ 17 w 35"/>
                  <a:gd name="T11" fmla="*/ 36 h 39"/>
                  <a:gd name="T12" fmla="*/ 27 w 35"/>
                  <a:gd name="T13" fmla="*/ 32 h 39"/>
                  <a:gd name="T14" fmla="*/ 33 w 35"/>
                  <a:gd name="T15" fmla="*/ 1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9">
                    <a:moveTo>
                      <a:pt x="33" y="18"/>
                    </a:moveTo>
                    <a:cubicBezTo>
                      <a:pt x="32" y="16"/>
                      <a:pt x="17" y="0"/>
                      <a:pt x="17" y="0"/>
                    </a:cubicBezTo>
                    <a:cubicBezTo>
                      <a:pt x="16" y="14"/>
                      <a:pt x="16" y="14"/>
                      <a:pt x="16" y="14"/>
                    </a:cubicBezTo>
                    <a:cubicBezTo>
                      <a:pt x="8" y="17"/>
                      <a:pt x="8" y="17"/>
                      <a:pt x="8" y="17"/>
                    </a:cubicBezTo>
                    <a:cubicBezTo>
                      <a:pt x="2" y="19"/>
                      <a:pt x="0" y="26"/>
                      <a:pt x="2" y="31"/>
                    </a:cubicBezTo>
                    <a:cubicBezTo>
                      <a:pt x="5" y="36"/>
                      <a:pt x="11" y="39"/>
                      <a:pt x="17" y="36"/>
                    </a:cubicBezTo>
                    <a:cubicBezTo>
                      <a:pt x="27" y="32"/>
                      <a:pt x="27" y="32"/>
                      <a:pt x="27" y="32"/>
                    </a:cubicBezTo>
                    <a:cubicBezTo>
                      <a:pt x="33" y="30"/>
                      <a:pt x="35" y="24"/>
                      <a:pt x="33"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grpSp>
        <p:grpSp>
          <p:nvGrpSpPr>
            <p:cNvPr id="91" name="Group 198"/>
            <p:cNvGrpSpPr>
              <a:grpSpLocks noChangeAspect="1"/>
            </p:cNvGrpSpPr>
            <p:nvPr/>
          </p:nvGrpSpPr>
          <p:grpSpPr bwMode="auto">
            <a:xfrm>
              <a:off x="5131312" y="2591456"/>
              <a:ext cx="387759" cy="298241"/>
              <a:chOff x="2216" y="2944"/>
              <a:chExt cx="394" cy="303"/>
            </a:xfrm>
            <a:solidFill>
              <a:sysClr val="window" lastClr="FFFFFF"/>
            </a:solidFill>
            <a:effectLst/>
          </p:grpSpPr>
          <p:sp>
            <p:nvSpPr>
              <p:cNvPr id="92" name="Line 203"/>
              <p:cNvSpPr>
                <a:spLocks noChangeShapeType="1"/>
              </p:cNvSpPr>
              <p:nvPr/>
            </p:nvSpPr>
            <p:spPr bwMode="auto">
              <a:xfrm>
                <a:off x="2423" y="3189"/>
                <a:ext cx="0"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93" name="Line 204"/>
              <p:cNvSpPr>
                <a:spLocks noChangeShapeType="1"/>
              </p:cNvSpPr>
              <p:nvPr/>
            </p:nvSpPr>
            <p:spPr bwMode="auto">
              <a:xfrm>
                <a:off x="2423" y="3189"/>
                <a:ext cx="0"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94" name="Freeform 205"/>
              <p:cNvSpPr>
                <a:spLocks noEditPoints="1"/>
              </p:cNvSpPr>
              <p:nvPr/>
            </p:nvSpPr>
            <p:spPr bwMode="auto">
              <a:xfrm>
                <a:off x="2216" y="2944"/>
                <a:ext cx="394" cy="303"/>
              </a:xfrm>
              <a:custGeom>
                <a:avLst/>
                <a:gdLst>
                  <a:gd name="T0" fmla="*/ 157 w 164"/>
                  <a:gd name="T1" fmla="*/ 12 h 126"/>
                  <a:gd name="T2" fmla="*/ 153 w 164"/>
                  <a:gd name="T3" fmla="*/ 7 h 126"/>
                  <a:gd name="T4" fmla="*/ 104 w 164"/>
                  <a:gd name="T5" fmla="*/ 0 h 126"/>
                  <a:gd name="T6" fmla="*/ 82 w 164"/>
                  <a:gd name="T7" fmla="*/ 10 h 126"/>
                  <a:gd name="T8" fmla="*/ 68 w 164"/>
                  <a:gd name="T9" fmla="*/ 1 h 126"/>
                  <a:gd name="T10" fmla="*/ 17 w 164"/>
                  <a:gd name="T11" fmla="*/ 6 h 126"/>
                  <a:gd name="T12" fmla="*/ 8 w 164"/>
                  <a:gd name="T13" fmla="*/ 10 h 126"/>
                  <a:gd name="T14" fmla="*/ 5 w 164"/>
                  <a:gd name="T15" fmla="*/ 12 h 126"/>
                  <a:gd name="T16" fmla="*/ 0 w 164"/>
                  <a:gd name="T17" fmla="*/ 83 h 126"/>
                  <a:gd name="T18" fmla="*/ 4 w 164"/>
                  <a:gd name="T19" fmla="*/ 120 h 126"/>
                  <a:gd name="T20" fmla="*/ 56 w 164"/>
                  <a:gd name="T21" fmla="*/ 120 h 126"/>
                  <a:gd name="T22" fmla="*/ 63 w 164"/>
                  <a:gd name="T23" fmla="*/ 120 h 126"/>
                  <a:gd name="T24" fmla="*/ 71 w 164"/>
                  <a:gd name="T25" fmla="*/ 126 h 126"/>
                  <a:gd name="T26" fmla="*/ 91 w 164"/>
                  <a:gd name="T27" fmla="*/ 126 h 126"/>
                  <a:gd name="T28" fmla="*/ 98 w 164"/>
                  <a:gd name="T29" fmla="*/ 123 h 126"/>
                  <a:gd name="T30" fmla="*/ 100 w 164"/>
                  <a:gd name="T31" fmla="*/ 120 h 126"/>
                  <a:gd name="T32" fmla="*/ 145 w 164"/>
                  <a:gd name="T33" fmla="*/ 120 h 126"/>
                  <a:gd name="T34" fmla="*/ 164 w 164"/>
                  <a:gd name="T35" fmla="*/ 114 h 126"/>
                  <a:gd name="T36" fmla="*/ 164 w 164"/>
                  <a:gd name="T37" fmla="*/ 21 h 126"/>
                  <a:gd name="T38" fmla="*/ 68 w 164"/>
                  <a:gd name="T39" fmla="*/ 113 h 126"/>
                  <a:gd name="T40" fmla="*/ 12 w 164"/>
                  <a:gd name="T41" fmla="*/ 107 h 126"/>
                  <a:gd name="T42" fmla="*/ 40 w 164"/>
                  <a:gd name="T43" fmla="*/ 101 h 126"/>
                  <a:gd name="T44" fmla="*/ 77 w 164"/>
                  <a:gd name="T45" fmla="*/ 109 h 126"/>
                  <a:gd name="T46" fmla="*/ 79 w 164"/>
                  <a:gd name="T47" fmla="*/ 17 h 126"/>
                  <a:gd name="T48" fmla="*/ 79 w 164"/>
                  <a:gd name="T49" fmla="*/ 98 h 126"/>
                  <a:gd name="T50" fmla="*/ 65 w 164"/>
                  <a:gd name="T51" fmla="*/ 94 h 126"/>
                  <a:gd name="T52" fmla="*/ 12 w 164"/>
                  <a:gd name="T53" fmla="*/ 100 h 126"/>
                  <a:gd name="T54" fmla="*/ 12 w 164"/>
                  <a:gd name="T55" fmla="*/ 13 h 126"/>
                  <a:gd name="T56" fmla="*/ 15 w 164"/>
                  <a:gd name="T57" fmla="*/ 11 h 126"/>
                  <a:gd name="T58" fmla="*/ 43 w 164"/>
                  <a:gd name="T59" fmla="*/ 6 h 126"/>
                  <a:gd name="T60" fmla="*/ 76 w 164"/>
                  <a:gd name="T61" fmla="*/ 10 h 126"/>
                  <a:gd name="T62" fmla="*/ 79 w 164"/>
                  <a:gd name="T63" fmla="*/ 17 h 126"/>
                  <a:gd name="T64" fmla="*/ 85 w 164"/>
                  <a:gd name="T65" fmla="*/ 40 h 126"/>
                  <a:gd name="T66" fmla="*/ 85 w 164"/>
                  <a:gd name="T67" fmla="*/ 14 h 126"/>
                  <a:gd name="T68" fmla="*/ 90 w 164"/>
                  <a:gd name="T69" fmla="*/ 8 h 126"/>
                  <a:gd name="T70" fmla="*/ 94 w 164"/>
                  <a:gd name="T71" fmla="*/ 43 h 126"/>
                  <a:gd name="T72" fmla="*/ 102 w 164"/>
                  <a:gd name="T73" fmla="*/ 43 h 126"/>
                  <a:gd name="T74" fmla="*/ 107 w 164"/>
                  <a:gd name="T75" fmla="*/ 5 h 126"/>
                  <a:gd name="T76" fmla="*/ 152 w 164"/>
                  <a:gd name="T77" fmla="*/ 11 h 126"/>
                  <a:gd name="T78" fmla="*/ 152 w 164"/>
                  <a:gd name="T79" fmla="*/ 15 h 126"/>
                  <a:gd name="T80" fmla="*/ 152 w 164"/>
                  <a:gd name="T81" fmla="*/ 100 h 126"/>
                  <a:gd name="T82" fmla="*/ 100 w 164"/>
                  <a:gd name="T83" fmla="*/ 94 h 126"/>
                  <a:gd name="T84" fmla="*/ 96 w 164"/>
                  <a:gd name="T85" fmla="*/ 113 h 126"/>
                  <a:gd name="T86" fmla="*/ 97 w 164"/>
                  <a:gd name="T87" fmla="*/ 101 h 126"/>
                  <a:gd name="T88" fmla="*/ 147 w 164"/>
                  <a:gd name="T89" fmla="*/ 106 h 126"/>
                  <a:gd name="T90" fmla="*/ 153 w 164"/>
                  <a:gd name="T91" fmla="*/ 11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4" h="126">
                    <a:moveTo>
                      <a:pt x="159" y="12"/>
                    </a:moveTo>
                    <a:cubicBezTo>
                      <a:pt x="159" y="12"/>
                      <a:pt x="158" y="12"/>
                      <a:pt x="157" y="12"/>
                    </a:cubicBezTo>
                    <a:cubicBezTo>
                      <a:pt x="156" y="12"/>
                      <a:pt x="156" y="12"/>
                      <a:pt x="156" y="11"/>
                    </a:cubicBezTo>
                    <a:cubicBezTo>
                      <a:pt x="156" y="9"/>
                      <a:pt x="155" y="8"/>
                      <a:pt x="153" y="7"/>
                    </a:cubicBezTo>
                    <a:cubicBezTo>
                      <a:pt x="146" y="6"/>
                      <a:pt x="138" y="4"/>
                      <a:pt x="131" y="3"/>
                    </a:cubicBezTo>
                    <a:cubicBezTo>
                      <a:pt x="122" y="2"/>
                      <a:pt x="113" y="0"/>
                      <a:pt x="104" y="0"/>
                    </a:cubicBezTo>
                    <a:cubicBezTo>
                      <a:pt x="100" y="0"/>
                      <a:pt x="95" y="1"/>
                      <a:pt x="92" y="2"/>
                    </a:cubicBezTo>
                    <a:cubicBezTo>
                      <a:pt x="88" y="3"/>
                      <a:pt x="85" y="7"/>
                      <a:pt x="82" y="10"/>
                    </a:cubicBezTo>
                    <a:cubicBezTo>
                      <a:pt x="80" y="8"/>
                      <a:pt x="78" y="6"/>
                      <a:pt x="76" y="4"/>
                    </a:cubicBezTo>
                    <a:cubicBezTo>
                      <a:pt x="73" y="2"/>
                      <a:pt x="71" y="2"/>
                      <a:pt x="68" y="1"/>
                    </a:cubicBezTo>
                    <a:cubicBezTo>
                      <a:pt x="62" y="0"/>
                      <a:pt x="56" y="0"/>
                      <a:pt x="50" y="1"/>
                    </a:cubicBezTo>
                    <a:cubicBezTo>
                      <a:pt x="39" y="2"/>
                      <a:pt x="28" y="4"/>
                      <a:pt x="17" y="6"/>
                    </a:cubicBezTo>
                    <a:cubicBezTo>
                      <a:pt x="14" y="7"/>
                      <a:pt x="12" y="7"/>
                      <a:pt x="10" y="7"/>
                    </a:cubicBezTo>
                    <a:cubicBezTo>
                      <a:pt x="8" y="8"/>
                      <a:pt x="8" y="9"/>
                      <a:pt x="8" y="10"/>
                    </a:cubicBezTo>
                    <a:cubicBezTo>
                      <a:pt x="8" y="12"/>
                      <a:pt x="8" y="12"/>
                      <a:pt x="8" y="12"/>
                    </a:cubicBezTo>
                    <a:cubicBezTo>
                      <a:pt x="7" y="12"/>
                      <a:pt x="6" y="12"/>
                      <a:pt x="5" y="12"/>
                    </a:cubicBezTo>
                    <a:cubicBezTo>
                      <a:pt x="1" y="12"/>
                      <a:pt x="0" y="15"/>
                      <a:pt x="0" y="19"/>
                    </a:cubicBezTo>
                    <a:cubicBezTo>
                      <a:pt x="0" y="43"/>
                      <a:pt x="0" y="59"/>
                      <a:pt x="0" y="83"/>
                    </a:cubicBezTo>
                    <a:cubicBezTo>
                      <a:pt x="0" y="93"/>
                      <a:pt x="0" y="103"/>
                      <a:pt x="0" y="113"/>
                    </a:cubicBezTo>
                    <a:cubicBezTo>
                      <a:pt x="0" y="116"/>
                      <a:pt x="0" y="120"/>
                      <a:pt x="4" y="120"/>
                    </a:cubicBezTo>
                    <a:cubicBezTo>
                      <a:pt x="8" y="120"/>
                      <a:pt x="12" y="120"/>
                      <a:pt x="15" y="120"/>
                    </a:cubicBezTo>
                    <a:cubicBezTo>
                      <a:pt x="29" y="120"/>
                      <a:pt x="42" y="120"/>
                      <a:pt x="56" y="120"/>
                    </a:cubicBezTo>
                    <a:cubicBezTo>
                      <a:pt x="58" y="120"/>
                      <a:pt x="60" y="120"/>
                      <a:pt x="62" y="120"/>
                    </a:cubicBezTo>
                    <a:cubicBezTo>
                      <a:pt x="62" y="120"/>
                      <a:pt x="63" y="120"/>
                      <a:pt x="63" y="120"/>
                    </a:cubicBezTo>
                    <a:cubicBezTo>
                      <a:pt x="65" y="120"/>
                      <a:pt x="65" y="121"/>
                      <a:pt x="65" y="122"/>
                    </a:cubicBezTo>
                    <a:cubicBezTo>
                      <a:pt x="66" y="125"/>
                      <a:pt x="69" y="126"/>
                      <a:pt x="71" y="126"/>
                    </a:cubicBezTo>
                    <a:cubicBezTo>
                      <a:pt x="74" y="126"/>
                      <a:pt x="77" y="126"/>
                      <a:pt x="80" y="126"/>
                    </a:cubicBezTo>
                    <a:cubicBezTo>
                      <a:pt x="84" y="126"/>
                      <a:pt x="87" y="126"/>
                      <a:pt x="91" y="126"/>
                    </a:cubicBezTo>
                    <a:cubicBezTo>
                      <a:pt x="92" y="126"/>
                      <a:pt x="95" y="126"/>
                      <a:pt x="96" y="125"/>
                    </a:cubicBezTo>
                    <a:cubicBezTo>
                      <a:pt x="97" y="125"/>
                      <a:pt x="98" y="124"/>
                      <a:pt x="98" y="123"/>
                    </a:cubicBezTo>
                    <a:cubicBezTo>
                      <a:pt x="99" y="122"/>
                      <a:pt x="98" y="121"/>
                      <a:pt x="99" y="120"/>
                    </a:cubicBezTo>
                    <a:cubicBezTo>
                      <a:pt x="100" y="120"/>
                      <a:pt x="100" y="120"/>
                      <a:pt x="100" y="120"/>
                    </a:cubicBezTo>
                    <a:cubicBezTo>
                      <a:pt x="102" y="120"/>
                      <a:pt x="104" y="120"/>
                      <a:pt x="105" y="120"/>
                    </a:cubicBezTo>
                    <a:cubicBezTo>
                      <a:pt x="118" y="120"/>
                      <a:pt x="132" y="120"/>
                      <a:pt x="145" y="120"/>
                    </a:cubicBezTo>
                    <a:cubicBezTo>
                      <a:pt x="149" y="120"/>
                      <a:pt x="154" y="120"/>
                      <a:pt x="159" y="120"/>
                    </a:cubicBezTo>
                    <a:cubicBezTo>
                      <a:pt x="162" y="120"/>
                      <a:pt x="164" y="118"/>
                      <a:pt x="164" y="114"/>
                    </a:cubicBezTo>
                    <a:cubicBezTo>
                      <a:pt x="164" y="105"/>
                      <a:pt x="164" y="96"/>
                      <a:pt x="164" y="87"/>
                    </a:cubicBezTo>
                    <a:cubicBezTo>
                      <a:pt x="164" y="62"/>
                      <a:pt x="164" y="46"/>
                      <a:pt x="164" y="21"/>
                    </a:cubicBezTo>
                    <a:cubicBezTo>
                      <a:pt x="164" y="17"/>
                      <a:pt x="164" y="12"/>
                      <a:pt x="159" y="12"/>
                    </a:cubicBezTo>
                    <a:close/>
                    <a:moveTo>
                      <a:pt x="68" y="113"/>
                    </a:moveTo>
                    <a:cubicBezTo>
                      <a:pt x="49" y="113"/>
                      <a:pt x="30" y="113"/>
                      <a:pt x="10" y="113"/>
                    </a:cubicBezTo>
                    <a:cubicBezTo>
                      <a:pt x="11" y="112"/>
                      <a:pt x="11" y="107"/>
                      <a:pt x="12" y="107"/>
                    </a:cubicBezTo>
                    <a:cubicBezTo>
                      <a:pt x="13" y="106"/>
                      <a:pt x="15" y="106"/>
                      <a:pt x="16" y="106"/>
                    </a:cubicBezTo>
                    <a:cubicBezTo>
                      <a:pt x="24" y="104"/>
                      <a:pt x="32" y="102"/>
                      <a:pt x="40" y="101"/>
                    </a:cubicBezTo>
                    <a:cubicBezTo>
                      <a:pt x="49" y="100"/>
                      <a:pt x="58" y="98"/>
                      <a:pt x="66" y="101"/>
                    </a:cubicBezTo>
                    <a:cubicBezTo>
                      <a:pt x="71" y="102"/>
                      <a:pt x="75" y="105"/>
                      <a:pt x="77" y="109"/>
                    </a:cubicBezTo>
                    <a:cubicBezTo>
                      <a:pt x="74" y="109"/>
                      <a:pt x="70" y="111"/>
                      <a:pt x="68" y="113"/>
                    </a:cubicBezTo>
                    <a:close/>
                    <a:moveTo>
                      <a:pt x="79" y="17"/>
                    </a:moveTo>
                    <a:cubicBezTo>
                      <a:pt x="79" y="22"/>
                      <a:pt x="79" y="20"/>
                      <a:pt x="79" y="25"/>
                    </a:cubicBezTo>
                    <a:cubicBezTo>
                      <a:pt x="79" y="50"/>
                      <a:pt x="79" y="73"/>
                      <a:pt x="79" y="98"/>
                    </a:cubicBezTo>
                    <a:cubicBezTo>
                      <a:pt x="79" y="100"/>
                      <a:pt x="79" y="101"/>
                      <a:pt x="79" y="102"/>
                    </a:cubicBezTo>
                    <a:cubicBezTo>
                      <a:pt x="75" y="99"/>
                      <a:pt x="70" y="95"/>
                      <a:pt x="65" y="94"/>
                    </a:cubicBezTo>
                    <a:cubicBezTo>
                      <a:pt x="59" y="93"/>
                      <a:pt x="53" y="93"/>
                      <a:pt x="46" y="94"/>
                    </a:cubicBezTo>
                    <a:cubicBezTo>
                      <a:pt x="35" y="95"/>
                      <a:pt x="23" y="97"/>
                      <a:pt x="12" y="100"/>
                    </a:cubicBezTo>
                    <a:cubicBezTo>
                      <a:pt x="12" y="79"/>
                      <a:pt x="12" y="57"/>
                      <a:pt x="12" y="36"/>
                    </a:cubicBezTo>
                    <a:cubicBezTo>
                      <a:pt x="12" y="25"/>
                      <a:pt x="12" y="23"/>
                      <a:pt x="12" y="13"/>
                    </a:cubicBezTo>
                    <a:cubicBezTo>
                      <a:pt x="12" y="12"/>
                      <a:pt x="12" y="11"/>
                      <a:pt x="12" y="11"/>
                    </a:cubicBezTo>
                    <a:cubicBezTo>
                      <a:pt x="13" y="11"/>
                      <a:pt x="14" y="11"/>
                      <a:pt x="15" y="11"/>
                    </a:cubicBezTo>
                    <a:cubicBezTo>
                      <a:pt x="17" y="10"/>
                      <a:pt x="20" y="10"/>
                      <a:pt x="22" y="10"/>
                    </a:cubicBezTo>
                    <a:cubicBezTo>
                      <a:pt x="29" y="8"/>
                      <a:pt x="36" y="7"/>
                      <a:pt x="43" y="6"/>
                    </a:cubicBezTo>
                    <a:cubicBezTo>
                      <a:pt x="49" y="6"/>
                      <a:pt x="55" y="5"/>
                      <a:pt x="61" y="5"/>
                    </a:cubicBezTo>
                    <a:cubicBezTo>
                      <a:pt x="67" y="5"/>
                      <a:pt x="72" y="6"/>
                      <a:pt x="76" y="10"/>
                    </a:cubicBezTo>
                    <a:cubicBezTo>
                      <a:pt x="78" y="11"/>
                      <a:pt x="79" y="12"/>
                      <a:pt x="79" y="13"/>
                    </a:cubicBezTo>
                    <a:cubicBezTo>
                      <a:pt x="79" y="15"/>
                      <a:pt x="79" y="16"/>
                      <a:pt x="79" y="17"/>
                    </a:cubicBezTo>
                    <a:close/>
                    <a:moveTo>
                      <a:pt x="85" y="103"/>
                    </a:moveTo>
                    <a:cubicBezTo>
                      <a:pt x="85" y="82"/>
                      <a:pt x="85" y="61"/>
                      <a:pt x="85" y="40"/>
                    </a:cubicBezTo>
                    <a:cubicBezTo>
                      <a:pt x="85" y="31"/>
                      <a:pt x="85" y="31"/>
                      <a:pt x="85" y="22"/>
                    </a:cubicBezTo>
                    <a:cubicBezTo>
                      <a:pt x="85" y="19"/>
                      <a:pt x="85" y="17"/>
                      <a:pt x="85" y="14"/>
                    </a:cubicBezTo>
                    <a:cubicBezTo>
                      <a:pt x="85" y="14"/>
                      <a:pt x="85" y="13"/>
                      <a:pt x="85" y="13"/>
                    </a:cubicBezTo>
                    <a:cubicBezTo>
                      <a:pt x="85" y="11"/>
                      <a:pt x="89" y="9"/>
                      <a:pt x="90" y="8"/>
                    </a:cubicBezTo>
                    <a:cubicBezTo>
                      <a:pt x="90" y="23"/>
                      <a:pt x="90" y="30"/>
                      <a:pt x="90" y="45"/>
                    </a:cubicBezTo>
                    <a:cubicBezTo>
                      <a:pt x="91" y="44"/>
                      <a:pt x="92" y="44"/>
                      <a:pt x="94" y="43"/>
                    </a:cubicBezTo>
                    <a:cubicBezTo>
                      <a:pt x="95" y="42"/>
                      <a:pt x="97" y="40"/>
                      <a:pt x="98" y="40"/>
                    </a:cubicBezTo>
                    <a:cubicBezTo>
                      <a:pt x="99" y="40"/>
                      <a:pt x="101" y="42"/>
                      <a:pt x="102" y="43"/>
                    </a:cubicBezTo>
                    <a:cubicBezTo>
                      <a:pt x="104" y="44"/>
                      <a:pt x="105" y="44"/>
                      <a:pt x="107" y="45"/>
                    </a:cubicBezTo>
                    <a:cubicBezTo>
                      <a:pt x="107" y="29"/>
                      <a:pt x="107" y="21"/>
                      <a:pt x="107" y="5"/>
                    </a:cubicBezTo>
                    <a:cubicBezTo>
                      <a:pt x="119" y="6"/>
                      <a:pt x="132" y="8"/>
                      <a:pt x="145" y="10"/>
                    </a:cubicBezTo>
                    <a:cubicBezTo>
                      <a:pt x="147" y="11"/>
                      <a:pt x="150" y="11"/>
                      <a:pt x="152" y="11"/>
                    </a:cubicBezTo>
                    <a:cubicBezTo>
                      <a:pt x="152" y="12"/>
                      <a:pt x="152" y="12"/>
                      <a:pt x="152" y="13"/>
                    </a:cubicBezTo>
                    <a:cubicBezTo>
                      <a:pt x="152" y="14"/>
                      <a:pt x="152" y="14"/>
                      <a:pt x="152" y="15"/>
                    </a:cubicBezTo>
                    <a:cubicBezTo>
                      <a:pt x="152" y="26"/>
                      <a:pt x="152" y="28"/>
                      <a:pt x="152" y="39"/>
                    </a:cubicBezTo>
                    <a:cubicBezTo>
                      <a:pt x="152" y="59"/>
                      <a:pt x="152" y="79"/>
                      <a:pt x="152" y="100"/>
                    </a:cubicBezTo>
                    <a:cubicBezTo>
                      <a:pt x="141" y="97"/>
                      <a:pt x="129" y="95"/>
                      <a:pt x="117" y="94"/>
                    </a:cubicBezTo>
                    <a:cubicBezTo>
                      <a:pt x="112" y="93"/>
                      <a:pt x="105" y="93"/>
                      <a:pt x="100" y="94"/>
                    </a:cubicBezTo>
                    <a:cubicBezTo>
                      <a:pt x="94" y="95"/>
                      <a:pt x="89" y="99"/>
                      <a:pt x="85" y="103"/>
                    </a:cubicBezTo>
                    <a:close/>
                    <a:moveTo>
                      <a:pt x="96" y="113"/>
                    </a:moveTo>
                    <a:cubicBezTo>
                      <a:pt x="93" y="111"/>
                      <a:pt x="90" y="109"/>
                      <a:pt x="87" y="109"/>
                    </a:cubicBezTo>
                    <a:cubicBezTo>
                      <a:pt x="88" y="105"/>
                      <a:pt x="93" y="103"/>
                      <a:pt x="97" y="101"/>
                    </a:cubicBezTo>
                    <a:cubicBezTo>
                      <a:pt x="105" y="98"/>
                      <a:pt x="115" y="100"/>
                      <a:pt x="124" y="101"/>
                    </a:cubicBezTo>
                    <a:cubicBezTo>
                      <a:pt x="131" y="102"/>
                      <a:pt x="139" y="104"/>
                      <a:pt x="147" y="106"/>
                    </a:cubicBezTo>
                    <a:cubicBezTo>
                      <a:pt x="149" y="106"/>
                      <a:pt x="150" y="106"/>
                      <a:pt x="152" y="107"/>
                    </a:cubicBezTo>
                    <a:cubicBezTo>
                      <a:pt x="152" y="107"/>
                      <a:pt x="153" y="112"/>
                      <a:pt x="153" y="113"/>
                    </a:cubicBezTo>
                    <a:cubicBezTo>
                      <a:pt x="134" y="113"/>
                      <a:pt x="115" y="113"/>
                      <a:pt x="96" y="1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95" name="Freeform 206"/>
              <p:cNvSpPr/>
              <p:nvPr/>
            </p:nvSpPr>
            <p:spPr bwMode="auto">
              <a:xfrm>
                <a:off x="2420" y="3189"/>
                <a:ext cx="3" cy="2"/>
              </a:xfrm>
              <a:custGeom>
                <a:avLst/>
                <a:gdLst>
                  <a:gd name="T0" fmla="*/ 0 w 3"/>
                  <a:gd name="T1" fmla="*/ 2 h 2"/>
                  <a:gd name="T2" fmla="*/ 3 w 3"/>
                  <a:gd name="T3" fmla="*/ 0 h 2"/>
                  <a:gd name="T4" fmla="*/ 0 w 3"/>
                  <a:gd name="T5" fmla="*/ 2 h 2"/>
                </a:gdLst>
                <a:ahLst/>
                <a:cxnLst>
                  <a:cxn ang="0">
                    <a:pos x="T0" y="T1"/>
                  </a:cxn>
                  <a:cxn ang="0">
                    <a:pos x="T2" y="T3"/>
                  </a:cxn>
                  <a:cxn ang="0">
                    <a:pos x="T4" y="T5"/>
                  </a:cxn>
                </a:cxnLst>
                <a:rect l="0" t="0" r="r" b="b"/>
                <a:pathLst>
                  <a:path w="3" h="2">
                    <a:moveTo>
                      <a:pt x="0" y="2"/>
                    </a:moveTo>
                    <a:lnTo>
                      <a:pt x="3" y="0"/>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96" name="Freeform 207"/>
              <p:cNvSpPr/>
              <p:nvPr/>
            </p:nvSpPr>
            <p:spPr bwMode="auto">
              <a:xfrm>
                <a:off x="2420" y="319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97" name="Freeform 208"/>
              <p:cNvSpPr/>
              <p:nvPr/>
            </p:nvSpPr>
            <p:spPr bwMode="auto">
              <a:xfrm>
                <a:off x="2420" y="319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grpSp>
      </p:grpSp>
      <p:grpSp>
        <p:nvGrpSpPr>
          <p:cNvPr id="132" name="组合 131"/>
          <p:cNvGrpSpPr/>
          <p:nvPr/>
        </p:nvGrpSpPr>
        <p:grpSpPr>
          <a:xfrm>
            <a:off x="988427" y="3396779"/>
            <a:ext cx="1665318" cy="860948"/>
            <a:chOff x="3616333" y="5070670"/>
            <a:chExt cx="2220039" cy="1147577"/>
          </a:xfrm>
        </p:grpSpPr>
        <p:grpSp>
          <p:nvGrpSpPr>
            <p:cNvPr id="133" name="组合 132"/>
            <p:cNvGrpSpPr/>
            <p:nvPr/>
          </p:nvGrpSpPr>
          <p:grpSpPr>
            <a:xfrm>
              <a:off x="3616333" y="5070670"/>
              <a:ext cx="1000117" cy="861773"/>
              <a:chOff x="3521074" y="5204020"/>
              <a:chExt cx="1000117" cy="861773"/>
            </a:xfrm>
          </p:grpSpPr>
          <p:sp>
            <p:nvSpPr>
              <p:cNvPr id="137" name="文本框 91"/>
              <p:cNvSpPr txBox="1"/>
              <p:nvPr/>
            </p:nvSpPr>
            <p:spPr>
              <a:xfrm>
                <a:off x="3521074" y="5204020"/>
                <a:ext cx="1000117" cy="676898"/>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srgbClr val="E3413E"/>
                    </a:solidFill>
                    <a:latin typeface="Impact" panose="020B0806030902050204" pitchFamily="34" charset="0"/>
                    <a:ea typeface="宋体"/>
                  </a:rPr>
                  <a:t>04</a:t>
                </a:r>
                <a:endParaRPr lang="zh-CN" altLang="en-US" sz="2700" dirty="0">
                  <a:solidFill>
                    <a:srgbClr val="E3413E"/>
                  </a:solidFill>
                  <a:latin typeface="Impact" panose="020B0806030902050204" pitchFamily="34" charset="0"/>
                  <a:ea typeface="宋体"/>
                </a:endParaRPr>
              </a:p>
            </p:txBody>
          </p:sp>
          <p:sp>
            <p:nvSpPr>
              <p:cNvPr id="138" name="文本框 92"/>
              <p:cNvSpPr txBox="1"/>
              <p:nvPr/>
            </p:nvSpPr>
            <p:spPr>
              <a:xfrm>
                <a:off x="3595694" y="5778623"/>
                <a:ext cx="824701" cy="287170"/>
              </a:xfrm>
              <a:prstGeom prst="rect">
                <a:avLst/>
              </a:prstGeom>
              <a:noFill/>
            </p:spPr>
            <p:txBody>
              <a:bodyPr wrap="square" rtlCol="0">
                <a:spAutoFit/>
              </a:bodyPr>
              <a:lstStyle/>
              <a:p>
                <a:pPr algn="ctr" defTabSz="685800" fontAlgn="auto">
                  <a:spcBef>
                    <a:spcPts val="0"/>
                  </a:spcBef>
                  <a:spcAft>
                    <a:spcPts val="0"/>
                  </a:spcAft>
                </a:pPr>
                <a:r>
                  <a:rPr lang="en-US" altLang="zh-CN" sz="800" dirty="0">
                    <a:solidFill>
                      <a:srgbClr val="FA783A"/>
                    </a:solidFill>
                    <a:latin typeface="LiHei Pro" panose="020B0500000000000000" pitchFamily="34" charset="-122"/>
                    <a:ea typeface="LiHei Pro" panose="020B0500000000000000" pitchFamily="34" charset="-122"/>
                  </a:rPr>
                  <a:t>OPTION</a:t>
                </a:r>
                <a:endParaRPr lang="zh-CN" altLang="en-US" sz="800" dirty="0">
                  <a:solidFill>
                    <a:srgbClr val="FA783A"/>
                  </a:solidFill>
                  <a:latin typeface="LiHei Pro" panose="020B0500000000000000" pitchFamily="34" charset="-122"/>
                  <a:ea typeface="LiHei Pro" panose="020B0500000000000000" pitchFamily="34" charset="-122"/>
                </a:endParaRPr>
              </a:p>
            </p:txBody>
          </p:sp>
        </p:grpSp>
        <p:grpSp>
          <p:nvGrpSpPr>
            <p:cNvPr id="134" name="组合 133"/>
            <p:cNvGrpSpPr/>
            <p:nvPr/>
          </p:nvGrpSpPr>
          <p:grpSpPr>
            <a:xfrm>
              <a:off x="4317206" y="5191936"/>
              <a:ext cx="1519166" cy="1026311"/>
              <a:chOff x="4420271" y="5132049"/>
              <a:chExt cx="1519166" cy="1026311"/>
            </a:xfrm>
          </p:grpSpPr>
          <p:sp>
            <p:nvSpPr>
              <p:cNvPr id="135" name="文本框 89"/>
              <p:cNvSpPr txBox="1"/>
              <p:nvPr/>
            </p:nvSpPr>
            <p:spPr>
              <a:xfrm>
                <a:off x="4420271" y="5132049"/>
                <a:ext cx="1519166" cy="369218"/>
              </a:xfrm>
              <a:prstGeom prst="rect">
                <a:avLst/>
              </a:prstGeom>
              <a:noFill/>
            </p:spPr>
            <p:txBody>
              <a:bodyPr wrap="square" rtlCol="0">
                <a:spAutoFit/>
              </a:bodyPr>
              <a:lstStyle/>
              <a:p>
                <a:pPr algn="ctr" defTabSz="685800" fontAlgn="auto">
                  <a:spcAft>
                    <a:spcPts val="0"/>
                  </a:spcAft>
                  <a:buFont typeface="Arial" panose="020B0604020202020204" pitchFamily="34" charset="0"/>
                  <a:buNone/>
                </a:pPr>
                <a:r>
                  <a:rPr lang="zh-CN" altLang="en-US" sz="1200" b="1" dirty="0">
                    <a:solidFill>
                      <a:srgbClr val="E3413E"/>
                    </a:solidFill>
                    <a:latin typeface="微软雅黑" panose="020B0503020204020204" pitchFamily="34" charset="-122"/>
                    <a:ea typeface="微软雅黑" panose="020B0503020204020204" pitchFamily="34" charset="-122"/>
                    <a:cs typeface="Arial" panose="020B0604020202020204" pitchFamily="34" charset="0"/>
                  </a:rPr>
                  <a:t>领导力</a:t>
                </a:r>
              </a:p>
            </p:txBody>
          </p:sp>
          <p:sp>
            <p:nvSpPr>
              <p:cNvPr id="136" name="文本框 90"/>
              <p:cNvSpPr txBox="1"/>
              <p:nvPr/>
            </p:nvSpPr>
            <p:spPr>
              <a:xfrm>
                <a:off x="4424521" y="5378900"/>
                <a:ext cx="1393003" cy="779460"/>
              </a:xfrm>
              <a:prstGeom prst="rect">
                <a:avLst/>
              </a:prstGeom>
              <a:noFill/>
            </p:spPr>
            <p:txBody>
              <a:bodyPr wrap="square" rtlCol="0">
                <a:spAutoFit/>
              </a:bodyPr>
              <a:lstStyle/>
              <a:p>
                <a:pPr algn="just" defTabSz="685800" fontAlgn="auto">
                  <a:spcBef>
                    <a:spcPts val="0"/>
                  </a:spcBef>
                  <a:spcAft>
                    <a:spcPts val="0"/>
                  </a:spcAft>
                </a:pPr>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中国</a:t>
                </a:r>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rPr>
                  <a:t>最大的原创</a:t>
                </a:r>
                <a:r>
                  <a:rPr lang="en-US" altLang="zh-CN" sz="8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rPr>
                  <a:t>素材站有中国最强的</a:t>
                </a:r>
                <a:r>
                  <a:rPr lang="en-US" altLang="zh-CN" sz="8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rPr>
                  <a:t>制作团队</a:t>
                </a:r>
              </a:p>
            </p:txBody>
          </p:sp>
        </p:grpSp>
      </p:grpSp>
      <p:grpSp>
        <p:nvGrpSpPr>
          <p:cNvPr id="139" name="组合 138"/>
          <p:cNvGrpSpPr/>
          <p:nvPr/>
        </p:nvGrpSpPr>
        <p:grpSpPr>
          <a:xfrm>
            <a:off x="1978856" y="2460672"/>
            <a:ext cx="1665318" cy="823603"/>
            <a:chOff x="3616333" y="5120447"/>
            <a:chExt cx="2220039" cy="1097800"/>
          </a:xfrm>
        </p:grpSpPr>
        <p:grpSp>
          <p:nvGrpSpPr>
            <p:cNvPr id="140" name="组合 139"/>
            <p:cNvGrpSpPr/>
            <p:nvPr/>
          </p:nvGrpSpPr>
          <p:grpSpPr>
            <a:xfrm>
              <a:off x="3616333" y="5120447"/>
              <a:ext cx="1000117" cy="811997"/>
              <a:chOff x="3521074" y="5253797"/>
              <a:chExt cx="1000117" cy="811997"/>
            </a:xfrm>
          </p:grpSpPr>
          <p:sp>
            <p:nvSpPr>
              <p:cNvPr id="144" name="文本框 98"/>
              <p:cNvSpPr txBox="1"/>
              <p:nvPr/>
            </p:nvSpPr>
            <p:spPr>
              <a:xfrm>
                <a:off x="3521074" y="5253797"/>
                <a:ext cx="1000117" cy="676899"/>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srgbClr val="E3413E"/>
                    </a:solidFill>
                    <a:latin typeface="Impact" panose="020B0806030902050204" pitchFamily="34" charset="0"/>
                    <a:ea typeface="宋体"/>
                  </a:rPr>
                  <a:t>02</a:t>
                </a:r>
                <a:endParaRPr lang="zh-CN" altLang="en-US" sz="2700" dirty="0">
                  <a:solidFill>
                    <a:srgbClr val="E3413E"/>
                  </a:solidFill>
                  <a:latin typeface="Impact" panose="020B0806030902050204" pitchFamily="34" charset="0"/>
                  <a:ea typeface="宋体"/>
                </a:endParaRPr>
              </a:p>
            </p:txBody>
          </p:sp>
          <p:sp>
            <p:nvSpPr>
              <p:cNvPr id="145" name="文本框 99"/>
              <p:cNvSpPr txBox="1"/>
              <p:nvPr/>
            </p:nvSpPr>
            <p:spPr>
              <a:xfrm>
                <a:off x="3523274" y="5778624"/>
                <a:ext cx="901923" cy="287170"/>
              </a:xfrm>
              <a:prstGeom prst="rect">
                <a:avLst/>
              </a:prstGeom>
              <a:noFill/>
            </p:spPr>
            <p:txBody>
              <a:bodyPr wrap="square" rtlCol="0">
                <a:spAutoFit/>
              </a:bodyPr>
              <a:lstStyle/>
              <a:p>
                <a:pPr algn="ctr" defTabSz="685800" fontAlgn="auto">
                  <a:spcBef>
                    <a:spcPts val="0"/>
                  </a:spcBef>
                  <a:spcAft>
                    <a:spcPts val="0"/>
                  </a:spcAft>
                </a:pPr>
                <a:r>
                  <a:rPr lang="en-US" altLang="zh-CN" sz="800" dirty="0">
                    <a:solidFill>
                      <a:srgbClr val="E3413E"/>
                    </a:solidFill>
                    <a:latin typeface="LiHei Pro" panose="020B0500000000000000" pitchFamily="34" charset="-122"/>
                    <a:ea typeface="LiHei Pro" panose="020B0500000000000000" pitchFamily="34" charset="-122"/>
                  </a:rPr>
                  <a:t>OPTION</a:t>
                </a:r>
                <a:endParaRPr lang="zh-CN" altLang="en-US" sz="800" dirty="0">
                  <a:solidFill>
                    <a:srgbClr val="E3413E"/>
                  </a:solidFill>
                  <a:latin typeface="LiHei Pro" panose="020B0500000000000000" pitchFamily="34" charset="-122"/>
                  <a:ea typeface="LiHei Pro" panose="020B0500000000000000" pitchFamily="34" charset="-122"/>
                </a:endParaRPr>
              </a:p>
            </p:txBody>
          </p:sp>
        </p:grpSp>
        <p:grpSp>
          <p:nvGrpSpPr>
            <p:cNvPr id="141" name="组合 140"/>
            <p:cNvGrpSpPr/>
            <p:nvPr/>
          </p:nvGrpSpPr>
          <p:grpSpPr>
            <a:xfrm>
              <a:off x="4317206" y="5191936"/>
              <a:ext cx="1519166" cy="1026311"/>
              <a:chOff x="4420271" y="5132049"/>
              <a:chExt cx="1519166" cy="1026311"/>
            </a:xfrm>
          </p:grpSpPr>
          <p:sp>
            <p:nvSpPr>
              <p:cNvPr id="142" name="文本框 96"/>
              <p:cNvSpPr txBox="1"/>
              <p:nvPr/>
            </p:nvSpPr>
            <p:spPr>
              <a:xfrm>
                <a:off x="4420271" y="5132049"/>
                <a:ext cx="1519166" cy="369218"/>
              </a:xfrm>
              <a:prstGeom prst="rect">
                <a:avLst/>
              </a:prstGeom>
              <a:noFill/>
            </p:spPr>
            <p:txBody>
              <a:bodyPr wrap="square" rtlCol="0">
                <a:spAutoFit/>
              </a:bodyPr>
              <a:lstStyle/>
              <a:p>
                <a:pPr algn="ctr" defTabSz="685800" fontAlgn="auto">
                  <a:spcAft>
                    <a:spcPts val="0"/>
                  </a:spcAft>
                  <a:buFont typeface="Arial" panose="020B0604020202020204" pitchFamily="34" charset="0"/>
                  <a:buNone/>
                </a:pPr>
                <a:r>
                  <a:rPr lang="zh-CN" altLang="en-US" sz="1200" b="1" dirty="0" smtClean="0">
                    <a:solidFill>
                      <a:srgbClr val="E3413E"/>
                    </a:solidFill>
                    <a:latin typeface="微软雅黑" panose="020B0503020204020204" pitchFamily="34" charset="-122"/>
                    <a:ea typeface="微软雅黑" panose="020B0503020204020204" pitchFamily="34" charset="-122"/>
                    <a:cs typeface="Arial" panose="020B0604020202020204" pitchFamily="34" charset="0"/>
                  </a:rPr>
                  <a:t>执行力</a:t>
                </a:r>
                <a:endParaRPr lang="zh-CN" altLang="en-US" sz="1200" b="1" dirty="0">
                  <a:solidFill>
                    <a:srgbClr val="E3413E"/>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43" name="文本框 97"/>
              <p:cNvSpPr txBox="1"/>
              <p:nvPr/>
            </p:nvSpPr>
            <p:spPr>
              <a:xfrm>
                <a:off x="4424521" y="5378900"/>
                <a:ext cx="1393003" cy="779460"/>
              </a:xfrm>
              <a:prstGeom prst="rect">
                <a:avLst/>
              </a:prstGeom>
              <a:noFill/>
            </p:spPr>
            <p:txBody>
              <a:bodyPr wrap="square" rtlCol="0">
                <a:spAutoFit/>
              </a:bodyPr>
              <a:lstStyle/>
              <a:p>
                <a:pPr algn="just" defTabSz="685800" fontAlgn="auto">
                  <a:spcBef>
                    <a:spcPts val="0"/>
                  </a:spcBef>
                  <a:spcAft>
                    <a:spcPts val="0"/>
                  </a:spcAft>
                </a:pPr>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中国</a:t>
                </a:r>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rPr>
                  <a:t>最大的原创</a:t>
                </a:r>
                <a:r>
                  <a:rPr lang="en-US" altLang="zh-CN" sz="8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rPr>
                  <a:t>素材站有中国最强的</a:t>
                </a:r>
                <a:r>
                  <a:rPr lang="en-US" altLang="zh-CN" sz="8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rPr>
                  <a:t>制作团队</a:t>
                </a:r>
              </a:p>
            </p:txBody>
          </p:sp>
        </p:grpSp>
      </p:grpSp>
      <p:grpSp>
        <p:nvGrpSpPr>
          <p:cNvPr id="146" name="组合 145"/>
          <p:cNvGrpSpPr/>
          <p:nvPr/>
        </p:nvGrpSpPr>
        <p:grpSpPr>
          <a:xfrm>
            <a:off x="3708698" y="1380553"/>
            <a:ext cx="1665318" cy="836090"/>
            <a:chOff x="3616333" y="5103803"/>
            <a:chExt cx="2220039" cy="1114444"/>
          </a:xfrm>
        </p:grpSpPr>
        <p:grpSp>
          <p:nvGrpSpPr>
            <p:cNvPr id="147" name="组合 146"/>
            <p:cNvGrpSpPr/>
            <p:nvPr/>
          </p:nvGrpSpPr>
          <p:grpSpPr>
            <a:xfrm>
              <a:off x="3616333" y="5103803"/>
              <a:ext cx="1000117" cy="828640"/>
              <a:chOff x="3521074" y="5237153"/>
              <a:chExt cx="1000117" cy="828640"/>
            </a:xfrm>
          </p:grpSpPr>
          <p:sp>
            <p:nvSpPr>
              <p:cNvPr id="151" name="文本框 105"/>
              <p:cNvSpPr txBox="1"/>
              <p:nvPr/>
            </p:nvSpPr>
            <p:spPr>
              <a:xfrm>
                <a:off x="3521074" y="5237153"/>
                <a:ext cx="1000117" cy="676899"/>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srgbClr val="E3413E"/>
                    </a:solidFill>
                    <a:latin typeface="Impact" panose="020B0806030902050204" pitchFamily="34" charset="0"/>
                    <a:ea typeface="宋体"/>
                  </a:rPr>
                  <a:t>01</a:t>
                </a:r>
                <a:endParaRPr lang="zh-CN" altLang="en-US" sz="2700" dirty="0">
                  <a:solidFill>
                    <a:srgbClr val="E3413E"/>
                  </a:solidFill>
                  <a:latin typeface="Impact" panose="020B0806030902050204" pitchFamily="34" charset="0"/>
                  <a:ea typeface="宋体"/>
                </a:endParaRPr>
              </a:p>
            </p:txBody>
          </p:sp>
          <p:sp>
            <p:nvSpPr>
              <p:cNvPr id="152" name="文本框 106"/>
              <p:cNvSpPr txBox="1"/>
              <p:nvPr/>
            </p:nvSpPr>
            <p:spPr>
              <a:xfrm>
                <a:off x="3537221" y="5778623"/>
                <a:ext cx="918718" cy="287170"/>
              </a:xfrm>
              <a:prstGeom prst="rect">
                <a:avLst/>
              </a:prstGeom>
              <a:noFill/>
            </p:spPr>
            <p:txBody>
              <a:bodyPr wrap="square" rtlCol="0">
                <a:spAutoFit/>
              </a:bodyPr>
              <a:lstStyle/>
              <a:p>
                <a:pPr algn="ctr" defTabSz="685800" fontAlgn="auto">
                  <a:spcBef>
                    <a:spcPts val="0"/>
                  </a:spcBef>
                  <a:spcAft>
                    <a:spcPts val="0"/>
                  </a:spcAft>
                </a:pPr>
                <a:r>
                  <a:rPr lang="en-US" altLang="zh-CN" sz="800" dirty="0">
                    <a:solidFill>
                      <a:srgbClr val="E3413E"/>
                    </a:solidFill>
                    <a:latin typeface="LiHei Pro" panose="020B0500000000000000" pitchFamily="34" charset="-122"/>
                    <a:ea typeface="LiHei Pro" panose="020B0500000000000000" pitchFamily="34" charset="-122"/>
                  </a:rPr>
                  <a:t>OPTION</a:t>
                </a:r>
                <a:endParaRPr lang="zh-CN" altLang="en-US" sz="800" dirty="0">
                  <a:solidFill>
                    <a:srgbClr val="E3413E"/>
                  </a:solidFill>
                  <a:latin typeface="LiHei Pro" panose="020B0500000000000000" pitchFamily="34" charset="-122"/>
                  <a:ea typeface="LiHei Pro" panose="020B0500000000000000" pitchFamily="34" charset="-122"/>
                </a:endParaRPr>
              </a:p>
            </p:txBody>
          </p:sp>
        </p:grpSp>
        <p:grpSp>
          <p:nvGrpSpPr>
            <p:cNvPr id="148" name="组合 147"/>
            <p:cNvGrpSpPr/>
            <p:nvPr/>
          </p:nvGrpSpPr>
          <p:grpSpPr>
            <a:xfrm>
              <a:off x="4317206" y="5191936"/>
              <a:ext cx="1519166" cy="1026311"/>
              <a:chOff x="4420271" y="5132049"/>
              <a:chExt cx="1519166" cy="1026311"/>
            </a:xfrm>
          </p:grpSpPr>
          <p:sp>
            <p:nvSpPr>
              <p:cNvPr id="149" name="文本框 103"/>
              <p:cNvSpPr txBox="1"/>
              <p:nvPr/>
            </p:nvSpPr>
            <p:spPr>
              <a:xfrm>
                <a:off x="4420271" y="5132049"/>
                <a:ext cx="1519166" cy="369218"/>
              </a:xfrm>
              <a:prstGeom prst="rect">
                <a:avLst/>
              </a:prstGeom>
              <a:noFill/>
            </p:spPr>
            <p:txBody>
              <a:bodyPr wrap="square" rtlCol="0">
                <a:spAutoFit/>
              </a:bodyPr>
              <a:lstStyle/>
              <a:p>
                <a:pPr algn="ctr" defTabSz="685800" fontAlgn="auto">
                  <a:spcAft>
                    <a:spcPts val="0"/>
                  </a:spcAft>
                  <a:buFont typeface="Arial" panose="020B0604020202020204" pitchFamily="34" charset="0"/>
                  <a:buNone/>
                </a:pPr>
                <a:r>
                  <a:rPr lang="zh-CN" altLang="en-US" sz="1200" b="1" dirty="0" smtClean="0">
                    <a:solidFill>
                      <a:srgbClr val="E3413E"/>
                    </a:solidFill>
                    <a:latin typeface="微软雅黑" panose="020B0503020204020204" pitchFamily="34" charset="-122"/>
                    <a:ea typeface="微软雅黑" panose="020B0503020204020204" pitchFamily="34" charset="-122"/>
                    <a:cs typeface="Arial" panose="020B0604020202020204" pitchFamily="34" charset="0"/>
                  </a:rPr>
                  <a:t>团队合作</a:t>
                </a:r>
                <a:endParaRPr lang="zh-CN" altLang="en-US" sz="1200" b="1" dirty="0">
                  <a:solidFill>
                    <a:srgbClr val="E3413E"/>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0" name="文本框 104"/>
              <p:cNvSpPr txBox="1"/>
              <p:nvPr/>
            </p:nvSpPr>
            <p:spPr>
              <a:xfrm>
                <a:off x="4424521" y="5378900"/>
                <a:ext cx="1393003" cy="779460"/>
              </a:xfrm>
              <a:prstGeom prst="rect">
                <a:avLst/>
              </a:prstGeom>
              <a:noFill/>
            </p:spPr>
            <p:txBody>
              <a:bodyPr wrap="square" rtlCol="0">
                <a:spAutoFit/>
              </a:bodyPr>
              <a:lstStyle/>
              <a:p>
                <a:pPr algn="just" defTabSz="685800" fontAlgn="auto">
                  <a:spcBef>
                    <a:spcPts val="0"/>
                  </a:spcBef>
                  <a:spcAft>
                    <a:spcPts val="0"/>
                  </a:spcAft>
                </a:pPr>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中国</a:t>
                </a:r>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rPr>
                  <a:t>最大的原创</a:t>
                </a:r>
                <a:r>
                  <a:rPr lang="en-US" altLang="zh-CN" sz="8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rPr>
                  <a:t>素材站有中国最强的</a:t>
                </a:r>
                <a:r>
                  <a:rPr lang="en-US" altLang="zh-CN" sz="8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rPr>
                  <a:t>制作团队</a:t>
                </a:r>
              </a:p>
            </p:txBody>
          </p:sp>
        </p:grpSp>
      </p:grpSp>
      <p:grpSp>
        <p:nvGrpSpPr>
          <p:cNvPr id="153" name="组合 152"/>
          <p:cNvGrpSpPr/>
          <p:nvPr/>
        </p:nvGrpSpPr>
        <p:grpSpPr>
          <a:xfrm>
            <a:off x="5550830" y="2460672"/>
            <a:ext cx="1665318" cy="823603"/>
            <a:chOff x="3616333" y="5120447"/>
            <a:chExt cx="2220039" cy="1097800"/>
          </a:xfrm>
        </p:grpSpPr>
        <p:grpSp>
          <p:nvGrpSpPr>
            <p:cNvPr id="154" name="组合 153"/>
            <p:cNvGrpSpPr/>
            <p:nvPr/>
          </p:nvGrpSpPr>
          <p:grpSpPr>
            <a:xfrm>
              <a:off x="3616333" y="5120447"/>
              <a:ext cx="1000117" cy="811997"/>
              <a:chOff x="3521074" y="5253797"/>
              <a:chExt cx="1000117" cy="811997"/>
            </a:xfrm>
          </p:grpSpPr>
          <p:sp>
            <p:nvSpPr>
              <p:cNvPr id="158" name="文本框 112"/>
              <p:cNvSpPr txBox="1"/>
              <p:nvPr/>
            </p:nvSpPr>
            <p:spPr>
              <a:xfrm>
                <a:off x="3521074" y="5253797"/>
                <a:ext cx="1000117" cy="676899"/>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srgbClr val="E3413E"/>
                    </a:solidFill>
                    <a:latin typeface="Impact" panose="020B0806030902050204" pitchFamily="34" charset="0"/>
                    <a:ea typeface="宋体"/>
                  </a:rPr>
                  <a:t>03</a:t>
                </a:r>
                <a:endParaRPr lang="zh-CN" altLang="en-US" sz="2700" dirty="0">
                  <a:solidFill>
                    <a:srgbClr val="E3413E"/>
                  </a:solidFill>
                  <a:latin typeface="Impact" panose="020B0806030902050204" pitchFamily="34" charset="0"/>
                  <a:ea typeface="宋体"/>
                </a:endParaRPr>
              </a:p>
            </p:txBody>
          </p:sp>
          <p:sp>
            <p:nvSpPr>
              <p:cNvPr id="159" name="文本框 113"/>
              <p:cNvSpPr txBox="1"/>
              <p:nvPr/>
            </p:nvSpPr>
            <p:spPr>
              <a:xfrm>
                <a:off x="3600414" y="5778624"/>
                <a:ext cx="824701" cy="287170"/>
              </a:xfrm>
              <a:prstGeom prst="rect">
                <a:avLst/>
              </a:prstGeom>
              <a:noFill/>
            </p:spPr>
            <p:txBody>
              <a:bodyPr wrap="square" rtlCol="0">
                <a:spAutoFit/>
              </a:bodyPr>
              <a:lstStyle/>
              <a:p>
                <a:pPr algn="ctr" defTabSz="685800" fontAlgn="auto">
                  <a:spcBef>
                    <a:spcPts val="0"/>
                  </a:spcBef>
                  <a:spcAft>
                    <a:spcPts val="0"/>
                  </a:spcAft>
                </a:pPr>
                <a:r>
                  <a:rPr lang="en-US" altLang="zh-CN" sz="800" dirty="0">
                    <a:solidFill>
                      <a:srgbClr val="E3413E"/>
                    </a:solidFill>
                    <a:latin typeface="LiHei Pro" panose="020B0500000000000000" pitchFamily="34" charset="-122"/>
                    <a:ea typeface="LiHei Pro" panose="020B0500000000000000" pitchFamily="34" charset="-122"/>
                  </a:rPr>
                  <a:t>OPTION</a:t>
                </a:r>
                <a:endParaRPr lang="zh-CN" altLang="en-US" sz="800" dirty="0">
                  <a:solidFill>
                    <a:srgbClr val="E3413E"/>
                  </a:solidFill>
                  <a:latin typeface="LiHei Pro" panose="020B0500000000000000" pitchFamily="34" charset="-122"/>
                  <a:ea typeface="LiHei Pro" panose="020B0500000000000000" pitchFamily="34" charset="-122"/>
                </a:endParaRPr>
              </a:p>
            </p:txBody>
          </p:sp>
        </p:grpSp>
        <p:grpSp>
          <p:nvGrpSpPr>
            <p:cNvPr id="155" name="组合 154"/>
            <p:cNvGrpSpPr/>
            <p:nvPr/>
          </p:nvGrpSpPr>
          <p:grpSpPr>
            <a:xfrm>
              <a:off x="4317206" y="5191936"/>
              <a:ext cx="1519166" cy="1026311"/>
              <a:chOff x="4420271" y="5132049"/>
              <a:chExt cx="1519166" cy="1026311"/>
            </a:xfrm>
          </p:grpSpPr>
          <p:sp>
            <p:nvSpPr>
              <p:cNvPr id="156" name="文本框 110"/>
              <p:cNvSpPr txBox="1"/>
              <p:nvPr/>
            </p:nvSpPr>
            <p:spPr>
              <a:xfrm>
                <a:off x="4420271" y="5132049"/>
                <a:ext cx="1519166" cy="369218"/>
              </a:xfrm>
              <a:prstGeom prst="rect">
                <a:avLst/>
              </a:prstGeom>
              <a:noFill/>
            </p:spPr>
            <p:txBody>
              <a:bodyPr wrap="square" rtlCol="0">
                <a:spAutoFit/>
              </a:bodyPr>
              <a:lstStyle/>
              <a:p>
                <a:pPr algn="ctr" defTabSz="685800" fontAlgn="auto">
                  <a:spcAft>
                    <a:spcPts val="0"/>
                  </a:spcAft>
                  <a:buFont typeface="Arial" panose="020B0604020202020204" pitchFamily="34" charset="0"/>
                  <a:buNone/>
                </a:pPr>
                <a:r>
                  <a:rPr lang="zh-CN" altLang="en-US" sz="1200" b="1" dirty="0">
                    <a:solidFill>
                      <a:srgbClr val="E3413E"/>
                    </a:solidFill>
                    <a:latin typeface="微软雅黑" panose="020B0503020204020204" pitchFamily="34" charset="-122"/>
                    <a:ea typeface="微软雅黑" panose="020B0503020204020204" pitchFamily="34" charset="-122"/>
                    <a:cs typeface="Arial" panose="020B0604020202020204" pitchFamily="34" charset="0"/>
                  </a:rPr>
                  <a:t>协调能力</a:t>
                </a:r>
              </a:p>
            </p:txBody>
          </p:sp>
          <p:sp>
            <p:nvSpPr>
              <p:cNvPr id="157" name="文本框 111"/>
              <p:cNvSpPr txBox="1"/>
              <p:nvPr/>
            </p:nvSpPr>
            <p:spPr>
              <a:xfrm>
                <a:off x="4424521" y="5378900"/>
                <a:ext cx="1393003" cy="779460"/>
              </a:xfrm>
              <a:prstGeom prst="rect">
                <a:avLst/>
              </a:prstGeom>
              <a:noFill/>
            </p:spPr>
            <p:txBody>
              <a:bodyPr wrap="square" rtlCol="0">
                <a:spAutoFit/>
              </a:bodyPr>
              <a:lstStyle/>
              <a:p>
                <a:pPr algn="just" defTabSz="685800" fontAlgn="auto">
                  <a:spcBef>
                    <a:spcPts val="0"/>
                  </a:spcBef>
                  <a:spcAft>
                    <a:spcPts val="0"/>
                  </a:spcAft>
                </a:pPr>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中国</a:t>
                </a:r>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rPr>
                  <a:t>最大的原创</a:t>
                </a:r>
                <a:r>
                  <a:rPr lang="en-US" altLang="zh-CN" sz="8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rPr>
                  <a:t>素材站有中国最强的</a:t>
                </a:r>
                <a:r>
                  <a:rPr lang="en-US" altLang="zh-CN" sz="8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rPr>
                  <a:t>制作团队</a:t>
                </a:r>
              </a:p>
            </p:txBody>
          </p:sp>
        </p:grpSp>
      </p:grpSp>
      <p:grpSp>
        <p:nvGrpSpPr>
          <p:cNvPr id="160" name="组合 159"/>
          <p:cNvGrpSpPr/>
          <p:nvPr/>
        </p:nvGrpSpPr>
        <p:grpSpPr>
          <a:xfrm>
            <a:off x="6361137" y="3468786"/>
            <a:ext cx="1665318" cy="788939"/>
            <a:chOff x="3616333" y="5166652"/>
            <a:chExt cx="2220039" cy="1051595"/>
          </a:xfrm>
        </p:grpSpPr>
        <p:grpSp>
          <p:nvGrpSpPr>
            <p:cNvPr id="161" name="组合 160"/>
            <p:cNvGrpSpPr/>
            <p:nvPr/>
          </p:nvGrpSpPr>
          <p:grpSpPr>
            <a:xfrm>
              <a:off x="3616333" y="5166652"/>
              <a:ext cx="1000117" cy="929886"/>
              <a:chOff x="3521074" y="5300002"/>
              <a:chExt cx="1000117" cy="929886"/>
            </a:xfrm>
          </p:grpSpPr>
          <p:sp>
            <p:nvSpPr>
              <p:cNvPr id="165" name="文本框 119"/>
              <p:cNvSpPr txBox="1"/>
              <p:nvPr/>
            </p:nvSpPr>
            <p:spPr>
              <a:xfrm>
                <a:off x="3521074" y="5300002"/>
                <a:ext cx="1000117" cy="676899"/>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srgbClr val="E3413E"/>
                    </a:solidFill>
                    <a:latin typeface="Impact" panose="020B0806030902050204" pitchFamily="34" charset="0"/>
                    <a:ea typeface="宋体"/>
                  </a:rPr>
                  <a:t>05</a:t>
                </a:r>
                <a:endParaRPr lang="zh-CN" altLang="en-US" sz="2700" dirty="0">
                  <a:solidFill>
                    <a:srgbClr val="E3413E"/>
                  </a:solidFill>
                  <a:latin typeface="Impact" panose="020B0806030902050204" pitchFamily="34" charset="0"/>
                  <a:ea typeface="宋体"/>
                </a:endParaRPr>
              </a:p>
            </p:txBody>
          </p:sp>
          <p:sp>
            <p:nvSpPr>
              <p:cNvPr id="166" name="文本框 120"/>
              <p:cNvSpPr txBox="1"/>
              <p:nvPr/>
            </p:nvSpPr>
            <p:spPr>
              <a:xfrm>
                <a:off x="3696490" y="5778622"/>
                <a:ext cx="673100" cy="451266"/>
              </a:xfrm>
              <a:prstGeom prst="rect">
                <a:avLst/>
              </a:prstGeom>
              <a:noFill/>
            </p:spPr>
            <p:txBody>
              <a:bodyPr wrap="square" rtlCol="0">
                <a:spAutoFit/>
              </a:bodyPr>
              <a:lstStyle/>
              <a:p>
                <a:pPr algn="ctr" defTabSz="685800" fontAlgn="auto">
                  <a:spcBef>
                    <a:spcPts val="0"/>
                  </a:spcBef>
                  <a:spcAft>
                    <a:spcPts val="0"/>
                  </a:spcAft>
                </a:pPr>
                <a:r>
                  <a:rPr lang="en-US" altLang="zh-CN" sz="800" dirty="0">
                    <a:solidFill>
                      <a:srgbClr val="E3413E"/>
                    </a:solidFill>
                    <a:latin typeface="LiHei Pro" panose="020B0500000000000000" pitchFamily="34" charset="-122"/>
                    <a:ea typeface="LiHei Pro" panose="020B0500000000000000" pitchFamily="34" charset="-122"/>
                  </a:rPr>
                  <a:t>OPTION</a:t>
                </a:r>
                <a:endParaRPr lang="zh-CN" altLang="en-US" sz="800" dirty="0">
                  <a:solidFill>
                    <a:srgbClr val="E3413E"/>
                  </a:solidFill>
                  <a:latin typeface="LiHei Pro" panose="020B0500000000000000" pitchFamily="34" charset="-122"/>
                  <a:ea typeface="LiHei Pro" panose="020B0500000000000000" pitchFamily="34" charset="-122"/>
                </a:endParaRPr>
              </a:p>
            </p:txBody>
          </p:sp>
        </p:grpSp>
        <p:grpSp>
          <p:nvGrpSpPr>
            <p:cNvPr id="162" name="组合 161"/>
            <p:cNvGrpSpPr/>
            <p:nvPr/>
          </p:nvGrpSpPr>
          <p:grpSpPr>
            <a:xfrm>
              <a:off x="4317206" y="5191936"/>
              <a:ext cx="1519166" cy="1026311"/>
              <a:chOff x="4420271" y="5132049"/>
              <a:chExt cx="1519166" cy="1026311"/>
            </a:xfrm>
          </p:grpSpPr>
          <p:sp>
            <p:nvSpPr>
              <p:cNvPr id="163" name="文本框 117"/>
              <p:cNvSpPr txBox="1"/>
              <p:nvPr/>
            </p:nvSpPr>
            <p:spPr>
              <a:xfrm>
                <a:off x="4420271" y="5132049"/>
                <a:ext cx="1519166" cy="369218"/>
              </a:xfrm>
              <a:prstGeom prst="rect">
                <a:avLst/>
              </a:prstGeom>
              <a:noFill/>
            </p:spPr>
            <p:txBody>
              <a:bodyPr wrap="square" rtlCol="0">
                <a:spAutoFit/>
              </a:bodyPr>
              <a:lstStyle/>
              <a:p>
                <a:pPr algn="ctr" defTabSz="685800" fontAlgn="auto">
                  <a:spcAft>
                    <a:spcPts val="0"/>
                  </a:spcAft>
                  <a:buFont typeface="Arial" panose="020B0604020202020204" pitchFamily="34" charset="0"/>
                  <a:buNone/>
                </a:pPr>
                <a:r>
                  <a:rPr lang="zh-CN" altLang="en-US" sz="1200" b="1" dirty="0">
                    <a:solidFill>
                      <a:srgbClr val="E3413E"/>
                    </a:solidFill>
                    <a:latin typeface="微软雅黑" panose="020B0503020204020204" pitchFamily="34" charset="-122"/>
                    <a:ea typeface="微软雅黑" panose="020B0503020204020204" pitchFamily="34" charset="-122"/>
                    <a:cs typeface="Arial" panose="020B0604020202020204" pitchFamily="34" charset="0"/>
                  </a:rPr>
                  <a:t>创新合作</a:t>
                </a:r>
              </a:p>
            </p:txBody>
          </p:sp>
          <p:sp>
            <p:nvSpPr>
              <p:cNvPr id="164" name="文本框 118"/>
              <p:cNvSpPr txBox="1"/>
              <p:nvPr/>
            </p:nvSpPr>
            <p:spPr>
              <a:xfrm>
                <a:off x="4424521" y="5378900"/>
                <a:ext cx="1393003" cy="779460"/>
              </a:xfrm>
              <a:prstGeom prst="rect">
                <a:avLst/>
              </a:prstGeom>
              <a:noFill/>
            </p:spPr>
            <p:txBody>
              <a:bodyPr wrap="square" rtlCol="0">
                <a:spAutoFit/>
              </a:bodyPr>
              <a:lstStyle/>
              <a:p>
                <a:pPr algn="just" defTabSz="685800" fontAlgn="auto">
                  <a:spcBef>
                    <a:spcPts val="0"/>
                  </a:spcBef>
                  <a:spcAft>
                    <a:spcPts val="0"/>
                  </a:spcAft>
                </a:pPr>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中国</a:t>
                </a:r>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rPr>
                  <a:t>最大的原创</a:t>
                </a:r>
                <a:r>
                  <a:rPr lang="en-US" altLang="zh-CN" sz="8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rPr>
                  <a:t>素材站有中国最强的</a:t>
                </a:r>
                <a:r>
                  <a:rPr lang="en-US" altLang="zh-CN" sz="8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rPr>
                  <a:t>制作团队</a:t>
                </a:r>
              </a:p>
            </p:txBody>
          </p:sp>
        </p:grpSp>
      </p:grpSp>
      <p:sp>
        <p:nvSpPr>
          <p:cNvPr id="167" name="矩形 166"/>
          <p:cNvSpPr/>
          <p:nvPr/>
        </p:nvSpPr>
        <p:spPr>
          <a:xfrm>
            <a:off x="3815740" y="4378329"/>
            <a:ext cx="1549142" cy="725840"/>
          </a:xfrm>
          <a:prstGeom prst="rect">
            <a:avLst/>
          </a:prstGeom>
        </p:spPr>
        <p:txBody>
          <a:bodyPr wrap="none" lIns="68580" tIns="34290" rIns="68580" bIns="34290">
            <a:spAutoFit/>
          </a:bodyPr>
          <a:lstStyle/>
          <a:p>
            <a:pPr algn="ctr" defTabSz="685800" fontAlgn="auto">
              <a:spcAft>
                <a:spcPts val="0"/>
              </a:spcAft>
              <a:buFont typeface="Arial" panose="020B0604020202020204" pitchFamily="34" charset="0"/>
              <a:buNone/>
            </a:pPr>
            <a:r>
              <a:rPr lang="zh-CN" altLang="en-US" sz="1400" b="1" dirty="0" smtClean="0">
                <a:solidFill>
                  <a:srgbClr val="EC6C3E"/>
                </a:solidFill>
                <a:latin typeface="微软雅黑" panose="020B0503020204020204" pitchFamily="34" charset="-122"/>
                <a:ea typeface="微软雅黑" panose="020B0503020204020204" pitchFamily="34" charset="-122"/>
                <a:cs typeface="Arial" panose="020B0604020202020204" pitchFamily="34" charset="0"/>
              </a:rPr>
              <a:t>核心竞争力</a:t>
            </a:r>
          </a:p>
          <a:p>
            <a:pPr algn="ctr" defTabSz="685800" fontAlgn="auto">
              <a:spcBef>
                <a:spcPts val="375"/>
              </a:spcBef>
              <a:spcAft>
                <a:spcPts val="0"/>
              </a:spcAft>
              <a:defRPr/>
            </a:pPr>
            <a:r>
              <a:rPr lang="zh-CN" altLang="en-US" sz="1100" kern="100" dirty="0">
                <a:solidFill>
                  <a:srgbClr val="EC6C3E"/>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100" kern="100" dirty="0">
              <a:solidFill>
                <a:srgbClr val="EC6C3E"/>
              </a:solidFill>
              <a:latin typeface="Impact MT Std" pitchFamily="34" charset="0"/>
              <a:ea typeface="微软雅黑" panose="020B0503020204020204" pitchFamily="34" charset="-122"/>
              <a:cs typeface="Times New Roman" panose="02020603050405020304" pitchFamily="18" charset="0"/>
            </a:endParaRPr>
          </a:p>
          <a:p>
            <a:pPr algn="ctr" defTabSz="685800" fontAlgn="auto">
              <a:spcBef>
                <a:spcPts val="375"/>
              </a:spcBef>
              <a:spcAft>
                <a:spcPts val="0"/>
              </a:spcAft>
              <a:defRPr/>
            </a:pPr>
            <a:r>
              <a:rPr lang="zh-CN" altLang="en-US" sz="1100" kern="100" dirty="0">
                <a:solidFill>
                  <a:srgbClr val="EC6C3E"/>
                </a:solidFill>
                <a:latin typeface="Impact MT Std" pitchFamily="34" charset="0"/>
                <a:ea typeface="微软雅黑" panose="020B0503020204020204" pitchFamily="34" charset="-122"/>
                <a:cs typeface="Times New Roman" panose="02020603050405020304" pitchFamily="18" charset="0"/>
              </a:rPr>
              <a:t>和详细信息。</a:t>
            </a:r>
          </a:p>
        </p:txBody>
      </p:sp>
    </p:spTree>
    <p:extLst>
      <p:ext uri="{BB962C8B-B14F-4D97-AF65-F5344CB8AC3E}">
        <p14:creationId xmlns:p14="http://schemas.microsoft.com/office/powerpoint/2010/main" val="73658901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1000"/>
                                            <p:tgtEl>
                                              <p:spTgt spid="85"/>
                                            </p:tgtEl>
                                          </p:cBhvr>
                                        </p:animEffect>
                                        <p:anim calcmode="lin" valueType="num">
                                          <p:cBhvr>
                                            <p:cTn id="8" dur="1000" fill="hold"/>
                                            <p:tgtEl>
                                              <p:spTgt spid="85"/>
                                            </p:tgtEl>
                                            <p:attrNameLst>
                                              <p:attrName>ppt_x</p:attrName>
                                            </p:attrNameLst>
                                          </p:cBhvr>
                                          <p:tavLst>
                                            <p:tav tm="0">
                                              <p:val>
                                                <p:strVal val="#ppt_x"/>
                                              </p:val>
                                            </p:tav>
                                            <p:tav tm="100000">
                                              <p:val>
                                                <p:strVal val="#ppt_x"/>
                                              </p:val>
                                            </p:tav>
                                          </p:tavLst>
                                        </p:anim>
                                        <p:anim calcmode="lin" valueType="num">
                                          <p:cBhvr>
                                            <p:cTn id="9" dur="1000" fill="hold"/>
                                            <p:tgtEl>
                                              <p:spTgt spid="8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grpId="0" nodeType="afterEffect">
                                      <p:stCondLst>
                                        <p:cond delay="0"/>
                                      </p:stCondLst>
                                      <p:childTnLst>
                                        <p:set>
                                          <p:cBhvr>
                                            <p:cTn id="12" dur="1" fill="hold">
                                              <p:stCondLst>
                                                <p:cond delay="0"/>
                                              </p:stCondLst>
                                            </p:cTn>
                                            <p:tgtEl>
                                              <p:spTgt spid="167"/>
                                            </p:tgtEl>
                                            <p:attrNameLst>
                                              <p:attrName>style.visibility</p:attrName>
                                            </p:attrNameLst>
                                          </p:cBhvr>
                                          <p:to>
                                            <p:strVal val="visible"/>
                                          </p:to>
                                        </p:set>
                                        <p:anim calcmode="lin" valueType="num">
                                          <p:cBhvr additive="base">
                                            <p:cTn id="13" dur="500" fill="hold"/>
                                            <p:tgtEl>
                                              <p:spTgt spid="167"/>
                                            </p:tgtEl>
                                            <p:attrNameLst>
                                              <p:attrName>ppt_x</p:attrName>
                                            </p:attrNameLst>
                                          </p:cBhvr>
                                          <p:tavLst>
                                            <p:tav tm="0">
                                              <p:val>
                                                <p:strVal val="#ppt_x"/>
                                              </p:val>
                                            </p:tav>
                                            <p:tav tm="100000">
                                              <p:val>
                                                <p:strVal val="#ppt_x"/>
                                              </p:val>
                                            </p:tav>
                                          </p:tavLst>
                                        </p:anim>
                                        <p:anim calcmode="lin" valueType="num">
                                          <p:cBhvr additive="base">
                                            <p:cTn id="14" dur="500" fill="hold"/>
                                            <p:tgtEl>
                                              <p:spTgt spid="167"/>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2" presetClass="entr" presetSubtype="8" fill="hold" nodeType="afterEffect" p14:presetBounceEnd="38000">
                                      <p:stCondLst>
                                        <p:cond delay="0"/>
                                      </p:stCondLst>
                                      <p:childTnLst>
                                        <p:set>
                                          <p:cBhvr>
                                            <p:cTn id="17" dur="1" fill="hold">
                                              <p:stCondLst>
                                                <p:cond delay="0"/>
                                              </p:stCondLst>
                                            </p:cTn>
                                            <p:tgtEl>
                                              <p:spTgt spid="132"/>
                                            </p:tgtEl>
                                            <p:attrNameLst>
                                              <p:attrName>style.visibility</p:attrName>
                                            </p:attrNameLst>
                                          </p:cBhvr>
                                          <p:to>
                                            <p:strVal val="visible"/>
                                          </p:to>
                                        </p:set>
                                        <p:anim calcmode="lin" valueType="num" p14:bounceEnd="38000">
                                          <p:cBhvr additive="base">
                                            <p:cTn id="18" dur="500" fill="hold"/>
                                            <p:tgtEl>
                                              <p:spTgt spid="132"/>
                                            </p:tgtEl>
                                            <p:attrNameLst>
                                              <p:attrName>ppt_x</p:attrName>
                                            </p:attrNameLst>
                                          </p:cBhvr>
                                          <p:tavLst>
                                            <p:tav tm="0">
                                              <p:val>
                                                <p:strVal val="0-#ppt_w/2"/>
                                              </p:val>
                                            </p:tav>
                                            <p:tav tm="100000">
                                              <p:val>
                                                <p:strVal val="#ppt_x"/>
                                              </p:val>
                                            </p:tav>
                                          </p:tavLst>
                                        </p:anim>
                                        <p:anim calcmode="lin" valueType="num" p14:bounceEnd="38000">
                                          <p:cBhvr additive="base">
                                            <p:cTn id="19" dur="500" fill="hold"/>
                                            <p:tgtEl>
                                              <p:spTgt spid="132"/>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14:presetBounceEnd="38000">
                                      <p:stCondLst>
                                        <p:cond delay="0"/>
                                      </p:stCondLst>
                                      <p:childTnLst>
                                        <p:set>
                                          <p:cBhvr>
                                            <p:cTn id="21" dur="1" fill="hold">
                                              <p:stCondLst>
                                                <p:cond delay="0"/>
                                              </p:stCondLst>
                                            </p:cTn>
                                            <p:tgtEl>
                                              <p:spTgt spid="139"/>
                                            </p:tgtEl>
                                            <p:attrNameLst>
                                              <p:attrName>style.visibility</p:attrName>
                                            </p:attrNameLst>
                                          </p:cBhvr>
                                          <p:to>
                                            <p:strVal val="visible"/>
                                          </p:to>
                                        </p:set>
                                        <p:anim calcmode="lin" valueType="num" p14:bounceEnd="38000">
                                          <p:cBhvr additive="base">
                                            <p:cTn id="22" dur="500" fill="hold"/>
                                            <p:tgtEl>
                                              <p:spTgt spid="139"/>
                                            </p:tgtEl>
                                            <p:attrNameLst>
                                              <p:attrName>ppt_x</p:attrName>
                                            </p:attrNameLst>
                                          </p:cBhvr>
                                          <p:tavLst>
                                            <p:tav tm="0">
                                              <p:val>
                                                <p:strVal val="0-#ppt_w/2"/>
                                              </p:val>
                                            </p:tav>
                                            <p:tav tm="100000">
                                              <p:val>
                                                <p:strVal val="#ppt_x"/>
                                              </p:val>
                                            </p:tav>
                                          </p:tavLst>
                                        </p:anim>
                                        <p:anim calcmode="lin" valueType="num" p14:bounceEnd="38000">
                                          <p:cBhvr additive="base">
                                            <p:cTn id="23" dur="500" fill="hold"/>
                                            <p:tgtEl>
                                              <p:spTgt spid="139"/>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14:presetBounceEnd="38000">
                                      <p:stCondLst>
                                        <p:cond delay="0"/>
                                      </p:stCondLst>
                                      <p:childTnLst>
                                        <p:set>
                                          <p:cBhvr>
                                            <p:cTn id="25" dur="1" fill="hold">
                                              <p:stCondLst>
                                                <p:cond delay="0"/>
                                              </p:stCondLst>
                                            </p:cTn>
                                            <p:tgtEl>
                                              <p:spTgt spid="153"/>
                                            </p:tgtEl>
                                            <p:attrNameLst>
                                              <p:attrName>style.visibility</p:attrName>
                                            </p:attrNameLst>
                                          </p:cBhvr>
                                          <p:to>
                                            <p:strVal val="visible"/>
                                          </p:to>
                                        </p:set>
                                        <p:anim calcmode="lin" valueType="num" p14:bounceEnd="38000">
                                          <p:cBhvr additive="base">
                                            <p:cTn id="26" dur="500" fill="hold"/>
                                            <p:tgtEl>
                                              <p:spTgt spid="153"/>
                                            </p:tgtEl>
                                            <p:attrNameLst>
                                              <p:attrName>ppt_x</p:attrName>
                                            </p:attrNameLst>
                                          </p:cBhvr>
                                          <p:tavLst>
                                            <p:tav tm="0">
                                              <p:val>
                                                <p:strVal val="1+#ppt_w/2"/>
                                              </p:val>
                                            </p:tav>
                                            <p:tav tm="100000">
                                              <p:val>
                                                <p:strVal val="#ppt_x"/>
                                              </p:val>
                                            </p:tav>
                                          </p:tavLst>
                                        </p:anim>
                                        <p:anim calcmode="lin" valueType="num" p14:bounceEnd="38000">
                                          <p:cBhvr additive="base">
                                            <p:cTn id="27" dur="500" fill="hold"/>
                                            <p:tgtEl>
                                              <p:spTgt spid="153"/>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14:presetBounceEnd="38000">
                                      <p:stCondLst>
                                        <p:cond delay="0"/>
                                      </p:stCondLst>
                                      <p:childTnLst>
                                        <p:set>
                                          <p:cBhvr>
                                            <p:cTn id="29" dur="1" fill="hold">
                                              <p:stCondLst>
                                                <p:cond delay="0"/>
                                              </p:stCondLst>
                                            </p:cTn>
                                            <p:tgtEl>
                                              <p:spTgt spid="160"/>
                                            </p:tgtEl>
                                            <p:attrNameLst>
                                              <p:attrName>style.visibility</p:attrName>
                                            </p:attrNameLst>
                                          </p:cBhvr>
                                          <p:to>
                                            <p:strVal val="visible"/>
                                          </p:to>
                                        </p:set>
                                        <p:anim calcmode="lin" valueType="num" p14:bounceEnd="38000">
                                          <p:cBhvr additive="base">
                                            <p:cTn id="30" dur="500" fill="hold"/>
                                            <p:tgtEl>
                                              <p:spTgt spid="160"/>
                                            </p:tgtEl>
                                            <p:attrNameLst>
                                              <p:attrName>ppt_x</p:attrName>
                                            </p:attrNameLst>
                                          </p:cBhvr>
                                          <p:tavLst>
                                            <p:tav tm="0">
                                              <p:val>
                                                <p:strVal val="1+#ppt_w/2"/>
                                              </p:val>
                                            </p:tav>
                                            <p:tav tm="100000">
                                              <p:val>
                                                <p:strVal val="#ppt_x"/>
                                              </p:val>
                                            </p:tav>
                                          </p:tavLst>
                                        </p:anim>
                                        <p:anim calcmode="lin" valueType="num" p14:bounceEnd="38000">
                                          <p:cBhvr additive="base">
                                            <p:cTn id="31" dur="500" fill="hold"/>
                                            <p:tgtEl>
                                              <p:spTgt spid="160"/>
                                            </p:tgtEl>
                                            <p:attrNameLst>
                                              <p:attrName>ppt_y</p:attrName>
                                            </p:attrNameLst>
                                          </p:cBhvr>
                                          <p:tavLst>
                                            <p:tav tm="0">
                                              <p:val>
                                                <p:strVal val="#ppt_y"/>
                                              </p:val>
                                            </p:tav>
                                            <p:tav tm="100000">
                                              <p:val>
                                                <p:strVal val="#ppt_y"/>
                                              </p:val>
                                            </p:tav>
                                          </p:tavLst>
                                        </p:anim>
                                      </p:childTnLst>
                                    </p:cTn>
                                  </p:par>
                                  <p:par>
                                    <p:cTn id="32" presetID="2" presetClass="entr" presetSubtype="1" fill="hold" nodeType="withEffect" p14:presetBounceEnd="38000">
                                      <p:stCondLst>
                                        <p:cond delay="0"/>
                                      </p:stCondLst>
                                      <p:childTnLst>
                                        <p:set>
                                          <p:cBhvr>
                                            <p:cTn id="33" dur="1" fill="hold">
                                              <p:stCondLst>
                                                <p:cond delay="0"/>
                                              </p:stCondLst>
                                            </p:cTn>
                                            <p:tgtEl>
                                              <p:spTgt spid="146"/>
                                            </p:tgtEl>
                                            <p:attrNameLst>
                                              <p:attrName>style.visibility</p:attrName>
                                            </p:attrNameLst>
                                          </p:cBhvr>
                                          <p:to>
                                            <p:strVal val="visible"/>
                                          </p:to>
                                        </p:set>
                                        <p:anim calcmode="lin" valueType="num" p14:bounceEnd="38000">
                                          <p:cBhvr additive="base">
                                            <p:cTn id="34" dur="500" fill="hold"/>
                                            <p:tgtEl>
                                              <p:spTgt spid="146"/>
                                            </p:tgtEl>
                                            <p:attrNameLst>
                                              <p:attrName>ppt_x</p:attrName>
                                            </p:attrNameLst>
                                          </p:cBhvr>
                                          <p:tavLst>
                                            <p:tav tm="0">
                                              <p:val>
                                                <p:strVal val="#ppt_x"/>
                                              </p:val>
                                            </p:tav>
                                            <p:tav tm="100000">
                                              <p:val>
                                                <p:strVal val="#ppt_x"/>
                                              </p:val>
                                            </p:tav>
                                          </p:tavLst>
                                        </p:anim>
                                        <p:anim calcmode="lin" valueType="num" p14:bounceEnd="38000">
                                          <p:cBhvr additive="base">
                                            <p:cTn id="35" dur="500" fill="hold"/>
                                            <p:tgtEl>
                                              <p:spTgt spid="14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1000"/>
                                            <p:tgtEl>
                                              <p:spTgt spid="85"/>
                                            </p:tgtEl>
                                          </p:cBhvr>
                                        </p:animEffect>
                                        <p:anim calcmode="lin" valueType="num">
                                          <p:cBhvr>
                                            <p:cTn id="8" dur="1000" fill="hold"/>
                                            <p:tgtEl>
                                              <p:spTgt spid="85"/>
                                            </p:tgtEl>
                                            <p:attrNameLst>
                                              <p:attrName>ppt_x</p:attrName>
                                            </p:attrNameLst>
                                          </p:cBhvr>
                                          <p:tavLst>
                                            <p:tav tm="0">
                                              <p:val>
                                                <p:strVal val="#ppt_x"/>
                                              </p:val>
                                            </p:tav>
                                            <p:tav tm="100000">
                                              <p:val>
                                                <p:strVal val="#ppt_x"/>
                                              </p:val>
                                            </p:tav>
                                          </p:tavLst>
                                        </p:anim>
                                        <p:anim calcmode="lin" valueType="num">
                                          <p:cBhvr>
                                            <p:cTn id="9" dur="1000" fill="hold"/>
                                            <p:tgtEl>
                                              <p:spTgt spid="8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grpId="0" nodeType="afterEffect">
                                      <p:stCondLst>
                                        <p:cond delay="0"/>
                                      </p:stCondLst>
                                      <p:childTnLst>
                                        <p:set>
                                          <p:cBhvr>
                                            <p:cTn id="12" dur="1" fill="hold">
                                              <p:stCondLst>
                                                <p:cond delay="0"/>
                                              </p:stCondLst>
                                            </p:cTn>
                                            <p:tgtEl>
                                              <p:spTgt spid="167"/>
                                            </p:tgtEl>
                                            <p:attrNameLst>
                                              <p:attrName>style.visibility</p:attrName>
                                            </p:attrNameLst>
                                          </p:cBhvr>
                                          <p:to>
                                            <p:strVal val="visible"/>
                                          </p:to>
                                        </p:set>
                                        <p:anim calcmode="lin" valueType="num">
                                          <p:cBhvr additive="base">
                                            <p:cTn id="13" dur="500" fill="hold"/>
                                            <p:tgtEl>
                                              <p:spTgt spid="167"/>
                                            </p:tgtEl>
                                            <p:attrNameLst>
                                              <p:attrName>ppt_x</p:attrName>
                                            </p:attrNameLst>
                                          </p:cBhvr>
                                          <p:tavLst>
                                            <p:tav tm="0">
                                              <p:val>
                                                <p:strVal val="#ppt_x"/>
                                              </p:val>
                                            </p:tav>
                                            <p:tav tm="100000">
                                              <p:val>
                                                <p:strVal val="#ppt_x"/>
                                              </p:val>
                                            </p:tav>
                                          </p:tavLst>
                                        </p:anim>
                                        <p:anim calcmode="lin" valueType="num">
                                          <p:cBhvr additive="base">
                                            <p:cTn id="14" dur="500" fill="hold"/>
                                            <p:tgtEl>
                                              <p:spTgt spid="167"/>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2" presetClass="entr" presetSubtype="8" fill="hold" nodeType="afterEffect">
                                      <p:stCondLst>
                                        <p:cond delay="0"/>
                                      </p:stCondLst>
                                      <p:childTnLst>
                                        <p:set>
                                          <p:cBhvr>
                                            <p:cTn id="17" dur="1" fill="hold">
                                              <p:stCondLst>
                                                <p:cond delay="0"/>
                                              </p:stCondLst>
                                            </p:cTn>
                                            <p:tgtEl>
                                              <p:spTgt spid="132"/>
                                            </p:tgtEl>
                                            <p:attrNameLst>
                                              <p:attrName>style.visibility</p:attrName>
                                            </p:attrNameLst>
                                          </p:cBhvr>
                                          <p:to>
                                            <p:strVal val="visible"/>
                                          </p:to>
                                        </p:set>
                                        <p:anim calcmode="lin" valueType="num">
                                          <p:cBhvr additive="base">
                                            <p:cTn id="18" dur="500" fill="hold"/>
                                            <p:tgtEl>
                                              <p:spTgt spid="132"/>
                                            </p:tgtEl>
                                            <p:attrNameLst>
                                              <p:attrName>ppt_x</p:attrName>
                                            </p:attrNameLst>
                                          </p:cBhvr>
                                          <p:tavLst>
                                            <p:tav tm="0">
                                              <p:val>
                                                <p:strVal val="0-#ppt_w/2"/>
                                              </p:val>
                                            </p:tav>
                                            <p:tav tm="100000">
                                              <p:val>
                                                <p:strVal val="#ppt_x"/>
                                              </p:val>
                                            </p:tav>
                                          </p:tavLst>
                                        </p:anim>
                                        <p:anim calcmode="lin" valueType="num">
                                          <p:cBhvr additive="base">
                                            <p:cTn id="19" dur="500" fill="hold"/>
                                            <p:tgtEl>
                                              <p:spTgt spid="132"/>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0"/>
                                      </p:stCondLst>
                                      <p:childTnLst>
                                        <p:set>
                                          <p:cBhvr>
                                            <p:cTn id="21" dur="1" fill="hold">
                                              <p:stCondLst>
                                                <p:cond delay="0"/>
                                              </p:stCondLst>
                                            </p:cTn>
                                            <p:tgtEl>
                                              <p:spTgt spid="139"/>
                                            </p:tgtEl>
                                            <p:attrNameLst>
                                              <p:attrName>style.visibility</p:attrName>
                                            </p:attrNameLst>
                                          </p:cBhvr>
                                          <p:to>
                                            <p:strVal val="visible"/>
                                          </p:to>
                                        </p:set>
                                        <p:anim calcmode="lin" valueType="num">
                                          <p:cBhvr additive="base">
                                            <p:cTn id="22" dur="500" fill="hold"/>
                                            <p:tgtEl>
                                              <p:spTgt spid="139"/>
                                            </p:tgtEl>
                                            <p:attrNameLst>
                                              <p:attrName>ppt_x</p:attrName>
                                            </p:attrNameLst>
                                          </p:cBhvr>
                                          <p:tavLst>
                                            <p:tav tm="0">
                                              <p:val>
                                                <p:strVal val="0-#ppt_w/2"/>
                                              </p:val>
                                            </p:tav>
                                            <p:tav tm="100000">
                                              <p:val>
                                                <p:strVal val="#ppt_x"/>
                                              </p:val>
                                            </p:tav>
                                          </p:tavLst>
                                        </p:anim>
                                        <p:anim calcmode="lin" valueType="num">
                                          <p:cBhvr additive="base">
                                            <p:cTn id="23" dur="500" fill="hold"/>
                                            <p:tgtEl>
                                              <p:spTgt spid="139"/>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153"/>
                                            </p:tgtEl>
                                            <p:attrNameLst>
                                              <p:attrName>style.visibility</p:attrName>
                                            </p:attrNameLst>
                                          </p:cBhvr>
                                          <p:to>
                                            <p:strVal val="visible"/>
                                          </p:to>
                                        </p:set>
                                        <p:anim calcmode="lin" valueType="num">
                                          <p:cBhvr additive="base">
                                            <p:cTn id="26" dur="500" fill="hold"/>
                                            <p:tgtEl>
                                              <p:spTgt spid="153"/>
                                            </p:tgtEl>
                                            <p:attrNameLst>
                                              <p:attrName>ppt_x</p:attrName>
                                            </p:attrNameLst>
                                          </p:cBhvr>
                                          <p:tavLst>
                                            <p:tav tm="0">
                                              <p:val>
                                                <p:strVal val="1+#ppt_w/2"/>
                                              </p:val>
                                            </p:tav>
                                            <p:tav tm="100000">
                                              <p:val>
                                                <p:strVal val="#ppt_x"/>
                                              </p:val>
                                            </p:tav>
                                          </p:tavLst>
                                        </p:anim>
                                        <p:anim calcmode="lin" valueType="num">
                                          <p:cBhvr additive="base">
                                            <p:cTn id="27" dur="500" fill="hold"/>
                                            <p:tgtEl>
                                              <p:spTgt spid="153"/>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160"/>
                                            </p:tgtEl>
                                            <p:attrNameLst>
                                              <p:attrName>style.visibility</p:attrName>
                                            </p:attrNameLst>
                                          </p:cBhvr>
                                          <p:to>
                                            <p:strVal val="visible"/>
                                          </p:to>
                                        </p:set>
                                        <p:anim calcmode="lin" valueType="num">
                                          <p:cBhvr additive="base">
                                            <p:cTn id="30" dur="500" fill="hold"/>
                                            <p:tgtEl>
                                              <p:spTgt spid="160"/>
                                            </p:tgtEl>
                                            <p:attrNameLst>
                                              <p:attrName>ppt_x</p:attrName>
                                            </p:attrNameLst>
                                          </p:cBhvr>
                                          <p:tavLst>
                                            <p:tav tm="0">
                                              <p:val>
                                                <p:strVal val="1+#ppt_w/2"/>
                                              </p:val>
                                            </p:tav>
                                            <p:tav tm="100000">
                                              <p:val>
                                                <p:strVal val="#ppt_x"/>
                                              </p:val>
                                            </p:tav>
                                          </p:tavLst>
                                        </p:anim>
                                        <p:anim calcmode="lin" valueType="num">
                                          <p:cBhvr additive="base">
                                            <p:cTn id="31" dur="500" fill="hold"/>
                                            <p:tgtEl>
                                              <p:spTgt spid="160"/>
                                            </p:tgtEl>
                                            <p:attrNameLst>
                                              <p:attrName>ppt_y</p:attrName>
                                            </p:attrNameLst>
                                          </p:cBhvr>
                                          <p:tavLst>
                                            <p:tav tm="0">
                                              <p:val>
                                                <p:strVal val="#ppt_y"/>
                                              </p:val>
                                            </p:tav>
                                            <p:tav tm="100000">
                                              <p:val>
                                                <p:strVal val="#ppt_y"/>
                                              </p:val>
                                            </p:tav>
                                          </p:tavLst>
                                        </p:anim>
                                      </p:childTnLst>
                                    </p:cTn>
                                  </p:par>
                                  <p:par>
                                    <p:cTn id="32" presetID="2" presetClass="entr" presetSubtype="1" fill="hold" nodeType="withEffect">
                                      <p:stCondLst>
                                        <p:cond delay="0"/>
                                      </p:stCondLst>
                                      <p:childTnLst>
                                        <p:set>
                                          <p:cBhvr>
                                            <p:cTn id="33" dur="1" fill="hold">
                                              <p:stCondLst>
                                                <p:cond delay="0"/>
                                              </p:stCondLst>
                                            </p:cTn>
                                            <p:tgtEl>
                                              <p:spTgt spid="146"/>
                                            </p:tgtEl>
                                            <p:attrNameLst>
                                              <p:attrName>style.visibility</p:attrName>
                                            </p:attrNameLst>
                                          </p:cBhvr>
                                          <p:to>
                                            <p:strVal val="visible"/>
                                          </p:to>
                                        </p:set>
                                        <p:anim calcmode="lin" valueType="num">
                                          <p:cBhvr additive="base">
                                            <p:cTn id="34" dur="500" fill="hold"/>
                                            <p:tgtEl>
                                              <p:spTgt spid="146"/>
                                            </p:tgtEl>
                                            <p:attrNameLst>
                                              <p:attrName>ppt_x</p:attrName>
                                            </p:attrNameLst>
                                          </p:cBhvr>
                                          <p:tavLst>
                                            <p:tav tm="0">
                                              <p:val>
                                                <p:strVal val="#ppt_x"/>
                                              </p:val>
                                            </p:tav>
                                            <p:tav tm="100000">
                                              <p:val>
                                                <p:strVal val="#ppt_x"/>
                                              </p:val>
                                            </p:tav>
                                          </p:tavLst>
                                        </p:anim>
                                        <p:anim calcmode="lin" valueType="num">
                                          <p:cBhvr additive="base">
                                            <p:cTn id="35" dur="500" fill="hold"/>
                                            <p:tgtEl>
                                              <p:spTgt spid="14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12"/>
          <p:cNvGrpSpPr/>
          <p:nvPr/>
        </p:nvGrpSpPr>
        <p:grpSpPr bwMode="auto">
          <a:xfrm>
            <a:off x="737702" y="2636912"/>
            <a:ext cx="1950169" cy="1474113"/>
            <a:chOff x="2124319" y="2959375"/>
            <a:chExt cx="2331146" cy="1762708"/>
          </a:xfrm>
        </p:grpSpPr>
        <p:sp>
          <p:nvSpPr>
            <p:cNvPr id="31" name="任意多边形 8"/>
            <p:cNvSpPr/>
            <p:nvPr/>
          </p:nvSpPr>
          <p:spPr bwMode="auto">
            <a:xfrm rot="-5400000">
              <a:off x="2408538" y="2675156"/>
              <a:ext cx="1762708" cy="2331146"/>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EC6C3E"/>
            </a:solidFill>
            <a:ln w="14288" cap="flat">
              <a:noFill/>
              <a:prstDash val="solid"/>
              <a:miter lim="800000"/>
            </a:ln>
          </p:spPr>
          <p:txBody>
            <a:bodyPr/>
            <a:lstStyle/>
            <a:p>
              <a:pPr fontAlgn="auto">
                <a:spcBef>
                  <a:spcPts val="0"/>
                </a:spcBef>
                <a:spcAft>
                  <a:spcPts val="0"/>
                </a:spcAft>
                <a:defRPr/>
              </a:pPr>
              <a:endParaRPr lang="zh-CN" altLang="en-US" kern="0">
                <a:solidFill>
                  <a:sysClr val="windowText" lastClr="000000"/>
                </a:solidFill>
                <a:latin typeface="Calibri"/>
                <a:ea typeface="宋体"/>
              </a:endParaRPr>
            </a:p>
          </p:txBody>
        </p:sp>
        <p:sp>
          <p:nvSpPr>
            <p:cNvPr id="32" name="Oval 53"/>
            <p:cNvSpPr>
              <a:spLocks noChangeArrowheads="1"/>
            </p:cNvSpPr>
            <p:nvPr/>
          </p:nvSpPr>
          <p:spPr bwMode="auto">
            <a:xfrm>
              <a:off x="2239655" y="3084729"/>
              <a:ext cx="1512000" cy="1512000"/>
            </a:xfrm>
            <a:prstGeom prst="ellipse">
              <a:avLst/>
            </a:pr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grpSp>
      <p:sp>
        <p:nvSpPr>
          <p:cNvPr id="33" name="Rectangle 7"/>
          <p:cNvSpPr>
            <a:spLocks noChangeArrowheads="1"/>
          </p:cNvSpPr>
          <p:nvPr/>
        </p:nvSpPr>
        <p:spPr bwMode="auto">
          <a:xfrm>
            <a:off x="972394" y="2970664"/>
            <a:ext cx="1188339" cy="746368"/>
          </a:xfrm>
          <a:prstGeom prst="rect">
            <a:avLst/>
          </a:prstGeom>
          <a:noFill/>
          <a:ln w="9525">
            <a:noFill/>
            <a:miter lim="800000"/>
          </a:ln>
        </p:spPr>
        <p:txBody>
          <a:bodyPr wrap="square" lIns="68589" tIns="34295" rIns="68589" bIns="34295">
            <a:spAutoFit/>
          </a:bodyPr>
          <a:lstStyle/>
          <a:p>
            <a:pPr defTabSz="913765" fontAlgn="auto">
              <a:spcBef>
                <a:spcPts val="0"/>
              </a:spcBef>
              <a:spcAft>
                <a:spcPts val="0"/>
              </a:spcAft>
              <a:defRPr/>
            </a:pPr>
            <a:r>
              <a:rPr lang="zh-CN" altLang="en-US" sz="2200" b="1" kern="0" dirty="0">
                <a:solidFill>
                  <a:srgbClr val="EC6C3E"/>
                </a:solidFill>
                <a:latin typeface="Arial" panose="020B0604020202020204"/>
                <a:ea typeface="微软雅黑" panose="020B0503020204020204" pitchFamily="34" charset="-122"/>
              </a:rPr>
              <a:t>文字标题内容</a:t>
            </a:r>
          </a:p>
        </p:txBody>
      </p:sp>
      <p:sp>
        <p:nvSpPr>
          <p:cNvPr id="34" name="圆角矩形 33"/>
          <p:cNvSpPr/>
          <p:nvPr/>
        </p:nvSpPr>
        <p:spPr bwMode="auto">
          <a:xfrm rot="10800000">
            <a:off x="4113560" y="1703473"/>
            <a:ext cx="3724154" cy="616886"/>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68589" tIns="34295" rIns="68589" bIns="34295"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35" name="任意多边形 8"/>
          <p:cNvSpPr/>
          <p:nvPr/>
        </p:nvSpPr>
        <p:spPr bwMode="auto">
          <a:xfrm rot="16200000">
            <a:off x="2979028" y="1517405"/>
            <a:ext cx="777836" cy="1029034"/>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EC6C3E"/>
          </a:solidFill>
          <a:ln w="14288" cap="flat">
            <a:noFill/>
            <a:prstDash val="solid"/>
            <a:miter lim="800000"/>
          </a:ln>
        </p:spPr>
        <p:txBody>
          <a:bodyPr lIns="68589" tIns="34295" rIns="68589" bIns="34295"/>
          <a:lstStyle/>
          <a:p>
            <a:pPr defTabSz="685800" fontAlgn="auto">
              <a:spcBef>
                <a:spcPts val="0"/>
              </a:spcBef>
              <a:spcAft>
                <a:spcPts val="0"/>
              </a:spcAft>
            </a:pPr>
            <a:endParaRPr lang="zh-CN" altLang="en-US" sz="1400">
              <a:solidFill>
                <a:prstClr val="black"/>
              </a:solidFill>
              <a:latin typeface="微软雅黑" panose="020B0503020204020204" pitchFamily="34" charset="-122"/>
              <a:ea typeface="微软雅黑" panose="020B0503020204020204" pitchFamily="34" charset="-122"/>
            </a:endParaRPr>
          </a:p>
        </p:txBody>
      </p:sp>
      <p:sp>
        <p:nvSpPr>
          <p:cNvPr id="36" name="Oval 53"/>
          <p:cNvSpPr>
            <a:spLocks noChangeArrowheads="1"/>
          </p:cNvSpPr>
          <p:nvPr/>
        </p:nvSpPr>
        <p:spPr bwMode="auto">
          <a:xfrm>
            <a:off x="2897972" y="1698321"/>
            <a:ext cx="667436" cy="667202"/>
          </a:xfrm>
          <a:prstGeom prst="ellipse">
            <a:avLst/>
          </a:pr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9" tIns="34295" rIns="68589" bIns="34295" anchor="ctr"/>
          <a:lstStyle/>
          <a:p>
            <a:pPr algn="ct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37" name="文本框 28"/>
          <p:cNvSpPr txBox="1"/>
          <p:nvPr/>
        </p:nvSpPr>
        <p:spPr>
          <a:xfrm>
            <a:off x="2909272" y="1772816"/>
            <a:ext cx="655410" cy="449492"/>
          </a:xfrm>
          <a:prstGeom prst="rect">
            <a:avLst/>
          </a:prstGeom>
          <a:noFill/>
        </p:spPr>
        <p:txBody>
          <a:bodyPr wrap="square" lIns="68589" tIns="34295" rIns="68589" bIns="34295">
            <a:spAutoFit/>
          </a:bodyPr>
          <a:lstStyle/>
          <a:p>
            <a:pPr algn="ctr" defTabSz="685800" fontAlgn="auto">
              <a:lnSpc>
                <a:spcPct val="117000"/>
              </a:lnSpc>
              <a:spcBef>
                <a:spcPts val="0"/>
              </a:spcBef>
              <a:spcAft>
                <a:spcPts val="0"/>
              </a:spcAft>
              <a:defRPr/>
            </a:pPr>
            <a:r>
              <a:rPr lang="zh-CN" altLang="en-US" sz="1100" b="1" dirty="0">
                <a:solidFill>
                  <a:srgbClr val="EC6C3E"/>
                </a:solidFill>
                <a:latin typeface="微软雅黑" panose="020B0503020204020204" pitchFamily="34" charset="-122"/>
                <a:ea typeface="微软雅黑" panose="020B0503020204020204" pitchFamily="34" charset="-122"/>
              </a:rPr>
              <a:t>文字标题内容</a:t>
            </a:r>
          </a:p>
        </p:txBody>
      </p:sp>
      <p:sp>
        <p:nvSpPr>
          <p:cNvPr id="38" name="圆角矩形 37"/>
          <p:cNvSpPr/>
          <p:nvPr/>
        </p:nvSpPr>
        <p:spPr>
          <a:xfrm>
            <a:off x="4284762" y="1767683"/>
            <a:ext cx="3381086" cy="488466"/>
          </a:xfrm>
          <a:prstGeom prst="roundRect">
            <a:avLst>
              <a:gd name="adj" fmla="val 38676"/>
            </a:avLst>
          </a:prstGeom>
          <a:solidFill>
            <a:srgbClr val="EC6C3E"/>
          </a:solidFill>
          <a:ln w="25400" cap="flat" cmpd="sng" algn="ctr">
            <a:gradFill>
              <a:gsLst>
                <a:gs pos="100000">
                  <a:sysClr val="window" lastClr="FFFFFF">
                    <a:lumMod val="85000"/>
                  </a:sysClr>
                </a:gs>
                <a:gs pos="0">
                  <a:sysClr val="window" lastClr="FFFFFF"/>
                </a:gs>
              </a:gsLst>
              <a:lin ang="5400000" scaled="0"/>
            </a:gradFill>
            <a:prstDash val="solid"/>
          </a:ln>
          <a:effectLst>
            <a:innerShdw blurRad="114300">
              <a:prstClr val="black"/>
            </a:innerShdw>
          </a:effectLst>
        </p:spPr>
        <p:txBody>
          <a:bodyPr lIns="68589" tIns="34295" rIns="68589" bIns="34295" anchor="ctr"/>
          <a:lstStyle/>
          <a:p>
            <a:pPr algn="ctr" fontAlgn="auto">
              <a:spcBef>
                <a:spcPts val="0"/>
              </a:spcBef>
              <a:spcAft>
                <a:spcPts val="0"/>
              </a:spcAft>
              <a:defRPr/>
            </a:pPr>
            <a:endParaRPr lang="zh-CN" altLang="en-US" kern="0">
              <a:solidFill>
                <a:sysClr val="window" lastClr="FFFFFF"/>
              </a:solidFill>
              <a:latin typeface="微软雅黑" panose="020B0503020204020204" pitchFamily="34" charset="-122"/>
              <a:ea typeface="微软雅黑" panose="020B0503020204020204" pitchFamily="34" charset="-122"/>
            </a:endParaRPr>
          </a:p>
        </p:txBody>
      </p:sp>
      <p:sp>
        <p:nvSpPr>
          <p:cNvPr id="39" name="矩形 27"/>
          <p:cNvSpPr>
            <a:spLocks noChangeArrowheads="1"/>
          </p:cNvSpPr>
          <p:nvPr/>
        </p:nvSpPr>
        <p:spPr bwMode="auto">
          <a:xfrm>
            <a:off x="4383942" y="1821380"/>
            <a:ext cx="3229360" cy="352222"/>
          </a:xfrm>
          <a:prstGeom prst="rect">
            <a:avLst/>
          </a:prstGeom>
          <a:noFill/>
          <a:ln w="9525">
            <a:noFill/>
            <a:miter lim="800000"/>
          </a:ln>
        </p:spPr>
        <p:txBody>
          <a:bodyPr wrap="square" lIns="68589" tIns="34295" rIns="68589" bIns="34295">
            <a:spAutoFit/>
          </a:bodyPr>
          <a:lstStyle/>
          <a:p>
            <a:pPr fontAlgn="auto">
              <a:lnSpc>
                <a:spcPct val="120000"/>
              </a:lnSpc>
              <a:spcBef>
                <a:spcPts val="0"/>
              </a:spcBef>
              <a:spcAft>
                <a:spcPts val="0"/>
              </a:spcAft>
              <a:defRPr/>
            </a:pPr>
            <a:r>
              <a:rPr lang="zh-CN" altLang="en-US" sz="800" kern="0" dirty="0">
                <a:solidFill>
                  <a:sysClr val="window" lastClr="FFFFFF"/>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r>
              <a:rPr lang="zh-CN" altLang="en-US" sz="800" kern="0" dirty="0" smtClean="0">
                <a:solidFill>
                  <a:sysClr val="window" lastClr="FFFFFF"/>
                </a:solidFill>
                <a:latin typeface="微软雅黑" panose="020B0503020204020204" pitchFamily="34" charset="-122"/>
                <a:ea typeface="微软雅黑" panose="020B0503020204020204" pitchFamily="34" charset="-122"/>
              </a:rPr>
              <a:t>。</a:t>
            </a:r>
            <a:r>
              <a:rPr lang="zh-CN" altLang="en-US" sz="800" kern="0" dirty="0">
                <a:solidFill>
                  <a:sysClr val="window" lastClr="FFFFFF"/>
                </a:solidFill>
                <a:latin typeface="微软雅黑" panose="020B0503020204020204" pitchFamily="34" charset="-122"/>
                <a:ea typeface="微软雅黑" panose="020B0503020204020204" pitchFamily="34" charset="-122"/>
                <a:cs typeface="Lato Light" charset="0"/>
                <a:sym typeface="Lato Light" charset="0"/>
              </a:rPr>
              <a:t>此处添加详细文本描述</a:t>
            </a:r>
            <a:endParaRPr lang="zh-CN" altLang="en-US" sz="800" kern="0" dirty="0">
              <a:solidFill>
                <a:sysClr val="window" lastClr="FFFFFF"/>
              </a:solidFill>
              <a:latin typeface="微软雅黑" panose="020B0503020204020204" pitchFamily="34" charset="-122"/>
              <a:ea typeface="微软雅黑" panose="020B0503020204020204" pitchFamily="34" charset="-122"/>
            </a:endParaRPr>
          </a:p>
        </p:txBody>
      </p:sp>
      <p:sp>
        <p:nvSpPr>
          <p:cNvPr id="40" name="圆角矩形 39"/>
          <p:cNvSpPr/>
          <p:nvPr/>
        </p:nvSpPr>
        <p:spPr bwMode="auto">
          <a:xfrm rot="10800000">
            <a:off x="4113560" y="2615986"/>
            <a:ext cx="3724154" cy="616886"/>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68589" tIns="34295" rIns="68589" bIns="34295"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41" name="任意多边形 8"/>
          <p:cNvSpPr/>
          <p:nvPr/>
        </p:nvSpPr>
        <p:spPr bwMode="auto">
          <a:xfrm rot="16200000">
            <a:off x="2979028" y="2439306"/>
            <a:ext cx="777836" cy="1029034"/>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E3413E"/>
          </a:solidFill>
          <a:ln w="14288" cap="flat">
            <a:noFill/>
            <a:prstDash val="solid"/>
            <a:miter lim="800000"/>
          </a:ln>
        </p:spPr>
        <p:txBody>
          <a:bodyPr lIns="68589" tIns="34295" rIns="68589" bIns="34295"/>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42" name="Oval 53"/>
          <p:cNvSpPr>
            <a:spLocks noChangeArrowheads="1"/>
          </p:cNvSpPr>
          <p:nvPr/>
        </p:nvSpPr>
        <p:spPr bwMode="auto">
          <a:xfrm>
            <a:off x="2897972" y="2620221"/>
            <a:ext cx="667436" cy="667202"/>
          </a:xfrm>
          <a:prstGeom prst="ellipse">
            <a:avLst/>
          </a:pr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9" tIns="34295" rIns="68589" bIns="34295" anchor="ctr"/>
          <a:lstStyle/>
          <a:p>
            <a:pPr algn="ct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43" name="文本框 28"/>
          <p:cNvSpPr txBox="1"/>
          <p:nvPr/>
        </p:nvSpPr>
        <p:spPr>
          <a:xfrm>
            <a:off x="2909272" y="2721716"/>
            <a:ext cx="655410" cy="465394"/>
          </a:xfrm>
          <a:prstGeom prst="rect">
            <a:avLst/>
          </a:prstGeom>
          <a:noFill/>
        </p:spPr>
        <p:txBody>
          <a:bodyPr wrap="square" lIns="68589" tIns="34295" rIns="68589" bIns="34295">
            <a:spAutoFit/>
          </a:bodyPr>
          <a:lstStyle/>
          <a:p>
            <a:pPr algn="ctr" defTabSz="685800" fontAlgn="auto">
              <a:lnSpc>
                <a:spcPct val="117000"/>
              </a:lnSpc>
              <a:spcBef>
                <a:spcPts val="0"/>
              </a:spcBef>
              <a:spcAft>
                <a:spcPts val="0"/>
              </a:spcAft>
              <a:defRPr/>
            </a:pPr>
            <a:r>
              <a:rPr lang="zh-CN" altLang="en-US" sz="1100" b="1" dirty="0">
                <a:solidFill>
                  <a:srgbClr val="E3413E"/>
                </a:solidFill>
                <a:latin typeface="微软雅黑" panose="020B0503020204020204" pitchFamily="34" charset="-122"/>
                <a:ea typeface="微软雅黑" panose="020B0503020204020204" pitchFamily="34" charset="-122"/>
              </a:rPr>
              <a:t>文字标题内容</a:t>
            </a:r>
          </a:p>
        </p:txBody>
      </p:sp>
      <p:sp>
        <p:nvSpPr>
          <p:cNvPr id="44" name="圆角矩形 43"/>
          <p:cNvSpPr/>
          <p:nvPr/>
        </p:nvSpPr>
        <p:spPr>
          <a:xfrm>
            <a:off x="4284762" y="2692994"/>
            <a:ext cx="3381086" cy="488466"/>
          </a:xfrm>
          <a:prstGeom prst="roundRect">
            <a:avLst>
              <a:gd name="adj" fmla="val 34297"/>
            </a:avLst>
          </a:prstGeom>
          <a:solidFill>
            <a:srgbClr val="E3413E"/>
          </a:solidFill>
          <a:ln w="25400" cap="flat" cmpd="sng" algn="ctr">
            <a:gradFill>
              <a:gsLst>
                <a:gs pos="100000">
                  <a:sysClr val="window" lastClr="FFFFFF">
                    <a:lumMod val="85000"/>
                  </a:sysClr>
                </a:gs>
                <a:gs pos="0">
                  <a:sysClr val="window" lastClr="FFFFFF"/>
                </a:gs>
              </a:gsLst>
              <a:lin ang="5400000" scaled="0"/>
            </a:gradFill>
            <a:prstDash val="solid"/>
          </a:ln>
          <a:effectLst>
            <a:innerShdw blurRad="114300">
              <a:prstClr val="black"/>
            </a:innerShdw>
          </a:effectLst>
        </p:spPr>
        <p:txBody>
          <a:bodyPr lIns="68589" tIns="34295" rIns="68589" bIns="34295" anchor="ctr"/>
          <a:lstStyle/>
          <a:p>
            <a:pPr algn="ctr" fontAlgn="auto">
              <a:spcBef>
                <a:spcPts val="0"/>
              </a:spcBef>
              <a:spcAft>
                <a:spcPts val="0"/>
              </a:spcAft>
              <a:defRPr/>
            </a:pPr>
            <a:endParaRPr lang="zh-CN" altLang="en-US" kern="0">
              <a:solidFill>
                <a:sysClr val="window" lastClr="FFFFFF"/>
              </a:solidFill>
              <a:latin typeface="微软雅黑" panose="020B0503020204020204" pitchFamily="34" charset="-122"/>
              <a:ea typeface="微软雅黑" panose="020B0503020204020204" pitchFamily="34" charset="-122"/>
            </a:endParaRPr>
          </a:p>
        </p:txBody>
      </p:sp>
      <p:sp>
        <p:nvSpPr>
          <p:cNvPr id="45" name="矩形 27"/>
          <p:cNvSpPr>
            <a:spLocks noChangeArrowheads="1"/>
          </p:cNvSpPr>
          <p:nvPr/>
        </p:nvSpPr>
        <p:spPr bwMode="auto">
          <a:xfrm>
            <a:off x="4383942" y="2733249"/>
            <a:ext cx="3229360" cy="352222"/>
          </a:xfrm>
          <a:prstGeom prst="rect">
            <a:avLst/>
          </a:prstGeom>
          <a:noFill/>
          <a:ln w="9525">
            <a:noFill/>
            <a:miter lim="800000"/>
          </a:ln>
        </p:spPr>
        <p:txBody>
          <a:bodyPr wrap="square" lIns="68589" tIns="34295" rIns="68589" bIns="34295">
            <a:spAutoFit/>
          </a:bodyPr>
          <a:lstStyle/>
          <a:p>
            <a:pPr fontAlgn="auto">
              <a:lnSpc>
                <a:spcPct val="120000"/>
              </a:lnSpc>
              <a:spcBef>
                <a:spcPts val="0"/>
              </a:spcBef>
              <a:spcAft>
                <a:spcPts val="0"/>
              </a:spcAft>
              <a:defRPr/>
            </a:pPr>
            <a:r>
              <a:rPr lang="zh-CN" altLang="en-US" sz="800" kern="0" dirty="0">
                <a:solidFill>
                  <a:sysClr val="window" lastClr="FFFFFF"/>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r>
              <a:rPr lang="zh-CN" altLang="en-US" sz="800" kern="0" dirty="0" smtClean="0">
                <a:solidFill>
                  <a:sysClr val="window" lastClr="FFFFFF"/>
                </a:solidFill>
                <a:latin typeface="微软雅黑" panose="020B0503020204020204" pitchFamily="34" charset="-122"/>
                <a:ea typeface="微软雅黑" panose="020B0503020204020204" pitchFamily="34" charset="-122"/>
              </a:rPr>
              <a:t>。</a:t>
            </a:r>
            <a:r>
              <a:rPr lang="zh-CN" altLang="en-US" sz="800" kern="0" dirty="0">
                <a:solidFill>
                  <a:sysClr val="window" lastClr="FFFFFF"/>
                </a:solidFill>
                <a:latin typeface="微软雅黑" panose="020B0503020204020204" pitchFamily="34" charset="-122"/>
                <a:ea typeface="微软雅黑" panose="020B0503020204020204" pitchFamily="34" charset="-122"/>
                <a:cs typeface="Lato Light" charset="0"/>
                <a:sym typeface="Lato Light" charset="0"/>
              </a:rPr>
              <a:t>此处添加详细文本描述</a:t>
            </a:r>
            <a:endParaRPr lang="zh-CN" altLang="en-US" sz="800" kern="0" dirty="0">
              <a:solidFill>
                <a:sysClr val="window" lastClr="FFFFFF"/>
              </a:solidFill>
              <a:latin typeface="微软雅黑" panose="020B0503020204020204" pitchFamily="34" charset="-122"/>
              <a:ea typeface="微软雅黑" panose="020B0503020204020204" pitchFamily="34" charset="-122"/>
            </a:endParaRPr>
          </a:p>
        </p:txBody>
      </p:sp>
      <p:sp>
        <p:nvSpPr>
          <p:cNvPr id="46" name="圆角矩形 45"/>
          <p:cNvSpPr/>
          <p:nvPr/>
        </p:nvSpPr>
        <p:spPr bwMode="auto">
          <a:xfrm rot="10800000">
            <a:off x="4113560" y="3551320"/>
            <a:ext cx="3724154" cy="616886"/>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68589" tIns="34295" rIns="68589" bIns="34295"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47" name="任意多边形 8"/>
          <p:cNvSpPr/>
          <p:nvPr/>
        </p:nvSpPr>
        <p:spPr bwMode="auto">
          <a:xfrm rot="16200000">
            <a:off x="2979028" y="3365252"/>
            <a:ext cx="777836" cy="1029034"/>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FA783A"/>
          </a:solidFill>
          <a:ln w="14288" cap="flat">
            <a:noFill/>
            <a:prstDash val="solid"/>
            <a:miter lim="800000"/>
          </a:ln>
        </p:spPr>
        <p:txBody>
          <a:bodyPr lIns="68589" tIns="34295" rIns="68589" bIns="34295"/>
          <a:lstStyle/>
          <a:p>
            <a:pPr defTabSz="685800" fontAlgn="auto">
              <a:spcBef>
                <a:spcPts val="0"/>
              </a:spcBef>
              <a:spcAft>
                <a:spcPts val="0"/>
              </a:spcAft>
            </a:pPr>
            <a:endParaRPr lang="zh-CN" altLang="en-US" sz="1400">
              <a:solidFill>
                <a:prstClr val="black"/>
              </a:solidFill>
              <a:latin typeface="微软雅黑" panose="020B0503020204020204" pitchFamily="34" charset="-122"/>
              <a:ea typeface="微软雅黑" panose="020B0503020204020204" pitchFamily="34" charset="-122"/>
            </a:endParaRPr>
          </a:p>
        </p:txBody>
      </p:sp>
      <p:sp>
        <p:nvSpPr>
          <p:cNvPr id="48" name="Oval 53"/>
          <p:cNvSpPr>
            <a:spLocks noChangeArrowheads="1"/>
          </p:cNvSpPr>
          <p:nvPr/>
        </p:nvSpPr>
        <p:spPr bwMode="auto">
          <a:xfrm>
            <a:off x="2897972" y="3546168"/>
            <a:ext cx="667436" cy="667202"/>
          </a:xfrm>
          <a:prstGeom prst="ellipse">
            <a:avLst/>
          </a:pr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9" tIns="34295" rIns="68589" bIns="34295" anchor="ctr"/>
          <a:lstStyle/>
          <a:p>
            <a:pPr algn="ct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49" name="文本框 28"/>
          <p:cNvSpPr txBox="1"/>
          <p:nvPr/>
        </p:nvSpPr>
        <p:spPr>
          <a:xfrm>
            <a:off x="2909272" y="3620663"/>
            <a:ext cx="655410" cy="465394"/>
          </a:xfrm>
          <a:prstGeom prst="rect">
            <a:avLst/>
          </a:prstGeom>
          <a:noFill/>
        </p:spPr>
        <p:txBody>
          <a:bodyPr wrap="square" lIns="68589" tIns="34295" rIns="68589" bIns="34295">
            <a:spAutoFit/>
          </a:bodyPr>
          <a:lstStyle/>
          <a:p>
            <a:pPr algn="ctr" defTabSz="685800" fontAlgn="auto">
              <a:lnSpc>
                <a:spcPct val="117000"/>
              </a:lnSpc>
              <a:spcBef>
                <a:spcPts val="0"/>
              </a:spcBef>
              <a:spcAft>
                <a:spcPts val="0"/>
              </a:spcAft>
              <a:defRPr/>
            </a:pPr>
            <a:r>
              <a:rPr lang="zh-CN" altLang="en-US" sz="1100" b="1" dirty="0">
                <a:solidFill>
                  <a:srgbClr val="FA783A"/>
                </a:solidFill>
                <a:latin typeface="微软雅黑" panose="020B0503020204020204" pitchFamily="34" charset="-122"/>
                <a:ea typeface="微软雅黑" panose="020B0503020204020204" pitchFamily="34" charset="-122"/>
              </a:rPr>
              <a:t>文字标题内容</a:t>
            </a:r>
          </a:p>
        </p:txBody>
      </p:sp>
      <p:sp>
        <p:nvSpPr>
          <p:cNvPr id="50" name="圆角矩形 49"/>
          <p:cNvSpPr/>
          <p:nvPr/>
        </p:nvSpPr>
        <p:spPr>
          <a:xfrm>
            <a:off x="4284762" y="3615530"/>
            <a:ext cx="3381086" cy="488466"/>
          </a:xfrm>
          <a:prstGeom prst="roundRect">
            <a:avLst>
              <a:gd name="adj" fmla="val 38676"/>
            </a:avLst>
          </a:prstGeom>
          <a:solidFill>
            <a:srgbClr val="FA783A"/>
          </a:solidFill>
          <a:ln w="25400" cap="flat" cmpd="sng" algn="ctr">
            <a:gradFill>
              <a:gsLst>
                <a:gs pos="100000">
                  <a:sysClr val="window" lastClr="FFFFFF">
                    <a:lumMod val="85000"/>
                  </a:sysClr>
                </a:gs>
                <a:gs pos="0">
                  <a:sysClr val="window" lastClr="FFFFFF"/>
                </a:gs>
              </a:gsLst>
              <a:lin ang="5400000" scaled="0"/>
            </a:gradFill>
            <a:prstDash val="solid"/>
          </a:ln>
          <a:effectLst>
            <a:innerShdw blurRad="114300">
              <a:prstClr val="black"/>
            </a:innerShdw>
          </a:effectLst>
        </p:spPr>
        <p:txBody>
          <a:bodyPr lIns="68589" tIns="34295" rIns="68589" bIns="34295" anchor="ctr"/>
          <a:lstStyle/>
          <a:p>
            <a:pPr algn="ctr" fontAlgn="auto">
              <a:spcBef>
                <a:spcPts val="0"/>
              </a:spcBef>
              <a:spcAft>
                <a:spcPts val="0"/>
              </a:spcAft>
              <a:defRPr/>
            </a:pPr>
            <a:endParaRPr lang="zh-CN" altLang="en-US" kern="0">
              <a:solidFill>
                <a:sysClr val="window" lastClr="FFFFFF"/>
              </a:solidFill>
              <a:latin typeface="微软雅黑" panose="020B0503020204020204" pitchFamily="34" charset="-122"/>
              <a:ea typeface="微软雅黑" panose="020B0503020204020204" pitchFamily="34" charset="-122"/>
            </a:endParaRPr>
          </a:p>
        </p:txBody>
      </p:sp>
      <p:sp>
        <p:nvSpPr>
          <p:cNvPr id="51" name="矩形 27"/>
          <p:cNvSpPr>
            <a:spLocks noChangeArrowheads="1"/>
          </p:cNvSpPr>
          <p:nvPr/>
        </p:nvSpPr>
        <p:spPr bwMode="auto">
          <a:xfrm>
            <a:off x="4383942" y="3669227"/>
            <a:ext cx="3229360" cy="352222"/>
          </a:xfrm>
          <a:prstGeom prst="rect">
            <a:avLst/>
          </a:prstGeom>
          <a:noFill/>
          <a:ln w="9525">
            <a:noFill/>
            <a:miter lim="800000"/>
          </a:ln>
        </p:spPr>
        <p:txBody>
          <a:bodyPr wrap="square" lIns="68589" tIns="34295" rIns="68589" bIns="34295">
            <a:spAutoFit/>
          </a:bodyPr>
          <a:lstStyle/>
          <a:p>
            <a:pPr fontAlgn="auto">
              <a:lnSpc>
                <a:spcPct val="120000"/>
              </a:lnSpc>
              <a:spcBef>
                <a:spcPts val="0"/>
              </a:spcBef>
              <a:spcAft>
                <a:spcPts val="0"/>
              </a:spcAft>
              <a:defRPr/>
            </a:pPr>
            <a:r>
              <a:rPr lang="zh-CN" altLang="en-US" sz="800" kern="0" dirty="0">
                <a:solidFill>
                  <a:sysClr val="window" lastClr="FFFFFF"/>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r>
              <a:rPr lang="zh-CN" altLang="en-US" sz="800" kern="0" dirty="0" smtClean="0">
                <a:solidFill>
                  <a:sysClr val="window" lastClr="FFFFFF"/>
                </a:solidFill>
                <a:latin typeface="微软雅黑" panose="020B0503020204020204" pitchFamily="34" charset="-122"/>
                <a:ea typeface="微软雅黑" panose="020B0503020204020204" pitchFamily="34" charset="-122"/>
              </a:rPr>
              <a:t>。</a:t>
            </a:r>
            <a:r>
              <a:rPr lang="zh-CN" altLang="en-US" sz="800" kern="0" dirty="0">
                <a:solidFill>
                  <a:sysClr val="window" lastClr="FFFFFF"/>
                </a:solidFill>
                <a:latin typeface="微软雅黑" panose="020B0503020204020204" pitchFamily="34" charset="-122"/>
                <a:ea typeface="微软雅黑" panose="020B0503020204020204" pitchFamily="34" charset="-122"/>
                <a:cs typeface="Lato Light" charset="0"/>
                <a:sym typeface="Lato Light" charset="0"/>
              </a:rPr>
              <a:t>此处添加详细文本描述</a:t>
            </a:r>
            <a:endParaRPr lang="zh-CN" altLang="en-US" sz="800" kern="0" dirty="0">
              <a:solidFill>
                <a:sysClr val="window" lastClr="FFFFFF"/>
              </a:solidFill>
              <a:latin typeface="微软雅黑" panose="020B0503020204020204" pitchFamily="34" charset="-122"/>
              <a:ea typeface="微软雅黑" panose="020B0503020204020204" pitchFamily="34" charset="-122"/>
            </a:endParaRPr>
          </a:p>
        </p:txBody>
      </p:sp>
      <p:sp>
        <p:nvSpPr>
          <p:cNvPr id="52" name="圆角矩形 51"/>
          <p:cNvSpPr/>
          <p:nvPr/>
        </p:nvSpPr>
        <p:spPr bwMode="auto">
          <a:xfrm rot="10800000">
            <a:off x="4113560" y="4502445"/>
            <a:ext cx="3724154" cy="616886"/>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68589" tIns="34295" rIns="68589" bIns="34295"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53" name="任意多边形 8"/>
          <p:cNvSpPr/>
          <p:nvPr/>
        </p:nvSpPr>
        <p:spPr bwMode="auto">
          <a:xfrm rot="16200000">
            <a:off x="2979028" y="4325765"/>
            <a:ext cx="777836" cy="1029034"/>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E3413E"/>
          </a:solidFill>
          <a:ln w="14288" cap="flat">
            <a:noFill/>
            <a:prstDash val="solid"/>
            <a:miter lim="800000"/>
          </a:ln>
        </p:spPr>
        <p:txBody>
          <a:bodyPr lIns="68589" tIns="34295" rIns="68589" bIns="34295"/>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54" name="Oval 53"/>
          <p:cNvSpPr>
            <a:spLocks noChangeArrowheads="1"/>
          </p:cNvSpPr>
          <p:nvPr/>
        </p:nvSpPr>
        <p:spPr bwMode="auto">
          <a:xfrm>
            <a:off x="2897972" y="4506680"/>
            <a:ext cx="667436" cy="667202"/>
          </a:xfrm>
          <a:prstGeom prst="ellipse">
            <a:avLst/>
          </a:pr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9" tIns="34295" rIns="68589" bIns="34295" anchor="ctr"/>
          <a:lstStyle/>
          <a:p>
            <a:pPr algn="ct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55" name="文本框 28"/>
          <p:cNvSpPr txBox="1"/>
          <p:nvPr/>
        </p:nvSpPr>
        <p:spPr>
          <a:xfrm>
            <a:off x="2909272" y="4608175"/>
            <a:ext cx="655410" cy="465394"/>
          </a:xfrm>
          <a:prstGeom prst="rect">
            <a:avLst/>
          </a:prstGeom>
          <a:noFill/>
        </p:spPr>
        <p:txBody>
          <a:bodyPr wrap="square" lIns="68589" tIns="34295" rIns="68589" bIns="34295">
            <a:spAutoFit/>
          </a:bodyPr>
          <a:lstStyle/>
          <a:p>
            <a:pPr algn="ctr" defTabSz="685800" fontAlgn="auto">
              <a:lnSpc>
                <a:spcPct val="117000"/>
              </a:lnSpc>
              <a:spcBef>
                <a:spcPts val="0"/>
              </a:spcBef>
              <a:spcAft>
                <a:spcPts val="0"/>
              </a:spcAft>
              <a:defRPr/>
            </a:pPr>
            <a:r>
              <a:rPr lang="zh-CN" altLang="en-US" sz="1100" b="1" dirty="0">
                <a:solidFill>
                  <a:srgbClr val="E3413E"/>
                </a:solidFill>
                <a:latin typeface="微软雅黑" panose="020B0503020204020204" pitchFamily="34" charset="-122"/>
                <a:ea typeface="微软雅黑" panose="020B0503020204020204" pitchFamily="34" charset="-122"/>
              </a:rPr>
              <a:t>文字标题内容</a:t>
            </a:r>
          </a:p>
        </p:txBody>
      </p:sp>
      <p:sp>
        <p:nvSpPr>
          <p:cNvPr id="56" name="圆角矩形 55"/>
          <p:cNvSpPr/>
          <p:nvPr/>
        </p:nvSpPr>
        <p:spPr>
          <a:xfrm>
            <a:off x="4284762" y="4579453"/>
            <a:ext cx="3381086" cy="488466"/>
          </a:xfrm>
          <a:prstGeom prst="roundRect">
            <a:avLst>
              <a:gd name="adj" fmla="val 34297"/>
            </a:avLst>
          </a:prstGeom>
          <a:solidFill>
            <a:srgbClr val="E3413E"/>
          </a:solidFill>
          <a:ln w="25400" cap="flat" cmpd="sng" algn="ctr">
            <a:gradFill>
              <a:gsLst>
                <a:gs pos="100000">
                  <a:sysClr val="window" lastClr="FFFFFF">
                    <a:lumMod val="85000"/>
                  </a:sysClr>
                </a:gs>
                <a:gs pos="0">
                  <a:sysClr val="window" lastClr="FFFFFF"/>
                </a:gs>
              </a:gsLst>
              <a:lin ang="5400000" scaled="0"/>
            </a:gradFill>
            <a:prstDash val="solid"/>
          </a:ln>
          <a:effectLst>
            <a:innerShdw blurRad="114300">
              <a:prstClr val="black"/>
            </a:innerShdw>
          </a:effectLst>
        </p:spPr>
        <p:txBody>
          <a:bodyPr lIns="68589" tIns="34295" rIns="68589" bIns="34295" anchor="ctr"/>
          <a:lstStyle/>
          <a:p>
            <a:pPr algn="ctr" fontAlgn="auto">
              <a:spcBef>
                <a:spcPts val="0"/>
              </a:spcBef>
              <a:spcAft>
                <a:spcPts val="0"/>
              </a:spcAft>
              <a:defRPr/>
            </a:pPr>
            <a:endParaRPr lang="zh-CN" altLang="en-US" kern="0">
              <a:solidFill>
                <a:sysClr val="window" lastClr="FFFFFF"/>
              </a:solidFill>
              <a:latin typeface="微软雅黑" panose="020B0503020204020204" pitchFamily="34" charset="-122"/>
              <a:ea typeface="微软雅黑" panose="020B0503020204020204" pitchFamily="34" charset="-122"/>
            </a:endParaRPr>
          </a:p>
        </p:txBody>
      </p:sp>
      <p:sp>
        <p:nvSpPr>
          <p:cNvPr id="57" name="矩形 27"/>
          <p:cNvSpPr>
            <a:spLocks noChangeArrowheads="1"/>
          </p:cNvSpPr>
          <p:nvPr/>
        </p:nvSpPr>
        <p:spPr bwMode="auto">
          <a:xfrm>
            <a:off x="4383942" y="4619708"/>
            <a:ext cx="3229360" cy="352222"/>
          </a:xfrm>
          <a:prstGeom prst="rect">
            <a:avLst/>
          </a:prstGeom>
          <a:noFill/>
          <a:ln w="9525">
            <a:noFill/>
            <a:miter lim="800000"/>
          </a:ln>
        </p:spPr>
        <p:txBody>
          <a:bodyPr wrap="square" lIns="68589" tIns="34295" rIns="68589" bIns="34295">
            <a:spAutoFit/>
          </a:bodyPr>
          <a:lstStyle/>
          <a:p>
            <a:pPr fontAlgn="auto">
              <a:lnSpc>
                <a:spcPct val="120000"/>
              </a:lnSpc>
              <a:spcBef>
                <a:spcPts val="0"/>
              </a:spcBef>
              <a:spcAft>
                <a:spcPts val="0"/>
              </a:spcAft>
              <a:defRPr/>
            </a:pPr>
            <a:r>
              <a:rPr lang="zh-CN" altLang="en-US" sz="800" kern="0" dirty="0">
                <a:solidFill>
                  <a:sysClr val="window" lastClr="FFFFFF"/>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r>
              <a:rPr lang="zh-CN" altLang="en-US" sz="800" kern="0" dirty="0" smtClean="0">
                <a:solidFill>
                  <a:sysClr val="window" lastClr="FFFFFF"/>
                </a:solidFill>
                <a:latin typeface="微软雅黑" panose="020B0503020204020204" pitchFamily="34" charset="-122"/>
                <a:ea typeface="微软雅黑" panose="020B0503020204020204" pitchFamily="34" charset="-122"/>
              </a:rPr>
              <a:t>。</a:t>
            </a:r>
            <a:r>
              <a:rPr lang="zh-CN" altLang="en-US" sz="800" kern="0" dirty="0">
                <a:solidFill>
                  <a:sysClr val="window" lastClr="FFFFFF"/>
                </a:solidFill>
                <a:latin typeface="微软雅黑" panose="020B0503020204020204" pitchFamily="34" charset="-122"/>
                <a:ea typeface="微软雅黑" panose="020B0503020204020204" pitchFamily="34" charset="-122"/>
                <a:cs typeface="Lato Light" charset="0"/>
                <a:sym typeface="Lato Light" charset="0"/>
              </a:rPr>
              <a:t>此处添加详细文本描述</a:t>
            </a:r>
            <a:endParaRPr lang="zh-CN" altLang="en-US" sz="800" kern="0" dirty="0">
              <a:solidFill>
                <a:sysClr val="window" lastClr="FFFFF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1000" fill="hold"/>
                                        <p:tgtEl>
                                          <p:spTgt spid="30"/>
                                        </p:tgtEl>
                                        <p:attrNameLst>
                                          <p:attrName>ppt_w</p:attrName>
                                        </p:attrNameLst>
                                      </p:cBhvr>
                                      <p:tavLst>
                                        <p:tav tm="0">
                                          <p:val>
                                            <p:fltVal val="0"/>
                                          </p:val>
                                        </p:tav>
                                        <p:tav tm="100000">
                                          <p:val>
                                            <p:strVal val="#ppt_w"/>
                                          </p:val>
                                        </p:tav>
                                      </p:tavLst>
                                    </p:anim>
                                    <p:anim calcmode="lin" valueType="num">
                                      <p:cBhvr>
                                        <p:cTn id="8" dur="1000" fill="hold"/>
                                        <p:tgtEl>
                                          <p:spTgt spid="30"/>
                                        </p:tgtEl>
                                        <p:attrNameLst>
                                          <p:attrName>ppt_h</p:attrName>
                                        </p:attrNameLst>
                                      </p:cBhvr>
                                      <p:tavLst>
                                        <p:tav tm="0">
                                          <p:val>
                                            <p:fltVal val="0"/>
                                          </p:val>
                                        </p:tav>
                                        <p:tav tm="100000">
                                          <p:val>
                                            <p:strVal val="#ppt_h"/>
                                          </p:val>
                                        </p:tav>
                                      </p:tavLst>
                                    </p:anim>
                                    <p:anim calcmode="lin" valueType="num">
                                      <p:cBhvr>
                                        <p:cTn id="9" dur="1000" fill="hold"/>
                                        <p:tgtEl>
                                          <p:spTgt spid="30"/>
                                        </p:tgtEl>
                                        <p:attrNameLst>
                                          <p:attrName>style.rotation</p:attrName>
                                        </p:attrNameLst>
                                      </p:cBhvr>
                                      <p:tavLst>
                                        <p:tav tm="0">
                                          <p:val>
                                            <p:fltVal val="90"/>
                                          </p:val>
                                        </p:tav>
                                        <p:tav tm="100000">
                                          <p:val>
                                            <p:fltVal val="0"/>
                                          </p:val>
                                        </p:tav>
                                      </p:tavLst>
                                    </p:anim>
                                    <p:animEffect transition="in" filter="fade">
                                      <p:cBhvr>
                                        <p:cTn id="10" dur="1000"/>
                                        <p:tgtEl>
                                          <p:spTgt spid="30"/>
                                        </p:tgtEl>
                                      </p:cBhvr>
                                    </p:animEffect>
                                  </p:childTnLst>
                                </p:cTn>
                              </p:par>
                            </p:childTnLst>
                          </p:cTn>
                        </p:par>
                        <p:par>
                          <p:cTn id="11" fill="hold">
                            <p:stCondLst>
                              <p:cond delay="1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3"/>
                                        </p:tgtEl>
                                        <p:attrNameLst>
                                          <p:attrName>style.visibility</p:attrName>
                                        </p:attrNameLst>
                                      </p:cBhvr>
                                      <p:to>
                                        <p:strVal val="visible"/>
                                      </p:to>
                                    </p:set>
                                    <p:anim calcmode="lin" valueType="num">
                                      <p:cBhvr>
                                        <p:cTn id="14"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33"/>
                                        </p:tgtEl>
                                        <p:attrNameLst>
                                          <p:attrName>ppt_y</p:attrName>
                                        </p:attrNameLst>
                                      </p:cBhvr>
                                      <p:tavLst>
                                        <p:tav tm="0">
                                          <p:val>
                                            <p:strVal val="#ppt_y"/>
                                          </p:val>
                                        </p:tav>
                                        <p:tav tm="100000">
                                          <p:val>
                                            <p:strVal val="#ppt_y"/>
                                          </p:val>
                                        </p:tav>
                                      </p:tavLst>
                                    </p:anim>
                                    <p:anim calcmode="lin" valueType="num">
                                      <p:cBhvr>
                                        <p:cTn id="16"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33"/>
                                        </p:tgtEl>
                                      </p:cBhvr>
                                    </p:animEffect>
                                  </p:childTnLst>
                                </p:cTn>
                              </p:par>
                            </p:childTnLst>
                          </p:cTn>
                        </p:par>
                        <p:par>
                          <p:cTn id="19" fill="hold">
                            <p:stCondLst>
                              <p:cond delay="1750"/>
                            </p:stCondLst>
                            <p:childTnLst>
                              <p:par>
                                <p:cTn id="20" presetID="42" presetClass="entr" presetSubtype="0"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500"/>
                                        <p:tgtEl>
                                          <p:spTgt spid="36"/>
                                        </p:tgtEl>
                                      </p:cBhvr>
                                    </p:animEffect>
                                    <p:anim calcmode="lin" valueType="num">
                                      <p:cBhvr>
                                        <p:cTn id="23" dur="500" fill="hold"/>
                                        <p:tgtEl>
                                          <p:spTgt spid="36"/>
                                        </p:tgtEl>
                                        <p:attrNameLst>
                                          <p:attrName>ppt_x</p:attrName>
                                        </p:attrNameLst>
                                      </p:cBhvr>
                                      <p:tavLst>
                                        <p:tav tm="0">
                                          <p:val>
                                            <p:strVal val="#ppt_x"/>
                                          </p:val>
                                        </p:tav>
                                        <p:tav tm="100000">
                                          <p:val>
                                            <p:strVal val="#ppt_x"/>
                                          </p:val>
                                        </p:tav>
                                      </p:tavLst>
                                    </p:anim>
                                    <p:anim calcmode="lin" valueType="num">
                                      <p:cBhvr>
                                        <p:cTn id="24" dur="500" fill="hold"/>
                                        <p:tgtEl>
                                          <p:spTgt spid="36"/>
                                        </p:tgtEl>
                                        <p:attrNameLst>
                                          <p:attrName>ppt_y</p:attrName>
                                        </p:attrNameLst>
                                      </p:cBhvr>
                                      <p:tavLst>
                                        <p:tav tm="0">
                                          <p:val>
                                            <p:strVal val="#ppt_y+.1"/>
                                          </p:val>
                                        </p:tav>
                                        <p:tav tm="100000">
                                          <p:val>
                                            <p:strVal val="#ppt_y"/>
                                          </p:val>
                                        </p:tav>
                                      </p:tavLst>
                                    </p:anim>
                                  </p:childTnLst>
                                </p:cTn>
                              </p:par>
                            </p:childTnLst>
                          </p:cTn>
                        </p:par>
                        <p:par>
                          <p:cTn id="25" fill="hold">
                            <p:stCondLst>
                              <p:cond delay="2250"/>
                            </p:stCondLst>
                            <p:childTnLst>
                              <p:par>
                                <p:cTn id="26" presetID="53" presetClass="entr" presetSubtype="16" fill="hold" grpId="0" nodeType="afterEffect">
                                  <p:stCondLst>
                                    <p:cond delay="0"/>
                                  </p:stCondLst>
                                  <p:childTnLst>
                                    <p:set>
                                      <p:cBhvr>
                                        <p:cTn id="27" dur="1" fill="hold">
                                          <p:stCondLst>
                                            <p:cond delay="0"/>
                                          </p:stCondLst>
                                        </p:cTn>
                                        <p:tgtEl>
                                          <p:spTgt spid="37"/>
                                        </p:tgtEl>
                                        <p:attrNameLst>
                                          <p:attrName>style.visibility</p:attrName>
                                        </p:attrNameLst>
                                      </p:cBhvr>
                                      <p:to>
                                        <p:strVal val="visible"/>
                                      </p:to>
                                    </p:set>
                                    <p:anim calcmode="lin" valueType="num">
                                      <p:cBhvr>
                                        <p:cTn id="28" dur="500" fill="hold"/>
                                        <p:tgtEl>
                                          <p:spTgt spid="37"/>
                                        </p:tgtEl>
                                        <p:attrNameLst>
                                          <p:attrName>ppt_w</p:attrName>
                                        </p:attrNameLst>
                                      </p:cBhvr>
                                      <p:tavLst>
                                        <p:tav tm="0">
                                          <p:val>
                                            <p:fltVal val="0"/>
                                          </p:val>
                                        </p:tav>
                                        <p:tav tm="100000">
                                          <p:val>
                                            <p:strVal val="#ppt_w"/>
                                          </p:val>
                                        </p:tav>
                                      </p:tavLst>
                                    </p:anim>
                                    <p:anim calcmode="lin" valueType="num">
                                      <p:cBhvr>
                                        <p:cTn id="29" dur="500" fill="hold"/>
                                        <p:tgtEl>
                                          <p:spTgt spid="37"/>
                                        </p:tgtEl>
                                        <p:attrNameLst>
                                          <p:attrName>ppt_h</p:attrName>
                                        </p:attrNameLst>
                                      </p:cBhvr>
                                      <p:tavLst>
                                        <p:tav tm="0">
                                          <p:val>
                                            <p:fltVal val="0"/>
                                          </p:val>
                                        </p:tav>
                                        <p:tav tm="100000">
                                          <p:val>
                                            <p:strVal val="#ppt_h"/>
                                          </p:val>
                                        </p:tav>
                                      </p:tavLst>
                                    </p:anim>
                                    <p:animEffect transition="in" filter="fade">
                                      <p:cBhvr>
                                        <p:cTn id="30" dur="500"/>
                                        <p:tgtEl>
                                          <p:spTgt spid="37"/>
                                        </p:tgtEl>
                                      </p:cBhvr>
                                    </p:animEffect>
                                  </p:childTnLst>
                                </p:cTn>
                              </p:par>
                            </p:childTnLst>
                          </p:cTn>
                        </p:par>
                        <p:par>
                          <p:cTn id="31" fill="hold">
                            <p:stCondLst>
                              <p:cond delay="2750"/>
                            </p:stCondLst>
                            <p:childTnLst>
                              <p:par>
                                <p:cTn id="32" presetID="31" presetClass="entr" presetSubtype="0"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p:cTn id="34" dur="500" fill="hold"/>
                                        <p:tgtEl>
                                          <p:spTgt spid="35"/>
                                        </p:tgtEl>
                                        <p:attrNameLst>
                                          <p:attrName>ppt_w</p:attrName>
                                        </p:attrNameLst>
                                      </p:cBhvr>
                                      <p:tavLst>
                                        <p:tav tm="0">
                                          <p:val>
                                            <p:fltVal val="0"/>
                                          </p:val>
                                        </p:tav>
                                        <p:tav tm="100000">
                                          <p:val>
                                            <p:strVal val="#ppt_w"/>
                                          </p:val>
                                        </p:tav>
                                      </p:tavLst>
                                    </p:anim>
                                    <p:anim calcmode="lin" valueType="num">
                                      <p:cBhvr>
                                        <p:cTn id="35" dur="500" fill="hold"/>
                                        <p:tgtEl>
                                          <p:spTgt spid="35"/>
                                        </p:tgtEl>
                                        <p:attrNameLst>
                                          <p:attrName>ppt_h</p:attrName>
                                        </p:attrNameLst>
                                      </p:cBhvr>
                                      <p:tavLst>
                                        <p:tav tm="0">
                                          <p:val>
                                            <p:fltVal val="0"/>
                                          </p:val>
                                        </p:tav>
                                        <p:tav tm="100000">
                                          <p:val>
                                            <p:strVal val="#ppt_h"/>
                                          </p:val>
                                        </p:tav>
                                      </p:tavLst>
                                    </p:anim>
                                    <p:anim calcmode="lin" valueType="num">
                                      <p:cBhvr>
                                        <p:cTn id="36" dur="500" fill="hold"/>
                                        <p:tgtEl>
                                          <p:spTgt spid="35"/>
                                        </p:tgtEl>
                                        <p:attrNameLst>
                                          <p:attrName>style.rotation</p:attrName>
                                        </p:attrNameLst>
                                      </p:cBhvr>
                                      <p:tavLst>
                                        <p:tav tm="0">
                                          <p:val>
                                            <p:fltVal val="90"/>
                                          </p:val>
                                        </p:tav>
                                        <p:tav tm="100000">
                                          <p:val>
                                            <p:fltVal val="0"/>
                                          </p:val>
                                        </p:tav>
                                      </p:tavLst>
                                    </p:anim>
                                    <p:animEffect transition="in" filter="fade">
                                      <p:cBhvr>
                                        <p:cTn id="37" dur="500"/>
                                        <p:tgtEl>
                                          <p:spTgt spid="35"/>
                                        </p:tgtEl>
                                      </p:cBhvr>
                                    </p:animEffect>
                                  </p:childTnLst>
                                </p:cTn>
                              </p:par>
                            </p:childTnLst>
                          </p:cTn>
                        </p:par>
                        <p:par>
                          <p:cTn id="38" fill="hold">
                            <p:stCondLst>
                              <p:cond delay="3250"/>
                            </p:stCondLst>
                            <p:childTnLst>
                              <p:par>
                                <p:cTn id="39" presetID="18" presetClass="entr" presetSubtype="6"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strips(downRight)">
                                      <p:cBhvr>
                                        <p:cTn id="41" dur="500"/>
                                        <p:tgtEl>
                                          <p:spTgt spid="34"/>
                                        </p:tgtEl>
                                      </p:cBhvr>
                                    </p:animEffect>
                                  </p:childTnLst>
                                </p:cTn>
                              </p:par>
                            </p:childTnLst>
                          </p:cTn>
                        </p:par>
                        <p:par>
                          <p:cTn id="42" fill="hold">
                            <p:stCondLst>
                              <p:cond delay="3750"/>
                            </p:stCondLst>
                            <p:childTnLst>
                              <p:par>
                                <p:cTn id="43" presetID="16" presetClass="entr" presetSubtype="21" fill="hold" grpId="0"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barn(inVertical)">
                                      <p:cBhvr>
                                        <p:cTn id="45" dur="500"/>
                                        <p:tgtEl>
                                          <p:spTgt spid="38"/>
                                        </p:tgtEl>
                                      </p:cBhvr>
                                    </p:animEffect>
                                  </p:childTnLst>
                                </p:cTn>
                              </p:par>
                            </p:childTnLst>
                          </p:cTn>
                        </p:par>
                        <p:par>
                          <p:cTn id="46" fill="hold">
                            <p:stCondLst>
                              <p:cond delay="4250"/>
                            </p:stCondLst>
                            <p:childTnLst>
                              <p:par>
                                <p:cTn id="47" presetID="22" presetClass="entr" presetSubtype="8"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wipe(left)">
                                      <p:cBhvr>
                                        <p:cTn id="49" dur="500"/>
                                        <p:tgtEl>
                                          <p:spTgt spid="39"/>
                                        </p:tgtEl>
                                      </p:cBhvr>
                                    </p:animEffect>
                                  </p:childTnLst>
                                </p:cTn>
                              </p:par>
                            </p:childTnLst>
                          </p:cTn>
                        </p:par>
                        <p:par>
                          <p:cTn id="50" fill="hold">
                            <p:stCondLst>
                              <p:cond delay="4750"/>
                            </p:stCondLst>
                            <p:childTnLst>
                              <p:par>
                                <p:cTn id="51" presetID="42" presetClass="entr" presetSubtype="0" fill="hold" grpId="0" nodeType="after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fade">
                                      <p:cBhvr>
                                        <p:cTn id="53" dur="500"/>
                                        <p:tgtEl>
                                          <p:spTgt spid="42"/>
                                        </p:tgtEl>
                                      </p:cBhvr>
                                    </p:animEffect>
                                    <p:anim calcmode="lin" valueType="num">
                                      <p:cBhvr>
                                        <p:cTn id="54" dur="500" fill="hold"/>
                                        <p:tgtEl>
                                          <p:spTgt spid="42"/>
                                        </p:tgtEl>
                                        <p:attrNameLst>
                                          <p:attrName>ppt_x</p:attrName>
                                        </p:attrNameLst>
                                      </p:cBhvr>
                                      <p:tavLst>
                                        <p:tav tm="0">
                                          <p:val>
                                            <p:strVal val="#ppt_x"/>
                                          </p:val>
                                        </p:tav>
                                        <p:tav tm="100000">
                                          <p:val>
                                            <p:strVal val="#ppt_x"/>
                                          </p:val>
                                        </p:tav>
                                      </p:tavLst>
                                    </p:anim>
                                    <p:anim calcmode="lin" valueType="num">
                                      <p:cBhvr>
                                        <p:cTn id="55" dur="500" fill="hold"/>
                                        <p:tgtEl>
                                          <p:spTgt spid="42"/>
                                        </p:tgtEl>
                                        <p:attrNameLst>
                                          <p:attrName>ppt_y</p:attrName>
                                        </p:attrNameLst>
                                      </p:cBhvr>
                                      <p:tavLst>
                                        <p:tav tm="0">
                                          <p:val>
                                            <p:strVal val="#ppt_y+.1"/>
                                          </p:val>
                                        </p:tav>
                                        <p:tav tm="100000">
                                          <p:val>
                                            <p:strVal val="#ppt_y"/>
                                          </p:val>
                                        </p:tav>
                                      </p:tavLst>
                                    </p:anim>
                                  </p:childTnLst>
                                </p:cTn>
                              </p:par>
                            </p:childTnLst>
                          </p:cTn>
                        </p:par>
                        <p:par>
                          <p:cTn id="56" fill="hold">
                            <p:stCondLst>
                              <p:cond delay="5250"/>
                            </p:stCondLst>
                            <p:childTnLst>
                              <p:par>
                                <p:cTn id="57" presetID="53" presetClass="entr" presetSubtype="16" fill="hold" grpId="0" nodeType="afterEffect">
                                  <p:stCondLst>
                                    <p:cond delay="0"/>
                                  </p:stCondLst>
                                  <p:childTnLst>
                                    <p:set>
                                      <p:cBhvr>
                                        <p:cTn id="58" dur="1" fill="hold">
                                          <p:stCondLst>
                                            <p:cond delay="0"/>
                                          </p:stCondLst>
                                        </p:cTn>
                                        <p:tgtEl>
                                          <p:spTgt spid="43"/>
                                        </p:tgtEl>
                                        <p:attrNameLst>
                                          <p:attrName>style.visibility</p:attrName>
                                        </p:attrNameLst>
                                      </p:cBhvr>
                                      <p:to>
                                        <p:strVal val="visible"/>
                                      </p:to>
                                    </p:set>
                                    <p:anim calcmode="lin" valueType="num">
                                      <p:cBhvr>
                                        <p:cTn id="59" dur="500" fill="hold"/>
                                        <p:tgtEl>
                                          <p:spTgt spid="43"/>
                                        </p:tgtEl>
                                        <p:attrNameLst>
                                          <p:attrName>ppt_w</p:attrName>
                                        </p:attrNameLst>
                                      </p:cBhvr>
                                      <p:tavLst>
                                        <p:tav tm="0">
                                          <p:val>
                                            <p:fltVal val="0"/>
                                          </p:val>
                                        </p:tav>
                                        <p:tav tm="100000">
                                          <p:val>
                                            <p:strVal val="#ppt_w"/>
                                          </p:val>
                                        </p:tav>
                                      </p:tavLst>
                                    </p:anim>
                                    <p:anim calcmode="lin" valueType="num">
                                      <p:cBhvr>
                                        <p:cTn id="60" dur="500" fill="hold"/>
                                        <p:tgtEl>
                                          <p:spTgt spid="43"/>
                                        </p:tgtEl>
                                        <p:attrNameLst>
                                          <p:attrName>ppt_h</p:attrName>
                                        </p:attrNameLst>
                                      </p:cBhvr>
                                      <p:tavLst>
                                        <p:tav tm="0">
                                          <p:val>
                                            <p:fltVal val="0"/>
                                          </p:val>
                                        </p:tav>
                                        <p:tav tm="100000">
                                          <p:val>
                                            <p:strVal val="#ppt_h"/>
                                          </p:val>
                                        </p:tav>
                                      </p:tavLst>
                                    </p:anim>
                                    <p:animEffect transition="in" filter="fade">
                                      <p:cBhvr>
                                        <p:cTn id="61" dur="500"/>
                                        <p:tgtEl>
                                          <p:spTgt spid="43"/>
                                        </p:tgtEl>
                                      </p:cBhvr>
                                    </p:animEffect>
                                  </p:childTnLst>
                                </p:cTn>
                              </p:par>
                            </p:childTnLst>
                          </p:cTn>
                        </p:par>
                        <p:par>
                          <p:cTn id="62" fill="hold">
                            <p:stCondLst>
                              <p:cond delay="5750"/>
                            </p:stCondLst>
                            <p:childTnLst>
                              <p:par>
                                <p:cTn id="63" presetID="31" presetClass="entr" presetSubtype="0" fill="hold" grpId="0" nodeType="afterEffect">
                                  <p:stCondLst>
                                    <p:cond delay="0"/>
                                  </p:stCondLst>
                                  <p:childTnLst>
                                    <p:set>
                                      <p:cBhvr>
                                        <p:cTn id="64" dur="1" fill="hold">
                                          <p:stCondLst>
                                            <p:cond delay="0"/>
                                          </p:stCondLst>
                                        </p:cTn>
                                        <p:tgtEl>
                                          <p:spTgt spid="41"/>
                                        </p:tgtEl>
                                        <p:attrNameLst>
                                          <p:attrName>style.visibility</p:attrName>
                                        </p:attrNameLst>
                                      </p:cBhvr>
                                      <p:to>
                                        <p:strVal val="visible"/>
                                      </p:to>
                                    </p:set>
                                    <p:anim calcmode="lin" valueType="num">
                                      <p:cBhvr>
                                        <p:cTn id="65" dur="500" fill="hold"/>
                                        <p:tgtEl>
                                          <p:spTgt spid="41"/>
                                        </p:tgtEl>
                                        <p:attrNameLst>
                                          <p:attrName>ppt_w</p:attrName>
                                        </p:attrNameLst>
                                      </p:cBhvr>
                                      <p:tavLst>
                                        <p:tav tm="0">
                                          <p:val>
                                            <p:fltVal val="0"/>
                                          </p:val>
                                        </p:tav>
                                        <p:tav tm="100000">
                                          <p:val>
                                            <p:strVal val="#ppt_w"/>
                                          </p:val>
                                        </p:tav>
                                      </p:tavLst>
                                    </p:anim>
                                    <p:anim calcmode="lin" valueType="num">
                                      <p:cBhvr>
                                        <p:cTn id="66" dur="500" fill="hold"/>
                                        <p:tgtEl>
                                          <p:spTgt spid="41"/>
                                        </p:tgtEl>
                                        <p:attrNameLst>
                                          <p:attrName>ppt_h</p:attrName>
                                        </p:attrNameLst>
                                      </p:cBhvr>
                                      <p:tavLst>
                                        <p:tav tm="0">
                                          <p:val>
                                            <p:fltVal val="0"/>
                                          </p:val>
                                        </p:tav>
                                        <p:tav tm="100000">
                                          <p:val>
                                            <p:strVal val="#ppt_h"/>
                                          </p:val>
                                        </p:tav>
                                      </p:tavLst>
                                    </p:anim>
                                    <p:anim calcmode="lin" valueType="num">
                                      <p:cBhvr>
                                        <p:cTn id="67" dur="500" fill="hold"/>
                                        <p:tgtEl>
                                          <p:spTgt spid="41"/>
                                        </p:tgtEl>
                                        <p:attrNameLst>
                                          <p:attrName>style.rotation</p:attrName>
                                        </p:attrNameLst>
                                      </p:cBhvr>
                                      <p:tavLst>
                                        <p:tav tm="0">
                                          <p:val>
                                            <p:fltVal val="90"/>
                                          </p:val>
                                        </p:tav>
                                        <p:tav tm="100000">
                                          <p:val>
                                            <p:fltVal val="0"/>
                                          </p:val>
                                        </p:tav>
                                      </p:tavLst>
                                    </p:anim>
                                    <p:animEffect transition="in" filter="fade">
                                      <p:cBhvr>
                                        <p:cTn id="68" dur="500"/>
                                        <p:tgtEl>
                                          <p:spTgt spid="41"/>
                                        </p:tgtEl>
                                      </p:cBhvr>
                                    </p:animEffect>
                                  </p:childTnLst>
                                </p:cTn>
                              </p:par>
                            </p:childTnLst>
                          </p:cTn>
                        </p:par>
                        <p:par>
                          <p:cTn id="69" fill="hold">
                            <p:stCondLst>
                              <p:cond delay="6250"/>
                            </p:stCondLst>
                            <p:childTnLst>
                              <p:par>
                                <p:cTn id="70" presetID="18" presetClass="entr" presetSubtype="6" fill="hold" grpId="0" nodeType="after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strips(downRight)">
                                      <p:cBhvr>
                                        <p:cTn id="72" dur="500"/>
                                        <p:tgtEl>
                                          <p:spTgt spid="40"/>
                                        </p:tgtEl>
                                      </p:cBhvr>
                                    </p:animEffect>
                                  </p:childTnLst>
                                </p:cTn>
                              </p:par>
                            </p:childTnLst>
                          </p:cTn>
                        </p:par>
                        <p:par>
                          <p:cTn id="73" fill="hold">
                            <p:stCondLst>
                              <p:cond delay="6750"/>
                            </p:stCondLst>
                            <p:childTnLst>
                              <p:par>
                                <p:cTn id="74" presetID="16" presetClass="entr" presetSubtype="21" fill="hold" grpId="0" nodeType="after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barn(inVertical)">
                                      <p:cBhvr>
                                        <p:cTn id="76" dur="500"/>
                                        <p:tgtEl>
                                          <p:spTgt spid="44"/>
                                        </p:tgtEl>
                                      </p:cBhvr>
                                    </p:animEffect>
                                  </p:childTnLst>
                                </p:cTn>
                              </p:par>
                            </p:childTnLst>
                          </p:cTn>
                        </p:par>
                        <p:par>
                          <p:cTn id="77" fill="hold">
                            <p:stCondLst>
                              <p:cond delay="7250"/>
                            </p:stCondLst>
                            <p:childTnLst>
                              <p:par>
                                <p:cTn id="78" presetID="22" presetClass="entr" presetSubtype="8" fill="hold" grpId="0" nodeType="afterEffect">
                                  <p:stCondLst>
                                    <p:cond delay="0"/>
                                  </p:stCondLst>
                                  <p:childTnLst>
                                    <p:set>
                                      <p:cBhvr>
                                        <p:cTn id="79" dur="1" fill="hold">
                                          <p:stCondLst>
                                            <p:cond delay="0"/>
                                          </p:stCondLst>
                                        </p:cTn>
                                        <p:tgtEl>
                                          <p:spTgt spid="45"/>
                                        </p:tgtEl>
                                        <p:attrNameLst>
                                          <p:attrName>style.visibility</p:attrName>
                                        </p:attrNameLst>
                                      </p:cBhvr>
                                      <p:to>
                                        <p:strVal val="visible"/>
                                      </p:to>
                                    </p:set>
                                    <p:animEffect transition="in" filter="wipe(left)">
                                      <p:cBhvr>
                                        <p:cTn id="80" dur="500"/>
                                        <p:tgtEl>
                                          <p:spTgt spid="45"/>
                                        </p:tgtEl>
                                      </p:cBhvr>
                                    </p:animEffect>
                                  </p:childTnLst>
                                </p:cTn>
                              </p:par>
                            </p:childTnLst>
                          </p:cTn>
                        </p:par>
                        <p:par>
                          <p:cTn id="81" fill="hold">
                            <p:stCondLst>
                              <p:cond delay="7750"/>
                            </p:stCondLst>
                            <p:childTnLst>
                              <p:par>
                                <p:cTn id="82" presetID="42" presetClass="entr" presetSubtype="0" fill="hold" grpId="0" nodeType="afterEffect">
                                  <p:stCondLst>
                                    <p:cond delay="0"/>
                                  </p:stCondLst>
                                  <p:childTnLst>
                                    <p:set>
                                      <p:cBhvr>
                                        <p:cTn id="83" dur="1" fill="hold">
                                          <p:stCondLst>
                                            <p:cond delay="0"/>
                                          </p:stCondLst>
                                        </p:cTn>
                                        <p:tgtEl>
                                          <p:spTgt spid="48"/>
                                        </p:tgtEl>
                                        <p:attrNameLst>
                                          <p:attrName>style.visibility</p:attrName>
                                        </p:attrNameLst>
                                      </p:cBhvr>
                                      <p:to>
                                        <p:strVal val="visible"/>
                                      </p:to>
                                    </p:set>
                                    <p:animEffect transition="in" filter="fade">
                                      <p:cBhvr>
                                        <p:cTn id="84" dur="500"/>
                                        <p:tgtEl>
                                          <p:spTgt spid="48"/>
                                        </p:tgtEl>
                                      </p:cBhvr>
                                    </p:animEffect>
                                    <p:anim calcmode="lin" valueType="num">
                                      <p:cBhvr>
                                        <p:cTn id="85" dur="500" fill="hold"/>
                                        <p:tgtEl>
                                          <p:spTgt spid="48"/>
                                        </p:tgtEl>
                                        <p:attrNameLst>
                                          <p:attrName>ppt_x</p:attrName>
                                        </p:attrNameLst>
                                      </p:cBhvr>
                                      <p:tavLst>
                                        <p:tav tm="0">
                                          <p:val>
                                            <p:strVal val="#ppt_x"/>
                                          </p:val>
                                        </p:tav>
                                        <p:tav tm="100000">
                                          <p:val>
                                            <p:strVal val="#ppt_x"/>
                                          </p:val>
                                        </p:tav>
                                      </p:tavLst>
                                    </p:anim>
                                    <p:anim calcmode="lin" valueType="num">
                                      <p:cBhvr>
                                        <p:cTn id="86" dur="500" fill="hold"/>
                                        <p:tgtEl>
                                          <p:spTgt spid="48"/>
                                        </p:tgtEl>
                                        <p:attrNameLst>
                                          <p:attrName>ppt_y</p:attrName>
                                        </p:attrNameLst>
                                      </p:cBhvr>
                                      <p:tavLst>
                                        <p:tav tm="0">
                                          <p:val>
                                            <p:strVal val="#ppt_y+.1"/>
                                          </p:val>
                                        </p:tav>
                                        <p:tav tm="100000">
                                          <p:val>
                                            <p:strVal val="#ppt_y"/>
                                          </p:val>
                                        </p:tav>
                                      </p:tavLst>
                                    </p:anim>
                                  </p:childTnLst>
                                </p:cTn>
                              </p:par>
                            </p:childTnLst>
                          </p:cTn>
                        </p:par>
                        <p:par>
                          <p:cTn id="87" fill="hold">
                            <p:stCondLst>
                              <p:cond delay="8250"/>
                            </p:stCondLst>
                            <p:childTnLst>
                              <p:par>
                                <p:cTn id="88" presetID="53" presetClass="entr" presetSubtype="16" fill="hold" grpId="0" nodeType="afterEffect">
                                  <p:stCondLst>
                                    <p:cond delay="0"/>
                                  </p:stCondLst>
                                  <p:childTnLst>
                                    <p:set>
                                      <p:cBhvr>
                                        <p:cTn id="89" dur="1" fill="hold">
                                          <p:stCondLst>
                                            <p:cond delay="0"/>
                                          </p:stCondLst>
                                        </p:cTn>
                                        <p:tgtEl>
                                          <p:spTgt spid="49"/>
                                        </p:tgtEl>
                                        <p:attrNameLst>
                                          <p:attrName>style.visibility</p:attrName>
                                        </p:attrNameLst>
                                      </p:cBhvr>
                                      <p:to>
                                        <p:strVal val="visible"/>
                                      </p:to>
                                    </p:set>
                                    <p:anim calcmode="lin" valueType="num">
                                      <p:cBhvr>
                                        <p:cTn id="90" dur="500" fill="hold"/>
                                        <p:tgtEl>
                                          <p:spTgt spid="49"/>
                                        </p:tgtEl>
                                        <p:attrNameLst>
                                          <p:attrName>ppt_w</p:attrName>
                                        </p:attrNameLst>
                                      </p:cBhvr>
                                      <p:tavLst>
                                        <p:tav tm="0">
                                          <p:val>
                                            <p:fltVal val="0"/>
                                          </p:val>
                                        </p:tav>
                                        <p:tav tm="100000">
                                          <p:val>
                                            <p:strVal val="#ppt_w"/>
                                          </p:val>
                                        </p:tav>
                                      </p:tavLst>
                                    </p:anim>
                                    <p:anim calcmode="lin" valueType="num">
                                      <p:cBhvr>
                                        <p:cTn id="91" dur="500" fill="hold"/>
                                        <p:tgtEl>
                                          <p:spTgt spid="49"/>
                                        </p:tgtEl>
                                        <p:attrNameLst>
                                          <p:attrName>ppt_h</p:attrName>
                                        </p:attrNameLst>
                                      </p:cBhvr>
                                      <p:tavLst>
                                        <p:tav tm="0">
                                          <p:val>
                                            <p:fltVal val="0"/>
                                          </p:val>
                                        </p:tav>
                                        <p:tav tm="100000">
                                          <p:val>
                                            <p:strVal val="#ppt_h"/>
                                          </p:val>
                                        </p:tav>
                                      </p:tavLst>
                                    </p:anim>
                                    <p:animEffect transition="in" filter="fade">
                                      <p:cBhvr>
                                        <p:cTn id="92" dur="500"/>
                                        <p:tgtEl>
                                          <p:spTgt spid="49"/>
                                        </p:tgtEl>
                                      </p:cBhvr>
                                    </p:animEffect>
                                  </p:childTnLst>
                                </p:cTn>
                              </p:par>
                            </p:childTnLst>
                          </p:cTn>
                        </p:par>
                        <p:par>
                          <p:cTn id="93" fill="hold">
                            <p:stCondLst>
                              <p:cond delay="8750"/>
                            </p:stCondLst>
                            <p:childTnLst>
                              <p:par>
                                <p:cTn id="94" presetID="31" presetClass="entr" presetSubtype="0" fill="hold" grpId="0" nodeType="afterEffect">
                                  <p:stCondLst>
                                    <p:cond delay="0"/>
                                  </p:stCondLst>
                                  <p:childTnLst>
                                    <p:set>
                                      <p:cBhvr>
                                        <p:cTn id="95" dur="1" fill="hold">
                                          <p:stCondLst>
                                            <p:cond delay="0"/>
                                          </p:stCondLst>
                                        </p:cTn>
                                        <p:tgtEl>
                                          <p:spTgt spid="47"/>
                                        </p:tgtEl>
                                        <p:attrNameLst>
                                          <p:attrName>style.visibility</p:attrName>
                                        </p:attrNameLst>
                                      </p:cBhvr>
                                      <p:to>
                                        <p:strVal val="visible"/>
                                      </p:to>
                                    </p:set>
                                    <p:anim calcmode="lin" valueType="num">
                                      <p:cBhvr>
                                        <p:cTn id="96" dur="500" fill="hold"/>
                                        <p:tgtEl>
                                          <p:spTgt spid="47"/>
                                        </p:tgtEl>
                                        <p:attrNameLst>
                                          <p:attrName>ppt_w</p:attrName>
                                        </p:attrNameLst>
                                      </p:cBhvr>
                                      <p:tavLst>
                                        <p:tav tm="0">
                                          <p:val>
                                            <p:fltVal val="0"/>
                                          </p:val>
                                        </p:tav>
                                        <p:tav tm="100000">
                                          <p:val>
                                            <p:strVal val="#ppt_w"/>
                                          </p:val>
                                        </p:tav>
                                      </p:tavLst>
                                    </p:anim>
                                    <p:anim calcmode="lin" valueType="num">
                                      <p:cBhvr>
                                        <p:cTn id="97" dur="500" fill="hold"/>
                                        <p:tgtEl>
                                          <p:spTgt spid="47"/>
                                        </p:tgtEl>
                                        <p:attrNameLst>
                                          <p:attrName>ppt_h</p:attrName>
                                        </p:attrNameLst>
                                      </p:cBhvr>
                                      <p:tavLst>
                                        <p:tav tm="0">
                                          <p:val>
                                            <p:fltVal val="0"/>
                                          </p:val>
                                        </p:tav>
                                        <p:tav tm="100000">
                                          <p:val>
                                            <p:strVal val="#ppt_h"/>
                                          </p:val>
                                        </p:tav>
                                      </p:tavLst>
                                    </p:anim>
                                    <p:anim calcmode="lin" valueType="num">
                                      <p:cBhvr>
                                        <p:cTn id="98" dur="500" fill="hold"/>
                                        <p:tgtEl>
                                          <p:spTgt spid="47"/>
                                        </p:tgtEl>
                                        <p:attrNameLst>
                                          <p:attrName>style.rotation</p:attrName>
                                        </p:attrNameLst>
                                      </p:cBhvr>
                                      <p:tavLst>
                                        <p:tav tm="0">
                                          <p:val>
                                            <p:fltVal val="90"/>
                                          </p:val>
                                        </p:tav>
                                        <p:tav tm="100000">
                                          <p:val>
                                            <p:fltVal val="0"/>
                                          </p:val>
                                        </p:tav>
                                      </p:tavLst>
                                    </p:anim>
                                    <p:animEffect transition="in" filter="fade">
                                      <p:cBhvr>
                                        <p:cTn id="99" dur="500"/>
                                        <p:tgtEl>
                                          <p:spTgt spid="47"/>
                                        </p:tgtEl>
                                      </p:cBhvr>
                                    </p:animEffect>
                                  </p:childTnLst>
                                </p:cTn>
                              </p:par>
                            </p:childTnLst>
                          </p:cTn>
                        </p:par>
                        <p:par>
                          <p:cTn id="100" fill="hold">
                            <p:stCondLst>
                              <p:cond delay="9250"/>
                            </p:stCondLst>
                            <p:childTnLst>
                              <p:par>
                                <p:cTn id="101" presetID="18" presetClass="entr" presetSubtype="6" fill="hold" grpId="0" nodeType="afterEffect">
                                  <p:stCondLst>
                                    <p:cond delay="0"/>
                                  </p:stCondLst>
                                  <p:childTnLst>
                                    <p:set>
                                      <p:cBhvr>
                                        <p:cTn id="102" dur="1" fill="hold">
                                          <p:stCondLst>
                                            <p:cond delay="0"/>
                                          </p:stCondLst>
                                        </p:cTn>
                                        <p:tgtEl>
                                          <p:spTgt spid="46"/>
                                        </p:tgtEl>
                                        <p:attrNameLst>
                                          <p:attrName>style.visibility</p:attrName>
                                        </p:attrNameLst>
                                      </p:cBhvr>
                                      <p:to>
                                        <p:strVal val="visible"/>
                                      </p:to>
                                    </p:set>
                                    <p:animEffect transition="in" filter="strips(downRight)">
                                      <p:cBhvr>
                                        <p:cTn id="103" dur="500"/>
                                        <p:tgtEl>
                                          <p:spTgt spid="46"/>
                                        </p:tgtEl>
                                      </p:cBhvr>
                                    </p:animEffect>
                                  </p:childTnLst>
                                </p:cTn>
                              </p:par>
                            </p:childTnLst>
                          </p:cTn>
                        </p:par>
                        <p:par>
                          <p:cTn id="104" fill="hold">
                            <p:stCondLst>
                              <p:cond delay="9750"/>
                            </p:stCondLst>
                            <p:childTnLst>
                              <p:par>
                                <p:cTn id="105" presetID="16" presetClass="entr" presetSubtype="21" fill="hold" grpId="0"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barn(inVertical)">
                                      <p:cBhvr>
                                        <p:cTn id="107" dur="500"/>
                                        <p:tgtEl>
                                          <p:spTgt spid="50"/>
                                        </p:tgtEl>
                                      </p:cBhvr>
                                    </p:animEffect>
                                  </p:childTnLst>
                                </p:cTn>
                              </p:par>
                            </p:childTnLst>
                          </p:cTn>
                        </p:par>
                        <p:par>
                          <p:cTn id="108" fill="hold">
                            <p:stCondLst>
                              <p:cond delay="10250"/>
                            </p:stCondLst>
                            <p:childTnLst>
                              <p:par>
                                <p:cTn id="109" presetID="22" presetClass="entr" presetSubtype="8" fill="hold" grpId="0" nodeType="afterEffect">
                                  <p:stCondLst>
                                    <p:cond delay="0"/>
                                  </p:stCondLst>
                                  <p:childTnLst>
                                    <p:set>
                                      <p:cBhvr>
                                        <p:cTn id="110" dur="1" fill="hold">
                                          <p:stCondLst>
                                            <p:cond delay="0"/>
                                          </p:stCondLst>
                                        </p:cTn>
                                        <p:tgtEl>
                                          <p:spTgt spid="51"/>
                                        </p:tgtEl>
                                        <p:attrNameLst>
                                          <p:attrName>style.visibility</p:attrName>
                                        </p:attrNameLst>
                                      </p:cBhvr>
                                      <p:to>
                                        <p:strVal val="visible"/>
                                      </p:to>
                                    </p:set>
                                    <p:animEffect transition="in" filter="wipe(left)">
                                      <p:cBhvr>
                                        <p:cTn id="111" dur="500"/>
                                        <p:tgtEl>
                                          <p:spTgt spid="51"/>
                                        </p:tgtEl>
                                      </p:cBhvr>
                                    </p:animEffect>
                                  </p:childTnLst>
                                </p:cTn>
                              </p:par>
                            </p:childTnLst>
                          </p:cTn>
                        </p:par>
                        <p:par>
                          <p:cTn id="112" fill="hold">
                            <p:stCondLst>
                              <p:cond delay="10750"/>
                            </p:stCondLst>
                            <p:childTnLst>
                              <p:par>
                                <p:cTn id="113" presetID="42" presetClass="entr" presetSubtype="0" fill="hold" grpId="0" nodeType="afterEffect">
                                  <p:stCondLst>
                                    <p:cond delay="0"/>
                                  </p:stCondLst>
                                  <p:childTnLst>
                                    <p:set>
                                      <p:cBhvr>
                                        <p:cTn id="114" dur="1" fill="hold">
                                          <p:stCondLst>
                                            <p:cond delay="0"/>
                                          </p:stCondLst>
                                        </p:cTn>
                                        <p:tgtEl>
                                          <p:spTgt spid="54"/>
                                        </p:tgtEl>
                                        <p:attrNameLst>
                                          <p:attrName>style.visibility</p:attrName>
                                        </p:attrNameLst>
                                      </p:cBhvr>
                                      <p:to>
                                        <p:strVal val="visible"/>
                                      </p:to>
                                    </p:set>
                                    <p:animEffect transition="in" filter="fade">
                                      <p:cBhvr>
                                        <p:cTn id="115" dur="500"/>
                                        <p:tgtEl>
                                          <p:spTgt spid="54"/>
                                        </p:tgtEl>
                                      </p:cBhvr>
                                    </p:animEffect>
                                    <p:anim calcmode="lin" valueType="num">
                                      <p:cBhvr>
                                        <p:cTn id="116" dur="500" fill="hold"/>
                                        <p:tgtEl>
                                          <p:spTgt spid="54"/>
                                        </p:tgtEl>
                                        <p:attrNameLst>
                                          <p:attrName>ppt_x</p:attrName>
                                        </p:attrNameLst>
                                      </p:cBhvr>
                                      <p:tavLst>
                                        <p:tav tm="0">
                                          <p:val>
                                            <p:strVal val="#ppt_x"/>
                                          </p:val>
                                        </p:tav>
                                        <p:tav tm="100000">
                                          <p:val>
                                            <p:strVal val="#ppt_x"/>
                                          </p:val>
                                        </p:tav>
                                      </p:tavLst>
                                    </p:anim>
                                    <p:anim calcmode="lin" valueType="num">
                                      <p:cBhvr>
                                        <p:cTn id="117" dur="500" fill="hold"/>
                                        <p:tgtEl>
                                          <p:spTgt spid="54"/>
                                        </p:tgtEl>
                                        <p:attrNameLst>
                                          <p:attrName>ppt_y</p:attrName>
                                        </p:attrNameLst>
                                      </p:cBhvr>
                                      <p:tavLst>
                                        <p:tav tm="0">
                                          <p:val>
                                            <p:strVal val="#ppt_y+.1"/>
                                          </p:val>
                                        </p:tav>
                                        <p:tav tm="100000">
                                          <p:val>
                                            <p:strVal val="#ppt_y"/>
                                          </p:val>
                                        </p:tav>
                                      </p:tavLst>
                                    </p:anim>
                                  </p:childTnLst>
                                </p:cTn>
                              </p:par>
                            </p:childTnLst>
                          </p:cTn>
                        </p:par>
                        <p:par>
                          <p:cTn id="118" fill="hold">
                            <p:stCondLst>
                              <p:cond delay="11250"/>
                            </p:stCondLst>
                            <p:childTnLst>
                              <p:par>
                                <p:cTn id="119" presetID="53" presetClass="entr" presetSubtype="16" fill="hold" grpId="0" nodeType="afterEffect">
                                  <p:stCondLst>
                                    <p:cond delay="0"/>
                                  </p:stCondLst>
                                  <p:childTnLst>
                                    <p:set>
                                      <p:cBhvr>
                                        <p:cTn id="120" dur="1" fill="hold">
                                          <p:stCondLst>
                                            <p:cond delay="0"/>
                                          </p:stCondLst>
                                        </p:cTn>
                                        <p:tgtEl>
                                          <p:spTgt spid="55"/>
                                        </p:tgtEl>
                                        <p:attrNameLst>
                                          <p:attrName>style.visibility</p:attrName>
                                        </p:attrNameLst>
                                      </p:cBhvr>
                                      <p:to>
                                        <p:strVal val="visible"/>
                                      </p:to>
                                    </p:set>
                                    <p:anim calcmode="lin" valueType="num">
                                      <p:cBhvr>
                                        <p:cTn id="121" dur="500" fill="hold"/>
                                        <p:tgtEl>
                                          <p:spTgt spid="55"/>
                                        </p:tgtEl>
                                        <p:attrNameLst>
                                          <p:attrName>ppt_w</p:attrName>
                                        </p:attrNameLst>
                                      </p:cBhvr>
                                      <p:tavLst>
                                        <p:tav tm="0">
                                          <p:val>
                                            <p:fltVal val="0"/>
                                          </p:val>
                                        </p:tav>
                                        <p:tav tm="100000">
                                          <p:val>
                                            <p:strVal val="#ppt_w"/>
                                          </p:val>
                                        </p:tav>
                                      </p:tavLst>
                                    </p:anim>
                                    <p:anim calcmode="lin" valueType="num">
                                      <p:cBhvr>
                                        <p:cTn id="122" dur="500" fill="hold"/>
                                        <p:tgtEl>
                                          <p:spTgt spid="55"/>
                                        </p:tgtEl>
                                        <p:attrNameLst>
                                          <p:attrName>ppt_h</p:attrName>
                                        </p:attrNameLst>
                                      </p:cBhvr>
                                      <p:tavLst>
                                        <p:tav tm="0">
                                          <p:val>
                                            <p:fltVal val="0"/>
                                          </p:val>
                                        </p:tav>
                                        <p:tav tm="100000">
                                          <p:val>
                                            <p:strVal val="#ppt_h"/>
                                          </p:val>
                                        </p:tav>
                                      </p:tavLst>
                                    </p:anim>
                                    <p:animEffect transition="in" filter="fade">
                                      <p:cBhvr>
                                        <p:cTn id="123" dur="500"/>
                                        <p:tgtEl>
                                          <p:spTgt spid="55"/>
                                        </p:tgtEl>
                                      </p:cBhvr>
                                    </p:animEffect>
                                  </p:childTnLst>
                                </p:cTn>
                              </p:par>
                            </p:childTnLst>
                          </p:cTn>
                        </p:par>
                        <p:par>
                          <p:cTn id="124" fill="hold">
                            <p:stCondLst>
                              <p:cond delay="11750"/>
                            </p:stCondLst>
                            <p:childTnLst>
                              <p:par>
                                <p:cTn id="125" presetID="31" presetClass="entr" presetSubtype="0" fill="hold" grpId="0" nodeType="afterEffect">
                                  <p:stCondLst>
                                    <p:cond delay="0"/>
                                  </p:stCondLst>
                                  <p:childTnLst>
                                    <p:set>
                                      <p:cBhvr>
                                        <p:cTn id="126" dur="1" fill="hold">
                                          <p:stCondLst>
                                            <p:cond delay="0"/>
                                          </p:stCondLst>
                                        </p:cTn>
                                        <p:tgtEl>
                                          <p:spTgt spid="53"/>
                                        </p:tgtEl>
                                        <p:attrNameLst>
                                          <p:attrName>style.visibility</p:attrName>
                                        </p:attrNameLst>
                                      </p:cBhvr>
                                      <p:to>
                                        <p:strVal val="visible"/>
                                      </p:to>
                                    </p:set>
                                    <p:anim calcmode="lin" valueType="num">
                                      <p:cBhvr>
                                        <p:cTn id="127" dur="500" fill="hold"/>
                                        <p:tgtEl>
                                          <p:spTgt spid="53"/>
                                        </p:tgtEl>
                                        <p:attrNameLst>
                                          <p:attrName>ppt_w</p:attrName>
                                        </p:attrNameLst>
                                      </p:cBhvr>
                                      <p:tavLst>
                                        <p:tav tm="0">
                                          <p:val>
                                            <p:fltVal val="0"/>
                                          </p:val>
                                        </p:tav>
                                        <p:tav tm="100000">
                                          <p:val>
                                            <p:strVal val="#ppt_w"/>
                                          </p:val>
                                        </p:tav>
                                      </p:tavLst>
                                    </p:anim>
                                    <p:anim calcmode="lin" valueType="num">
                                      <p:cBhvr>
                                        <p:cTn id="128" dur="500" fill="hold"/>
                                        <p:tgtEl>
                                          <p:spTgt spid="53"/>
                                        </p:tgtEl>
                                        <p:attrNameLst>
                                          <p:attrName>ppt_h</p:attrName>
                                        </p:attrNameLst>
                                      </p:cBhvr>
                                      <p:tavLst>
                                        <p:tav tm="0">
                                          <p:val>
                                            <p:fltVal val="0"/>
                                          </p:val>
                                        </p:tav>
                                        <p:tav tm="100000">
                                          <p:val>
                                            <p:strVal val="#ppt_h"/>
                                          </p:val>
                                        </p:tav>
                                      </p:tavLst>
                                    </p:anim>
                                    <p:anim calcmode="lin" valueType="num">
                                      <p:cBhvr>
                                        <p:cTn id="129" dur="500" fill="hold"/>
                                        <p:tgtEl>
                                          <p:spTgt spid="53"/>
                                        </p:tgtEl>
                                        <p:attrNameLst>
                                          <p:attrName>style.rotation</p:attrName>
                                        </p:attrNameLst>
                                      </p:cBhvr>
                                      <p:tavLst>
                                        <p:tav tm="0">
                                          <p:val>
                                            <p:fltVal val="90"/>
                                          </p:val>
                                        </p:tav>
                                        <p:tav tm="100000">
                                          <p:val>
                                            <p:fltVal val="0"/>
                                          </p:val>
                                        </p:tav>
                                      </p:tavLst>
                                    </p:anim>
                                    <p:animEffect transition="in" filter="fade">
                                      <p:cBhvr>
                                        <p:cTn id="130" dur="500"/>
                                        <p:tgtEl>
                                          <p:spTgt spid="53"/>
                                        </p:tgtEl>
                                      </p:cBhvr>
                                    </p:animEffect>
                                  </p:childTnLst>
                                </p:cTn>
                              </p:par>
                            </p:childTnLst>
                          </p:cTn>
                        </p:par>
                        <p:par>
                          <p:cTn id="131" fill="hold">
                            <p:stCondLst>
                              <p:cond delay="12250"/>
                            </p:stCondLst>
                            <p:childTnLst>
                              <p:par>
                                <p:cTn id="132" presetID="18" presetClass="entr" presetSubtype="6" fill="hold" grpId="0" nodeType="afterEffect">
                                  <p:stCondLst>
                                    <p:cond delay="0"/>
                                  </p:stCondLst>
                                  <p:childTnLst>
                                    <p:set>
                                      <p:cBhvr>
                                        <p:cTn id="133" dur="1" fill="hold">
                                          <p:stCondLst>
                                            <p:cond delay="0"/>
                                          </p:stCondLst>
                                        </p:cTn>
                                        <p:tgtEl>
                                          <p:spTgt spid="52"/>
                                        </p:tgtEl>
                                        <p:attrNameLst>
                                          <p:attrName>style.visibility</p:attrName>
                                        </p:attrNameLst>
                                      </p:cBhvr>
                                      <p:to>
                                        <p:strVal val="visible"/>
                                      </p:to>
                                    </p:set>
                                    <p:animEffect transition="in" filter="strips(downRight)">
                                      <p:cBhvr>
                                        <p:cTn id="134" dur="500"/>
                                        <p:tgtEl>
                                          <p:spTgt spid="52"/>
                                        </p:tgtEl>
                                      </p:cBhvr>
                                    </p:animEffect>
                                  </p:childTnLst>
                                </p:cTn>
                              </p:par>
                            </p:childTnLst>
                          </p:cTn>
                        </p:par>
                        <p:par>
                          <p:cTn id="135" fill="hold">
                            <p:stCondLst>
                              <p:cond delay="12750"/>
                            </p:stCondLst>
                            <p:childTnLst>
                              <p:par>
                                <p:cTn id="136" presetID="16" presetClass="entr" presetSubtype="21" fill="hold" grpId="0" nodeType="afterEffect">
                                  <p:stCondLst>
                                    <p:cond delay="0"/>
                                  </p:stCondLst>
                                  <p:childTnLst>
                                    <p:set>
                                      <p:cBhvr>
                                        <p:cTn id="137" dur="1" fill="hold">
                                          <p:stCondLst>
                                            <p:cond delay="0"/>
                                          </p:stCondLst>
                                        </p:cTn>
                                        <p:tgtEl>
                                          <p:spTgt spid="56"/>
                                        </p:tgtEl>
                                        <p:attrNameLst>
                                          <p:attrName>style.visibility</p:attrName>
                                        </p:attrNameLst>
                                      </p:cBhvr>
                                      <p:to>
                                        <p:strVal val="visible"/>
                                      </p:to>
                                    </p:set>
                                    <p:animEffect transition="in" filter="barn(inVertical)">
                                      <p:cBhvr>
                                        <p:cTn id="138" dur="500"/>
                                        <p:tgtEl>
                                          <p:spTgt spid="56"/>
                                        </p:tgtEl>
                                      </p:cBhvr>
                                    </p:animEffect>
                                  </p:childTnLst>
                                </p:cTn>
                              </p:par>
                            </p:childTnLst>
                          </p:cTn>
                        </p:par>
                        <p:par>
                          <p:cTn id="139" fill="hold">
                            <p:stCondLst>
                              <p:cond delay="13250"/>
                            </p:stCondLst>
                            <p:childTnLst>
                              <p:par>
                                <p:cTn id="140" presetID="22" presetClass="entr" presetSubtype="8" fill="hold" grpId="0" nodeType="afterEffect">
                                  <p:stCondLst>
                                    <p:cond delay="0"/>
                                  </p:stCondLst>
                                  <p:childTnLst>
                                    <p:set>
                                      <p:cBhvr>
                                        <p:cTn id="141" dur="1" fill="hold">
                                          <p:stCondLst>
                                            <p:cond delay="0"/>
                                          </p:stCondLst>
                                        </p:cTn>
                                        <p:tgtEl>
                                          <p:spTgt spid="57"/>
                                        </p:tgtEl>
                                        <p:attrNameLst>
                                          <p:attrName>style.visibility</p:attrName>
                                        </p:attrNameLst>
                                      </p:cBhvr>
                                      <p:to>
                                        <p:strVal val="visible"/>
                                      </p:to>
                                    </p:set>
                                    <p:animEffect transition="in" filter="wipe(left)">
                                      <p:cBhvr>
                                        <p:cTn id="142"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animBg="1"/>
      <p:bldP spid="35" grpId="0" animBg="1"/>
      <p:bldP spid="36" grpId="0" animBg="1"/>
      <p:bldP spid="37" grpId="0"/>
      <p:bldP spid="38" grpId="0" animBg="1"/>
      <p:bldP spid="39" grpId="0"/>
      <p:bldP spid="40" grpId="0" animBg="1"/>
      <p:bldP spid="41" grpId="0" animBg="1"/>
      <p:bldP spid="42" grpId="0" animBg="1"/>
      <p:bldP spid="43" grpId="0"/>
      <p:bldP spid="44" grpId="0" animBg="1"/>
      <p:bldP spid="45" grpId="0"/>
      <p:bldP spid="46" grpId="0" animBg="1"/>
      <p:bldP spid="47" grpId="0" animBg="1"/>
      <p:bldP spid="48" grpId="0" animBg="1"/>
      <p:bldP spid="49" grpId="0"/>
      <p:bldP spid="50" grpId="0" animBg="1"/>
      <p:bldP spid="51" grpId="0"/>
      <p:bldP spid="52" grpId="0" animBg="1"/>
      <p:bldP spid="53" grpId="0" animBg="1"/>
      <p:bldP spid="54" grpId="0" animBg="1"/>
      <p:bldP spid="55" grpId="0"/>
      <p:bldP spid="56" grpId="0" animBg="1"/>
      <p:bldP spid="5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
          <p:cNvSpPr/>
          <p:nvPr/>
        </p:nvSpPr>
        <p:spPr>
          <a:xfrm>
            <a:off x="10363" y="1610584"/>
            <a:ext cx="8224881" cy="1750131"/>
          </a:xfrm>
          <a:prstGeom prst="rect">
            <a:avLst/>
          </a:prstGeom>
          <a:solidFill>
            <a:sysClr val="windowText" lastClr="000000">
              <a:lumMod val="95000"/>
              <a:lumOff val="5000"/>
              <a:alpha val="5098"/>
            </a:sysClr>
          </a:solidFill>
          <a:ln w="28575" cap="flat" cmpd="sng" algn="ctr">
            <a:noFill/>
            <a:prstDash val="solid"/>
          </a:ln>
          <a:effectLst/>
        </p:spPr>
        <p:txBody>
          <a:bodyPr lIns="68580" tIns="34290" rIns="68580" bIns="3429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lumMod val="95000"/>
                </a:prstClr>
              </a:solidFill>
              <a:effectLst/>
              <a:uLnTx/>
              <a:uFillTx/>
              <a:latin typeface="Calibri"/>
              <a:ea typeface="+mn-ea"/>
              <a:cs typeface="+mn-cs"/>
            </a:endParaRPr>
          </a:p>
        </p:txBody>
      </p:sp>
      <p:sp>
        <p:nvSpPr>
          <p:cNvPr id="28" name="Rectangle 2"/>
          <p:cNvSpPr/>
          <p:nvPr/>
        </p:nvSpPr>
        <p:spPr>
          <a:xfrm>
            <a:off x="4583157" y="1610584"/>
            <a:ext cx="3662045" cy="1750131"/>
          </a:xfrm>
          <a:prstGeom prst="rect">
            <a:avLst/>
          </a:prstGeom>
          <a:blipFill rotWithShape="1">
            <a:blip r:embed="rId2" cstate="screen">
              <a:extLst>
                <a:ext uri="{BEBA8EAE-BF5A-486C-A8C5-ECC9F3942E4B}">
                  <a14:imgProps xmlns:a14="http://schemas.microsoft.com/office/drawing/2010/main">
                    <a14:imgLayer r:embed="rId3">
                      <a14:imgEffect>
                        <a14:colorTemperature colorTemp="11200"/>
                      </a14:imgEffect>
                    </a14:imgLayer>
                  </a14:imgProps>
                </a:ext>
                <a:ext uri="{28A0092B-C50C-407E-A947-70E740481C1C}">
                  <a14:useLocalDpi xmlns:a14="http://schemas.microsoft.com/office/drawing/2010/main"/>
                </a:ext>
              </a:extLst>
            </a:blip>
            <a:srcRect/>
            <a:stretch>
              <a:fillRect/>
            </a:stretch>
          </a:blipFill>
          <a:ln w="28575" cap="flat" cmpd="sng" algn="ctr">
            <a:noFill/>
            <a:prstDash val="solid"/>
          </a:ln>
          <a:effectLst/>
        </p:spPr>
        <p:txBody>
          <a:bodyPr lIns="68580" tIns="34290" rIns="68580" bIns="3429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lumMod val="95000"/>
                </a:prstClr>
              </a:solidFill>
              <a:effectLst/>
              <a:uLnTx/>
              <a:uFillTx/>
              <a:latin typeface="Calibri"/>
              <a:ea typeface="+mn-ea"/>
              <a:cs typeface="+mn-cs"/>
            </a:endParaRPr>
          </a:p>
        </p:txBody>
      </p:sp>
      <p:sp>
        <p:nvSpPr>
          <p:cNvPr id="29" name="矩形 28"/>
          <p:cNvSpPr/>
          <p:nvPr/>
        </p:nvSpPr>
        <p:spPr>
          <a:xfrm>
            <a:off x="3423409" y="1959135"/>
            <a:ext cx="856631" cy="284687"/>
          </a:xfrm>
          <a:prstGeom prst="rect">
            <a:avLst/>
          </a:prstGeom>
        </p:spPr>
        <p:txBody>
          <a:bodyPr wrap="none" lIns="68573" tIns="34287" rIns="68573" bIns="34287">
            <a:spAutoFit/>
          </a:bodyPr>
          <a:lstStyle/>
          <a:p>
            <a:pPr algn="r" defTabSz="685800" fontAlgn="auto">
              <a:spcBef>
                <a:spcPts val="0"/>
              </a:spcBef>
              <a:spcAft>
                <a:spcPts val="0"/>
              </a:spcAft>
            </a:pPr>
            <a:r>
              <a:rPr lang="zh-CN" altLang="en-US" sz="1400" b="1" dirty="0" smtClean="0">
                <a:solidFill>
                  <a:srgbClr val="E3413E"/>
                </a:solidFill>
                <a:latin typeface="微软雅黑" panose="020B0503020204020204" pitchFamily="34" charset="-122"/>
                <a:ea typeface="微软雅黑" panose="020B0503020204020204" pitchFamily="34" charset="-122"/>
              </a:rPr>
              <a:t>添加标题</a:t>
            </a:r>
            <a:endParaRPr lang="en-US" altLang="zh-CN" sz="1400" b="1" dirty="0">
              <a:solidFill>
                <a:srgbClr val="E3413E"/>
              </a:solidFill>
              <a:latin typeface="微软雅黑" panose="020B0503020204020204" pitchFamily="34" charset="-122"/>
              <a:ea typeface="微软雅黑" panose="020B0503020204020204" pitchFamily="34" charset="-122"/>
            </a:endParaRPr>
          </a:p>
        </p:txBody>
      </p:sp>
      <p:sp>
        <p:nvSpPr>
          <p:cNvPr id="30" name="矩形 47"/>
          <p:cNvSpPr>
            <a:spLocks noChangeArrowheads="1"/>
          </p:cNvSpPr>
          <p:nvPr/>
        </p:nvSpPr>
        <p:spPr bwMode="auto">
          <a:xfrm>
            <a:off x="1019070" y="2226239"/>
            <a:ext cx="3269556" cy="94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r" defTabSz="685800" eaLnBrk="1" fontAlgn="auto" latinLnBrk="0" hangingPunct="1">
              <a:lnSpc>
                <a:spcPct val="130000"/>
              </a:lnSpc>
              <a:spcBef>
                <a:spcPct val="0"/>
              </a:spcBef>
              <a:spcAft>
                <a:spcPts val="0"/>
              </a:spcAft>
              <a:buClrTx/>
              <a:buSzTx/>
              <a:buFont typeface="Arial" panose="020B0604020202020204" pitchFamily="34" charset="0"/>
              <a:buNone/>
              <a:tabLst/>
              <a:defRPr/>
            </a:pPr>
            <a:r>
              <a:rPr kumimoji="0" lang="zh-CN" altLang="en-US" sz="1100" b="0" i="0" u="none" strike="noStrike" kern="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在此录入上述图表的综合描述说明，在此录入上述图表的上述图表的综合描述说明入。在此录入上述图表的综合描述说明，在此录入上述图表的上述图表的综合描述说明入</a:t>
            </a:r>
          </a:p>
        </p:txBody>
      </p:sp>
      <p:grpSp>
        <p:nvGrpSpPr>
          <p:cNvPr id="31" name="组合 30"/>
          <p:cNvGrpSpPr/>
          <p:nvPr/>
        </p:nvGrpSpPr>
        <p:grpSpPr>
          <a:xfrm>
            <a:off x="2264683" y="3544862"/>
            <a:ext cx="851878" cy="852215"/>
            <a:chOff x="1677608" y="2996952"/>
            <a:chExt cx="1395643" cy="1395643"/>
          </a:xfrm>
        </p:grpSpPr>
        <p:sp>
          <p:nvSpPr>
            <p:cNvPr id="32" name="Oval 60"/>
            <p:cNvSpPr>
              <a:spLocks noChangeAspect="1"/>
            </p:cNvSpPr>
            <p:nvPr/>
          </p:nvSpPr>
          <p:spPr>
            <a:xfrm>
              <a:off x="1677608" y="2996952"/>
              <a:ext cx="1395643" cy="1395643"/>
            </a:xfrm>
            <a:prstGeom prst="ellipse">
              <a:avLst/>
            </a:prstGeom>
            <a:gradFill flip="none" rotWithShape="1">
              <a:gsLst>
                <a:gs pos="100000">
                  <a:sysClr val="window" lastClr="FFFFFF">
                    <a:lumMod val="81000"/>
                  </a:sysClr>
                </a:gs>
                <a:gs pos="0">
                  <a:sysClr val="window" lastClr="FFFFFF">
                    <a:lumMod val="99000"/>
                  </a:sysClr>
                </a:gs>
              </a:gsLst>
              <a:lin ang="5400000" scaled="1"/>
              <a:tileRect/>
            </a:gradFill>
            <a:ln w="25400" cap="flat" cmpd="sng" algn="ctr">
              <a:noFill/>
              <a:prstDash val="solid"/>
            </a:ln>
            <a:effectLst>
              <a:outerShdw blurRad="317500" dist="114300" dir="5400000" algn="t"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smtClean="0">
                <a:ln>
                  <a:noFill/>
                </a:ln>
                <a:solidFill>
                  <a:prstClr val="white"/>
                </a:solidFill>
                <a:effectLst/>
                <a:uLnTx/>
                <a:uFillTx/>
                <a:latin typeface="Calibri"/>
                <a:ea typeface="+mn-ea"/>
                <a:cs typeface="+mn-cs"/>
              </a:endParaRPr>
            </a:p>
          </p:txBody>
        </p:sp>
        <p:sp>
          <p:nvSpPr>
            <p:cNvPr id="33" name="Oval 29"/>
            <p:cNvSpPr>
              <a:spLocks noChangeAspect="1"/>
            </p:cNvSpPr>
            <p:nvPr/>
          </p:nvSpPr>
          <p:spPr>
            <a:xfrm>
              <a:off x="1850114" y="3169459"/>
              <a:ext cx="1050631" cy="1050629"/>
            </a:xfrm>
            <a:prstGeom prst="ellipse">
              <a:avLst/>
            </a:prstGeom>
            <a:solidFill>
              <a:srgbClr val="FA783A"/>
            </a:solidFill>
            <a:ln w="120650" cap="flat" cmpd="sng" algn="ctr">
              <a:gradFill flip="none" rotWithShape="1">
                <a:gsLst>
                  <a:gs pos="0">
                    <a:sysClr val="window" lastClr="FFFFFF">
                      <a:lumMod val="78000"/>
                    </a:sysClr>
                  </a:gs>
                  <a:gs pos="100000">
                    <a:sysClr val="window" lastClr="FFFFFF">
                      <a:lumMod val="98000"/>
                    </a:sysClr>
                  </a:gs>
                </a:gsLst>
                <a:lin ang="5400000" scaled="1"/>
                <a:tileRect/>
              </a:gradFill>
              <a:prstDash val="solid"/>
            </a:ln>
            <a:effectLst>
              <a:innerShdw blurRad="330200" dist="114300" dir="16200000">
                <a:prstClr val="black">
                  <a:alpha val="53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100" b="0"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latin typeface="DIN-BoldItalic" pitchFamily="50" charset="0"/>
                <a:ea typeface="+mn-ea"/>
                <a:cs typeface="+mn-cs"/>
              </a:endParaRPr>
            </a:p>
          </p:txBody>
        </p:sp>
      </p:grpSp>
      <p:sp>
        <p:nvSpPr>
          <p:cNvPr id="34" name="矩形 33"/>
          <p:cNvSpPr/>
          <p:nvPr/>
        </p:nvSpPr>
        <p:spPr>
          <a:xfrm>
            <a:off x="2474491" y="3809340"/>
            <a:ext cx="382142" cy="330854"/>
          </a:xfrm>
          <a:prstGeom prst="rect">
            <a:avLst/>
          </a:prstGeom>
        </p:spPr>
        <p:txBody>
          <a:bodyPr wrap="none" lIns="68573" tIns="34287" rIns="68573" bIns="34287">
            <a:spAutoFit/>
          </a:bodyPr>
          <a:lstStyle/>
          <a:p>
            <a:pPr algn="r" defTabSz="685800" fontAlgn="auto">
              <a:spcBef>
                <a:spcPts val="0"/>
              </a:spcBef>
              <a:spcAft>
                <a:spcPts val="0"/>
              </a:spcAft>
            </a:pPr>
            <a:r>
              <a:rPr lang="en-US" altLang="zh-CN" sz="1700" b="1" dirty="0">
                <a:solidFill>
                  <a:prstClr val="white"/>
                </a:solidFill>
                <a:latin typeface="Impact MT Std" pitchFamily="34" charset="0"/>
                <a:ea typeface="微软雅黑" panose="020B0503020204020204" pitchFamily="34" charset="-122"/>
              </a:rPr>
              <a:t>01</a:t>
            </a:r>
          </a:p>
        </p:txBody>
      </p:sp>
      <p:grpSp>
        <p:nvGrpSpPr>
          <p:cNvPr id="35" name="组合 34"/>
          <p:cNvGrpSpPr/>
          <p:nvPr/>
        </p:nvGrpSpPr>
        <p:grpSpPr>
          <a:xfrm>
            <a:off x="1773479" y="4451414"/>
            <a:ext cx="1837654" cy="777786"/>
            <a:chOff x="8779234" y="1963160"/>
            <a:chExt cx="2450418" cy="1036728"/>
          </a:xfrm>
        </p:grpSpPr>
        <p:sp>
          <p:nvSpPr>
            <p:cNvPr id="36" name="矩形 35"/>
            <p:cNvSpPr/>
            <p:nvPr/>
          </p:nvSpPr>
          <p:spPr>
            <a:xfrm>
              <a:off x="9169299" y="1963160"/>
              <a:ext cx="1682659" cy="410243"/>
            </a:xfrm>
            <a:prstGeom prst="rect">
              <a:avLst/>
            </a:prstGeom>
          </p:spPr>
          <p:txBody>
            <a:bodyPr wrap="none">
              <a:spAutoFit/>
            </a:bodyPr>
            <a:lstStyle/>
            <a:p>
              <a:pPr algn="ctr" defTabSz="685800" fontAlgn="auto">
                <a:spcAft>
                  <a:spcPts val="0"/>
                </a:spcAft>
                <a:buFont typeface="Arial" panose="020B0604020202020204" pitchFamily="34" charset="0"/>
                <a:buNone/>
              </a:pPr>
              <a:r>
                <a:rPr lang="zh-CN" altLang="en-US" sz="1400" b="1" dirty="0" smtClean="0">
                  <a:solidFill>
                    <a:srgbClr val="FA783A"/>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37" name="矩形 36"/>
            <p:cNvSpPr/>
            <p:nvPr/>
          </p:nvSpPr>
          <p:spPr>
            <a:xfrm>
              <a:off x="8779234" y="2290170"/>
              <a:ext cx="2450418" cy="709718"/>
            </a:xfrm>
            <a:prstGeom prst="rect">
              <a:avLst/>
            </a:prstGeom>
          </p:spPr>
          <p:txBody>
            <a:bodyPr wrap="square" anchor="ctr">
              <a:spAutoFit/>
            </a:bodyPr>
            <a:lstStyle/>
            <a:p>
              <a:pPr algn="ctr" defTabSz="685800" fontAlgn="auto">
                <a:lnSpc>
                  <a:spcPct val="130000"/>
                </a:lnSpc>
                <a:spcBef>
                  <a:spcPts val="0"/>
                </a:spcBef>
                <a:spcAft>
                  <a:spcPts val="0"/>
                </a:spcAft>
              </a:pPr>
              <a:r>
                <a:rPr lang="zh-CN" altLang="en-US" sz="1100" dirty="0">
                  <a:solidFill>
                    <a:prstClr val="white">
                      <a:lumMod val="50000"/>
                    </a:prstClr>
                  </a:solidFill>
                  <a:latin typeface="微软雅黑" panose="020B0503020204020204" pitchFamily="34" charset="-122"/>
                  <a:ea typeface="微软雅黑" panose="020B0503020204020204" pitchFamily="34" charset="-122"/>
                </a:rPr>
                <a:t>请在此输入详细的文字介绍信息，表达图表的含义。</a:t>
              </a:r>
            </a:p>
          </p:txBody>
        </p:sp>
      </p:grpSp>
      <p:grpSp>
        <p:nvGrpSpPr>
          <p:cNvPr id="38" name="组合 37"/>
          <p:cNvGrpSpPr/>
          <p:nvPr/>
        </p:nvGrpSpPr>
        <p:grpSpPr>
          <a:xfrm>
            <a:off x="4154729" y="3544862"/>
            <a:ext cx="851878" cy="852215"/>
            <a:chOff x="1677608" y="2996952"/>
            <a:chExt cx="1395643" cy="1395643"/>
          </a:xfrm>
        </p:grpSpPr>
        <p:sp>
          <p:nvSpPr>
            <p:cNvPr id="39" name="Oval 60"/>
            <p:cNvSpPr>
              <a:spLocks noChangeAspect="1"/>
            </p:cNvSpPr>
            <p:nvPr/>
          </p:nvSpPr>
          <p:spPr>
            <a:xfrm>
              <a:off x="1677608" y="2996952"/>
              <a:ext cx="1395643" cy="1395643"/>
            </a:xfrm>
            <a:prstGeom prst="ellipse">
              <a:avLst/>
            </a:prstGeom>
            <a:gradFill flip="none" rotWithShape="1">
              <a:gsLst>
                <a:gs pos="100000">
                  <a:sysClr val="window" lastClr="FFFFFF">
                    <a:lumMod val="81000"/>
                  </a:sysClr>
                </a:gs>
                <a:gs pos="0">
                  <a:sysClr val="window" lastClr="FFFFFF">
                    <a:lumMod val="99000"/>
                  </a:sysClr>
                </a:gs>
              </a:gsLst>
              <a:lin ang="5400000" scaled="1"/>
              <a:tileRect/>
            </a:gradFill>
            <a:ln w="25400" cap="flat" cmpd="sng" algn="ctr">
              <a:noFill/>
              <a:prstDash val="solid"/>
            </a:ln>
            <a:effectLst>
              <a:outerShdw blurRad="317500" dist="114300" dir="5400000" algn="t"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smtClean="0">
                <a:ln>
                  <a:noFill/>
                </a:ln>
                <a:solidFill>
                  <a:prstClr val="white"/>
                </a:solidFill>
                <a:effectLst/>
                <a:uLnTx/>
                <a:uFillTx/>
                <a:latin typeface="Calibri"/>
                <a:ea typeface="+mn-ea"/>
                <a:cs typeface="+mn-cs"/>
              </a:endParaRPr>
            </a:p>
          </p:txBody>
        </p:sp>
        <p:sp>
          <p:nvSpPr>
            <p:cNvPr id="40" name="Oval 29"/>
            <p:cNvSpPr>
              <a:spLocks noChangeAspect="1"/>
            </p:cNvSpPr>
            <p:nvPr/>
          </p:nvSpPr>
          <p:spPr>
            <a:xfrm>
              <a:off x="1850114" y="3169458"/>
              <a:ext cx="1050630" cy="1050630"/>
            </a:xfrm>
            <a:prstGeom prst="ellipse">
              <a:avLst/>
            </a:prstGeom>
            <a:solidFill>
              <a:srgbClr val="E3413E"/>
            </a:solidFill>
            <a:ln w="120650" cap="flat" cmpd="sng" algn="ctr">
              <a:gradFill flip="none" rotWithShape="1">
                <a:gsLst>
                  <a:gs pos="0">
                    <a:sysClr val="window" lastClr="FFFFFF">
                      <a:lumMod val="78000"/>
                    </a:sysClr>
                  </a:gs>
                  <a:gs pos="100000">
                    <a:sysClr val="window" lastClr="FFFFFF">
                      <a:lumMod val="98000"/>
                    </a:sysClr>
                  </a:gs>
                </a:gsLst>
                <a:lin ang="5400000" scaled="1"/>
                <a:tileRect/>
              </a:gradFill>
              <a:prstDash val="solid"/>
            </a:ln>
            <a:effectLst>
              <a:innerShdw blurRad="330200" dist="114300" dir="16200000">
                <a:prstClr val="black">
                  <a:alpha val="53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100" b="0"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latin typeface="DIN-BoldItalic" pitchFamily="50" charset="0"/>
                <a:ea typeface="+mn-ea"/>
                <a:cs typeface="+mn-cs"/>
              </a:endParaRPr>
            </a:p>
          </p:txBody>
        </p:sp>
      </p:grpSp>
      <p:sp>
        <p:nvSpPr>
          <p:cNvPr id="41" name="矩形 40"/>
          <p:cNvSpPr/>
          <p:nvPr/>
        </p:nvSpPr>
        <p:spPr>
          <a:xfrm>
            <a:off x="4406676" y="3805542"/>
            <a:ext cx="382142" cy="330854"/>
          </a:xfrm>
          <a:prstGeom prst="rect">
            <a:avLst/>
          </a:prstGeom>
        </p:spPr>
        <p:txBody>
          <a:bodyPr wrap="none" lIns="68573" tIns="34287" rIns="68573" bIns="34287">
            <a:spAutoFit/>
          </a:bodyPr>
          <a:lstStyle/>
          <a:p>
            <a:pPr algn="r" defTabSz="685800" fontAlgn="auto">
              <a:spcBef>
                <a:spcPts val="0"/>
              </a:spcBef>
              <a:spcAft>
                <a:spcPts val="0"/>
              </a:spcAft>
            </a:pPr>
            <a:r>
              <a:rPr lang="en-US" altLang="zh-CN" sz="1700" b="1" dirty="0" smtClean="0">
                <a:solidFill>
                  <a:prstClr val="white"/>
                </a:solidFill>
                <a:latin typeface="Impact MT Std" pitchFamily="34" charset="0"/>
                <a:ea typeface="微软雅黑" panose="020B0503020204020204" pitchFamily="34" charset="-122"/>
              </a:rPr>
              <a:t>02</a:t>
            </a:r>
            <a:endParaRPr lang="en-US" altLang="zh-CN" sz="1700" b="1" dirty="0">
              <a:solidFill>
                <a:prstClr val="white"/>
              </a:solidFill>
              <a:latin typeface="Impact MT Std" pitchFamily="34" charset="0"/>
              <a:ea typeface="微软雅黑" panose="020B0503020204020204" pitchFamily="34" charset="-122"/>
            </a:endParaRPr>
          </a:p>
        </p:txBody>
      </p:sp>
      <p:grpSp>
        <p:nvGrpSpPr>
          <p:cNvPr id="42" name="组合 41"/>
          <p:cNvGrpSpPr/>
          <p:nvPr/>
        </p:nvGrpSpPr>
        <p:grpSpPr>
          <a:xfrm>
            <a:off x="3663525" y="4451414"/>
            <a:ext cx="1837654" cy="777786"/>
            <a:chOff x="8779234" y="1963160"/>
            <a:chExt cx="2450418" cy="1036728"/>
          </a:xfrm>
        </p:grpSpPr>
        <p:sp>
          <p:nvSpPr>
            <p:cNvPr id="43" name="矩形 42"/>
            <p:cNvSpPr/>
            <p:nvPr/>
          </p:nvSpPr>
          <p:spPr>
            <a:xfrm>
              <a:off x="9169299" y="1963160"/>
              <a:ext cx="1682659" cy="410243"/>
            </a:xfrm>
            <a:prstGeom prst="rect">
              <a:avLst/>
            </a:prstGeom>
          </p:spPr>
          <p:txBody>
            <a:bodyPr wrap="none">
              <a:spAutoFit/>
            </a:bodyPr>
            <a:lstStyle/>
            <a:p>
              <a:pPr algn="ctr" defTabSz="685800" fontAlgn="auto">
                <a:spcAft>
                  <a:spcPts val="0"/>
                </a:spcAft>
                <a:buFont typeface="Arial" panose="020B0604020202020204" pitchFamily="34" charset="0"/>
                <a:buNone/>
              </a:pPr>
              <a:r>
                <a:rPr lang="zh-CN" altLang="en-US" sz="1400" b="1" dirty="0" smtClean="0">
                  <a:solidFill>
                    <a:srgbClr val="FA783A"/>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44" name="矩形 43"/>
            <p:cNvSpPr/>
            <p:nvPr/>
          </p:nvSpPr>
          <p:spPr>
            <a:xfrm>
              <a:off x="8779234" y="2290170"/>
              <a:ext cx="2450418" cy="709718"/>
            </a:xfrm>
            <a:prstGeom prst="rect">
              <a:avLst/>
            </a:prstGeom>
          </p:spPr>
          <p:txBody>
            <a:bodyPr wrap="square" anchor="ctr">
              <a:spAutoFit/>
            </a:bodyPr>
            <a:lstStyle/>
            <a:p>
              <a:pPr algn="ctr" defTabSz="685800" fontAlgn="auto">
                <a:lnSpc>
                  <a:spcPct val="130000"/>
                </a:lnSpc>
                <a:spcBef>
                  <a:spcPts val="0"/>
                </a:spcBef>
                <a:spcAft>
                  <a:spcPts val="0"/>
                </a:spcAft>
              </a:pPr>
              <a:r>
                <a:rPr lang="zh-CN" altLang="en-US" sz="1100" dirty="0">
                  <a:solidFill>
                    <a:prstClr val="white">
                      <a:lumMod val="50000"/>
                    </a:prstClr>
                  </a:solidFill>
                  <a:latin typeface="微软雅黑" panose="020B0503020204020204" pitchFamily="34" charset="-122"/>
                  <a:ea typeface="微软雅黑" panose="020B0503020204020204" pitchFamily="34" charset="-122"/>
                </a:rPr>
                <a:t>请在此输入详细的文字介绍信息，表达图表的含义。</a:t>
              </a:r>
            </a:p>
          </p:txBody>
        </p:sp>
      </p:grpSp>
      <p:grpSp>
        <p:nvGrpSpPr>
          <p:cNvPr id="45" name="组合 44"/>
          <p:cNvGrpSpPr/>
          <p:nvPr/>
        </p:nvGrpSpPr>
        <p:grpSpPr>
          <a:xfrm>
            <a:off x="6098777" y="3544862"/>
            <a:ext cx="851878" cy="852215"/>
            <a:chOff x="1677608" y="2996952"/>
            <a:chExt cx="1395643" cy="1395643"/>
          </a:xfrm>
        </p:grpSpPr>
        <p:sp>
          <p:nvSpPr>
            <p:cNvPr id="46" name="Oval 60"/>
            <p:cNvSpPr>
              <a:spLocks noChangeAspect="1"/>
            </p:cNvSpPr>
            <p:nvPr/>
          </p:nvSpPr>
          <p:spPr>
            <a:xfrm>
              <a:off x="1677608" y="2996952"/>
              <a:ext cx="1395643" cy="1395643"/>
            </a:xfrm>
            <a:prstGeom prst="ellipse">
              <a:avLst/>
            </a:prstGeom>
            <a:gradFill flip="none" rotWithShape="1">
              <a:gsLst>
                <a:gs pos="100000">
                  <a:sysClr val="window" lastClr="FFFFFF">
                    <a:lumMod val="81000"/>
                  </a:sysClr>
                </a:gs>
                <a:gs pos="0">
                  <a:sysClr val="window" lastClr="FFFFFF">
                    <a:lumMod val="99000"/>
                  </a:sysClr>
                </a:gs>
              </a:gsLst>
              <a:lin ang="5400000" scaled="1"/>
              <a:tileRect/>
            </a:gradFill>
            <a:ln w="25400" cap="flat" cmpd="sng" algn="ctr">
              <a:noFill/>
              <a:prstDash val="solid"/>
            </a:ln>
            <a:effectLst>
              <a:outerShdw blurRad="317500" dist="114300" dir="5400000" algn="t"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smtClean="0">
                <a:ln>
                  <a:noFill/>
                </a:ln>
                <a:solidFill>
                  <a:prstClr val="white"/>
                </a:solidFill>
                <a:effectLst/>
                <a:uLnTx/>
                <a:uFillTx/>
                <a:latin typeface="Calibri"/>
                <a:ea typeface="+mn-ea"/>
                <a:cs typeface="+mn-cs"/>
              </a:endParaRPr>
            </a:p>
          </p:txBody>
        </p:sp>
        <p:sp>
          <p:nvSpPr>
            <p:cNvPr id="47" name="Oval 29"/>
            <p:cNvSpPr>
              <a:spLocks noChangeAspect="1"/>
            </p:cNvSpPr>
            <p:nvPr/>
          </p:nvSpPr>
          <p:spPr>
            <a:xfrm>
              <a:off x="1850114" y="3169458"/>
              <a:ext cx="1050630" cy="1050630"/>
            </a:xfrm>
            <a:prstGeom prst="ellipse">
              <a:avLst/>
            </a:prstGeom>
            <a:solidFill>
              <a:srgbClr val="FA783A"/>
            </a:solidFill>
            <a:ln w="120650" cap="flat" cmpd="sng" algn="ctr">
              <a:gradFill flip="none" rotWithShape="1">
                <a:gsLst>
                  <a:gs pos="0">
                    <a:sysClr val="window" lastClr="FFFFFF">
                      <a:lumMod val="78000"/>
                    </a:sysClr>
                  </a:gs>
                  <a:gs pos="100000">
                    <a:sysClr val="window" lastClr="FFFFFF">
                      <a:lumMod val="98000"/>
                    </a:sysClr>
                  </a:gs>
                </a:gsLst>
                <a:lin ang="5400000" scaled="1"/>
                <a:tileRect/>
              </a:gradFill>
              <a:prstDash val="solid"/>
            </a:ln>
            <a:effectLst>
              <a:innerShdw blurRad="330200" dist="114300" dir="16200000">
                <a:prstClr val="black">
                  <a:alpha val="53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100" b="0"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latin typeface="DIN-BoldItalic" pitchFamily="50" charset="0"/>
                <a:ea typeface="+mn-ea"/>
                <a:cs typeface="+mn-cs"/>
              </a:endParaRPr>
            </a:p>
          </p:txBody>
        </p:sp>
      </p:grpSp>
      <p:sp>
        <p:nvSpPr>
          <p:cNvPr id="48" name="矩形 47"/>
          <p:cNvSpPr/>
          <p:nvPr/>
        </p:nvSpPr>
        <p:spPr>
          <a:xfrm>
            <a:off x="6300986" y="3809787"/>
            <a:ext cx="382142" cy="330854"/>
          </a:xfrm>
          <a:prstGeom prst="rect">
            <a:avLst/>
          </a:prstGeom>
        </p:spPr>
        <p:txBody>
          <a:bodyPr wrap="none" lIns="68573" tIns="34287" rIns="68573" bIns="34287">
            <a:spAutoFit/>
          </a:bodyPr>
          <a:lstStyle/>
          <a:p>
            <a:pPr algn="r" defTabSz="685800" fontAlgn="auto">
              <a:spcBef>
                <a:spcPts val="0"/>
              </a:spcBef>
              <a:spcAft>
                <a:spcPts val="0"/>
              </a:spcAft>
            </a:pPr>
            <a:r>
              <a:rPr lang="en-US" altLang="zh-CN" sz="1700" b="1" dirty="0">
                <a:solidFill>
                  <a:prstClr val="white"/>
                </a:solidFill>
                <a:latin typeface="Impact MT Std" pitchFamily="34" charset="0"/>
                <a:ea typeface="微软雅黑" panose="020B0503020204020204" pitchFamily="34" charset="-122"/>
              </a:rPr>
              <a:t>03</a:t>
            </a:r>
          </a:p>
        </p:txBody>
      </p:sp>
      <p:grpSp>
        <p:nvGrpSpPr>
          <p:cNvPr id="49" name="组合 48"/>
          <p:cNvGrpSpPr/>
          <p:nvPr/>
        </p:nvGrpSpPr>
        <p:grpSpPr>
          <a:xfrm>
            <a:off x="5607572" y="4451414"/>
            <a:ext cx="1837654" cy="777786"/>
            <a:chOff x="8779234" y="1963160"/>
            <a:chExt cx="2450418" cy="1036728"/>
          </a:xfrm>
        </p:grpSpPr>
        <p:sp>
          <p:nvSpPr>
            <p:cNvPr id="50" name="矩形 49"/>
            <p:cNvSpPr/>
            <p:nvPr/>
          </p:nvSpPr>
          <p:spPr>
            <a:xfrm>
              <a:off x="9169299" y="1963160"/>
              <a:ext cx="1682659" cy="410243"/>
            </a:xfrm>
            <a:prstGeom prst="rect">
              <a:avLst/>
            </a:prstGeom>
          </p:spPr>
          <p:txBody>
            <a:bodyPr wrap="none">
              <a:spAutoFit/>
            </a:bodyPr>
            <a:lstStyle/>
            <a:p>
              <a:pPr algn="ctr" defTabSz="685800" fontAlgn="auto">
                <a:spcAft>
                  <a:spcPts val="0"/>
                </a:spcAft>
                <a:buFont typeface="Arial" panose="020B0604020202020204" pitchFamily="34" charset="0"/>
                <a:buNone/>
              </a:pPr>
              <a:r>
                <a:rPr lang="zh-CN" altLang="en-US" sz="1400" b="1" dirty="0" smtClean="0">
                  <a:solidFill>
                    <a:srgbClr val="FA783A"/>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51" name="矩形 50"/>
            <p:cNvSpPr/>
            <p:nvPr/>
          </p:nvSpPr>
          <p:spPr>
            <a:xfrm>
              <a:off x="8779234" y="2290170"/>
              <a:ext cx="2450418" cy="709718"/>
            </a:xfrm>
            <a:prstGeom prst="rect">
              <a:avLst/>
            </a:prstGeom>
          </p:spPr>
          <p:txBody>
            <a:bodyPr wrap="square" anchor="ctr">
              <a:spAutoFit/>
            </a:bodyPr>
            <a:lstStyle/>
            <a:p>
              <a:pPr algn="ctr" defTabSz="685800" fontAlgn="auto">
                <a:lnSpc>
                  <a:spcPct val="130000"/>
                </a:lnSpc>
                <a:spcBef>
                  <a:spcPts val="0"/>
                </a:spcBef>
                <a:spcAft>
                  <a:spcPts val="0"/>
                </a:spcAft>
              </a:pPr>
              <a:r>
                <a:rPr lang="zh-CN" altLang="en-US" sz="1100" dirty="0">
                  <a:solidFill>
                    <a:prstClr val="white">
                      <a:lumMod val="50000"/>
                    </a:prstClr>
                  </a:solidFill>
                  <a:latin typeface="微软雅黑" panose="020B0503020204020204" pitchFamily="34" charset="-122"/>
                  <a:ea typeface="微软雅黑" panose="020B0503020204020204" pitchFamily="34" charset="-122"/>
                </a:rPr>
                <a:t>请在此输入详细的文字介绍信息，表达图表的含义。</a:t>
              </a:r>
            </a:p>
          </p:txBody>
        </p:sp>
      </p:gr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1+#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additive="base">
                                        <p:cTn id="12" dur="500" fill="hold"/>
                                        <p:tgtEl>
                                          <p:spTgt spid="27"/>
                                        </p:tgtEl>
                                        <p:attrNameLst>
                                          <p:attrName>ppt_x</p:attrName>
                                        </p:attrNameLst>
                                      </p:cBhvr>
                                      <p:tavLst>
                                        <p:tav tm="0">
                                          <p:val>
                                            <p:strVal val="0-#ppt_w/2"/>
                                          </p:val>
                                        </p:tav>
                                        <p:tav tm="100000">
                                          <p:val>
                                            <p:strVal val="#ppt_x"/>
                                          </p:val>
                                        </p:tav>
                                      </p:tavLst>
                                    </p:anim>
                                    <p:anim calcmode="lin" valueType="num">
                                      <p:cBhvr additive="base">
                                        <p:cTn id="13" dur="500" fill="hold"/>
                                        <p:tgtEl>
                                          <p:spTgt spid="2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additive="base">
                                        <p:cTn id="17" dur="500" fill="hold"/>
                                        <p:tgtEl>
                                          <p:spTgt spid="29"/>
                                        </p:tgtEl>
                                        <p:attrNameLst>
                                          <p:attrName>ppt_x</p:attrName>
                                        </p:attrNameLst>
                                      </p:cBhvr>
                                      <p:tavLst>
                                        <p:tav tm="0">
                                          <p:val>
                                            <p:strVal val="0-#ppt_w/2"/>
                                          </p:val>
                                        </p:tav>
                                        <p:tav tm="100000">
                                          <p:val>
                                            <p:strVal val="#ppt_x"/>
                                          </p:val>
                                        </p:tav>
                                      </p:tavLst>
                                    </p:anim>
                                    <p:anim calcmode="lin" valueType="num">
                                      <p:cBhvr additive="base">
                                        <p:cTn id="18" dur="500" fill="hold"/>
                                        <p:tgtEl>
                                          <p:spTgt spid="2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0-#ppt_w/2"/>
                                          </p:val>
                                        </p:tav>
                                        <p:tav tm="100000">
                                          <p:val>
                                            <p:strVal val="#ppt_x"/>
                                          </p:val>
                                        </p:tav>
                                      </p:tavLst>
                                    </p:anim>
                                    <p:anim calcmode="lin" valueType="num">
                                      <p:cBhvr additive="base">
                                        <p:cTn id="23" dur="500" fill="hold"/>
                                        <p:tgtEl>
                                          <p:spTgt spid="30"/>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6" presetClass="entr" presetSubtype="0" fill="hold"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down)">
                                      <p:cBhvr>
                                        <p:cTn id="27" dur="290">
                                          <p:stCondLst>
                                            <p:cond delay="0"/>
                                          </p:stCondLst>
                                        </p:cTn>
                                        <p:tgtEl>
                                          <p:spTgt spid="31"/>
                                        </p:tgtEl>
                                      </p:cBhvr>
                                    </p:animEffect>
                                    <p:anim calcmode="lin" valueType="num">
                                      <p:cBhvr>
                                        <p:cTn id="28" dur="911"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29" dur="332"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30" dur="332" tmFilter="0, 0; 0.125,0.2665; 0.25,0.4; 0.375,0.465; 0.5,0.5;  0.625,0.535; 0.75,0.6; 0.875,0.7335; 1,1">
                                          <p:stCondLst>
                                            <p:cond delay="332"/>
                                          </p:stCondLst>
                                        </p:cTn>
                                        <p:tgtEl>
                                          <p:spTgt spid="31"/>
                                        </p:tgtEl>
                                        <p:attrNameLst>
                                          <p:attrName>ppt_y</p:attrName>
                                        </p:attrNameLst>
                                      </p:cBhvr>
                                      <p:tavLst>
                                        <p:tav tm="0" fmla="#ppt_y-sin(pi*$)/9">
                                          <p:val>
                                            <p:fltVal val="0"/>
                                          </p:val>
                                        </p:tav>
                                        <p:tav tm="100000">
                                          <p:val>
                                            <p:fltVal val="1"/>
                                          </p:val>
                                        </p:tav>
                                      </p:tavLst>
                                    </p:anim>
                                    <p:anim calcmode="lin" valueType="num">
                                      <p:cBhvr>
                                        <p:cTn id="31" dur="166" tmFilter="0, 0; 0.125,0.2665; 0.25,0.4; 0.375,0.465; 0.5,0.5;  0.625,0.535; 0.75,0.6; 0.875,0.7335; 1,1">
                                          <p:stCondLst>
                                            <p:cond delay="662"/>
                                          </p:stCondLst>
                                        </p:cTn>
                                        <p:tgtEl>
                                          <p:spTgt spid="31"/>
                                        </p:tgtEl>
                                        <p:attrNameLst>
                                          <p:attrName>ppt_y</p:attrName>
                                        </p:attrNameLst>
                                      </p:cBhvr>
                                      <p:tavLst>
                                        <p:tav tm="0" fmla="#ppt_y-sin(pi*$)/27">
                                          <p:val>
                                            <p:fltVal val="0"/>
                                          </p:val>
                                        </p:tav>
                                        <p:tav tm="100000">
                                          <p:val>
                                            <p:fltVal val="1"/>
                                          </p:val>
                                        </p:tav>
                                      </p:tavLst>
                                    </p:anim>
                                    <p:anim calcmode="lin" valueType="num">
                                      <p:cBhvr>
                                        <p:cTn id="32" dur="82" tmFilter="0, 0; 0.125,0.2665; 0.25,0.4; 0.375,0.465; 0.5,0.5;  0.625,0.535; 0.75,0.6; 0.875,0.7335; 1,1">
                                          <p:stCondLst>
                                            <p:cond delay="828"/>
                                          </p:stCondLst>
                                        </p:cTn>
                                        <p:tgtEl>
                                          <p:spTgt spid="31"/>
                                        </p:tgtEl>
                                        <p:attrNameLst>
                                          <p:attrName>ppt_y</p:attrName>
                                        </p:attrNameLst>
                                      </p:cBhvr>
                                      <p:tavLst>
                                        <p:tav tm="0" fmla="#ppt_y-sin(pi*$)/81">
                                          <p:val>
                                            <p:fltVal val="0"/>
                                          </p:val>
                                        </p:tav>
                                        <p:tav tm="100000">
                                          <p:val>
                                            <p:fltVal val="1"/>
                                          </p:val>
                                        </p:tav>
                                      </p:tavLst>
                                    </p:anim>
                                    <p:animScale>
                                      <p:cBhvr>
                                        <p:cTn id="33" dur="13">
                                          <p:stCondLst>
                                            <p:cond delay="325"/>
                                          </p:stCondLst>
                                        </p:cTn>
                                        <p:tgtEl>
                                          <p:spTgt spid="31"/>
                                        </p:tgtEl>
                                      </p:cBhvr>
                                      <p:to x="100000" y="60000"/>
                                    </p:animScale>
                                    <p:animScale>
                                      <p:cBhvr>
                                        <p:cTn id="34" dur="83" decel="50000">
                                          <p:stCondLst>
                                            <p:cond delay="338"/>
                                          </p:stCondLst>
                                        </p:cTn>
                                        <p:tgtEl>
                                          <p:spTgt spid="31"/>
                                        </p:tgtEl>
                                      </p:cBhvr>
                                      <p:to x="100000" y="100000"/>
                                    </p:animScale>
                                    <p:animScale>
                                      <p:cBhvr>
                                        <p:cTn id="35" dur="13">
                                          <p:stCondLst>
                                            <p:cond delay="656"/>
                                          </p:stCondLst>
                                        </p:cTn>
                                        <p:tgtEl>
                                          <p:spTgt spid="31"/>
                                        </p:tgtEl>
                                      </p:cBhvr>
                                      <p:to x="100000" y="80000"/>
                                    </p:animScale>
                                    <p:animScale>
                                      <p:cBhvr>
                                        <p:cTn id="36" dur="83" decel="50000">
                                          <p:stCondLst>
                                            <p:cond delay="669"/>
                                          </p:stCondLst>
                                        </p:cTn>
                                        <p:tgtEl>
                                          <p:spTgt spid="31"/>
                                        </p:tgtEl>
                                      </p:cBhvr>
                                      <p:to x="100000" y="100000"/>
                                    </p:animScale>
                                    <p:animScale>
                                      <p:cBhvr>
                                        <p:cTn id="37" dur="13">
                                          <p:stCondLst>
                                            <p:cond delay="821"/>
                                          </p:stCondLst>
                                        </p:cTn>
                                        <p:tgtEl>
                                          <p:spTgt spid="31"/>
                                        </p:tgtEl>
                                      </p:cBhvr>
                                      <p:to x="100000" y="90000"/>
                                    </p:animScale>
                                    <p:animScale>
                                      <p:cBhvr>
                                        <p:cTn id="38" dur="83" decel="50000">
                                          <p:stCondLst>
                                            <p:cond delay="834"/>
                                          </p:stCondLst>
                                        </p:cTn>
                                        <p:tgtEl>
                                          <p:spTgt spid="31"/>
                                        </p:tgtEl>
                                      </p:cBhvr>
                                      <p:to x="100000" y="100000"/>
                                    </p:animScale>
                                    <p:animScale>
                                      <p:cBhvr>
                                        <p:cTn id="39" dur="13">
                                          <p:stCondLst>
                                            <p:cond delay="904"/>
                                          </p:stCondLst>
                                        </p:cTn>
                                        <p:tgtEl>
                                          <p:spTgt spid="31"/>
                                        </p:tgtEl>
                                      </p:cBhvr>
                                      <p:to x="100000" y="95000"/>
                                    </p:animScale>
                                    <p:animScale>
                                      <p:cBhvr>
                                        <p:cTn id="40" dur="83" decel="50000">
                                          <p:stCondLst>
                                            <p:cond delay="917"/>
                                          </p:stCondLst>
                                        </p:cTn>
                                        <p:tgtEl>
                                          <p:spTgt spid="31"/>
                                        </p:tgtEl>
                                      </p:cBhvr>
                                      <p:to x="100000" y="100000"/>
                                    </p:animScale>
                                  </p:childTnLst>
                                </p:cTn>
                              </p:par>
                            </p:childTnLst>
                          </p:cTn>
                        </p:par>
                        <p:par>
                          <p:cTn id="41" fill="hold">
                            <p:stCondLst>
                              <p:cond delay="3000"/>
                            </p:stCondLst>
                            <p:childTnLst>
                              <p:par>
                                <p:cTn id="42" presetID="2" presetClass="entr" presetSubtype="8" fill="hold" grpId="0" nodeType="afterEffect">
                                  <p:stCondLst>
                                    <p:cond delay="0"/>
                                  </p:stCondLst>
                                  <p:childTnLst>
                                    <p:set>
                                      <p:cBhvr>
                                        <p:cTn id="43" dur="1" fill="hold">
                                          <p:stCondLst>
                                            <p:cond delay="0"/>
                                          </p:stCondLst>
                                        </p:cTn>
                                        <p:tgtEl>
                                          <p:spTgt spid="34"/>
                                        </p:tgtEl>
                                        <p:attrNameLst>
                                          <p:attrName>style.visibility</p:attrName>
                                        </p:attrNameLst>
                                      </p:cBhvr>
                                      <p:to>
                                        <p:strVal val="visible"/>
                                      </p:to>
                                    </p:set>
                                    <p:anim calcmode="lin" valueType="num">
                                      <p:cBhvr additive="base">
                                        <p:cTn id="44" dur="500" fill="hold"/>
                                        <p:tgtEl>
                                          <p:spTgt spid="34"/>
                                        </p:tgtEl>
                                        <p:attrNameLst>
                                          <p:attrName>ppt_x</p:attrName>
                                        </p:attrNameLst>
                                      </p:cBhvr>
                                      <p:tavLst>
                                        <p:tav tm="0">
                                          <p:val>
                                            <p:strVal val="0-#ppt_w/2"/>
                                          </p:val>
                                        </p:tav>
                                        <p:tav tm="100000">
                                          <p:val>
                                            <p:strVal val="#ppt_x"/>
                                          </p:val>
                                        </p:tav>
                                      </p:tavLst>
                                    </p:anim>
                                    <p:anim calcmode="lin" valueType="num">
                                      <p:cBhvr additive="base">
                                        <p:cTn id="45" dur="500" fill="hold"/>
                                        <p:tgtEl>
                                          <p:spTgt spid="34"/>
                                        </p:tgtEl>
                                        <p:attrNameLst>
                                          <p:attrName>ppt_y</p:attrName>
                                        </p:attrNameLst>
                                      </p:cBhvr>
                                      <p:tavLst>
                                        <p:tav tm="0">
                                          <p:val>
                                            <p:strVal val="#ppt_y"/>
                                          </p:val>
                                        </p:tav>
                                        <p:tav tm="100000">
                                          <p:val>
                                            <p:strVal val="#ppt_y"/>
                                          </p:val>
                                        </p:tav>
                                      </p:tavLst>
                                    </p:anim>
                                  </p:childTnLst>
                                </p:cTn>
                              </p:par>
                            </p:childTnLst>
                          </p:cTn>
                        </p:par>
                        <p:par>
                          <p:cTn id="46" fill="hold">
                            <p:stCondLst>
                              <p:cond delay="3500"/>
                            </p:stCondLst>
                            <p:childTnLst>
                              <p:par>
                                <p:cTn id="47" presetID="10" presetClass="entr" presetSubtype="0" fill="hold" nodeType="after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500"/>
                                        <p:tgtEl>
                                          <p:spTgt spid="35"/>
                                        </p:tgtEl>
                                      </p:cBhvr>
                                    </p:animEffect>
                                  </p:childTnLst>
                                </p:cTn>
                              </p:par>
                            </p:childTnLst>
                          </p:cTn>
                        </p:par>
                        <p:par>
                          <p:cTn id="50" fill="hold">
                            <p:stCondLst>
                              <p:cond delay="4000"/>
                            </p:stCondLst>
                            <p:childTnLst>
                              <p:par>
                                <p:cTn id="51" presetID="26" presetClass="entr" presetSubtype="0" fill="hold"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wipe(down)">
                                      <p:cBhvr>
                                        <p:cTn id="53" dur="290">
                                          <p:stCondLst>
                                            <p:cond delay="0"/>
                                          </p:stCondLst>
                                        </p:cTn>
                                        <p:tgtEl>
                                          <p:spTgt spid="38"/>
                                        </p:tgtEl>
                                      </p:cBhvr>
                                    </p:animEffect>
                                    <p:anim calcmode="lin" valueType="num">
                                      <p:cBhvr>
                                        <p:cTn id="54" dur="911" tmFilter="0,0; 0.14,0.36; 0.43,0.73; 0.71,0.91; 1.0,1.0">
                                          <p:stCondLst>
                                            <p:cond delay="0"/>
                                          </p:stCondLst>
                                        </p:cTn>
                                        <p:tgtEl>
                                          <p:spTgt spid="38"/>
                                        </p:tgtEl>
                                        <p:attrNameLst>
                                          <p:attrName>ppt_x</p:attrName>
                                        </p:attrNameLst>
                                      </p:cBhvr>
                                      <p:tavLst>
                                        <p:tav tm="0">
                                          <p:val>
                                            <p:strVal val="#ppt_x-0.25"/>
                                          </p:val>
                                        </p:tav>
                                        <p:tav tm="100000">
                                          <p:val>
                                            <p:strVal val="#ppt_x"/>
                                          </p:val>
                                        </p:tav>
                                      </p:tavLst>
                                    </p:anim>
                                    <p:anim calcmode="lin" valueType="num">
                                      <p:cBhvr>
                                        <p:cTn id="55" dur="332" tmFilter="0.0,0.0; 0.25,0.07; 0.50,0.2; 0.75,0.467; 1.0,1.0">
                                          <p:stCondLst>
                                            <p:cond delay="0"/>
                                          </p:stCondLst>
                                        </p:cTn>
                                        <p:tgtEl>
                                          <p:spTgt spid="38"/>
                                        </p:tgtEl>
                                        <p:attrNameLst>
                                          <p:attrName>ppt_y</p:attrName>
                                        </p:attrNameLst>
                                      </p:cBhvr>
                                      <p:tavLst>
                                        <p:tav tm="0" fmla="#ppt_y-sin(pi*$)/3">
                                          <p:val>
                                            <p:fltVal val="0.5"/>
                                          </p:val>
                                        </p:tav>
                                        <p:tav tm="100000">
                                          <p:val>
                                            <p:fltVal val="1"/>
                                          </p:val>
                                        </p:tav>
                                      </p:tavLst>
                                    </p:anim>
                                    <p:anim calcmode="lin" valueType="num">
                                      <p:cBhvr>
                                        <p:cTn id="56" dur="332" tmFilter="0, 0; 0.125,0.2665; 0.25,0.4; 0.375,0.465; 0.5,0.5;  0.625,0.535; 0.75,0.6; 0.875,0.7335; 1,1">
                                          <p:stCondLst>
                                            <p:cond delay="332"/>
                                          </p:stCondLst>
                                        </p:cTn>
                                        <p:tgtEl>
                                          <p:spTgt spid="38"/>
                                        </p:tgtEl>
                                        <p:attrNameLst>
                                          <p:attrName>ppt_y</p:attrName>
                                        </p:attrNameLst>
                                      </p:cBhvr>
                                      <p:tavLst>
                                        <p:tav tm="0" fmla="#ppt_y-sin(pi*$)/9">
                                          <p:val>
                                            <p:fltVal val="0"/>
                                          </p:val>
                                        </p:tav>
                                        <p:tav tm="100000">
                                          <p:val>
                                            <p:fltVal val="1"/>
                                          </p:val>
                                        </p:tav>
                                      </p:tavLst>
                                    </p:anim>
                                    <p:anim calcmode="lin" valueType="num">
                                      <p:cBhvr>
                                        <p:cTn id="57" dur="166" tmFilter="0, 0; 0.125,0.2665; 0.25,0.4; 0.375,0.465; 0.5,0.5;  0.625,0.535; 0.75,0.6; 0.875,0.7335; 1,1">
                                          <p:stCondLst>
                                            <p:cond delay="662"/>
                                          </p:stCondLst>
                                        </p:cTn>
                                        <p:tgtEl>
                                          <p:spTgt spid="38"/>
                                        </p:tgtEl>
                                        <p:attrNameLst>
                                          <p:attrName>ppt_y</p:attrName>
                                        </p:attrNameLst>
                                      </p:cBhvr>
                                      <p:tavLst>
                                        <p:tav tm="0" fmla="#ppt_y-sin(pi*$)/27">
                                          <p:val>
                                            <p:fltVal val="0"/>
                                          </p:val>
                                        </p:tav>
                                        <p:tav tm="100000">
                                          <p:val>
                                            <p:fltVal val="1"/>
                                          </p:val>
                                        </p:tav>
                                      </p:tavLst>
                                    </p:anim>
                                    <p:anim calcmode="lin" valueType="num">
                                      <p:cBhvr>
                                        <p:cTn id="58" dur="82" tmFilter="0, 0; 0.125,0.2665; 0.25,0.4; 0.375,0.465; 0.5,0.5;  0.625,0.535; 0.75,0.6; 0.875,0.7335; 1,1">
                                          <p:stCondLst>
                                            <p:cond delay="828"/>
                                          </p:stCondLst>
                                        </p:cTn>
                                        <p:tgtEl>
                                          <p:spTgt spid="38"/>
                                        </p:tgtEl>
                                        <p:attrNameLst>
                                          <p:attrName>ppt_y</p:attrName>
                                        </p:attrNameLst>
                                      </p:cBhvr>
                                      <p:tavLst>
                                        <p:tav tm="0" fmla="#ppt_y-sin(pi*$)/81">
                                          <p:val>
                                            <p:fltVal val="0"/>
                                          </p:val>
                                        </p:tav>
                                        <p:tav tm="100000">
                                          <p:val>
                                            <p:fltVal val="1"/>
                                          </p:val>
                                        </p:tav>
                                      </p:tavLst>
                                    </p:anim>
                                    <p:animScale>
                                      <p:cBhvr>
                                        <p:cTn id="59" dur="13">
                                          <p:stCondLst>
                                            <p:cond delay="325"/>
                                          </p:stCondLst>
                                        </p:cTn>
                                        <p:tgtEl>
                                          <p:spTgt spid="38"/>
                                        </p:tgtEl>
                                      </p:cBhvr>
                                      <p:to x="100000" y="60000"/>
                                    </p:animScale>
                                    <p:animScale>
                                      <p:cBhvr>
                                        <p:cTn id="60" dur="83" decel="50000">
                                          <p:stCondLst>
                                            <p:cond delay="338"/>
                                          </p:stCondLst>
                                        </p:cTn>
                                        <p:tgtEl>
                                          <p:spTgt spid="38"/>
                                        </p:tgtEl>
                                      </p:cBhvr>
                                      <p:to x="100000" y="100000"/>
                                    </p:animScale>
                                    <p:animScale>
                                      <p:cBhvr>
                                        <p:cTn id="61" dur="13">
                                          <p:stCondLst>
                                            <p:cond delay="656"/>
                                          </p:stCondLst>
                                        </p:cTn>
                                        <p:tgtEl>
                                          <p:spTgt spid="38"/>
                                        </p:tgtEl>
                                      </p:cBhvr>
                                      <p:to x="100000" y="80000"/>
                                    </p:animScale>
                                    <p:animScale>
                                      <p:cBhvr>
                                        <p:cTn id="62" dur="83" decel="50000">
                                          <p:stCondLst>
                                            <p:cond delay="669"/>
                                          </p:stCondLst>
                                        </p:cTn>
                                        <p:tgtEl>
                                          <p:spTgt spid="38"/>
                                        </p:tgtEl>
                                      </p:cBhvr>
                                      <p:to x="100000" y="100000"/>
                                    </p:animScale>
                                    <p:animScale>
                                      <p:cBhvr>
                                        <p:cTn id="63" dur="13">
                                          <p:stCondLst>
                                            <p:cond delay="821"/>
                                          </p:stCondLst>
                                        </p:cTn>
                                        <p:tgtEl>
                                          <p:spTgt spid="38"/>
                                        </p:tgtEl>
                                      </p:cBhvr>
                                      <p:to x="100000" y="90000"/>
                                    </p:animScale>
                                    <p:animScale>
                                      <p:cBhvr>
                                        <p:cTn id="64" dur="83" decel="50000">
                                          <p:stCondLst>
                                            <p:cond delay="834"/>
                                          </p:stCondLst>
                                        </p:cTn>
                                        <p:tgtEl>
                                          <p:spTgt spid="38"/>
                                        </p:tgtEl>
                                      </p:cBhvr>
                                      <p:to x="100000" y="100000"/>
                                    </p:animScale>
                                    <p:animScale>
                                      <p:cBhvr>
                                        <p:cTn id="65" dur="13">
                                          <p:stCondLst>
                                            <p:cond delay="904"/>
                                          </p:stCondLst>
                                        </p:cTn>
                                        <p:tgtEl>
                                          <p:spTgt spid="38"/>
                                        </p:tgtEl>
                                      </p:cBhvr>
                                      <p:to x="100000" y="95000"/>
                                    </p:animScale>
                                    <p:animScale>
                                      <p:cBhvr>
                                        <p:cTn id="66" dur="83" decel="50000">
                                          <p:stCondLst>
                                            <p:cond delay="917"/>
                                          </p:stCondLst>
                                        </p:cTn>
                                        <p:tgtEl>
                                          <p:spTgt spid="38"/>
                                        </p:tgtEl>
                                      </p:cBhvr>
                                      <p:to x="100000" y="100000"/>
                                    </p:animScale>
                                  </p:childTnLst>
                                </p:cTn>
                              </p:par>
                            </p:childTnLst>
                          </p:cTn>
                        </p:par>
                        <p:par>
                          <p:cTn id="67" fill="hold">
                            <p:stCondLst>
                              <p:cond delay="5000"/>
                            </p:stCondLst>
                            <p:childTnLst>
                              <p:par>
                                <p:cTn id="68" presetID="2" presetClass="entr" presetSubtype="8" fill="hold" grpId="0" nodeType="afterEffect">
                                  <p:stCondLst>
                                    <p:cond delay="0"/>
                                  </p:stCondLst>
                                  <p:childTnLst>
                                    <p:set>
                                      <p:cBhvr>
                                        <p:cTn id="69" dur="1" fill="hold">
                                          <p:stCondLst>
                                            <p:cond delay="0"/>
                                          </p:stCondLst>
                                        </p:cTn>
                                        <p:tgtEl>
                                          <p:spTgt spid="41"/>
                                        </p:tgtEl>
                                        <p:attrNameLst>
                                          <p:attrName>style.visibility</p:attrName>
                                        </p:attrNameLst>
                                      </p:cBhvr>
                                      <p:to>
                                        <p:strVal val="visible"/>
                                      </p:to>
                                    </p:set>
                                    <p:anim calcmode="lin" valueType="num">
                                      <p:cBhvr additive="base">
                                        <p:cTn id="70" dur="500" fill="hold"/>
                                        <p:tgtEl>
                                          <p:spTgt spid="41"/>
                                        </p:tgtEl>
                                        <p:attrNameLst>
                                          <p:attrName>ppt_x</p:attrName>
                                        </p:attrNameLst>
                                      </p:cBhvr>
                                      <p:tavLst>
                                        <p:tav tm="0">
                                          <p:val>
                                            <p:strVal val="0-#ppt_w/2"/>
                                          </p:val>
                                        </p:tav>
                                        <p:tav tm="100000">
                                          <p:val>
                                            <p:strVal val="#ppt_x"/>
                                          </p:val>
                                        </p:tav>
                                      </p:tavLst>
                                    </p:anim>
                                    <p:anim calcmode="lin" valueType="num">
                                      <p:cBhvr additive="base">
                                        <p:cTn id="71" dur="500" fill="hold"/>
                                        <p:tgtEl>
                                          <p:spTgt spid="41"/>
                                        </p:tgtEl>
                                        <p:attrNameLst>
                                          <p:attrName>ppt_y</p:attrName>
                                        </p:attrNameLst>
                                      </p:cBhvr>
                                      <p:tavLst>
                                        <p:tav tm="0">
                                          <p:val>
                                            <p:strVal val="#ppt_y"/>
                                          </p:val>
                                        </p:tav>
                                        <p:tav tm="100000">
                                          <p:val>
                                            <p:strVal val="#ppt_y"/>
                                          </p:val>
                                        </p:tav>
                                      </p:tavLst>
                                    </p:anim>
                                  </p:childTnLst>
                                </p:cTn>
                              </p:par>
                            </p:childTnLst>
                          </p:cTn>
                        </p:par>
                        <p:par>
                          <p:cTn id="72" fill="hold">
                            <p:stCondLst>
                              <p:cond delay="5500"/>
                            </p:stCondLst>
                            <p:childTnLst>
                              <p:par>
                                <p:cTn id="73" presetID="10" presetClass="entr" presetSubtype="0" fill="hold" nodeType="afterEffect">
                                  <p:stCondLst>
                                    <p:cond delay="0"/>
                                  </p:stCondLst>
                                  <p:childTnLst>
                                    <p:set>
                                      <p:cBhvr>
                                        <p:cTn id="74" dur="1" fill="hold">
                                          <p:stCondLst>
                                            <p:cond delay="0"/>
                                          </p:stCondLst>
                                        </p:cTn>
                                        <p:tgtEl>
                                          <p:spTgt spid="42"/>
                                        </p:tgtEl>
                                        <p:attrNameLst>
                                          <p:attrName>style.visibility</p:attrName>
                                        </p:attrNameLst>
                                      </p:cBhvr>
                                      <p:to>
                                        <p:strVal val="visible"/>
                                      </p:to>
                                    </p:set>
                                    <p:animEffect transition="in" filter="fade">
                                      <p:cBhvr>
                                        <p:cTn id="75" dur="500"/>
                                        <p:tgtEl>
                                          <p:spTgt spid="42"/>
                                        </p:tgtEl>
                                      </p:cBhvr>
                                    </p:animEffect>
                                  </p:childTnLst>
                                </p:cTn>
                              </p:par>
                            </p:childTnLst>
                          </p:cTn>
                        </p:par>
                        <p:par>
                          <p:cTn id="76" fill="hold">
                            <p:stCondLst>
                              <p:cond delay="6000"/>
                            </p:stCondLst>
                            <p:childTnLst>
                              <p:par>
                                <p:cTn id="77" presetID="26" presetClass="entr" presetSubtype="0" fill="hold" nodeType="after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down)">
                                      <p:cBhvr>
                                        <p:cTn id="79" dur="290">
                                          <p:stCondLst>
                                            <p:cond delay="0"/>
                                          </p:stCondLst>
                                        </p:cTn>
                                        <p:tgtEl>
                                          <p:spTgt spid="45"/>
                                        </p:tgtEl>
                                      </p:cBhvr>
                                    </p:animEffect>
                                    <p:anim calcmode="lin" valueType="num">
                                      <p:cBhvr>
                                        <p:cTn id="80" dur="911" tmFilter="0,0; 0.14,0.36; 0.43,0.73; 0.71,0.91; 1.0,1.0">
                                          <p:stCondLst>
                                            <p:cond delay="0"/>
                                          </p:stCondLst>
                                        </p:cTn>
                                        <p:tgtEl>
                                          <p:spTgt spid="45"/>
                                        </p:tgtEl>
                                        <p:attrNameLst>
                                          <p:attrName>ppt_x</p:attrName>
                                        </p:attrNameLst>
                                      </p:cBhvr>
                                      <p:tavLst>
                                        <p:tav tm="0">
                                          <p:val>
                                            <p:strVal val="#ppt_x-0.25"/>
                                          </p:val>
                                        </p:tav>
                                        <p:tav tm="100000">
                                          <p:val>
                                            <p:strVal val="#ppt_x"/>
                                          </p:val>
                                        </p:tav>
                                      </p:tavLst>
                                    </p:anim>
                                    <p:anim calcmode="lin" valueType="num">
                                      <p:cBhvr>
                                        <p:cTn id="81" dur="332" tmFilter="0.0,0.0; 0.25,0.07; 0.50,0.2; 0.75,0.467; 1.0,1.0">
                                          <p:stCondLst>
                                            <p:cond delay="0"/>
                                          </p:stCondLst>
                                        </p:cTn>
                                        <p:tgtEl>
                                          <p:spTgt spid="45"/>
                                        </p:tgtEl>
                                        <p:attrNameLst>
                                          <p:attrName>ppt_y</p:attrName>
                                        </p:attrNameLst>
                                      </p:cBhvr>
                                      <p:tavLst>
                                        <p:tav tm="0" fmla="#ppt_y-sin(pi*$)/3">
                                          <p:val>
                                            <p:fltVal val="0.5"/>
                                          </p:val>
                                        </p:tav>
                                        <p:tav tm="100000">
                                          <p:val>
                                            <p:fltVal val="1"/>
                                          </p:val>
                                        </p:tav>
                                      </p:tavLst>
                                    </p:anim>
                                    <p:anim calcmode="lin" valueType="num">
                                      <p:cBhvr>
                                        <p:cTn id="82" dur="332" tmFilter="0, 0; 0.125,0.2665; 0.25,0.4; 0.375,0.465; 0.5,0.5;  0.625,0.535; 0.75,0.6; 0.875,0.7335; 1,1">
                                          <p:stCondLst>
                                            <p:cond delay="332"/>
                                          </p:stCondLst>
                                        </p:cTn>
                                        <p:tgtEl>
                                          <p:spTgt spid="45"/>
                                        </p:tgtEl>
                                        <p:attrNameLst>
                                          <p:attrName>ppt_y</p:attrName>
                                        </p:attrNameLst>
                                      </p:cBhvr>
                                      <p:tavLst>
                                        <p:tav tm="0" fmla="#ppt_y-sin(pi*$)/9">
                                          <p:val>
                                            <p:fltVal val="0"/>
                                          </p:val>
                                        </p:tav>
                                        <p:tav tm="100000">
                                          <p:val>
                                            <p:fltVal val="1"/>
                                          </p:val>
                                        </p:tav>
                                      </p:tavLst>
                                    </p:anim>
                                    <p:anim calcmode="lin" valueType="num">
                                      <p:cBhvr>
                                        <p:cTn id="83" dur="166" tmFilter="0, 0; 0.125,0.2665; 0.25,0.4; 0.375,0.465; 0.5,0.5;  0.625,0.535; 0.75,0.6; 0.875,0.7335; 1,1">
                                          <p:stCondLst>
                                            <p:cond delay="662"/>
                                          </p:stCondLst>
                                        </p:cTn>
                                        <p:tgtEl>
                                          <p:spTgt spid="45"/>
                                        </p:tgtEl>
                                        <p:attrNameLst>
                                          <p:attrName>ppt_y</p:attrName>
                                        </p:attrNameLst>
                                      </p:cBhvr>
                                      <p:tavLst>
                                        <p:tav tm="0" fmla="#ppt_y-sin(pi*$)/27">
                                          <p:val>
                                            <p:fltVal val="0"/>
                                          </p:val>
                                        </p:tav>
                                        <p:tav tm="100000">
                                          <p:val>
                                            <p:fltVal val="1"/>
                                          </p:val>
                                        </p:tav>
                                      </p:tavLst>
                                    </p:anim>
                                    <p:anim calcmode="lin" valueType="num">
                                      <p:cBhvr>
                                        <p:cTn id="84" dur="82" tmFilter="0, 0; 0.125,0.2665; 0.25,0.4; 0.375,0.465; 0.5,0.5;  0.625,0.535; 0.75,0.6; 0.875,0.7335; 1,1">
                                          <p:stCondLst>
                                            <p:cond delay="828"/>
                                          </p:stCondLst>
                                        </p:cTn>
                                        <p:tgtEl>
                                          <p:spTgt spid="45"/>
                                        </p:tgtEl>
                                        <p:attrNameLst>
                                          <p:attrName>ppt_y</p:attrName>
                                        </p:attrNameLst>
                                      </p:cBhvr>
                                      <p:tavLst>
                                        <p:tav tm="0" fmla="#ppt_y-sin(pi*$)/81">
                                          <p:val>
                                            <p:fltVal val="0"/>
                                          </p:val>
                                        </p:tav>
                                        <p:tav tm="100000">
                                          <p:val>
                                            <p:fltVal val="1"/>
                                          </p:val>
                                        </p:tav>
                                      </p:tavLst>
                                    </p:anim>
                                    <p:animScale>
                                      <p:cBhvr>
                                        <p:cTn id="85" dur="13">
                                          <p:stCondLst>
                                            <p:cond delay="325"/>
                                          </p:stCondLst>
                                        </p:cTn>
                                        <p:tgtEl>
                                          <p:spTgt spid="45"/>
                                        </p:tgtEl>
                                      </p:cBhvr>
                                      <p:to x="100000" y="60000"/>
                                    </p:animScale>
                                    <p:animScale>
                                      <p:cBhvr>
                                        <p:cTn id="86" dur="83" decel="50000">
                                          <p:stCondLst>
                                            <p:cond delay="338"/>
                                          </p:stCondLst>
                                        </p:cTn>
                                        <p:tgtEl>
                                          <p:spTgt spid="45"/>
                                        </p:tgtEl>
                                      </p:cBhvr>
                                      <p:to x="100000" y="100000"/>
                                    </p:animScale>
                                    <p:animScale>
                                      <p:cBhvr>
                                        <p:cTn id="87" dur="13">
                                          <p:stCondLst>
                                            <p:cond delay="656"/>
                                          </p:stCondLst>
                                        </p:cTn>
                                        <p:tgtEl>
                                          <p:spTgt spid="45"/>
                                        </p:tgtEl>
                                      </p:cBhvr>
                                      <p:to x="100000" y="80000"/>
                                    </p:animScale>
                                    <p:animScale>
                                      <p:cBhvr>
                                        <p:cTn id="88" dur="83" decel="50000">
                                          <p:stCondLst>
                                            <p:cond delay="669"/>
                                          </p:stCondLst>
                                        </p:cTn>
                                        <p:tgtEl>
                                          <p:spTgt spid="45"/>
                                        </p:tgtEl>
                                      </p:cBhvr>
                                      <p:to x="100000" y="100000"/>
                                    </p:animScale>
                                    <p:animScale>
                                      <p:cBhvr>
                                        <p:cTn id="89" dur="13">
                                          <p:stCondLst>
                                            <p:cond delay="821"/>
                                          </p:stCondLst>
                                        </p:cTn>
                                        <p:tgtEl>
                                          <p:spTgt spid="45"/>
                                        </p:tgtEl>
                                      </p:cBhvr>
                                      <p:to x="100000" y="90000"/>
                                    </p:animScale>
                                    <p:animScale>
                                      <p:cBhvr>
                                        <p:cTn id="90" dur="83" decel="50000">
                                          <p:stCondLst>
                                            <p:cond delay="834"/>
                                          </p:stCondLst>
                                        </p:cTn>
                                        <p:tgtEl>
                                          <p:spTgt spid="45"/>
                                        </p:tgtEl>
                                      </p:cBhvr>
                                      <p:to x="100000" y="100000"/>
                                    </p:animScale>
                                    <p:animScale>
                                      <p:cBhvr>
                                        <p:cTn id="91" dur="13">
                                          <p:stCondLst>
                                            <p:cond delay="904"/>
                                          </p:stCondLst>
                                        </p:cTn>
                                        <p:tgtEl>
                                          <p:spTgt spid="45"/>
                                        </p:tgtEl>
                                      </p:cBhvr>
                                      <p:to x="100000" y="95000"/>
                                    </p:animScale>
                                    <p:animScale>
                                      <p:cBhvr>
                                        <p:cTn id="92" dur="83" decel="50000">
                                          <p:stCondLst>
                                            <p:cond delay="917"/>
                                          </p:stCondLst>
                                        </p:cTn>
                                        <p:tgtEl>
                                          <p:spTgt spid="45"/>
                                        </p:tgtEl>
                                      </p:cBhvr>
                                      <p:to x="100000" y="100000"/>
                                    </p:animScale>
                                  </p:childTnLst>
                                </p:cTn>
                              </p:par>
                            </p:childTnLst>
                          </p:cTn>
                        </p:par>
                        <p:par>
                          <p:cTn id="93" fill="hold">
                            <p:stCondLst>
                              <p:cond delay="7000"/>
                            </p:stCondLst>
                            <p:childTnLst>
                              <p:par>
                                <p:cTn id="94" presetID="2" presetClass="entr" presetSubtype="8" fill="hold" grpId="0" nodeType="afterEffect">
                                  <p:stCondLst>
                                    <p:cond delay="0"/>
                                  </p:stCondLst>
                                  <p:childTnLst>
                                    <p:set>
                                      <p:cBhvr>
                                        <p:cTn id="95" dur="1" fill="hold">
                                          <p:stCondLst>
                                            <p:cond delay="0"/>
                                          </p:stCondLst>
                                        </p:cTn>
                                        <p:tgtEl>
                                          <p:spTgt spid="48"/>
                                        </p:tgtEl>
                                        <p:attrNameLst>
                                          <p:attrName>style.visibility</p:attrName>
                                        </p:attrNameLst>
                                      </p:cBhvr>
                                      <p:to>
                                        <p:strVal val="visible"/>
                                      </p:to>
                                    </p:set>
                                    <p:anim calcmode="lin" valueType="num">
                                      <p:cBhvr additive="base">
                                        <p:cTn id="96" dur="500" fill="hold"/>
                                        <p:tgtEl>
                                          <p:spTgt spid="48"/>
                                        </p:tgtEl>
                                        <p:attrNameLst>
                                          <p:attrName>ppt_x</p:attrName>
                                        </p:attrNameLst>
                                      </p:cBhvr>
                                      <p:tavLst>
                                        <p:tav tm="0">
                                          <p:val>
                                            <p:strVal val="0-#ppt_w/2"/>
                                          </p:val>
                                        </p:tav>
                                        <p:tav tm="100000">
                                          <p:val>
                                            <p:strVal val="#ppt_x"/>
                                          </p:val>
                                        </p:tav>
                                      </p:tavLst>
                                    </p:anim>
                                    <p:anim calcmode="lin" valueType="num">
                                      <p:cBhvr additive="base">
                                        <p:cTn id="97" dur="500" fill="hold"/>
                                        <p:tgtEl>
                                          <p:spTgt spid="48"/>
                                        </p:tgtEl>
                                        <p:attrNameLst>
                                          <p:attrName>ppt_y</p:attrName>
                                        </p:attrNameLst>
                                      </p:cBhvr>
                                      <p:tavLst>
                                        <p:tav tm="0">
                                          <p:val>
                                            <p:strVal val="#ppt_y"/>
                                          </p:val>
                                        </p:tav>
                                        <p:tav tm="100000">
                                          <p:val>
                                            <p:strVal val="#ppt_y"/>
                                          </p:val>
                                        </p:tav>
                                      </p:tavLst>
                                    </p:anim>
                                  </p:childTnLst>
                                </p:cTn>
                              </p:par>
                            </p:childTnLst>
                          </p:cTn>
                        </p:par>
                        <p:par>
                          <p:cTn id="98" fill="hold">
                            <p:stCondLst>
                              <p:cond delay="7500"/>
                            </p:stCondLst>
                            <p:childTnLst>
                              <p:par>
                                <p:cTn id="99" presetID="10" presetClass="entr" presetSubtype="0" fill="hold" nodeType="afterEffect">
                                  <p:stCondLst>
                                    <p:cond delay="0"/>
                                  </p:stCondLst>
                                  <p:childTnLst>
                                    <p:set>
                                      <p:cBhvr>
                                        <p:cTn id="100" dur="1" fill="hold">
                                          <p:stCondLst>
                                            <p:cond delay="0"/>
                                          </p:stCondLst>
                                        </p:cTn>
                                        <p:tgtEl>
                                          <p:spTgt spid="49"/>
                                        </p:tgtEl>
                                        <p:attrNameLst>
                                          <p:attrName>style.visibility</p:attrName>
                                        </p:attrNameLst>
                                      </p:cBhvr>
                                      <p:to>
                                        <p:strVal val="visible"/>
                                      </p:to>
                                    </p:set>
                                    <p:animEffect transition="in" filter="fade">
                                      <p:cBhvr>
                                        <p:cTn id="10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bldLvl="0" animBg="1"/>
      <p:bldP spid="29" grpId="0"/>
      <p:bldP spid="30" grpId="0"/>
      <p:bldP spid="34" grpId="0"/>
      <p:bldP spid="41" grpId="0"/>
      <p:bldP spid="4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9" name="组合 188"/>
          <p:cNvGrpSpPr/>
          <p:nvPr/>
        </p:nvGrpSpPr>
        <p:grpSpPr>
          <a:xfrm>
            <a:off x="6568848" y="2464798"/>
            <a:ext cx="1460330" cy="2836410"/>
            <a:chOff x="6568848" y="1608342"/>
            <a:chExt cx="1460330" cy="2836410"/>
          </a:xfrm>
        </p:grpSpPr>
        <p:sp>
          <p:nvSpPr>
            <p:cNvPr id="190" name="圆角矩形 189"/>
            <p:cNvSpPr/>
            <p:nvPr/>
          </p:nvSpPr>
          <p:spPr>
            <a:xfrm>
              <a:off x="6568848" y="1608342"/>
              <a:ext cx="1460330" cy="2836410"/>
            </a:xfrm>
            <a:prstGeom prst="roundRect">
              <a:avLst>
                <a:gd name="adj" fmla="val 10535"/>
              </a:avLst>
            </a:prstGeom>
            <a:solidFill>
              <a:srgbClr val="F7F7F7"/>
            </a:solidFill>
            <a:ln w="190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177800" dist="889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191" name="组合 190"/>
            <p:cNvGrpSpPr/>
            <p:nvPr/>
          </p:nvGrpSpPr>
          <p:grpSpPr>
            <a:xfrm>
              <a:off x="6568848" y="2976820"/>
              <a:ext cx="1460330" cy="553491"/>
              <a:chOff x="1947258" y="3466616"/>
              <a:chExt cx="2252284" cy="853540"/>
            </a:xfrm>
          </p:grpSpPr>
          <p:sp>
            <p:nvSpPr>
              <p:cNvPr id="205" name="矩形 204"/>
              <p:cNvSpPr/>
              <p:nvPr/>
            </p:nvSpPr>
            <p:spPr>
              <a:xfrm>
                <a:off x="1947258" y="3471751"/>
                <a:ext cx="2252284" cy="843078"/>
              </a:xfrm>
              <a:prstGeom prst="rect">
                <a:avLst/>
              </a:prstGeom>
              <a:solidFill>
                <a:srgbClr val="E3413E"/>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06" name="矩形 205"/>
              <p:cNvSpPr/>
              <p:nvPr/>
            </p:nvSpPr>
            <p:spPr>
              <a:xfrm>
                <a:off x="1947258" y="3466616"/>
                <a:ext cx="2252284" cy="189695"/>
              </a:xfrm>
              <a:prstGeom prst="rect">
                <a:avLst/>
              </a:prstGeom>
              <a:gradFill>
                <a:gsLst>
                  <a:gs pos="65000">
                    <a:sysClr val="windowText" lastClr="000000">
                      <a:alpha val="3000"/>
                    </a:sysClr>
                  </a:gs>
                  <a:gs pos="0">
                    <a:sysClr val="windowText" lastClr="000000">
                      <a:alpha val="20000"/>
                    </a:sysClr>
                  </a:gs>
                  <a:gs pos="100000">
                    <a:sysClr val="window" lastClr="FFFFFF">
                      <a:alpha val="0"/>
                    </a:sysClr>
                  </a:gs>
                </a:gsLst>
                <a:lin ang="5400000" scaled="0"/>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07" name="矩形 206"/>
              <p:cNvSpPr/>
              <p:nvPr/>
            </p:nvSpPr>
            <p:spPr>
              <a:xfrm>
                <a:off x="1947258" y="4130461"/>
                <a:ext cx="2252284" cy="189695"/>
              </a:xfrm>
              <a:prstGeom prst="rect">
                <a:avLst/>
              </a:prstGeom>
              <a:gradFill>
                <a:gsLst>
                  <a:gs pos="45000">
                    <a:sysClr val="windowText" lastClr="000000">
                      <a:alpha val="3000"/>
                    </a:sysClr>
                  </a:gs>
                  <a:gs pos="100000">
                    <a:sysClr val="windowText" lastClr="000000">
                      <a:alpha val="20000"/>
                    </a:sysClr>
                  </a:gs>
                  <a:gs pos="0">
                    <a:sysClr val="window" lastClr="FFFFFF">
                      <a:alpha val="0"/>
                    </a:sysClr>
                  </a:gs>
                </a:gsLst>
                <a:lin ang="5400000" scaled="0"/>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192" name="组合 191"/>
            <p:cNvGrpSpPr/>
            <p:nvPr/>
          </p:nvGrpSpPr>
          <p:grpSpPr>
            <a:xfrm>
              <a:off x="6723652" y="1795261"/>
              <a:ext cx="1134453" cy="387031"/>
              <a:chOff x="2198560" y="1644530"/>
              <a:chExt cx="1749680" cy="596843"/>
            </a:xfrm>
          </p:grpSpPr>
          <p:pic>
            <p:nvPicPr>
              <p:cNvPr id="203" name="图片 202"/>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flipH="1">
                <a:off x="2198560" y="1644530"/>
                <a:ext cx="1749680" cy="92018"/>
              </a:xfrm>
              <a:prstGeom prst="rect">
                <a:avLst/>
              </a:prstGeom>
            </p:spPr>
          </p:pic>
          <p:pic>
            <p:nvPicPr>
              <p:cNvPr id="204" name="图片 203"/>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flipH="1" flipV="1">
                <a:off x="2198560" y="2149355"/>
                <a:ext cx="1749680" cy="92018"/>
              </a:xfrm>
              <a:prstGeom prst="rect">
                <a:avLst/>
              </a:prstGeom>
            </p:spPr>
          </p:pic>
        </p:grpSp>
        <p:grpSp>
          <p:nvGrpSpPr>
            <p:cNvPr id="193" name="组合 192"/>
            <p:cNvGrpSpPr/>
            <p:nvPr/>
          </p:nvGrpSpPr>
          <p:grpSpPr>
            <a:xfrm>
              <a:off x="6723652" y="3826458"/>
              <a:ext cx="1134453" cy="387031"/>
              <a:chOff x="2198560" y="1644530"/>
              <a:chExt cx="1749680" cy="596843"/>
            </a:xfrm>
          </p:grpSpPr>
          <p:pic>
            <p:nvPicPr>
              <p:cNvPr id="201" name="图片 200"/>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flipH="1">
                <a:off x="2198560" y="1644530"/>
                <a:ext cx="1749680" cy="92018"/>
              </a:xfrm>
              <a:prstGeom prst="rect">
                <a:avLst/>
              </a:prstGeom>
            </p:spPr>
          </p:pic>
          <p:pic>
            <p:nvPicPr>
              <p:cNvPr id="202" name="图片 201"/>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flipH="1" flipV="1">
                <a:off x="2198560" y="2149355"/>
                <a:ext cx="1749680" cy="92018"/>
              </a:xfrm>
              <a:prstGeom prst="rect">
                <a:avLst/>
              </a:prstGeom>
            </p:spPr>
          </p:pic>
        </p:grpSp>
        <p:sp>
          <p:nvSpPr>
            <p:cNvPr id="194" name="文本框 112"/>
            <p:cNvSpPr txBox="1"/>
            <p:nvPr/>
          </p:nvSpPr>
          <p:spPr>
            <a:xfrm>
              <a:off x="6988165" y="3020111"/>
              <a:ext cx="621696" cy="478850"/>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smtClean="0">
                  <a:ln>
                    <a:noFill/>
                  </a:ln>
                  <a:solidFill>
                    <a:prstClr val="white"/>
                  </a:solidFill>
                  <a:effectLst>
                    <a:outerShdw blurRad="101600" dist="50800" dir="2700000" algn="tl" rotWithShape="0">
                      <a:prstClr val="black">
                        <a:alpha val="40000"/>
                      </a:prstClr>
                    </a:outerShdw>
                  </a:effectLst>
                  <a:uLnTx/>
                  <a:uFillTx/>
                  <a:latin typeface="Impact" panose="020B0806030902050204" pitchFamily="34" charset="0"/>
                  <a:ea typeface="宋体"/>
                </a:rPr>
                <a:t>03</a:t>
              </a:r>
              <a:endParaRPr kumimoji="0" lang="zh-CN" altLang="en-US" sz="3000" b="0" i="0" u="none" strike="noStrike" kern="0" cap="none" spc="0" normalizeH="0" baseline="0" noProof="0" dirty="0" smtClean="0">
                <a:ln>
                  <a:noFill/>
                </a:ln>
                <a:solidFill>
                  <a:prstClr val="white"/>
                </a:solidFill>
                <a:effectLst>
                  <a:outerShdw blurRad="101600" dist="50800" dir="2700000" algn="tl" rotWithShape="0">
                    <a:prstClr val="black">
                      <a:alpha val="40000"/>
                    </a:prstClr>
                  </a:outerShdw>
                </a:effectLst>
                <a:uLnTx/>
                <a:uFillTx/>
                <a:latin typeface="Impact" panose="020B0806030902050204" pitchFamily="34" charset="0"/>
                <a:ea typeface="宋体"/>
              </a:endParaRPr>
            </a:p>
          </p:txBody>
        </p:sp>
        <p:sp>
          <p:nvSpPr>
            <p:cNvPr id="195" name="文本框 115"/>
            <p:cNvSpPr txBox="1"/>
            <p:nvPr/>
          </p:nvSpPr>
          <p:spPr>
            <a:xfrm>
              <a:off x="6667424" y="1867775"/>
              <a:ext cx="1246910" cy="307777"/>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FA783A"/>
                  </a:solidFill>
                  <a:effectLst/>
                  <a:uLnTx/>
                  <a:uFillTx/>
                  <a:latin typeface="微软雅黑" panose="020B0503020204020204" pitchFamily="34" charset="-122"/>
                  <a:ea typeface="微软雅黑" panose="020B0503020204020204" pitchFamily="34" charset="-122"/>
                </a:rPr>
                <a:t>文字标题</a:t>
              </a:r>
            </a:p>
          </p:txBody>
        </p:sp>
        <p:sp>
          <p:nvSpPr>
            <p:cNvPr id="196" name="文本框 118"/>
            <p:cNvSpPr txBox="1"/>
            <p:nvPr/>
          </p:nvSpPr>
          <p:spPr>
            <a:xfrm>
              <a:off x="6785366" y="2331485"/>
              <a:ext cx="1011025" cy="646331"/>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中国最大的原创</a:t>
              </a:r>
              <a:r>
                <a:rPr kumimoji="0" lang="en-US" altLang="zh-CN"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p>
          </p:txBody>
        </p:sp>
        <p:grpSp>
          <p:nvGrpSpPr>
            <p:cNvPr id="197" name="组合 196"/>
            <p:cNvGrpSpPr/>
            <p:nvPr/>
          </p:nvGrpSpPr>
          <p:grpSpPr>
            <a:xfrm>
              <a:off x="7208023" y="3926837"/>
              <a:ext cx="196609" cy="193216"/>
              <a:chOff x="5037571" y="856343"/>
              <a:chExt cx="715006" cy="702571"/>
            </a:xfrm>
            <a:solidFill>
              <a:srgbClr val="FFB850"/>
            </a:solidFill>
          </p:grpSpPr>
          <p:sp>
            <p:nvSpPr>
              <p:cNvPr id="198" name="Freeform 39"/>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199"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solidFill>
                <a:srgbClr val="E341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200" name="Freeform 41"/>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solidFill>
                <a:srgbClr val="E341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grpSp>
      </p:grpSp>
      <p:grpSp>
        <p:nvGrpSpPr>
          <p:cNvPr id="208" name="组合 207"/>
          <p:cNvGrpSpPr/>
          <p:nvPr/>
        </p:nvGrpSpPr>
        <p:grpSpPr>
          <a:xfrm>
            <a:off x="4788552" y="2464798"/>
            <a:ext cx="1460330" cy="2836410"/>
            <a:chOff x="4788552" y="1608342"/>
            <a:chExt cx="1460330" cy="2836410"/>
          </a:xfrm>
        </p:grpSpPr>
        <p:sp>
          <p:nvSpPr>
            <p:cNvPr id="209" name="圆角矩形 208"/>
            <p:cNvSpPr/>
            <p:nvPr/>
          </p:nvSpPr>
          <p:spPr>
            <a:xfrm>
              <a:off x="4788552" y="1608342"/>
              <a:ext cx="1460330" cy="2836410"/>
            </a:xfrm>
            <a:prstGeom prst="roundRect">
              <a:avLst>
                <a:gd name="adj" fmla="val 10535"/>
              </a:avLst>
            </a:prstGeom>
            <a:solidFill>
              <a:srgbClr val="F7F7F7"/>
            </a:solidFill>
            <a:ln w="190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177800" dist="889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210" name="组合 209"/>
            <p:cNvGrpSpPr/>
            <p:nvPr/>
          </p:nvGrpSpPr>
          <p:grpSpPr>
            <a:xfrm>
              <a:off x="4788552" y="2976820"/>
              <a:ext cx="1460330" cy="553491"/>
              <a:chOff x="1947258" y="3466616"/>
              <a:chExt cx="2252284" cy="853540"/>
            </a:xfrm>
          </p:grpSpPr>
          <p:sp>
            <p:nvSpPr>
              <p:cNvPr id="224" name="矩形 223"/>
              <p:cNvSpPr/>
              <p:nvPr/>
            </p:nvSpPr>
            <p:spPr>
              <a:xfrm>
                <a:off x="1947258" y="3471751"/>
                <a:ext cx="2252284" cy="843078"/>
              </a:xfrm>
              <a:prstGeom prst="rect">
                <a:avLst/>
              </a:prstGeom>
              <a:solidFill>
                <a:srgbClr val="FA783A"/>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25" name="矩形 224"/>
              <p:cNvSpPr/>
              <p:nvPr/>
            </p:nvSpPr>
            <p:spPr>
              <a:xfrm>
                <a:off x="1947258" y="3466616"/>
                <a:ext cx="2252284" cy="189695"/>
              </a:xfrm>
              <a:prstGeom prst="rect">
                <a:avLst/>
              </a:prstGeom>
              <a:gradFill>
                <a:gsLst>
                  <a:gs pos="65000">
                    <a:sysClr val="windowText" lastClr="000000">
                      <a:alpha val="3000"/>
                    </a:sysClr>
                  </a:gs>
                  <a:gs pos="0">
                    <a:sysClr val="windowText" lastClr="000000">
                      <a:alpha val="20000"/>
                    </a:sysClr>
                  </a:gs>
                  <a:gs pos="100000">
                    <a:sysClr val="window" lastClr="FFFFFF">
                      <a:alpha val="0"/>
                    </a:sysClr>
                  </a:gs>
                </a:gsLst>
                <a:lin ang="5400000" scaled="0"/>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26" name="矩形 225"/>
              <p:cNvSpPr/>
              <p:nvPr/>
            </p:nvSpPr>
            <p:spPr>
              <a:xfrm>
                <a:off x="1947258" y="4130461"/>
                <a:ext cx="2252284" cy="189695"/>
              </a:xfrm>
              <a:prstGeom prst="rect">
                <a:avLst/>
              </a:prstGeom>
              <a:gradFill>
                <a:gsLst>
                  <a:gs pos="45000">
                    <a:sysClr val="windowText" lastClr="000000">
                      <a:alpha val="3000"/>
                    </a:sysClr>
                  </a:gs>
                  <a:gs pos="100000">
                    <a:sysClr val="windowText" lastClr="000000">
                      <a:alpha val="20000"/>
                    </a:sysClr>
                  </a:gs>
                  <a:gs pos="0">
                    <a:sysClr val="window" lastClr="FFFFFF">
                      <a:alpha val="0"/>
                    </a:sysClr>
                  </a:gs>
                </a:gsLst>
                <a:lin ang="5400000" scaled="0"/>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211" name="组合 210"/>
            <p:cNvGrpSpPr/>
            <p:nvPr/>
          </p:nvGrpSpPr>
          <p:grpSpPr>
            <a:xfrm>
              <a:off x="4943356" y="1795261"/>
              <a:ext cx="1134453" cy="387031"/>
              <a:chOff x="2198560" y="1644530"/>
              <a:chExt cx="1749680" cy="596843"/>
            </a:xfrm>
          </p:grpSpPr>
          <p:pic>
            <p:nvPicPr>
              <p:cNvPr id="222" name="图片 221"/>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flipH="1">
                <a:off x="2198560" y="1644530"/>
                <a:ext cx="1749680" cy="92018"/>
              </a:xfrm>
              <a:prstGeom prst="rect">
                <a:avLst/>
              </a:prstGeom>
            </p:spPr>
          </p:pic>
          <p:pic>
            <p:nvPicPr>
              <p:cNvPr id="223" name="图片 222"/>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flipH="1" flipV="1">
                <a:off x="2198560" y="2149355"/>
                <a:ext cx="1749680" cy="92018"/>
              </a:xfrm>
              <a:prstGeom prst="rect">
                <a:avLst/>
              </a:prstGeom>
            </p:spPr>
          </p:pic>
        </p:grpSp>
        <p:grpSp>
          <p:nvGrpSpPr>
            <p:cNvPr id="212" name="组合 211"/>
            <p:cNvGrpSpPr/>
            <p:nvPr/>
          </p:nvGrpSpPr>
          <p:grpSpPr>
            <a:xfrm>
              <a:off x="4943356" y="3826458"/>
              <a:ext cx="1134453" cy="387031"/>
              <a:chOff x="2198560" y="1644530"/>
              <a:chExt cx="1749680" cy="596843"/>
            </a:xfrm>
          </p:grpSpPr>
          <p:pic>
            <p:nvPicPr>
              <p:cNvPr id="220" name="图片 219"/>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flipH="1">
                <a:off x="2198560" y="1644530"/>
                <a:ext cx="1749680" cy="92018"/>
              </a:xfrm>
              <a:prstGeom prst="rect">
                <a:avLst/>
              </a:prstGeom>
            </p:spPr>
          </p:pic>
          <p:pic>
            <p:nvPicPr>
              <p:cNvPr id="221" name="图片 220"/>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flipH="1" flipV="1">
                <a:off x="2198560" y="2149355"/>
                <a:ext cx="1749680" cy="92018"/>
              </a:xfrm>
              <a:prstGeom prst="rect">
                <a:avLst/>
              </a:prstGeom>
            </p:spPr>
          </p:pic>
        </p:grpSp>
        <p:sp>
          <p:nvSpPr>
            <p:cNvPr id="213" name="文本框 112"/>
            <p:cNvSpPr txBox="1"/>
            <p:nvPr/>
          </p:nvSpPr>
          <p:spPr>
            <a:xfrm>
              <a:off x="5207869" y="3020111"/>
              <a:ext cx="621696" cy="478850"/>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smtClean="0">
                  <a:ln>
                    <a:noFill/>
                  </a:ln>
                  <a:solidFill>
                    <a:prstClr val="white"/>
                  </a:solidFill>
                  <a:effectLst>
                    <a:outerShdw blurRad="101600" dist="50800" dir="2700000" algn="tl" rotWithShape="0">
                      <a:prstClr val="black">
                        <a:alpha val="40000"/>
                      </a:prstClr>
                    </a:outerShdw>
                  </a:effectLst>
                  <a:uLnTx/>
                  <a:uFillTx/>
                  <a:latin typeface="Impact" panose="020B0806030902050204" pitchFamily="34" charset="0"/>
                  <a:ea typeface="宋体"/>
                </a:rPr>
                <a:t>03</a:t>
              </a:r>
              <a:endParaRPr kumimoji="0" lang="zh-CN" altLang="en-US" sz="3000" b="0" i="0" u="none" strike="noStrike" kern="0" cap="none" spc="0" normalizeH="0" baseline="0" noProof="0" dirty="0" smtClean="0">
                <a:ln>
                  <a:noFill/>
                </a:ln>
                <a:solidFill>
                  <a:prstClr val="white"/>
                </a:solidFill>
                <a:effectLst>
                  <a:outerShdw blurRad="101600" dist="50800" dir="2700000" algn="tl" rotWithShape="0">
                    <a:prstClr val="black">
                      <a:alpha val="40000"/>
                    </a:prstClr>
                  </a:outerShdw>
                </a:effectLst>
                <a:uLnTx/>
                <a:uFillTx/>
                <a:latin typeface="Impact" panose="020B0806030902050204" pitchFamily="34" charset="0"/>
                <a:ea typeface="宋体"/>
              </a:endParaRPr>
            </a:p>
          </p:txBody>
        </p:sp>
        <p:sp>
          <p:nvSpPr>
            <p:cNvPr id="214" name="文本框 115"/>
            <p:cNvSpPr txBox="1"/>
            <p:nvPr/>
          </p:nvSpPr>
          <p:spPr>
            <a:xfrm>
              <a:off x="4887128" y="1867775"/>
              <a:ext cx="1246910" cy="307777"/>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FA783A"/>
                  </a:solidFill>
                  <a:effectLst/>
                  <a:uLnTx/>
                  <a:uFillTx/>
                  <a:latin typeface="微软雅黑" panose="020B0503020204020204" pitchFamily="34" charset="-122"/>
                  <a:ea typeface="微软雅黑" panose="020B0503020204020204" pitchFamily="34" charset="-122"/>
                </a:rPr>
                <a:t>文字标题</a:t>
              </a:r>
            </a:p>
          </p:txBody>
        </p:sp>
        <p:sp>
          <p:nvSpPr>
            <p:cNvPr id="215" name="文本框 118"/>
            <p:cNvSpPr txBox="1"/>
            <p:nvPr/>
          </p:nvSpPr>
          <p:spPr>
            <a:xfrm>
              <a:off x="5005070" y="2331485"/>
              <a:ext cx="1011025" cy="646331"/>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中国最大的原创</a:t>
              </a:r>
              <a:r>
                <a:rPr kumimoji="0" lang="en-US" altLang="zh-CN"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p>
          </p:txBody>
        </p:sp>
        <p:grpSp>
          <p:nvGrpSpPr>
            <p:cNvPr id="216" name="组合 215"/>
            <p:cNvGrpSpPr/>
            <p:nvPr/>
          </p:nvGrpSpPr>
          <p:grpSpPr>
            <a:xfrm>
              <a:off x="5427726" y="3926837"/>
              <a:ext cx="196609" cy="193216"/>
              <a:chOff x="5037571" y="856343"/>
              <a:chExt cx="715006" cy="702571"/>
            </a:xfrm>
            <a:solidFill>
              <a:srgbClr val="FFB850"/>
            </a:solidFill>
          </p:grpSpPr>
          <p:sp>
            <p:nvSpPr>
              <p:cNvPr id="217" name="Freeform 39"/>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218"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solidFill>
                <a:srgbClr val="E341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219" name="Freeform 41"/>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solidFill>
                <a:srgbClr val="E341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grpSp>
      </p:grpSp>
      <p:grpSp>
        <p:nvGrpSpPr>
          <p:cNvPr id="227" name="组合 226"/>
          <p:cNvGrpSpPr/>
          <p:nvPr/>
        </p:nvGrpSpPr>
        <p:grpSpPr>
          <a:xfrm>
            <a:off x="3018157" y="2464798"/>
            <a:ext cx="1460330" cy="2836410"/>
            <a:chOff x="3018157" y="1608342"/>
            <a:chExt cx="1460330" cy="2836410"/>
          </a:xfrm>
        </p:grpSpPr>
        <p:sp>
          <p:nvSpPr>
            <p:cNvPr id="228" name="圆角矩形 227"/>
            <p:cNvSpPr/>
            <p:nvPr/>
          </p:nvSpPr>
          <p:spPr>
            <a:xfrm>
              <a:off x="3018157" y="1608342"/>
              <a:ext cx="1460330" cy="2836410"/>
            </a:xfrm>
            <a:prstGeom prst="roundRect">
              <a:avLst>
                <a:gd name="adj" fmla="val 10535"/>
              </a:avLst>
            </a:prstGeom>
            <a:solidFill>
              <a:srgbClr val="F7F7F7"/>
            </a:solidFill>
            <a:ln w="190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177800" dist="889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229" name="组合 228"/>
            <p:cNvGrpSpPr/>
            <p:nvPr/>
          </p:nvGrpSpPr>
          <p:grpSpPr>
            <a:xfrm>
              <a:off x="3018157" y="2976820"/>
              <a:ext cx="1460330" cy="553491"/>
              <a:chOff x="1947258" y="3466616"/>
              <a:chExt cx="2252284" cy="853540"/>
            </a:xfrm>
          </p:grpSpPr>
          <p:sp>
            <p:nvSpPr>
              <p:cNvPr id="242" name="矩形 241"/>
              <p:cNvSpPr/>
              <p:nvPr/>
            </p:nvSpPr>
            <p:spPr>
              <a:xfrm>
                <a:off x="1947258" y="3471751"/>
                <a:ext cx="2252284" cy="843078"/>
              </a:xfrm>
              <a:prstGeom prst="rect">
                <a:avLst/>
              </a:prstGeom>
              <a:solidFill>
                <a:srgbClr val="E3413E"/>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43" name="矩形 242"/>
              <p:cNvSpPr/>
              <p:nvPr/>
            </p:nvSpPr>
            <p:spPr>
              <a:xfrm>
                <a:off x="1947258" y="3466616"/>
                <a:ext cx="2252284" cy="189695"/>
              </a:xfrm>
              <a:prstGeom prst="rect">
                <a:avLst/>
              </a:prstGeom>
              <a:gradFill>
                <a:gsLst>
                  <a:gs pos="65000">
                    <a:sysClr val="windowText" lastClr="000000">
                      <a:alpha val="3000"/>
                    </a:sysClr>
                  </a:gs>
                  <a:gs pos="0">
                    <a:sysClr val="windowText" lastClr="000000">
                      <a:alpha val="31000"/>
                    </a:sysClr>
                  </a:gs>
                  <a:gs pos="100000">
                    <a:sysClr val="window" lastClr="FFFFFF">
                      <a:alpha val="0"/>
                    </a:sysClr>
                  </a:gs>
                </a:gsLst>
                <a:lin ang="5400000" scaled="0"/>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44" name="矩形 243"/>
              <p:cNvSpPr/>
              <p:nvPr/>
            </p:nvSpPr>
            <p:spPr>
              <a:xfrm>
                <a:off x="1947258" y="4130461"/>
                <a:ext cx="2252284" cy="189695"/>
              </a:xfrm>
              <a:prstGeom prst="rect">
                <a:avLst/>
              </a:prstGeom>
              <a:gradFill>
                <a:gsLst>
                  <a:gs pos="45000">
                    <a:sysClr val="windowText" lastClr="000000">
                      <a:alpha val="3000"/>
                    </a:sysClr>
                  </a:gs>
                  <a:gs pos="100000">
                    <a:sysClr val="windowText" lastClr="000000">
                      <a:alpha val="30000"/>
                    </a:sysClr>
                  </a:gs>
                  <a:gs pos="0">
                    <a:sysClr val="window" lastClr="FFFFFF">
                      <a:alpha val="0"/>
                    </a:sysClr>
                  </a:gs>
                </a:gsLst>
                <a:lin ang="5400000" scaled="0"/>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230" name="组合 229"/>
            <p:cNvGrpSpPr/>
            <p:nvPr/>
          </p:nvGrpSpPr>
          <p:grpSpPr>
            <a:xfrm>
              <a:off x="3190442" y="1795261"/>
              <a:ext cx="1134453" cy="387031"/>
              <a:chOff x="2198560" y="1644530"/>
              <a:chExt cx="1749680" cy="596843"/>
            </a:xfrm>
          </p:grpSpPr>
          <p:pic>
            <p:nvPicPr>
              <p:cNvPr id="240" name="图片 239"/>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flipH="1">
                <a:off x="2198560" y="1644530"/>
                <a:ext cx="1749680" cy="92018"/>
              </a:xfrm>
              <a:prstGeom prst="rect">
                <a:avLst/>
              </a:prstGeom>
            </p:spPr>
          </p:pic>
          <p:pic>
            <p:nvPicPr>
              <p:cNvPr id="241" name="图片 240"/>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flipH="1" flipV="1">
                <a:off x="2198560" y="2149355"/>
                <a:ext cx="1749680" cy="92018"/>
              </a:xfrm>
              <a:prstGeom prst="rect">
                <a:avLst/>
              </a:prstGeom>
            </p:spPr>
          </p:pic>
        </p:grpSp>
        <p:grpSp>
          <p:nvGrpSpPr>
            <p:cNvPr id="231" name="组合 230"/>
            <p:cNvGrpSpPr/>
            <p:nvPr/>
          </p:nvGrpSpPr>
          <p:grpSpPr>
            <a:xfrm>
              <a:off x="3190442" y="3826458"/>
              <a:ext cx="1134453" cy="387031"/>
              <a:chOff x="2198560" y="1644530"/>
              <a:chExt cx="1749680" cy="596843"/>
            </a:xfrm>
          </p:grpSpPr>
          <p:pic>
            <p:nvPicPr>
              <p:cNvPr id="238" name="图片 237"/>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flipH="1">
                <a:off x="2198560" y="1644530"/>
                <a:ext cx="1749680" cy="92018"/>
              </a:xfrm>
              <a:prstGeom prst="rect">
                <a:avLst/>
              </a:prstGeom>
            </p:spPr>
          </p:pic>
          <p:pic>
            <p:nvPicPr>
              <p:cNvPr id="239" name="图片 238"/>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flipH="1" flipV="1">
                <a:off x="2198560" y="2149355"/>
                <a:ext cx="1749680" cy="92018"/>
              </a:xfrm>
              <a:prstGeom prst="rect">
                <a:avLst/>
              </a:prstGeom>
            </p:spPr>
          </p:pic>
        </p:grpSp>
        <p:sp>
          <p:nvSpPr>
            <p:cNvPr id="232" name="文本框 111"/>
            <p:cNvSpPr txBox="1"/>
            <p:nvPr/>
          </p:nvSpPr>
          <p:spPr>
            <a:xfrm>
              <a:off x="3437474" y="3020111"/>
              <a:ext cx="621696" cy="478850"/>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smtClean="0">
                  <a:ln>
                    <a:noFill/>
                  </a:ln>
                  <a:solidFill>
                    <a:prstClr val="white"/>
                  </a:solidFill>
                  <a:effectLst>
                    <a:outerShdw blurRad="101600" dist="50800" dir="2700000" algn="tl" rotWithShape="0">
                      <a:prstClr val="black">
                        <a:alpha val="40000"/>
                      </a:prstClr>
                    </a:outerShdw>
                  </a:effectLst>
                  <a:uLnTx/>
                  <a:uFillTx/>
                  <a:latin typeface="Impact" panose="020B0806030902050204" pitchFamily="34" charset="0"/>
                  <a:ea typeface="宋体"/>
                </a:rPr>
                <a:t>02</a:t>
              </a:r>
              <a:endParaRPr kumimoji="0" lang="zh-CN" altLang="en-US" sz="3000" b="0" i="0" u="none" strike="noStrike" kern="0" cap="none" spc="0" normalizeH="0" baseline="0" noProof="0" dirty="0" smtClean="0">
                <a:ln>
                  <a:noFill/>
                </a:ln>
                <a:solidFill>
                  <a:prstClr val="white"/>
                </a:solidFill>
                <a:effectLst>
                  <a:outerShdw blurRad="101600" dist="50800" dir="2700000" algn="tl" rotWithShape="0">
                    <a:prstClr val="black">
                      <a:alpha val="40000"/>
                    </a:prstClr>
                  </a:outerShdw>
                </a:effectLst>
                <a:uLnTx/>
                <a:uFillTx/>
                <a:latin typeface="Impact" panose="020B0806030902050204" pitchFamily="34" charset="0"/>
                <a:ea typeface="宋体"/>
              </a:endParaRPr>
            </a:p>
          </p:txBody>
        </p:sp>
        <p:sp>
          <p:nvSpPr>
            <p:cNvPr id="233" name="文本框 114"/>
            <p:cNvSpPr txBox="1"/>
            <p:nvPr/>
          </p:nvSpPr>
          <p:spPr>
            <a:xfrm>
              <a:off x="3133187" y="1867775"/>
              <a:ext cx="1246910" cy="307777"/>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FA783A"/>
                  </a:solidFill>
                  <a:effectLst/>
                  <a:uLnTx/>
                  <a:uFillTx/>
                  <a:latin typeface="微软雅黑" panose="020B0503020204020204" pitchFamily="34" charset="-122"/>
                  <a:ea typeface="微软雅黑" panose="020B0503020204020204" pitchFamily="34" charset="-122"/>
                </a:rPr>
                <a:t>文字标题</a:t>
              </a:r>
            </a:p>
          </p:txBody>
        </p:sp>
        <p:sp>
          <p:nvSpPr>
            <p:cNvPr id="234" name="文本框 117"/>
            <p:cNvSpPr txBox="1"/>
            <p:nvPr/>
          </p:nvSpPr>
          <p:spPr>
            <a:xfrm>
              <a:off x="3242809" y="2331485"/>
              <a:ext cx="1011025" cy="646331"/>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中国最大的原创</a:t>
              </a:r>
              <a:r>
                <a:rPr kumimoji="0" lang="en-US" altLang="zh-CN"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p>
          </p:txBody>
        </p:sp>
        <p:grpSp>
          <p:nvGrpSpPr>
            <p:cNvPr id="235" name="组合 234"/>
            <p:cNvGrpSpPr/>
            <p:nvPr/>
          </p:nvGrpSpPr>
          <p:grpSpPr>
            <a:xfrm>
              <a:off x="3699400" y="3918116"/>
              <a:ext cx="165546" cy="201812"/>
              <a:chOff x="3683997" y="856343"/>
              <a:chExt cx="576394" cy="702571"/>
            </a:xfrm>
            <a:solidFill>
              <a:srgbClr val="01ACBE"/>
            </a:solidFill>
          </p:grpSpPr>
          <p:sp>
            <p:nvSpPr>
              <p:cNvPr id="236" name="Freeform 34"/>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solidFill>
                <a:srgbClr val="E341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237" name="Freeform 35"/>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solidFill>
                <a:srgbClr val="E341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grpSp>
      </p:grpSp>
      <p:grpSp>
        <p:nvGrpSpPr>
          <p:cNvPr id="245" name="组合 244"/>
          <p:cNvGrpSpPr/>
          <p:nvPr/>
        </p:nvGrpSpPr>
        <p:grpSpPr>
          <a:xfrm>
            <a:off x="1247762" y="2464798"/>
            <a:ext cx="1460330" cy="2836410"/>
            <a:chOff x="1247762" y="1608342"/>
            <a:chExt cx="1460330" cy="2836410"/>
          </a:xfrm>
        </p:grpSpPr>
        <p:sp>
          <p:nvSpPr>
            <p:cNvPr id="246" name="圆角矩形 245"/>
            <p:cNvSpPr/>
            <p:nvPr/>
          </p:nvSpPr>
          <p:spPr>
            <a:xfrm>
              <a:off x="1247762" y="1608342"/>
              <a:ext cx="1460330" cy="2836410"/>
            </a:xfrm>
            <a:prstGeom prst="roundRect">
              <a:avLst>
                <a:gd name="adj" fmla="val 10535"/>
              </a:avLst>
            </a:prstGeom>
            <a:solidFill>
              <a:srgbClr val="F7F7F7"/>
            </a:solidFill>
            <a:ln w="190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177800" dist="889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247" name="组合 246"/>
            <p:cNvGrpSpPr/>
            <p:nvPr/>
          </p:nvGrpSpPr>
          <p:grpSpPr>
            <a:xfrm>
              <a:off x="1410700" y="1795261"/>
              <a:ext cx="1134453" cy="387031"/>
              <a:chOff x="2198560" y="1644530"/>
              <a:chExt cx="1749680" cy="596843"/>
            </a:xfrm>
          </p:grpSpPr>
          <p:pic>
            <p:nvPicPr>
              <p:cNvPr id="262" name="图片 261"/>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flipH="1">
                <a:off x="2198560" y="1644530"/>
                <a:ext cx="1749680" cy="92018"/>
              </a:xfrm>
              <a:prstGeom prst="rect">
                <a:avLst/>
              </a:prstGeom>
            </p:spPr>
          </p:pic>
          <p:pic>
            <p:nvPicPr>
              <p:cNvPr id="263" name="图片 262"/>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flipH="1" flipV="1">
                <a:off x="2198560" y="2149355"/>
                <a:ext cx="1749680" cy="92018"/>
              </a:xfrm>
              <a:prstGeom prst="rect">
                <a:avLst/>
              </a:prstGeom>
            </p:spPr>
          </p:pic>
        </p:grpSp>
        <p:grpSp>
          <p:nvGrpSpPr>
            <p:cNvPr id="248" name="组合 247"/>
            <p:cNvGrpSpPr/>
            <p:nvPr/>
          </p:nvGrpSpPr>
          <p:grpSpPr>
            <a:xfrm>
              <a:off x="1410700" y="3826458"/>
              <a:ext cx="1134453" cy="387031"/>
              <a:chOff x="2198560" y="1644530"/>
              <a:chExt cx="1749680" cy="596843"/>
            </a:xfrm>
          </p:grpSpPr>
          <p:pic>
            <p:nvPicPr>
              <p:cNvPr id="260" name="图片 259"/>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flipH="1">
                <a:off x="2198560" y="1644530"/>
                <a:ext cx="1749680" cy="92018"/>
              </a:xfrm>
              <a:prstGeom prst="rect">
                <a:avLst/>
              </a:prstGeom>
            </p:spPr>
          </p:pic>
          <p:pic>
            <p:nvPicPr>
              <p:cNvPr id="261" name="图片 260"/>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flipH="1" flipV="1">
                <a:off x="2198560" y="2149355"/>
                <a:ext cx="1749680" cy="92018"/>
              </a:xfrm>
              <a:prstGeom prst="rect">
                <a:avLst/>
              </a:prstGeom>
            </p:spPr>
          </p:pic>
        </p:grpSp>
        <p:grpSp>
          <p:nvGrpSpPr>
            <p:cNvPr id="249" name="组合 248"/>
            <p:cNvGrpSpPr/>
            <p:nvPr/>
          </p:nvGrpSpPr>
          <p:grpSpPr>
            <a:xfrm>
              <a:off x="1247762" y="2976820"/>
              <a:ext cx="1460330" cy="553491"/>
              <a:chOff x="1947258" y="3466616"/>
              <a:chExt cx="2252284" cy="853540"/>
            </a:xfrm>
          </p:grpSpPr>
          <p:sp>
            <p:nvSpPr>
              <p:cNvPr id="257" name="矩形 256"/>
              <p:cNvSpPr/>
              <p:nvPr/>
            </p:nvSpPr>
            <p:spPr>
              <a:xfrm>
                <a:off x="1947258" y="3471751"/>
                <a:ext cx="2252284" cy="843078"/>
              </a:xfrm>
              <a:prstGeom prst="rect">
                <a:avLst/>
              </a:prstGeom>
              <a:solidFill>
                <a:srgbClr val="EC6C3E"/>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58" name="矩形 257"/>
              <p:cNvSpPr/>
              <p:nvPr/>
            </p:nvSpPr>
            <p:spPr>
              <a:xfrm>
                <a:off x="1947258" y="3466616"/>
                <a:ext cx="2252284" cy="189695"/>
              </a:xfrm>
              <a:prstGeom prst="rect">
                <a:avLst/>
              </a:prstGeom>
              <a:gradFill>
                <a:gsLst>
                  <a:gs pos="65000">
                    <a:sysClr val="windowText" lastClr="000000">
                      <a:alpha val="3000"/>
                    </a:sysClr>
                  </a:gs>
                  <a:gs pos="0">
                    <a:sysClr val="windowText" lastClr="000000">
                      <a:alpha val="31000"/>
                    </a:sysClr>
                  </a:gs>
                  <a:gs pos="100000">
                    <a:sysClr val="window" lastClr="FFFFFF">
                      <a:alpha val="0"/>
                    </a:sysClr>
                  </a:gs>
                </a:gsLst>
                <a:lin ang="5400000" scaled="0"/>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59" name="矩形 258"/>
              <p:cNvSpPr/>
              <p:nvPr/>
            </p:nvSpPr>
            <p:spPr>
              <a:xfrm>
                <a:off x="1947258" y="4130461"/>
                <a:ext cx="2252284" cy="189695"/>
              </a:xfrm>
              <a:prstGeom prst="rect">
                <a:avLst/>
              </a:prstGeom>
              <a:gradFill>
                <a:gsLst>
                  <a:gs pos="45000">
                    <a:sysClr val="windowText" lastClr="000000">
                      <a:alpha val="3000"/>
                    </a:sysClr>
                  </a:gs>
                  <a:gs pos="100000">
                    <a:sysClr val="windowText" lastClr="000000">
                      <a:alpha val="30000"/>
                    </a:sysClr>
                  </a:gs>
                  <a:gs pos="0">
                    <a:sysClr val="window" lastClr="FFFFFF">
                      <a:alpha val="0"/>
                    </a:sysClr>
                  </a:gs>
                </a:gsLst>
                <a:lin ang="5400000" scaled="0"/>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250" name="文本框 110"/>
            <p:cNvSpPr txBox="1"/>
            <p:nvPr/>
          </p:nvSpPr>
          <p:spPr>
            <a:xfrm>
              <a:off x="1667079" y="3020111"/>
              <a:ext cx="621696" cy="478850"/>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smtClean="0">
                  <a:ln>
                    <a:noFill/>
                  </a:ln>
                  <a:solidFill>
                    <a:prstClr val="white"/>
                  </a:solidFill>
                  <a:effectLst>
                    <a:outerShdw blurRad="101600" dist="50800" dir="2700000" algn="tl" rotWithShape="0">
                      <a:prstClr val="black">
                        <a:alpha val="40000"/>
                      </a:prstClr>
                    </a:outerShdw>
                  </a:effectLst>
                  <a:uLnTx/>
                  <a:uFillTx/>
                  <a:latin typeface="Impact" panose="020B0806030902050204" pitchFamily="34" charset="0"/>
                  <a:ea typeface="宋体"/>
                </a:rPr>
                <a:t>01</a:t>
              </a:r>
              <a:endParaRPr kumimoji="0" lang="zh-CN" altLang="en-US" sz="3000" b="0" i="0" u="none" strike="noStrike" kern="0" cap="none" spc="0" normalizeH="0" baseline="0" noProof="0" dirty="0" smtClean="0">
                <a:ln>
                  <a:noFill/>
                </a:ln>
                <a:solidFill>
                  <a:prstClr val="white"/>
                </a:solidFill>
                <a:effectLst>
                  <a:outerShdw blurRad="101600" dist="50800" dir="2700000" algn="tl" rotWithShape="0">
                    <a:prstClr val="black">
                      <a:alpha val="40000"/>
                    </a:prstClr>
                  </a:outerShdw>
                </a:effectLst>
                <a:uLnTx/>
                <a:uFillTx/>
                <a:latin typeface="Impact" panose="020B0806030902050204" pitchFamily="34" charset="0"/>
                <a:ea typeface="宋体"/>
              </a:endParaRPr>
            </a:p>
          </p:txBody>
        </p:sp>
        <p:sp>
          <p:nvSpPr>
            <p:cNvPr id="251" name="文本框 113"/>
            <p:cNvSpPr txBox="1"/>
            <p:nvPr/>
          </p:nvSpPr>
          <p:spPr>
            <a:xfrm>
              <a:off x="1354472" y="1867775"/>
              <a:ext cx="1246910" cy="307777"/>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FA783A"/>
                  </a:solidFill>
                  <a:effectLst/>
                  <a:uLnTx/>
                  <a:uFillTx/>
                  <a:latin typeface="微软雅黑" panose="020B0503020204020204" pitchFamily="34" charset="-122"/>
                  <a:ea typeface="微软雅黑" panose="020B0503020204020204" pitchFamily="34" charset="-122"/>
                </a:rPr>
                <a:t>文字标题</a:t>
              </a:r>
            </a:p>
          </p:txBody>
        </p:sp>
        <p:sp>
          <p:nvSpPr>
            <p:cNvPr id="252" name="文本框 116"/>
            <p:cNvSpPr txBox="1"/>
            <p:nvPr/>
          </p:nvSpPr>
          <p:spPr>
            <a:xfrm>
              <a:off x="1472413" y="2331485"/>
              <a:ext cx="1011025" cy="646331"/>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中国最大的原创</a:t>
              </a:r>
              <a:r>
                <a:rPr kumimoji="0" lang="en-US" altLang="zh-CN"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p>
          </p:txBody>
        </p:sp>
        <p:grpSp>
          <p:nvGrpSpPr>
            <p:cNvPr id="253" name="组合 252"/>
            <p:cNvGrpSpPr/>
            <p:nvPr/>
          </p:nvGrpSpPr>
          <p:grpSpPr>
            <a:xfrm>
              <a:off x="1906899" y="3928141"/>
              <a:ext cx="204212" cy="189523"/>
              <a:chOff x="7903081" y="894379"/>
              <a:chExt cx="675141" cy="626498"/>
            </a:xfrm>
            <a:solidFill>
              <a:srgbClr val="E87071"/>
            </a:solidFill>
          </p:grpSpPr>
          <p:sp>
            <p:nvSpPr>
              <p:cNvPr id="254" name="Freeform 36"/>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255" name="Freeform 37"/>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256" name="Freeform 38"/>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grpSp>
      </p:grpSp>
      <p:grpSp>
        <p:nvGrpSpPr>
          <p:cNvPr id="264" name="组合 263"/>
          <p:cNvGrpSpPr/>
          <p:nvPr/>
        </p:nvGrpSpPr>
        <p:grpSpPr>
          <a:xfrm>
            <a:off x="2569199" y="2721199"/>
            <a:ext cx="600721" cy="2348747"/>
            <a:chOff x="2569199" y="1864743"/>
            <a:chExt cx="600721" cy="2348747"/>
          </a:xfrm>
        </p:grpSpPr>
        <p:grpSp>
          <p:nvGrpSpPr>
            <p:cNvPr id="265" name="组合 264"/>
            <p:cNvGrpSpPr/>
            <p:nvPr/>
          </p:nvGrpSpPr>
          <p:grpSpPr>
            <a:xfrm>
              <a:off x="2569199" y="1864743"/>
              <a:ext cx="600721" cy="102466"/>
              <a:chOff x="4111386" y="2043778"/>
              <a:chExt cx="926499" cy="158012"/>
            </a:xfrm>
          </p:grpSpPr>
          <p:grpSp>
            <p:nvGrpSpPr>
              <p:cNvPr id="275" name="组合 274"/>
              <p:cNvGrpSpPr/>
              <p:nvPr/>
            </p:nvGrpSpPr>
            <p:grpSpPr>
              <a:xfrm>
                <a:off x="4879875" y="2043778"/>
                <a:ext cx="158010" cy="158012"/>
                <a:chOff x="4486616" y="3001075"/>
                <a:chExt cx="274695" cy="274699"/>
              </a:xfrm>
            </p:grpSpPr>
            <p:sp>
              <p:nvSpPr>
                <p:cNvPr id="281" name="椭圆 280"/>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25400" cap="flat" cmpd="sng" algn="ctr">
                  <a:noFill/>
                  <a:prstDash val="solid"/>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82" name="椭圆 281"/>
                <p:cNvSpPr/>
                <p:nvPr/>
              </p:nvSpPr>
              <p:spPr>
                <a:xfrm rot="16200000">
                  <a:off x="4511585" y="3026055"/>
                  <a:ext cx="224753" cy="224751"/>
                </a:xfrm>
                <a:prstGeom prst="ellipse">
                  <a:avLst/>
                </a:prstGeom>
                <a:solidFill>
                  <a:sysClr val="windowText" lastClr="000000">
                    <a:lumMod val="65000"/>
                    <a:lumOff val="35000"/>
                  </a:sysClr>
                </a:solidFill>
                <a:ln w="25400" cap="flat" cmpd="sng" algn="ctr">
                  <a:noFill/>
                  <a:prstDash val="solid"/>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276" name="组合 275"/>
              <p:cNvGrpSpPr/>
              <p:nvPr/>
            </p:nvGrpSpPr>
            <p:grpSpPr>
              <a:xfrm>
                <a:off x="4111386" y="2043778"/>
                <a:ext cx="158010" cy="158012"/>
                <a:chOff x="4486616" y="3001075"/>
                <a:chExt cx="274695" cy="274699"/>
              </a:xfrm>
            </p:grpSpPr>
            <p:sp>
              <p:nvSpPr>
                <p:cNvPr id="279" name="椭圆 278"/>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25400" cap="flat" cmpd="sng" algn="ctr">
                  <a:noFill/>
                  <a:prstDash val="solid"/>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80" name="椭圆 279"/>
                <p:cNvSpPr/>
                <p:nvPr/>
              </p:nvSpPr>
              <p:spPr>
                <a:xfrm rot="16200000">
                  <a:off x="4511585" y="3026055"/>
                  <a:ext cx="224753" cy="224751"/>
                </a:xfrm>
                <a:prstGeom prst="ellipse">
                  <a:avLst/>
                </a:prstGeom>
                <a:solidFill>
                  <a:sysClr val="windowText" lastClr="000000">
                    <a:lumMod val="65000"/>
                    <a:lumOff val="35000"/>
                  </a:sysClr>
                </a:solidFill>
                <a:ln w="25400" cap="flat" cmpd="sng" algn="ctr">
                  <a:noFill/>
                  <a:prstDash val="solid"/>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277" name="圆角矩形 276"/>
              <p:cNvSpPr/>
              <p:nvPr/>
            </p:nvSpPr>
            <p:spPr>
              <a:xfrm rot="16200000" flipH="1" flipV="1">
                <a:off x="4563173" y="1773812"/>
                <a:ext cx="22409" cy="748925"/>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78" name="圆角矩形 277"/>
              <p:cNvSpPr/>
              <p:nvPr/>
            </p:nvSpPr>
            <p:spPr>
              <a:xfrm rot="16200000" flipH="1" flipV="1">
                <a:off x="4563173" y="1728247"/>
                <a:ext cx="22409" cy="748925"/>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266" name="组合 265"/>
            <p:cNvGrpSpPr/>
            <p:nvPr/>
          </p:nvGrpSpPr>
          <p:grpSpPr>
            <a:xfrm>
              <a:off x="2569199" y="4111024"/>
              <a:ext cx="600721" cy="102466"/>
              <a:chOff x="4111386" y="2043778"/>
              <a:chExt cx="926499" cy="158012"/>
            </a:xfrm>
          </p:grpSpPr>
          <p:grpSp>
            <p:nvGrpSpPr>
              <p:cNvPr id="267" name="组合 266"/>
              <p:cNvGrpSpPr/>
              <p:nvPr/>
            </p:nvGrpSpPr>
            <p:grpSpPr>
              <a:xfrm>
                <a:off x="4879875" y="2043778"/>
                <a:ext cx="158010" cy="158012"/>
                <a:chOff x="4486616" y="3001075"/>
                <a:chExt cx="274695" cy="274699"/>
              </a:xfrm>
            </p:grpSpPr>
            <p:sp>
              <p:nvSpPr>
                <p:cNvPr id="273" name="椭圆 272"/>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25400" cap="flat" cmpd="sng" algn="ctr">
                  <a:noFill/>
                  <a:prstDash val="solid"/>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74" name="椭圆 273"/>
                <p:cNvSpPr/>
                <p:nvPr/>
              </p:nvSpPr>
              <p:spPr>
                <a:xfrm rot="16200000">
                  <a:off x="4511585" y="3026055"/>
                  <a:ext cx="224753" cy="224751"/>
                </a:xfrm>
                <a:prstGeom prst="ellipse">
                  <a:avLst/>
                </a:prstGeom>
                <a:solidFill>
                  <a:sysClr val="windowText" lastClr="000000">
                    <a:lumMod val="65000"/>
                    <a:lumOff val="35000"/>
                  </a:sysClr>
                </a:solidFill>
                <a:ln w="25400" cap="flat" cmpd="sng" algn="ctr">
                  <a:noFill/>
                  <a:prstDash val="solid"/>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268" name="组合 267"/>
              <p:cNvGrpSpPr/>
              <p:nvPr/>
            </p:nvGrpSpPr>
            <p:grpSpPr>
              <a:xfrm>
                <a:off x="4111386" y="2043778"/>
                <a:ext cx="158010" cy="158012"/>
                <a:chOff x="4486616" y="3001075"/>
                <a:chExt cx="274695" cy="274699"/>
              </a:xfrm>
            </p:grpSpPr>
            <p:sp>
              <p:nvSpPr>
                <p:cNvPr id="271" name="椭圆 270"/>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25400" cap="flat" cmpd="sng" algn="ctr">
                  <a:noFill/>
                  <a:prstDash val="solid"/>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72" name="椭圆 271"/>
                <p:cNvSpPr/>
                <p:nvPr/>
              </p:nvSpPr>
              <p:spPr>
                <a:xfrm rot="16200000">
                  <a:off x="4511585" y="3026055"/>
                  <a:ext cx="224753" cy="224751"/>
                </a:xfrm>
                <a:prstGeom prst="ellipse">
                  <a:avLst/>
                </a:prstGeom>
                <a:solidFill>
                  <a:sysClr val="windowText" lastClr="000000">
                    <a:lumMod val="65000"/>
                    <a:lumOff val="35000"/>
                  </a:sysClr>
                </a:solidFill>
                <a:ln w="25400" cap="flat" cmpd="sng" algn="ctr">
                  <a:noFill/>
                  <a:prstDash val="solid"/>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269" name="圆角矩形 268"/>
              <p:cNvSpPr/>
              <p:nvPr/>
            </p:nvSpPr>
            <p:spPr>
              <a:xfrm rot="16200000" flipH="1" flipV="1">
                <a:off x="4563173" y="1773812"/>
                <a:ext cx="22409" cy="748925"/>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70" name="圆角矩形 269"/>
              <p:cNvSpPr/>
              <p:nvPr/>
            </p:nvSpPr>
            <p:spPr>
              <a:xfrm rot="16200000" flipH="1" flipV="1">
                <a:off x="4563173" y="1728247"/>
                <a:ext cx="22409" cy="748925"/>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grpSp>
        <p:nvGrpSpPr>
          <p:cNvPr id="283" name="组合 282"/>
          <p:cNvGrpSpPr/>
          <p:nvPr/>
        </p:nvGrpSpPr>
        <p:grpSpPr>
          <a:xfrm>
            <a:off x="4333159" y="2721199"/>
            <a:ext cx="600721" cy="2348747"/>
            <a:chOff x="4333159" y="1864743"/>
            <a:chExt cx="600721" cy="2348747"/>
          </a:xfrm>
        </p:grpSpPr>
        <p:grpSp>
          <p:nvGrpSpPr>
            <p:cNvPr id="284" name="组合 283"/>
            <p:cNvGrpSpPr/>
            <p:nvPr/>
          </p:nvGrpSpPr>
          <p:grpSpPr>
            <a:xfrm>
              <a:off x="4333159" y="1864743"/>
              <a:ext cx="600721" cy="102466"/>
              <a:chOff x="4111386" y="2043778"/>
              <a:chExt cx="926499" cy="158012"/>
            </a:xfrm>
          </p:grpSpPr>
          <p:grpSp>
            <p:nvGrpSpPr>
              <p:cNvPr id="294" name="组合 293"/>
              <p:cNvGrpSpPr/>
              <p:nvPr/>
            </p:nvGrpSpPr>
            <p:grpSpPr>
              <a:xfrm>
                <a:off x="4879875" y="2043778"/>
                <a:ext cx="158010" cy="158012"/>
                <a:chOff x="4486616" y="3001075"/>
                <a:chExt cx="274695" cy="274699"/>
              </a:xfrm>
            </p:grpSpPr>
            <p:sp>
              <p:nvSpPr>
                <p:cNvPr id="300" name="椭圆 299"/>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25400" cap="flat" cmpd="sng" algn="ctr">
                  <a:noFill/>
                  <a:prstDash val="solid"/>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01" name="椭圆 300"/>
                <p:cNvSpPr/>
                <p:nvPr/>
              </p:nvSpPr>
              <p:spPr>
                <a:xfrm rot="16200000">
                  <a:off x="4511585" y="3026055"/>
                  <a:ext cx="224753" cy="224751"/>
                </a:xfrm>
                <a:prstGeom prst="ellipse">
                  <a:avLst/>
                </a:prstGeom>
                <a:solidFill>
                  <a:sysClr val="windowText" lastClr="000000">
                    <a:lumMod val="65000"/>
                    <a:lumOff val="35000"/>
                  </a:sysClr>
                </a:solidFill>
                <a:ln w="25400" cap="flat" cmpd="sng" algn="ctr">
                  <a:noFill/>
                  <a:prstDash val="solid"/>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295" name="组合 294"/>
              <p:cNvGrpSpPr/>
              <p:nvPr/>
            </p:nvGrpSpPr>
            <p:grpSpPr>
              <a:xfrm>
                <a:off x="4111386" y="2043778"/>
                <a:ext cx="158010" cy="158012"/>
                <a:chOff x="4486616" y="3001075"/>
                <a:chExt cx="274695" cy="274699"/>
              </a:xfrm>
            </p:grpSpPr>
            <p:sp>
              <p:nvSpPr>
                <p:cNvPr id="298" name="椭圆 297"/>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25400" cap="flat" cmpd="sng" algn="ctr">
                  <a:noFill/>
                  <a:prstDash val="solid"/>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99" name="椭圆 298"/>
                <p:cNvSpPr/>
                <p:nvPr/>
              </p:nvSpPr>
              <p:spPr>
                <a:xfrm rot="16200000">
                  <a:off x="4511585" y="3026055"/>
                  <a:ext cx="224753" cy="224751"/>
                </a:xfrm>
                <a:prstGeom prst="ellipse">
                  <a:avLst/>
                </a:prstGeom>
                <a:solidFill>
                  <a:sysClr val="windowText" lastClr="000000">
                    <a:lumMod val="65000"/>
                    <a:lumOff val="35000"/>
                  </a:sysClr>
                </a:solidFill>
                <a:ln w="25400" cap="flat" cmpd="sng" algn="ctr">
                  <a:noFill/>
                  <a:prstDash val="solid"/>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296" name="圆角矩形 295"/>
              <p:cNvSpPr/>
              <p:nvPr/>
            </p:nvSpPr>
            <p:spPr>
              <a:xfrm rot="16200000" flipH="1" flipV="1">
                <a:off x="4563173" y="1773812"/>
                <a:ext cx="22409" cy="748925"/>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97" name="圆角矩形 296"/>
              <p:cNvSpPr/>
              <p:nvPr/>
            </p:nvSpPr>
            <p:spPr>
              <a:xfrm rot="16200000" flipH="1" flipV="1">
                <a:off x="4563173" y="1728247"/>
                <a:ext cx="22409" cy="748925"/>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285" name="组合 284"/>
            <p:cNvGrpSpPr/>
            <p:nvPr/>
          </p:nvGrpSpPr>
          <p:grpSpPr>
            <a:xfrm>
              <a:off x="4333159" y="4111024"/>
              <a:ext cx="600721" cy="102466"/>
              <a:chOff x="4111386" y="2043778"/>
              <a:chExt cx="926499" cy="158012"/>
            </a:xfrm>
          </p:grpSpPr>
          <p:grpSp>
            <p:nvGrpSpPr>
              <p:cNvPr id="286" name="组合 285"/>
              <p:cNvGrpSpPr/>
              <p:nvPr/>
            </p:nvGrpSpPr>
            <p:grpSpPr>
              <a:xfrm>
                <a:off x="4879875" y="2043778"/>
                <a:ext cx="158010" cy="158012"/>
                <a:chOff x="4486616" y="3001075"/>
                <a:chExt cx="274695" cy="274699"/>
              </a:xfrm>
            </p:grpSpPr>
            <p:sp>
              <p:nvSpPr>
                <p:cNvPr id="292" name="椭圆 291"/>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25400" cap="flat" cmpd="sng" algn="ctr">
                  <a:noFill/>
                  <a:prstDash val="solid"/>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93" name="椭圆 292"/>
                <p:cNvSpPr/>
                <p:nvPr/>
              </p:nvSpPr>
              <p:spPr>
                <a:xfrm rot="16200000">
                  <a:off x="4511585" y="3026055"/>
                  <a:ext cx="224753" cy="224751"/>
                </a:xfrm>
                <a:prstGeom prst="ellipse">
                  <a:avLst/>
                </a:prstGeom>
                <a:solidFill>
                  <a:sysClr val="windowText" lastClr="000000">
                    <a:lumMod val="65000"/>
                    <a:lumOff val="35000"/>
                  </a:sysClr>
                </a:solidFill>
                <a:ln w="25400" cap="flat" cmpd="sng" algn="ctr">
                  <a:noFill/>
                  <a:prstDash val="solid"/>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287" name="组合 286"/>
              <p:cNvGrpSpPr/>
              <p:nvPr/>
            </p:nvGrpSpPr>
            <p:grpSpPr>
              <a:xfrm>
                <a:off x="4111386" y="2043778"/>
                <a:ext cx="158010" cy="158012"/>
                <a:chOff x="4486616" y="3001075"/>
                <a:chExt cx="274695" cy="274699"/>
              </a:xfrm>
            </p:grpSpPr>
            <p:sp>
              <p:nvSpPr>
                <p:cNvPr id="290" name="椭圆 289"/>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25400" cap="flat" cmpd="sng" algn="ctr">
                  <a:noFill/>
                  <a:prstDash val="solid"/>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91" name="椭圆 290"/>
                <p:cNvSpPr/>
                <p:nvPr/>
              </p:nvSpPr>
              <p:spPr>
                <a:xfrm rot="16200000">
                  <a:off x="4511585" y="3026055"/>
                  <a:ext cx="224753" cy="224751"/>
                </a:xfrm>
                <a:prstGeom prst="ellipse">
                  <a:avLst/>
                </a:prstGeom>
                <a:solidFill>
                  <a:sysClr val="windowText" lastClr="000000">
                    <a:lumMod val="65000"/>
                    <a:lumOff val="35000"/>
                  </a:sysClr>
                </a:solidFill>
                <a:ln w="25400" cap="flat" cmpd="sng" algn="ctr">
                  <a:noFill/>
                  <a:prstDash val="solid"/>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288" name="圆角矩形 287"/>
              <p:cNvSpPr/>
              <p:nvPr/>
            </p:nvSpPr>
            <p:spPr>
              <a:xfrm rot="16200000" flipH="1" flipV="1">
                <a:off x="4563173" y="1773812"/>
                <a:ext cx="22409" cy="748925"/>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89" name="圆角矩形 288"/>
              <p:cNvSpPr/>
              <p:nvPr/>
            </p:nvSpPr>
            <p:spPr>
              <a:xfrm rot="16200000" flipH="1" flipV="1">
                <a:off x="4563173" y="1728247"/>
                <a:ext cx="22409" cy="748925"/>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grpSp>
        <p:nvGrpSpPr>
          <p:cNvPr id="302" name="组合 301"/>
          <p:cNvGrpSpPr/>
          <p:nvPr/>
        </p:nvGrpSpPr>
        <p:grpSpPr>
          <a:xfrm>
            <a:off x="6113455" y="2721199"/>
            <a:ext cx="600721" cy="2348747"/>
            <a:chOff x="6113455" y="1864743"/>
            <a:chExt cx="600721" cy="2348747"/>
          </a:xfrm>
        </p:grpSpPr>
        <p:grpSp>
          <p:nvGrpSpPr>
            <p:cNvPr id="303" name="组合 302"/>
            <p:cNvGrpSpPr/>
            <p:nvPr/>
          </p:nvGrpSpPr>
          <p:grpSpPr>
            <a:xfrm>
              <a:off x="6113455" y="1864743"/>
              <a:ext cx="600721" cy="102466"/>
              <a:chOff x="4111386" y="2043778"/>
              <a:chExt cx="926499" cy="158012"/>
            </a:xfrm>
          </p:grpSpPr>
          <p:grpSp>
            <p:nvGrpSpPr>
              <p:cNvPr id="313" name="组合 312"/>
              <p:cNvGrpSpPr/>
              <p:nvPr/>
            </p:nvGrpSpPr>
            <p:grpSpPr>
              <a:xfrm>
                <a:off x="4879875" y="2043778"/>
                <a:ext cx="158010" cy="158012"/>
                <a:chOff x="4486616" y="3001075"/>
                <a:chExt cx="274695" cy="274699"/>
              </a:xfrm>
            </p:grpSpPr>
            <p:sp>
              <p:nvSpPr>
                <p:cNvPr id="319" name="椭圆 318"/>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25400" cap="flat" cmpd="sng" algn="ctr">
                  <a:noFill/>
                  <a:prstDash val="solid"/>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20" name="椭圆 319"/>
                <p:cNvSpPr/>
                <p:nvPr/>
              </p:nvSpPr>
              <p:spPr>
                <a:xfrm rot="16200000">
                  <a:off x="4511585" y="3026055"/>
                  <a:ext cx="224753" cy="224751"/>
                </a:xfrm>
                <a:prstGeom prst="ellipse">
                  <a:avLst/>
                </a:prstGeom>
                <a:solidFill>
                  <a:sysClr val="windowText" lastClr="000000">
                    <a:lumMod val="65000"/>
                    <a:lumOff val="35000"/>
                  </a:sysClr>
                </a:solidFill>
                <a:ln w="25400" cap="flat" cmpd="sng" algn="ctr">
                  <a:noFill/>
                  <a:prstDash val="solid"/>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314" name="组合 313"/>
              <p:cNvGrpSpPr/>
              <p:nvPr/>
            </p:nvGrpSpPr>
            <p:grpSpPr>
              <a:xfrm>
                <a:off x="4111386" y="2043778"/>
                <a:ext cx="158010" cy="158012"/>
                <a:chOff x="4486616" y="3001075"/>
                <a:chExt cx="274695" cy="274699"/>
              </a:xfrm>
            </p:grpSpPr>
            <p:sp>
              <p:nvSpPr>
                <p:cNvPr id="317" name="椭圆 316"/>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25400" cap="flat" cmpd="sng" algn="ctr">
                  <a:noFill/>
                  <a:prstDash val="solid"/>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18" name="椭圆 317"/>
                <p:cNvSpPr/>
                <p:nvPr/>
              </p:nvSpPr>
              <p:spPr>
                <a:xfrm rot="16200000">
                  <a:off x="4511585" y="3026055"/>
                  <a:ext cx="224753" cy="224751"/>
                </a:xfrm>
                <a:prstGeom prst="ellipse">
                  <a:avLst/>
                </a:prstGeom>
                <a:solidFill>
                  <a:sysClr val="windowText" lastClr="000000">
                    <a:lumMod val="65000"/>
                    <a:lumOff val="35000"/>
                  </a:sysClr>
                </a:solidFill>
                <a:ln w="25400" cap="flat" cmpd="sng" algn="ctr">
                  <a:noFill/>
                  <a:prstDash val="solid"/>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315" name="圆角矩形 314"/>
              <p:cNvSpPr/>
              <p:nvPr/>
            </p:nvSpPr>
            <p:spPr>
              <a:xfrm rot="16200000" flipH="1" flipV="1">
                <a:off x="4563173" y="1773812"/>
                <a:ext cx="22409" cy="748925"/>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16" name="圆角矩形 315"/>
              <p:cNvSpPr/>
              <p:nvPr/>
            </p:nvSpPr>
            <p:spPr>
              <a:xfrm rot="16200000" flipH="1" flipV="1">
                <a:off x="4563173" y="1728247"/>
                <a:ext cx="22409" cy="748925"/>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304" name="组合 303"/>
            <p:cNvGrpSpPr/>
            <p:nvPr/>
          </p:nvGrpSpPr>
          <p:grpSpPr>
            <a:xfrm>
              <a:off x="6113455" y="4111024"/>
              <a:ext cx="600721" cy="102466"/>
              <a:chOff x="4111386" y="2043778"/>
              <a:chExt cx="926499" cy="158012"/>
            </a:xfrm>
          </p:grpSpPr>
          <p:grpSp>
            <p:nvGrpSpPr>
              <p:cNvPr id="305" name="组合 304"/>
              <p:cNvGrpSpPr/>
              <p:nvPr/>
            </p:nvGrpSpPr>
            <p:grpSpPr>
              <a:xfrm>
                <a:off x="4879875" y="2043778"/>
                <a:ext cx="158010" cy="158012"/>
                <a:chOff x="4486616" y="3001075"/>
                <a:chExt cx="274695" cy="274699"/>
              </a:xfrm>
            </p:grpSpPr>
            <p:sp>
              <p:nvSpPr>
                <p:cNvPr id="311" name="椭圆 310"/>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25400" cap="flat" cmpd="sng" algn="ctr">
                  <a:noFill/>
                  <a:prstDash val="solid"/>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12" name="椭圆 311"/>
                <p:cNvSpPr/>
                <p:nvPr/>
              </p:nvSpPr>
              <p:spPr>
                <a:xfrm rot="16200000">
                  <a:off x="4511585" y="3026055"/>
                  <a:ext cx="224753" cy="224751"/>
                </a:xfrm>
                <a:prstGeom prst="ellipse">
                  <a:avLst/>
                </a:prstGeom>
                <a:solidFill>
                  <a:sysClr val="windowText" lastClr="000000">
                    <a:lumMod val="65000"/>
                    <a:lumOff val="35000"/>
                  </a:sysClr>
                </a:solidFill>
                <a:ln w="25400" cap="flat" cmpd="sng" algn="ctr">
                  <a:noFill/>
                  <a:prstDash val="solid"/>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306" name="组合 305"/>
              <p:cNvGrpSpPr/>
              <p:nvPr/>
            </p:nvGrpSpPr>
            <p:grpSpPr>
              <a:xfrm>
                <a:off x="4111386" y="2043778"/>
                <a:ext cx="158010" cy="158012"/>
                <a:chOff x="4486616" y="3001075"/>
                <a:chExt cx="274695" cy="274699"/>
              </a:xfrm>
            </p:grpSpPr>
            <p:sp>
              <p:nvSpPr>
                <p:cNvPr id="309" name="椭圆 308"/>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25400" cap="flat" cmpd="sng" algn="ctr">
                  <a:noFill/>
                  <a:prstDash val="solid"/>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10" name="椭圆 309"/>
                <p:cNvSpPr/>
                <p:nvPr/>
              </p:nvSpPr>
              <p:spPr>
                <a:xfrm rot="16200000">
                  <a:off x="4511585" y="3026055"/>
                  <a:ext cx="224753" cy="224751"/>
                </a:xfrm>
                <a:prstGeom prst="ellipse">
                  <a:avLst/>
                </a:prstGeom>
                <a:solidFill>
                  <a:sysClr val="windowText" lastClr="000000">
                    <a:lumMod val="65000"/>
                    <a:lumOff val="35000"/>
                  </a:sysClr>
                </a:solidFill>
                <a:ln w="25400" cap="flat" cmpd="sng" algn="ctr">
                  <a:noFill/>
                  <a:prstDash val="solid"/>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307" name="圆角矩形 306"/>
              <p:cNvSpPr/>
              <p:nvPr/>
            </p:nvSpPr>
            <p:spPr>
              <a:xfrm rot="16200000" flipH="1" flipV="1">
                <a:off x="4563173" y="1773812"/>
                <a:ext cx="22409" cy="748925"/>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08" name="圆角矩形 307"/>
              <p:cNvSpPr/>
              <p:nvPr/>
            </p:nvSpPr>
            <p:spPr>
              <a:xfrm rot="16200000" flipH="1" flipV="1">
                <a:off x="4563173" y="1728247"/>
                <a:ext cx="22409" cy="748925"/>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grpSp>
        <p:nvGrpSpPr>
          <p:cNvPr id="321" name="组合 320"/>
          <p:cNvGrpSpPr/>
          <p:nvPr/>
        </p:nvGrpSpPr>
        <p:grpSpPr>
          <a:xfrm>
            <a:off x="3855386" y="1124744"/>
            <a:ext cx="1576014" cy="1576636"/>
            <a:chOff x="3834186" y="491852"/>
            <a:chExt cx="1576014" cy="1576636"/>
          </a:xfrm>
        </p:grpSpPr>
        <p:grpSp>
          <p:nvGrpSpPr>
            <p:cNvPr id="322" name="组合 321"/>
            <p:cNvGrpSpPr/>
            <p:nvPr/>
          </p:nvGrpSpPr>
          <p:grpSpPr>
            <a:xfrm>
              <a:off x="3834186" y="491852"/>
              <a:ext cx="1576014" cy="1576636"/>
              <a:chOff x="1677608" y="2996952"/>
              <a:chExt cx="1395643" cy="1395643"/>
            </a:xfrm>
          </p:grpSpPr>
          <p:sp>
            <p:nvSpPr>
              <p:cNvPr id="324" name="Oval 60"/>
              <p:cNvSpPr>
                <a:spLocks noChangeAspect="1"/>
              </p:cNvSpPr>
              <p:nvPr/>
            </p:nvSpPr>
            <p:spPr>
              <a:xfrm>
                <a:off x="1677608" y="2996952"/>
                <a:ext cx="1395643" cy="1395643"/>
              </a:xfrm>
              <a:prstGeom prst="ellipse">
                <a:avLst/>
              </a:prstGeom>
              <a:gradFill flip="none" rotWithShape="1">
                <a:gsLst>
                  <a:gs pos="100000">
                    <a:sysClr val="window" lastClr="FFFFFF">
                      <a:lumMod val="81000"/>
                    </a:sysClr>
                  </a:gs>
                  <a:gs pos="0">
                    <a:sysClr val="window" lastClr="FFFFFF">
                      <a:lumMod val="99000"/>
                    </a:sysClr>
                  </a:gs>
                </a:gsLst>
                <a:lin ang="5400000" scaled="1"/>
                <a:tileRect/>
              </a:gradFill>
              <a:ln w="25400" cap="flat" cmpd="sng" algn="ctr">
                <a:noFill/>
                <a:prstDash val="solid"/>
              </a:ln>
              <a:effectLst>
                <a:outerShdw blurRad="317500" dist="114300" dir="5400000" algn="t"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smtClean="0">
                  <a:ln>
                    <a:noFill/>
                  </a:ln>
                  <a:solidFill>
                    <a:prstClr val="white"/>
                  </a:solidFill>
                  <a:effectLst/>
                  <a:uLnTx/>
                  <a:uFillTx/>
                  <a:latin typeface="Calibri"/>
                  <a:ea typeface="+mn-ea"/>
                  <a:cs typeface="+mn-cs"/>
                </a:endParaRPr>
              </a:p>
            </p:txBody>
          </p:sp>
          <p:sp>
            <p:nvSpPr>
              <p:cNvPr id="325" name="Oval 29"/>
              <p:cNvSpPr>
                <a:spLocks noChangeAspect="1"/>
              </p:cNvSpPr>
              <p:nvPr/>
            </p:nvSpPr>
            <p:spPr>
              <a:xfrm>
                <a:off x="1850114" y="3169458"/>
                <a:ext cx="1050630" cy="1050630"/>
              </a:xfrm>
              <a:prstGeom prst="ellipse">
                <a:avLst/>
              </a:prstGeom>
              <a:solidFill>
                <a:srgbClr val="FA783A"/>
              </a:solidFill>
              <a:ln w="120650" cap="flat" cmpd="sng" algn="ctr">
                <a:gradFill flip="none" rotWithShape="1">
                  <a:gsLst>
                    <a:gs pos="0">
                      <a:sysClr val="window" lastClr="FFFFFF">
                        <a:lumMod val="78000"/>
                      </a:sysClr>
                    </a:gs>
                    <a:gs pos="100000">
                      <a:sysClr val="window" lastClr="FFFFFF">
                        <a:lumMod val="98000"/>
                      </a:sysClr>
                    </a:gs>
                  </a:gsLst>
                  <a:lin ang="5400000" scaled="1"/>
                  <a:tileRect/>
                </a:gradFill>
                <a:prstDash val="solid"/>
              </a:ln>
              <a:effectLst>
                <a:innerShdw blurRad="330200" dist="165100" dir="16200000">
                  <a:prstClr val="black">
                    <a:alpha val="53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100" b="0"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latin typeface="DIN-BoldItalic" pitchFamily="50" charset="0"/>
                  <a:ea typeface="+mn-ea"/>
                  <a:cs typeface="+mn-cs"/>
                </a:endParaRPr>
              </a:p>
            </p:txBody>
          </p:sp>
        </p:grpSp>
        <p:sp>
          <p:nvSpPr>
            <p:cNvPr id="323" name="文本框 123"/>
            <p:cNvSpPr txBox="1"/>
            <p:nvPr/>
          </p:nvSpPr>
          <p:spPr>
            <a:xfrm>
              <a:off x="4082180" y="988368"/>
              <a:ext cx="1080026" cy="623248"/>
            </a:xfrm>
            <a:prstGeom prst="rect">
              <a:avLst/>
            </a:prstGeom>
            <a:noFill/>
          </p:spPr>
          <p:txBody>
            <a:bodyPr wrap="square" lIns="68580" tIns="34290" rIns="68580" bIns="34290"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文字</a:t>
              </a:r>
              <a:endParaRPr kumimoji="0" lang="en-US" altLang="zh-CN"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标题</a:t>
              </a:r>
            </a:p>
          </p:txBody>
        </p:sp>
      </p:gr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321"/>
                                        </p:tgtEl>
                                        <p:attrNameLst>
                                          <p:attrName>style.visibility</p:attrName>
                                        </p:attrNameLst>
                                      </p:cBhvr>
                                      <p:to>
                                        <p:strVal val="visible"/>
                                      </p:to>
                                    </p:set>
                                    <p:animEffect transition="in" filter="wipe(down)">
                                      <p:cBhvr>
                                        <p:cTn id="7" dur="580">
                                          <p:stCondLst>
                                            <p:cond delay="0"/>
                                          </p:stCondLst>
                                        </p:cTn>
                                        <p:tgtEl>
                                          <p:spTgt spid="321"/>
                                        </p:tgtEl>
                                      </p:cBhvr>
                                    </p:animEffect>
                                    <p:anim calcmode="lin" valueType="num">
                                      <p:cBhvr>
                                        <p:cTn id="8" dur="1822" tmFilter="0,0; 0.14,0.36; 0.43,0.73; 0.71,0.91; 1.0,1.0">
                                          <p:stCondLst>
                                            <p:cond delay="0"/>
                                          </p:stCondLst>
                                        </p:cTn>
                                        <p:tgtEl>
                                          <p:spTgt spid="32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2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2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2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21"/>
                                        </p:tgtEl>
                                        <p:attrNameLst>
                                          <p:attrName>ppt_y</p:attrName>
                                        </p:attrNameLst>
                                      </p:cBhvr>
                                      <p:tavLst>
                                        <p:tav tm="0" fmla="#ppt_y-sin(pi*$)/81">
                                          <p:val>
                                            <p:fltVal val="0"/>
                                          </p:val>
                                        </p:tav>
                                        <p:tav tm="100000">
                                          <p:val>
                                            <p:fltVal val="1"/>
                                          </p:val>
                                        </p:tav>
                                      </p:tavLst>
                                    </p:anim>
                                    <p:animScale>
                                      <p:cBhvr>
                                        <p:cTn id="13" dur="26">
                                          <p:stCondLst>
                                            <p:cond delay="650"/>
                                          </p:stCondLst>
                                        </p:cTn>
                                        <p:tgtEl>
                                          <p:spTgt spid="321"/>
                                        </p:tgtEl>
                                      </p:cBhvr>
                                      <p:to x="100000" y="60000"/>
                                    </p:animScale>
                                    <p:animScale>
                                      <p:cBhvr>
                                        <p:cTn id="14" dur="166" decel="50000">
                                          <p:stCondLst>
                                            <p:cond delay="676"/>
                                          </p:stCondLst>
                                        </p:cTn>
                                        <p:tgtEl>
                                          <p:spTgt spid="321"/>
                                        </p:tgtEl>
                                      </p:cBhvr>
                                      <p:to x="100000" y="100000"/>
                                    </p:animScale>
                                    <p:animScale>
                                      <p:cBhvr>
                                        <p:cTn id="15" dur="26">
                                          <p:stCondLst>
                                            <p:cond delay="1312"/>
                                          </p:stCondLst>
                                        </p:cTn>
                                        <p:tgtEl>
                                          <p:spTgt spid="321"/>
                                        </p:tgtEl>
                                      </p:cBhvr>
                                      <p:to x="100000" y="80000"/>
                                    </p:animScale>
                                    <p:animScale>
                                      <p:cBhvr>
                                        <p:cTn id="16" dur="166" decel="50000">
                                          <p:stCondLst>
                                            <p:cond delay="1338"/>
                                          </p:stCondLst>
                                        </p:cTn>
                                        <p:tgtEl>
                                          <p:spTgt spid="321"/>
                                        </p:tgtEl>
                                      </p:cBhvr>
                                      <p:to x="100000" y="100000"/>
                                    </p:animScale>
                                    <p:animScale>
                                      <p:cBhvr>
                                        <p:cTn id="17" dur="26">
                                          <p:stCondLst>
                                            <p:cond delay="1642"/>
                                          </p:stCondLst>
                                        </p:cTn>
                                        <p:tgtEl>
                                          <p:spTgt spid="321"/>
                                        </p:tgtEl>
                                      </p:cBhvr>
                                      <p:to x="100000" y="90000"/>
                                    </p:animScale>
                                    <p:animScale>
                                      <p:cBhvr>
                                        <p:cTn id="18" dur="166" decel="50000">
                                          <p:stCondLst>
                                            <p:cond delay="1668"/>
                                          </p:stCondLst>
                                        </p:cTn>
                                        <p:tgtEl>
                                          <p:spTgt spid="321"/>
                                        </p:tgtEl>
                                      </p:cBhvr>
                                      <p:to x="100000" y="100000"/>
                                    </p:animScale>
                                    <p:animScale>
                                      <p:cBhvr>
                                        <p:cTn id="19" dur="26">
                                          <p:stCondLst>
                                            <p:cond delay="1808"/>
                                          </p:stCondLst>
                                        </p:cTn>
                                        <p:tgtEl>
                                          <p:spTgt spid="321"/>
                                        </p:tgtEl>
                                      </p:cBhvr>
                                      <p:to x="100000" y="95000"/>
                                    </p:animScale>
                                    <p:animScale>
                                      <p:cBhvr>
                                        <p:cTn id="20" dur="166" decel="50000">
                                          <p:stCondLst>
                                            <p:cond delay="1834"/>
                                          </p:stCondLst>
                                        </p:cTn>
                                        <p:tgtEl>
                                          <p:spTgt spid="321"/>
                                        </p:tgtEl>
                                      </p:cBhvr>
                                      <p:to x="100000" y="100000"/>
                                    </p:animScale>
                                  </p:childTnLst>
                                </p:cTn>
                              </p:par>
                            </p:childTnLst>
                          </p:cTn>
                        </p:par>
                        <p:par>
                          <p:cTn id="21" fill="hold">
                            <p:stCondLst>
                              <p:cond delay="2000"/>
                            </p:stCondLst>
                            <p:childTnLst>
                              <p:par>
                                <p:cTn id="22" presetID="31" presetClass="entr" presetSubtype="0" fill="hold" nodeType="afterEffect">
                                  <p:stCondLst>
                                    <p:cond delay="0"/>
                                  </p:stCondLst>
                                  <p:childTnLst>
                                    <p:set>
                                      <p:cBhvr>
                                        <p:cTn id="23" dur="1" fill="hold">
                                          <p:stCondLst>
                                            <p:cond delay="0"/>
                                          </p:stCondLst>
                                        </p:cTn>
                                        <p:tgtEl>
                                          <p:spTgt spid="245"/>
                                        </p:tgtEl>
                                        <p:attrNameLst>
                                          <p:attrName>style.visibility</p:attrName>
                                        </p:attrNameLst>
                                      </p:cBhvr>
                                      <p:to>
                                        <p:strVal val="visible"/>
                                      </p:to>
                                    </p:set>
                                    <p:anim calcmode="lin" valueType="num">
                                      <p:cBhvr>
                                        <p:cTn id="24" dur="500" fill="hold"/>
                                        <p:tgtEl>
                                          <p:spTgt spid="245"/>
                                        </p:tgtEl>
                                        <p:attrNameLst>
                                          <p:attrName>ppt_w</p:attrName>
                                        </p:attrNameLst>
                                      </p:cBhvr>
                                      <p:tavLst>
                                        <p:tav tm="0">
                                          <p:val>
                                            <p:fltVal val="0"/>
                                          </p:val>
                                        </p:tav>
                                        <p:tav tm="100000">
                                          <p:val>
                                            <p:strVal val="#ppt_w"/>
                                          </p:val>
                                        </p:tav>
                                      </p:tavLst>
                                    </p:anim>
                                    <p:anim calcmode="lin" valueType="num">
                                      <p:cBhvr>
                                        <p:cTn id="25" dur="500" fill="hold"/>
                                        <p:tgtEl>
                                          <p:spTgt spid="245"/>
                                        </p:tgtEl>
                                        <p:attrNameLst>
                                          <p:attrName>ppt_h</p:attrName>
                                        </p:attrNameLst>
                                      </p:cBhvr>
                                      <p:tavLst>
                                        <p:tav tm="0">
                                          <p:val>
                                            <p:fltVal val="0"/>
                                          </p:val>
                                        </p:tav>
                                        <p:tav tm="100000">
                                          <p:val>
                                            <p:strVal val="#ppt_h"/>
                                          </p:val>
                                        </p:tav>
                                      </p:tavLst>
                                    </p:anim>
                                    <p:anim calcmode="lin" valueType="num">
                                      <p:cBhvr>
                                        <p:cTn id="26" dur="500" fill="hold"/>
                                        <p:tgtEl>
                                          <p:spTgt spid="245"/>
                                        </p:tgtEl>
                                        <p:attrNameLst>
                                          <p:attrName>style.rotation</p:attrName>
                                        </p:attrNameLst>
                                      </p:cBhvr>
                                      <p:tavLst>
                                        <p:tav tm="0">
                                          <p:val>
                                            <p:fltVal val="90"/>
                                          </p:val>
                                        </p:tav>
                                        <p:tav tm="100000">
                                          <p:val>
                                            <p:fltVal val="0"/>
                                          </p:val>
                                        </p:tav>
                                      </p:tavLst>
                                    </p:anim>
                                    <p:animEffect transition="in" filter="fade">
                                      <p:cBhvr>
                                        <p:cTn id="27" dur="500"/>
                                        <p:tgtEl>
                                          <p:spTgt spid="245"/>
                                        </p:tgtEl>
                                      </p:cBhvr>
                                    </p:animEffect>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264"/>
                                        </p:tgtEl>
                                        <p:attrNameLst>
                                          <p:attrName>style.visibility</p:attrName>
                                        </p:attrNameLst>
                                      </p:cBhvr>
                                      <p:to>
                                        <p:strVal val="visible"/>
                                      </p:to>
                                    </p:set>
                                    <p:animEffect transition="in" filter="wipe(left)">
                                      <p:cBhvr>
                                        <p:cTn id="31" dur="500"/>
                                        <p:tgtEl>
                                          <p:spTgt spid="264"/>
                                        </p:tgtEl>
                                      </p:cBhvr>
                                    </p:animEffect>
                                  </p:childTnLst>
                                </p:cTn>
                              </p:par>
                            </p:childTnLst>
                          </p:cTn>
                        </p:par>
                        <p:par>
                          <p:cTn id="32" fill="hold">
                            <p:stCondLst>
                              <p:cond delay="3000"/>
                            </p:stCondLst>
                            <p:childTnLst>
                              <p:par>
                                <p:cTn id="33" presetID="31" presetClass="entr" presetSubtype="0" fill="hold" nodeType="afterEffect">
                                  <p:stCondLst>
                                    <p:cond delay="0"/>
                                  </p:stCondLst>
                                  <p:childTnLst>
                                    <p:set>
                                      <p:cBhvr>
                                        <p:cTn id="34" dur="1" fill="hold">
                                          <p:stCondLst>
                                            <p:cond delay="0"/>
                                          </p:stCondLst>
                                        </p:cTn>
                                        <p:tgtEl>
                                          <p:spTgt spid="227"/>
                                        </p:tgtEl>
                                        <p:attrNameLst>
                                          <p:attrName>style.visibility</p:attrName>
                                        </p:attrNameLst>
                                      </p:cBhvr>
                                      <p:to>
                                        <p:strVal val="visible"/>
                                      </p:to>
                                    </p:set>
                                    <p:anim calcmode="lin" valueType="num">
                                      <p:cBhvr>
                                        <p:cTn id="35" dur="500" fill="hold"/>
                                        <p:tgtEl>
                                          <p:spTgt spid="227"/>
                                        </p:tgtEl>
                                        <p:attrNameLst>
                                          <p:attrName>ppt_w</p:attrName>
                                        </p:attrNameLst>
                                      </p:cBhvr>
                                      <p:tavLst>
                                        <p:tav tm="0">
                                          <p:val>
                                            <p:fltVal val="0"/>
                                          </p:val>
                                        </p:tav>
                                        <p:tav tm="100000">
                                          <p:val>
                                            <p:strVal val="#ppt_w"/>
                                          </p:val>
                                        </p:tav>
                                      </p:tavLst>
                                    </p:anim>
                                    <p:anim calcmode="lin" valueType="num">
                                      <p:cBhvr>
                                        <p:cTn id="36" dur="500" fill="hold"/>
                                        <p:tgtEl>
                                          <p:spTgt spid="227"/>
                                        </p:tgtEl>
                                        <p:attrNameLst>
                                          <p:attrName>ppt_h</p:attrName>
                                        </p:attrNameLst>
                                      </p:cBhvr>
                                      <p:tavLst>
                                        <p:tav tm="0">
                                          <p:val>
                                            <p:fltVal val="0"/>
                                          </p:val>
                                        </p:tav>
                                        <p:tav tm="100000">
                                          <p:val>
                                            <p:strVal val="#ppt_h"/>
                                          </p:val>
                                        </p:tav>
                                      </p:tavLst>
                                    </p:anim>
                                    <p:anim calcmode="lin" valueType="num">
                                      <p:cBhvr>
                                        <p:cTn id="37" dur="500" fill="hold"/>
                                        <p:tgtEl>
                                          <p:spTgt spid="227"/>
                                        </p:tgtEl>
                                        <p:attrNameLst>
                                          <p:attrName>style.rotation</p:attrName>
                                        </p:attrNameLst>
                                      </p:cBhvr>
                                      <p:tavLst>
                                        <p:tav tm="0">
                                          <p:val>
                                            <p:fltVal val="90"/>
                                          </p:val>
                                        </p:tav>
                                        <p:tav tm="100000">
                                          <p:val>
                                            <p:fltVal val="0"/>
                                          </p:val>
                                        </p:tav>
                                      </p:tavLst>
                                    </p:anim>
                                    <p:animEffect transition="in" filter="fade">
                                      <p:cBhvr>
                                        <p:cTn id="38" dur="500"/>
                                        <p:tgtEl>
                                          <p:spTgt spid="227"/>
                                        </p:tgtEl>
                                      </p:cBhvr>
                                    </p:animEffect>
                                  </p:childTnLst>
                                </p:cTn>
                              </p:par>
                            </p:childTnLst>
                          </p:cTn>
                        </p:par>
                        <p:par>
                          <p:cTn id="39" fill="hold">
                            <p:stCondLst>
                              <p:cond delay="3500"/>
                            </p:stCondLst>
                            <p:childTnLst>
                              <p:par>
                                <p:cTn id="40" presetID="22" presetClass="entr" presetSubtype="8" fill="hold" nodeType="afterEffect">
                                  <p:stCondLst>
                                    <p:cond delay="0"/>
                                  </p:stCondLst>
                                  <p:childTnLst>
                                    <p:set>
                                      <p:cBhvr>
                                        <p:cTn id="41" dur="1" fill="hold">
                                          <p:stCondLst>
                                            <p:cond delay="0"/>
                                          </p:stCondLst>
                                        </p:cTn>
                                        <p:tgtEl>
                                          <p:spTgt spid="283"/>
                                        </p:tgtEl>
                                        <p:attrNameLst>
                                          <p:attrName>style.visibility</p:attrName>
                                        </p:attrNameLst>
                                      </p:cBhvr>
                                      <p:to>
                                        <p:strVal val="visible"/>
                                      </p:to>
                                    </p:set>
                                    <p:animEffect transition="in" filter="wipe(left)">
                                      <p:cBhvr>
                                        <p:cTn id="42" dur="500"/>
                                        <p:tgtEl>
                                          <p:spTgt spid="283"/>
                                        </p:tgtEl>
                                      </p:cBhvr>
                                    </p:animEffect>
                                  </p:childTnLst>
                                </p:cTn>
                              </p:par>
                            </p:childTnLst>
                          </p:cTn>
                        </p:par>
                        <p:par>
                          <p:cTn id="43" fill="hold">
                            <p:stCondLst>
                              <p:cond delay="4000"/>
                            </p:stCondLst>
                            <p:childTnLst>
                              <p:par>
                                <p:cTn id="44" presetID="31" presetClass="entr" presetSubtype="0" fill="hold" nodeType="afterEffect">
                                  <p:stCondLst>
                                    <p:cond delay="0"/>
                                  </p:stCondLst>
                                  <p:childTnLst>
                                    <p:set>
                                      <p:cBhvr>
                                        <p:cTn id="45" dur="1" fill="hold">
                                          <p:stCondLst>
                                            <p:cond delay="0"/>
                                          </p:stCondLst>
                                        </p:cTn>
                                        <p:tgtEl>
                                          <p:spTgt spid="208"/>
                                        </p:tgtEl>
                                        <p:attrNameLst>
                                          <p:attrName>style.visibility</p:attrName>
                                        </p:attrNameLst>
                                      </p:cBhvr>
                                      <p:to>
                                        <p:strVal val="visible"/>
                                      </p:to>
                                    </p:set>
                                    <p:anim calcmode="lin" valueType="num">
                                      <p:cBhvr>
                                        <p:cTn id="46" dur="500" fill="hold"/>
                                        <p:tgtEl>
                                          <p:spTgt spid="208"/>
                                        </p:tgtEl>
                                        <p:attrNameLst>
                                          <p:attrName>ppt_w</p:attrName>
                                        </p:attrNameLst>
                                      </p:cBhvr>
                                      <p:tavLst>
                                        <p:tav tm="0">
                                          <p:val>
                                            <p:fltVal val="0"/>
                                          </p:val>
                                        </p:tav>
                                        <p:tav tm="100000">
                                          <p:val>
                                            <p:strVal val="#ppt_w"/>
                                          </p:val>
                                        </p:tav>
                                      </p:tavLst>
                                    </p:anim>
                                    <p:anim calcmode="lin" valueType="num">
                                      <p:cBhvr>
                                        <p:cTn id="47" dur="500" fill="hold"/>
                                        <p:tgtEl>
                                          <p:spTgt spid="208"/>
                                        </p:tgtEl>
                                        <p:attrNameLst>
                                          <p:attrName>ppt_h</p:attrName>
                                        </p:attrNameLst>
                                      </p:cBhvr>
                                      <p:tavLst>
                                        <p:tav tm="0">
                                          <p:val>
                                            <p:fltVal val="0"/>
                                          </p:val>
                                        </p:tav>
                                        <p:tav tm="100000">
                                          <p:val>
                                            <p:strVal val="#ppt_h"/>
                                          </p:val>
                                        </p:tav>
                                      </p:tavLst>
                                    </p:anim>
                                    <p:anim calcmode="lin" valueType="num">
                                      <p:cBhvr>
                                        <p:cTn id="48" dur="500" fill="hold"/>
                                        <p:tgtEl>
                                          <p:spTgt spid="208"/>
                                        </p:tgtEl>
                                        <p:attrNameLst>
                                          <p:attrName>style.rotation</p:attrName>
                                        </p:attrNameLst>
                                      </p:cBhvr>
                                      <p:tavLst>
                                        <p:tav tm="0">
                                          <p:val>
                                            <p:fltVal val="90"/>
                                          </p:val>
                                        </p:tav>
                                        <p:tav tm="100000">
                                          <p:val>
                                            <p:fltVal val="0"/>
                                          </p:val>
                                        </p:tav>
                                      </p:tavLst>
                                    </p:anim>
                                    <p:animEffect transition="in" filter="fade">
                                      <p:cBhvr>
                                        <p:cTn id="49" dur="500"/>
                                        <p:tgtEl>
                                          <p:spTgt spid="208"/>
                                        </p:tgtEl>
                                      </p:cBhvr>
                                    </p:animEffect>
                                  </p:childTnLst>
                                </p:cTn>
                              </p:par>
                            </p:childTnLst>
                          </p:cTn>
                        </p:par>
                        <p:par>
                          <p:cTn id="50" fill="hold">
                            <p:stCondLst>
                              <p:cond delay="4500"/>
                            </p:stCondLst>
                            <p:childTnLst>
                              <p:par>
                                <p:cTn id="51" presetID="22" presetClass="entr" presetSubtype="8" fill="hold" nodeType="afterEffect">
                                  <p:stCondLst>
                                    <p:cond delay="0"/>
                                  </p:stCondLst>
                                  <p:childTnLst>
                                    <p:set>
                                      <p:cBhvr>
                                        <p:cTn id="52" dur="1" fill="hold">
                                          <p:stCondLst>
                                            <p:cond delay="0"/>
                                          </p:stCondLst>
                                        </p:cTn>
                                        <p:tgtEl>
                                          <p:spTgt spid="302"/>
                                        </p:tgtEl>
                                        <p:attrNameLst>
                                          <p:attrName>style.visibility</p:attrName>
                                        </p:attrNameLst>
                                      </p:cBhvr>
                                      <p:to>
                                        <p:strVal val="visible"/>
                                      </p:to>
                                    </p:set>
                                    <p:animEffect transition="in" filter="wipe(left)">
                                      <p:cBhvr>
                                        <p:cTn id="53" dur="500"/>
                                        <p:tgtEl>
                                          <p:spTgt spid="302"/>
                                        </p:tgtEl>
                                      </p:cBhvr>
                                    </p:animEffect>
                                  </p:childTnLst>
                                </p:cTn>
                              </p:par>
                            </p:childTnLst>
                          </p:cTn>
                        </p:par>
                        <p:par>
                          <p:cTn id="54" fill="hold">
                            <p:stCondLst>
                              <p:cond delay="5000"/>
                            </p:stCondLst>
                            <p:childTnLst>
                              <p:par>
                                <p:cTn id="55" presetID="31" presetClass="entr" presetSubtype="0" fill="hold" nodeType="afterEffect">
                                  <p:stCondLst>
                                    <p:cond delay="0"/>
                                  </p:stCondLst>
                                  <p:childTnLst>
                                    <p:set>
                                      <p:cBhvr>
                                        <p:cTn id="56" dur="1" fill="hold">
                                          <p:stCondLst>
                                            <p:cond delay="0"/>
                                          </p:stCondLst>
                                        </p:cTn>
                                        <p:tgtEl>
                                          <p:spTgt spid="189"/>
                                        </p:tgtEl>
                                        <p:attrNameLst>
                                          <p:attrName>style.visibility</p:attrName>
                                        </p:attrNameLst>
                                      </p:cBhvr>
                                      <p:to>
                                        <p:strVal val="visible"/>
                                      </p:to>
                                    </p:set>
                                    <p:anim calcmode="lin" valueType="num">
                                      <p:cBhvr>
                                        <p:cTn id="57" dur="500" fill="hold"/>
                                        <p:tgtEl>
                                          <p:spTgt spid="189"/>
                                        </p:tgtEl>
                                        <p:attrNameLst>
                                          <p:attrName>ppt_w</p:attrName>
                                        </p:attrNameLst>
                                      </p:cBhvr>
                                      <p:tavLst>
                                        <p:tav tm="0">
                                          <p:val>
                                            <p:fltVal val="0"/>
                                          </p:val>
                                        </p:tav>
                                        <p:tav tm="100000">
                                          <p:val>
                                            <p:strVal val="#ppt_w"/>
                                          </p:val>
                                        </p:tav>
                                      </p:tavLst>
                                    </p:anim>
                                    <p:anim calcmode="lin" valueType="num">
                                      <p:cBhvr>
                                        <p:cTn id="58" dur="500" fill="hold"/>
                                        <p:tgtEl>
                                          <p:spTgt spid="189"/>
                                        </p:tgtEl>
                                        <p:attrNameLst>
                                          <p:attrName>ppt_h</p:attrName>
                                        </p:attrNameLst>
                                      </p:cBhvr>
                                      <p:tavLst>
                                        <p:tav tm="0">
                                          <p:val>
                                            <p:fltVal val="0"/>
                                          </p:val>
                                        </p:tav>
                                        <p:tav tm="100000">
                                          <p:val>
                                            <p:strVal val="#ppt_h"/>
                                          </p:val>
                                        </p:tav>
                                      </p:tavLst>
                                    </p:anim>
                                    <p:anim calcmode="lin" valueType="num">
                                      <p:cBhvr>
                                        <p:cTn id="59" dur="500" fill="hold"/>
                                        <p:tgtEl>
                                          <p:spTgt spid="189"/>
                                        </p:tgtEl>
                                        <p:attrNameLst>
                                          <p:attrName>style.rotation</p:attrName>
                                        </p:attrNameLst>
                                      </p:cBhvr>
                                      <p:tavLst>
                                        <p:tav tm="0">
                                          <p:val>
                                            <p:fltVal val="90"/>
                                          </p:val>
                                        </p:tav>
                                        <p:tav tm="100000">
                                          <p:val>
                                            <p:fltVal val="0"/>
                                          </p:val>
                                        </p:tav>
                                      </p:tavLst>
                                    </p:anim>
                                    <p:animEffect transition="in" filter="fade">
                                      <p:cBhvr>
                                        <p:cTn id="60" dur="500"/>
                                        <p:tgtEl>
                                          <p:spTgt spid="1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3762774" y="1390223"/>
            <a:ext cx="1524054" cy="1524657"/>
            <a:chOff x="1677608" y="2996952"/>
            <a:chExt cx="1395643" cy="1395643"/>
          </a:xfrm>
        </p:grpSpPr>
        <p:sp>
          <p:nvSpPr>
            <p:cNvPr id="41" name="Oval 60"/>
            <p:cNvSpPr>
              <a:spLocks noChangeAspect="1"/>
            </p:cNvSpPr>
            <p:nvPr/>
          </p:nvSpPr>
          <p:spPr>
            <a:xfrm>
              <a:off x="1677608" y="2996952"/>
              <a:ext cx="1395643" cy="1395643"/>
            </a:xfrm>
            <a:prstGeom prst="ellipse">
              <a:avLst/>
            </a:prstGeom>
            <a:gradFill flip="none" rotWithShape="1">
              <a:gsLst>
                <a:gs pos="100000">
                  <a:sysClr val="window" lastClr="FFFFFF">
                    <a:lumMod val="81000"/>
                  </a:sysClr>
                </a:gs>
                <a:gs pos="0">
                  <a:sysClr val="window" lastClr="FFFFFF">
                    <a:lumMod val="99000"/>
                  </a:sysClr>
                </a:gs>
              </a:gsLst>
              <a:lin ang="5400000" scaled="1"/>
              <a:tileRect/>
            </a:gradFill>
            <a:ln w="25400" cap="flat" cmpd="sng" algn="ctr">
              <a:noFill/>
              <a:prstDash val="solid"/>
            </a:ln>
            <a:effectLst>
              <a:outerShdw blurRad="317500" dist="114300" dir="5400000" algn="t"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smtClean="0">
                <a:ln>
                  <a:noFill/>
                </a:ln>
                <a:solidFill>
                  <a:srgbClr val="FA783A"/>
                </a:solidFill>
                <a:effectLst/>
                <a:uLnTx/>
                <a:uFillTx/>
                <a:latin typeface="Calibri"/>
                <a:ea typeface="+mn-ea"/>
                <a:cs typeface="+mn-cs"/>
              </a:endParaRPr>
            </a:p>
          </p:txBody>
        </p:sp>
        <p:sp>
          <p:nvSpPr>
            <p:cNvPr id="42" name="Oval 29"/>
            <p:cNvSpPr>
              <a:spLocks noChangeAspect="1"/>
            </p:cNvSpPr>
            <p:nvPr/>
          </p:nvSpPr>
          <p:spPr>
            <a:xfrm>
              <a:off x="1850114" y="3169458"/>
              <a:ext cx="1050630" cy="1050630"/>
            </a:xfrm>
            <a:prstGeom prst="ellipse">
              <a:avLst/>
            </a:prstGeom>
            <a:solidFill>
              <a:srgbClr val="FA783A"/>
            </a:solidFill>
            <a:ln w="120650" cap="flat" cmpd="sng" algn="ctr">
              <a:gradFill flip="none" rotWithShape="1">
                <a:gsLst>
                  <a:gs pos="0">
                    <a:sysClr val="window" lastClr="FFFFFF">
                      <a:lumMod val="78000"/>
                    </a:sysClr>
                  </a:gs>
                  <a:gs pos="100000">
                    <a:sysClr val="window" lastClr="FFFFFF">
                      <a:lumMod val="98000"/>
                    </a:sysClr>
                  </a:gs>
                </a:gsLst>
                <a:lin ang="5400000" scaled="1"/>
                <a:tileRect/>
              </a:gradFill>
              <a:prstDash val="solid"/>
            </a:ln>
            <a:effectLst>
              <a:innerShdw blurRad="330200" dist="165100" dir="16200000">
                <a:prstClr val="black">
                  <a:alpha val="53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100" b="0" i="0" u="none" strike="noStrike" kern="0" cap="none" spc="0" normalizeH="0" baseline="0" noProof="0" dirty="0" smtClean="0">
                <a:ln>
                  <a:noFill/>
                </a:ln>
                <a:solidFill>
                  <a:srgbClr val="FA783A"/>
                </a:solidFill>
                <a:effectLst>
                  <a:outerShdw blurRad="38100" dist="38100" dir="2700000" algn="tl">
                    <a:srgbClr val="000000">
                      <a:alpha val="43137"/>
                    </a:srgbClr>
                  </a:outerShdw>
                </a:effectLst>
                <a:uLnTx/>
                <a:uFillTx/>
                <a:latin typeface="DIN-BoldItalic" pitchFamily="50" charset="0"/>
                <a:ea typeface="+mn-ea"/>
                <a:cs typeface="+mn-cs"/>
              </a:endParaRPr>
            </a:p>
          </p:txBody>
        </p:sp>
      </p:grpSp>
      <p:sp>
        <p:nvSpPr>
          <p:cNvPr id="43" name="TextBox 45"/>
          <p:cNvSpPr txBox="1"/>
          <p:nvPr/>
        </p:nvSpPr>
        <p:spPr>
          <a:xfrm>
            <a:off x="3956720" y="3224638"/>
            <a:ext cx="1190519" cy="392415"/>
          </a:xfrm>
          <a:prstGeom prst="rect">
            <a:avLst/>
          </a:prstGeom>
          <a:noFill/>
          <a:effectLst/>
        </p:spPr>
        <p:txBody>
          <a:bodyPr wrap="none" lIns="68580" tIns="34290" rIns="68580" bIns="34290" rtlCol="0">
            <a:spAutoFit/>
          </a:bodyPr>
          <a:lstStyle/>
          <a:p>
            <a:pPr algn="ctr" defTabSz="685800" fontAlgn="auto">
              <a:spcBef>
                <a:spcPts val="0"/>
              </a:spcBef>
              <a:spcAft>
                <a:spcPts val="0"/>
              </a:spcAft>
            </a:pPr>
            <a:r>
              <a:rPr lang="en-US" altLang="zh-CN" sz="2100" dirty="0">
                <a:solidFill>
                  <a:prstClr val="black">
                    <a:lumMod val="75000"/>
                    <a:lumOff val="25000"/>
                  </a:prstClr>
                </a:solidFill>
                <a:latin typeface="微软雅黑" panose="020B0503020204020204" pitchFamily="34" charset="-122"/>
                <a:ea typeface="微软雅黑" panose="020B0503020204020204" pitchFamily="34" charset="-122"/>
              </a:rPr>
              <a:t>PART </a:t>
            </a:r>
            <a:r>
              <a:rPr lang="en-US" altLang="zh-CN" sz="2100" dirty="0" smtClean="0">
                <a:solidFill>
                  <a:prstClr val="black">
                    <a:lumMod val="75000"/>
                    <a:lumOff val="25000"/>
                  </a:prstClr>
                </a:solidFill>
                <a:latin typeface="微软雅黑" panose="020B0503020204020204" pitchFamily="34" charset="-122"/>
                <a:ea typeface="微软雅黑" panose="020B0503020204020204" pitchFamily="34" charset="-122"/>
              </a:rPr>
              <a:t>04</a:t>
            </a:r>
            <a:endParaRPr lang="en-US" altLang="zh-CN" sz="21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4" name="Rectangle 49"/>
          <p:cNvSpPr/>
          <p:nvPr/>
        </p:nvSpPr>
        <p:spPr>
          <a:xfrm>
            <a:off x="3492767" y="3548941"/>
            <a:ext cx="2160053" cy="460375"/>
          </a:xfrm>
          <a:prstGeom prst="rect">
            <a:avLst/>
          </a:prstGeom>
          <a:effectLst/>
        </p:spPr>
        <p:txBody>
          <a:bodyPr wrap="square" lIns="68580" tIns="34290" rIns="68580" bIns="34290">
            <a:spAutoFit/>
          </a:bodyPr>
          <a:lstStyle/>
          <a:p>
            <a:pPr marL="0" lvl="1" algn="ctr" defTabSz="685800" fontAlgn="auto">
              <a:spcBef>
                <a:spcPts val="0"/>
              </a:spcBef>
              <a:spcAft>
                <a:spcPts val="0"/>
              </a:spcAft>
            </a:pPr>
            <a:r>
              <a:rPr lang="zh-CN" altLang="en-US" sz="2400" b="1" dirty="0">
                <a:solidFill>
                  <a:srgbClr val="FA783A"/>
                </a:solidFill>
                <a:latin typeface="微软雅黑" panose="020B0503020204020204" pitchFamily="34" charset="-122"/>
                <a:ea typeface="微软雅黑" panose="020B0503020204020204" pitchFamily="34" charset="-122"/>
              </a:rPr>
              <a:t>此处添加标题</a:t>
            </a:r>
          </a:p>
        </p:txBody>
      </p:sp>
      <p:sp>
        <p:nvSpPr>
          <p:cNvPr id="45" name="Rectangle 60"/>
          <p:cNvSpPr/>
          <p:nvPr/>
        </p:nvSpPr>
        <p:spPr>
          <a:xfrm>
            <a:off x="3276762" y="4024347"/>
            <a:ext cx="2592063" cy="475515"/>
          </a:xfrm>
          <a:prstGeom prst="rect">
            <a:avLst/>
          </a:prstGeom>
          <a:effectLst/>
        </p:spPr>
        <p:txBody>
          <a:bodyPr wrap="square" lIns="68580" tIns="34290" rIns="68580" bIns="34290">
            <a:spAutoFit/>
          </a:bodyPr>
          <a:lstStyle/>
          <a:p>
            <a:pPr algn="ctr" defTabSz="685800" fontAlgn="auto">
              <a:lnSpc>
                <a:spcPct val="120000"/>
              </a:lnSpc>
              <a:spcAft>
                <a:spcPts val="0"/>
              </a:spcAft>
            </a:pPr>
            <a:r>
              <a:rPr lang="zh-CN" altLang="en-US" sz="1100"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在此录入上述图表的描述说明，在此录入上述图表的描述说明文字信息。</a:t>
            </a:r>
          </a:p>
        </p:txBody>
      </p:sp>
      <p:cxnSp>
        <p:nvCxnSpPr>
          <p:cNvPr id="46" name="Straight Connector 2"/>
          <p:cNvCxnSpPr/>
          <p:nvPr/>
        </p:nvCxnSpPr>
        <p:spPr>
          <a:xfrm>
            <a:off x="3384764" y="4018074"/>
            <a:ext cx="2322057" cy="0"/>
          </a:xfrm>
          <a:prstGeom prst="line">
            <a:avLst/>
          </a:prstGeom>
          <a:noFill/>
          <a:ln w="9525" cap="flat" cmpd="sng" algn="ctr">
            <a:solidFill>
              <a:srgbClr val="FA783A"/>
            </a:solidFill>
            <a:prstDash val="solid"/>
            <a:headEnd type="none" w="med" len="med"/>
            <a:tailEnd type="none" w="med" len="med"/>
          </a:ln>
          <a:effectLst/>
        </p:spPr>
      </p:cxnSp>
      <p:sp>
        <p:nvSpPr>
          <p:cNvPr id="47" name="椭圆 46"/>
          <p:cNvSpPr>
            <a:spLocks noChangeAspect="1"/>
          </p:cNvSpPr>
          <p:nvPr/>
        </p:nvSpPr>
        <p:spPr>
          <a:xfrm>
            <a:off x="4518792" y="1132131"/>
            <a:ext cx="53995" cy="54017"/>
          </a:xfrm>
          <a:prstGeom prst="ellipse">
            <a:avLst/>
          </a:prstGeom>
          <a:solidFill>
            <a:srgbClr val="FA783A"/>
          </a:solidFill>
          <a:ln w="25400"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65D7FF"/>
              </a:solidFill>
              <a:effectLst/>
              <a:uLnTx/>
              <a:uFillTx/>
              <a:latin typeface="Calibri"/>
              <a:ea typeface="宋体"/>
              <a:cs typeface="+mn-cs"/>
            </a:endParaRPr>
          </a:p>
        </p:txBody>
      </p:sp>
      <p:sp>
        <p:nvSpPr>
          <p:cNvPr id="48" name="椭圆 47"/>
          <p:cNvSpPr>
            <a:spLocks noChangeAspect="1"/>
          </p:cNvSpPr>
          <p:nvPr/>
        </p:nvSpPr>
        <p:spPr>
          <a:xfrm>
            <a:off x="4518792" y="1132131"/>
            <a:ext cx="53995" cy="54017"/>
          </a:xfrm>
          <a:prstGeom prst="ellipse">
            <a:avLst/>
          </a:prstGeom>
          <a:solidFill>
            <a:srgbClr val="FA783A"/>
          </a:solidFill>
          <a:ln w="25400"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65D7FF"/>
              </a:solidFill>
              <a:effectLst/>
              <a:uLnTx/>
              <a:uFillTx/>
              <a:latin typeface="Calibri"/>
              <a:ea typeface="宋体"/>
              <a:cs typeface="+mn-cs"/>
            </a:endParaRPr>
          </a:p>
        </p:txBody>
      </p:sp>
      <p:sp>
        <p:nvSpPr>
          <p:cNvPr id="49" name="椭圆 48"/>
          <p:cNvSpPr>
            <a:spLocks noChangeAspect="1"/>
          </p:cNvSpPr>
          <p:nvPr/>
        </p:nvSpPr>
        <p:spPr>
          <a:xfrm>
            <a:off x="4518792" y="1132131"/>
            <a:ext cx="53995" cy="54017"/>
          </a:xfrm>
          <a:prstGeom prst="ellipse">
            <a:avLst/>
          </a:prstGeom>
          <a:solidFill>
            <a:srgbClr val="FA783A"/>
          </a:solidFill>
          <a:ln w="25400"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65D7FF"/>
              </a:solidFill>
              <a:effectLst/>
              <a:uLnTx/>
              <a:uFillTx/>
              <a:latin typeface="Calibri"/>
              <a:ea typeface="宋体"/>
              <a:cs typeface="+mn-cs"/>
            </a:endParaRPr>
          </a:p>
        </p:txBody>
      </p:sp>
      <p:sp>
        <p:nvSpPr>
          <p:cNvPr id="50" name="椭圆 49"/>
          <p:cNvSpPr>
            <a:spLocks noChangeAspect="1"/>
          </p:cNvSpPr>
          <p:nvPr/>
        </p:nvSpPr>
        <p:spPr>
          <a:xfrm>
            <a:off x="4518792" y="1132131"/>
            <a:ext cx="53995" cy="54017"/>
          </a:xfrm>
          <a:prstGeom prst="ellipse">
            <a:avLst/>
          </a:prstGeom>
          <a:solidFill>
            <a:srgbClr val="FA783A"/>
          </a:solidFill>
          <a:ln w="25400"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65D7FF"/>
              </a:solidFill>
              <a:effectLst/>
              <a:uLnTx/>
              <a:uFillTx/>
              <a:latin typeface="Calibri"/>
              <a:ea typeface="宋体"/>
              <a:cs typeface="+mn-cs"/>
            </a:endParaRPr>
          </a:p>
        </p:txBody>
      </p:sp>
      <p:sp>
        <p:nvSpPr>
          <p:cNvPr id="51" name="椭圆 50"/>
          <p:cNvSpPr>
            <a:spLocks noChangeAspect="1"/>
          </p:cNvSpPr>
          <p:nvPr/>
        </p:nvSpPr>
        <p:spPr>
          <a:xfrm>
            <a:off x="4518792" y="1132131"/>
            <a:ext cx="53995" cy="54017"/>
          </a:xfrm>
          <a:prstGeom prst="ellipse">
            <a:avLst/>
          </a:prstGeom>
          <a:solidFill>
            <a:srgbClr val="FA783A"/>
          </a:solidFill>
          <a:ln w="25400"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65D7FF"/>
              </a:solidFill>
              <a:effectLst/>
              <a:uLnTx/>
              <a:uFillTx/>
              <a:latin typeface="Calibri"/>
              <a:ea typeface="宋体"/>
              <a:cs typeface="+mn-cs"/>
            </a:endParaRPr>
          </a:p>
        </p:txBody>
      </p:sp>
      <p:sp>
        <p:nvSpPr>
          <p:cNvPr id="52" name="椭圆 51"/>
          <p:cNvSpPr>
            <a:spLocks noChangeAspect="1"/>
          </p:cNvSpPr>
          <p:nvPr/>
        </p:nvSpPr>
        <p:spPr>
          <a:xfrm>
            <a:off x="4518792" y="1132131"/>
            <a:ext cx="53995" cy="54017"/>
          </a:xfrm>
          <a:prstGeom prst="ellipse">
            <a:avLst/>
          </a:prstGeom>
          <a:solidFill>
            <a:srgbClr val="FA783A"/>
          </a:solidFill>
          <a:ln w="25400"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65D7FF"/>
              </a:solidFill>
              <a:effectLst/>
              <a:uLnTx/>
              <a:uFillTx/>
              <a:latin typeface="Calibri"/>
              <a:ea typeface="宋体"/>
              <a:cs typeface="+mn-cs"/>
            </a:endParaRPr>
          </a:p>
        </p:txBody>
      </p:sp>
      <p:sp>
        <p:nvSpPr>
          <p:cNvPr id="53" name="椭圆 52"/>
          <p:cNvSpPr>
            <a:spLocks noChangeAspect="1"/>
          </p:cNvSpPr>
          <p:nvPr/>
        </p:nvSpPr>
        <p:spPr>
          <a:xfrm>
            <a:off x="4518792" y="1132131"/>
            <a:ext cx="53995" cy="54017"/>
          </a:xfrm>
          <a:prstGeom prst="ellipse">
            <a:avLst/>
          </a:prstGeom>
          <a:solidFill>
            <a:srgbClr val="FA783A"/>
          </a:solidFill>
          <a:ln w="25400"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65D7FF"/>
              </a:solidFill>
              <a:effectLst/>
              <a:uLnTx/>
              <a:uFillTx/>
              <a:latin typeface="Calibri"/>
              <a:ea typeface="宋体"/>
              <a:cs typeface="+mn-cs"/>
            </a:endParaRPr>
          </a:p>
        </p:txBody>
      </p:sp>
      <p:sp>
        <p:nvSpPr>
          <p:cNvPr id="54" name="椭圆 53"/>
          <p:cNvSpPr>
            <a:spLocks noChangeAspect="1"/>
          </p:cNvSpPr>
          <p:nvPr/>
        </p:nvSpPr>
        <p:spPr>
          <a:xfrm>
            <a:off x="4518792" y="1132131"/>
            <a:ext cx="53995" cy="54017"/>
          </a:xfrm>
          <a:prstGeom prst="ellipse">
            <a:avLst/>
          </a:prstGeom>
          <a:solidFill>
            <a:srgbClr val="FA783A"/>
          </a:solidFill>
          <a:ln w="25400"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65D7FF"/>
              </a:solidFill>
              <a:effectLst/>
              <a:uLnTx/>
              <a:uFillTx/>
              <a:latin typeface="Calibri"/>
              <a:ea typeface="宋体"/>
              <a:cs typeface="+mn-cs"/>
            </a:endParaRPr>
          </a:p>
        </p:txBody>
      </p:sp>
      <p:sp>
        <p:nvSpPr>
          <p:cNvPr id="55" name="椭圆 54"/>
          <p:cNvSpPr>
            <a:spLocks noChangeAspect="1"/>
          </p:cNvSpPr>
          <p:nvPr/>
        </p:nvSpPr>
        <p:spPr>
          <a:xfrm>
            <a:off x="4518792" y="1132131"/>
            <a:ext cx="53995" cy="54017"/>
          </a:xfrm>
          <a:prstGeom prst="ellipse">
            <a:avLst/>
          </a:prstGeom>
          <a:solidFill>
            <a:srgbClr val="FA783A"/>
          </a:solidFill>
          <a:ln w="25400"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65D7FF"/>
              </a:solidFill>
              <a:effectLst/>
              <a:uLnTx/>
              <a:uFillTx/>
              <a:latin typeface="Calibri"/>
              <a:ea typeface="宋体"/>
              <a:cs typeface="+mn-cs"/>
            </a:endParaRPr>
          </a:p>
        </p:txBody>
      </p:sp>
      <p:sp>
        <p:nvSpPr>
          <p:cNvPr id="56" name="椭圆 55"/>
          <p:cNvSpPr>
            <a:spLocks noChangeAspect="1"/>
          </p:cNvSpPr>
          <p:nvPr/>
        </p:nvSpPr>
        <p:spPr>
          <a:xfrm>
            <a:off x="4518792" y="1132131"/>
            <a:ext cx="53995" cy="54017"/>
          </a:xfrm>
          <a:prstGeom prst="ellipse">
            <a:avLst/>
          </a:prstGeom>
          <a:solidFill>
            <a:srgbClr val="FA783A"/>
          </a:solidFill>
          <a:ln w="25400"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65D7FF"/>
              </a:solidFill>
              <a:effectLst/>
              <a:uLnTx/>
              <a:uFillTx/>
              <a:latin typeface="Calibri"/>
              <a:ea typeface="宋体"/>
              <a:cs typeface="+mn-cs"/>
            </a:endParaRPr>
          </a:p>
        </p:txBody>
      </p:sp>
      <p:sp>
        <p:nvSpPr>
          <p:cNvPr id="57" name="椭圆 56"/>
          <p:cNvSpPr/>
          <p:nvPr/>
        </p:nvSpPr>
        <p:spPr>
          <a:xfrm flipH="1">
            <a:off x="3453381" y="4969130"/>
            <a:ext cx="351324" cy="351372"/>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58" name="椭圆 57"/>
          <p:cNvSpPr/>
          <p:nvPr/>
        </p:nvSpPr>
        <p:spPr>
          <a:xfrm flipH="1">
            <a:off x="1639586" y="4893286"/>
            <a:ext cx="588092" cy="588174"/>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59" name="椭圆 58"/>
          <p:cNvSpPr/>
          <p:nvPr/>
        </p:nvSpPr>
        <p:spPr>
          <a:xfrm flipH="1">
            <a:off x="1740786" y="5286185"/>
            <a:ext cx="938930" cy="93905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60" name="椭圆 59"/>
          <p:cNvSpPr/>
          <p:nvPr/>
        </p:nvSpPr>
        <p:spPr>
          <a:xfrm flipH="1">
            <a:off x="-1058344" y="4121030"/>
            <a:ext cx="1695976" cy="1696200"/>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61" name="椭圆 60"/>
          <p:cNvSpPr/>
          <p:nvPr/>
        </p:nvSpPr>
        <p:spPr>
          <a:xfrm flipH="1">
            <a:off x="944796" y="4332301"/>
            <a:ext cx="206760" cy="206788"/>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62" name="椭圆 61"/>
          <p:cNvSpPr/>
          <p:nvPr/>
        </p:nvSpPr>
        <p:spPr>
          <a:xfrm flipH="1">
            <a:off x="2679716" y="4668069"/>
            <a:ext cx="385691" cy="385742"/>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63" name="椭圆 62"/>
          <p:cNvSpPr/>
          <p:nvPr/>
        </p:nvSpPr>
        <p:spPr>
          <a:xfrm flipH="1">
            <a:off x="2705999" y="5125205"/>
            <a:ext cx="923044" cy="923172"/>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64" name="椭圆 63"/>
          <p:cNvSpPr/>
          <p:nvPr/>
        </p:nvSpPr>
        <p:spPr>
          <a:xfrm flipH="1">
            <a:off x="517854" y="4925225"/>
            <a:ext cx="963884" cy="964016"/>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65" name="椭圆 64"/>
          <p:cNvSpPr/>
          <p:nvPr/>
        </p:nvSpPr>
        <p:spPr>
          <a:xfrm flipH="1">
            <a:off x="2124298" y="4382938"/>
            <a:ext cx="206760" cy="20678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66" name="椭圆 65"/>
          <p:cNvSpPr/>
          <p:nvPr/>
        </p:nvSpPr>
        <p:spPr>
          <a:xfrm flipH="1">
            <a:off x="1481738" y="4589726"/>
            <a:ext cx="303518" cy="303560"/>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67" name="椭圆 66"/>
          <p:cNvSpPr/>
          <p:nvPr/>
        </p:nvSpPr>
        <p:spPr>
          <a:xfrm>
            <a:off x="8312322" y="4092404"/>
            <a:ext cx="351324" cy="351372"/>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68" name="椭圆 67"/>
          <p:cNvSpPr/>
          <p:nvPr/>
        </p:nvSpPr>
        <p:spPr>
          <a:xfrm>
            <a:off x="5671194" y="4799941"/>
            <a:ext cx="588092" cy="588174"/>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69" name="椭圆 68"/>
          <p:cNvSpPr/>
          <p:nvPr/>
        </p:nvSpPr>
        <p:spPr>
          <a:xfrm>
            <a:off x="5971329" y="5026218"/>
            <a:ext cx="938930" cy="93905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70" name="椭圆 69"/>
          <p:cNvSpPr/>
          <p:nvPr/>
        </p:nvSpPr>
        <p:spPr>
          <a:xfrm>
            <a:off x="7180114" y="5117176"/>
            <a:ext cx="1695976" cy="1696200"/>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71" name="椭圆 70"/>
          <p:cNvSpPr/>
          <p:nvPr/>
        </p:nvSpPr>
        <p:spPr>
          <a:xfrm>
            <a:off x="7729922" y="4616301"/>
            <a:ext cx="206760" cy="20678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72" name="椭圆 71"/>
          <p:cNvSpPr/>
          <p:nvPr/>
        </p:nvSpPr>
        <p:spPr>
          <a:xfrm>
            <a:off x="5321130" y="5361291"/>
            <a:ext cx="385691" cy="385742"/>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73" name="椭圆 72"/>
          <p:cNvSpPr/>
          <p:nvPr/>
        </p:nvSpPr>
        <p:spPr>
          <a:xfrm>
            <a:off x="6910258" y="4788719"/>
            <a:ext cx="923044" cy="923172"/>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74" name="椭圆 73"/>
          <p:cNvSpPr/>
          <p:nvPr/>
        </p:nvSpPr>
        <p:spPr>
          <a:xfrm>
            <a:off x="8181704" y="4612020"/>
            <a:ext cx="963884" cy="964016"/>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75" name="椭圆 74"/>
          <p:cNvSpPr/>
          <p:nvPr/>
        </p:nvSpPr>
        <p:spPr>
          <a:xfrm>
            <a:off x="8871294" y="4105953"/>
            <a:ext cx="206760" cy="206788"/>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76" name="椭圆 75"/>
          <p:cNvSpPr/>
          <p:nvPr/>
        </p:nvSpPr>
        <p:spPr>
          <a:xfrm>
            <a:off x="6565654" y="4540182"/>
            <a:ext cx="303518" cy="303560"/>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77" name="KSO_Shape"/>
          <p:cNvSpPr/>
          <p:nvPr/>
        </p:nvSpPr>
        <p:spPr bwMode="auto">
          <a:xfrm>
            <a:off x="4255279" y="1882556"/>
            <a:ext cx="635031" cy="539989"/>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ysClr val="window" lastClr="FFFFFF"/>
          </a:solidFill>
          <a:ln>
            <a:noFill/>
          </a:ln>
          <a:effectLst/>
        </p:spPr>
        <p:txBody>
          <a:bodyPr lIns="68580" tIns="34290" rIns="68580" bIns="34290" anchor="ctr">
            <a:scene3d>
              <a:camera prst="orthographicFront"/>
              <a:lightRig rig="threePt" dir="t"/>
            </a:scene3d>
            <a:sp3d contourW="12700">
              <a:contourClr>
                <a:srgbClr val="FFFFFF"/>
              </a:contourClr>
            </a:sp3d>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1C666E"/>
              </a:solidFill>
              <a:effectLst/>
              <a:uLnTx/>
              <a:uFillTx/>
              <a:latin typeface="Calibri"/>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77"/>
                                        </p:tgtEl>
                                        <p:attrNameLst>
                                          <p:attrName>style.visibility</p:attrName>
                                        </p:attrNameLst>
                                      </p:cBhvr>
                                      <p:to>
                                        <p:strVal val="visible"/>
                                      </p:to>
                                    </p:set>
                                    <p:anim calcmode="lin" valueType="num">
                                      <p:cBhvr>
                                        <p:cTn id="12" dur="500" fill="hold"/>
                                        <p:tgtEl>
                                          <p:spTgt spid="77"/>
                                        </p:tgtEl>
                                        <p:attrNameLst>
                                          <p:attrName>ppt_w</p:attrName>
                                        </p:attrNameLst>
                                      </p:cBhvr>
                                      <p:tavLst>
                                        <p:tav tm="0">
                                          <p:val>
                                            <p:fltVal val="0"/>
                                          </p:val>
                                        </p:tav>
                                        <p:tav tm="100000">
                                          <p:val>
                                            <p:strVal val="#ppt_w"/>
                                          </p:val>
                                        </p:tav>
                                      </p:tavLst>
                                    </p:anim>
                                    <p:anim calcmode="lin" valueType="num">
                                      <p:cBhvr>
                                        <p:cTn id="13" dur="500" fill="hold"/>
                                        <p:tgtEl>
                                          <p:spTgt spid="77"/>
                                        </p:tgtEl>
                                        <p:attrNameLst>
                                          <p:attrName>ppt_h</p:attrName>
                                        </p:attrNameLst>
                                      </p:cBhvr>
                                      <p:tavLst>
                                        <p:tav tm="0">
                                          <p:val>
                                            <p:fltVal val="0"/>
                                          </p:val>
                                        </p:tav>
                                        <p:tav tm="100000">
                                          <p:val>
                                            <p:strVal val="#ppt_h"/>
                                          </p:val>
                                        </p:tav>
                                      </p:tavLst>
                                    </p:anim>
                                    <p:animEffect transition="in" filter="fade">
                                      <p:cBhvr>
                                        <p:cTn id="14" dur="500"/>
                                        <p:tgtEl>
                                          <p:spTgt spid="77"/>
                                        </p:tgtEl>
                                      </p:cBhvr>
                                    </p:animEffect>
                                  </p:childTnLst>
                                </p:cTn>
                              </p:par>
                              <p:par>
                                <p:cTn id="15" presetID="42" presetClass="entr" presetSubtype="0" fill="hold" grpId="0" nodeType="withEffect">
                                  <p:stCondLst>
                                    <p:cond delay="75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1000"/>
                                        <p:tgtEl>
                                          <p:spTgt spid="43"/>
                                        </p:tgtEl>
                                      </p:cBhvr>
                                    </p:animEffect>
                                    <p:anim calcmode="lin" valueType="num">
                                      <p:cBhvr>
                                        <p:cTn id="18" dur="1000" fill="hold"/>
                                        <p:tgtEl>
                                          <p:spTgt spid="43"/>
                                        </p:tgtEl>
                                        <p:attrNameLst>
                                          <p:attrName>ppt_x</p:attrName>
                                        </p:attrNameLst>
                                      </p:cBhvr>
                                      <p:tavLst>
                                        <p:tav tm="0">
                                          <p:val>
                                            <p:strVal val="#ppt_x"/>
                                          </p:val>
                                        </p:tav>
                                        <p:tav tm="100000">
                                          <p:val>
                                            <p:strVal val="#ppt_x"/>
                                          </p:val>
                                        </p:tav>
                                      </p:tavLst>
                                    </p:anim>
                                    <p:anim calcmode="lin" valueType="num">
                                      <p:cBhvr>
                                        <p:cTn id="19" dur="1000" fill="hold"/>
                                        <p:tgtEl>
                                          <p:spTgt spid="43"/>
                                        </p:tgtEl>
                                        <p:attrNameLst>
                                          <p:attrName>ppt_y</p:attrName>
                                        </p:attrNameLst>
                                      </p:cBhvr>
                                      <p:tavLst>
                                        <p:tav tm="0">
                                          <p:val>
                                            <p:strVal val="#ppt_y+.1"/>
                                          </p:val>
                                        </p:tav>
                                        <p:tav tm="100000">
                                          <p:val>
                                            <p:strVal val="#ppt_y"/>
                                          </p:val>
                                        </p:tav>
                                      </p:tavLst>
                                    </p:anim>
                                  </p:childTnLst>
                                </p:cTn>
                              </p:par>
                              <p:par>
                                <p:cTn id="20" presetID="53" presetClass="entr" presetSubtype="16" fill="hold" grpId="0" nodeType="withEffect">
                                  <p:stCondLst>
                                    <p:cond delay="1500"/>
                                  </p:stCondLst>
                                  <p:childTnLst>
                                    <p:set>
                                      <p:cBhvr>
                                        <p:cTn id="21" dur="1" fill="hold">
                                          <p:stCondLst>
                                            <p:cond delay="0"/>
                                          </p:stCondLst>
                                        </p:cTn>
                                        <p:tgtEl>
                                          <p:spTgt spid="44"/>
                                        </p:tgtEl>
                                        <p:attrNameLst>
                                          <p:attrName>style.visibility</p:attrName>
                                        </p:attrNameLst>
                                      </p:cBhvr>
                                      <p:to>
                                        <p:strVal val="visible"/>
                                      </p:to>
                                    </p:set>
                                    <p:anim calcmode="lin" valueType="num">
                                      <p:cBhvr>
                                        <p:cTn id="22" dur="500" fill="hold"/>
                                        <p:tgtEl>
                                          <p:spTgt spid="44"/>
                                        </p:tgtEl>
                                        <p:attrNameLst>
                                          <p:attrName>ppt_w</p:attrName>
                                        </p:attrNameLst>
                                      </p:cBhvr>
                                      <p:tavLst>
                                        <p:tav tm="0">
                                          <p:val>
                                            <p:fltVal val="0"/>
                                          </p:val>
                                        </p:tav>
                                        <p:tav tm="100000">
                                          <p:val>
                                            <p:strVal val="#ppt_w"/>
                                          </p:val>
                                        </p:tav>
                                      </p:tavLst>
                                    </p:anim>
                                    <p:anim calcmode="lin" valueType="num">
                                      <p:cBhvr>
                                        <p:cTn id="23" dur="500" fill="hold"/>
                                        <p:tgtEl>
                                          <p:spTgt spid="44"/>
                                        </p:tgtEl>
                                        <p:attrNameLst>
                                          <p:attrName>ppt_h</p:attrName>
                                        </p:attrNameLst>
                                      </p:cBhvr>
                                      <p:tavLst>
                                        <p:tav tm="0">
                                          <p:val>
                                            <p:fltVal val="0"/>
                                          </p:val>
                                        </p:tav>
                                        <p:tav tm="100000">
                                          <p:val>
                                            <p:strVal val="#ppt_h"/>
                                          </p:val>
                                        </p:tav>
                                      </p:tavLst>
                                    </p:anim>
                                    <p:animEffect transition="in" filter="fade">
                                      <p:cBhvr>
                                        <p:cTn id="24" dur="500"/>
                                        <p:tgtEl>
                                          <p:spTgt spid="44"/>
                                        </p:tgtEl>
                                      </p:cBhvr>
                                    </p:animEffect>
                                  </p:childTnLst>
                                </p:cTn>
                              </p:par>
                              <p:par>
                                <p:cTn id="25" presetID="42" presetClass="entr" presetSubtype="0" fill="hold" nodeType="withEffect">
                                  <p:stCondLst>
                                    <p:cond delay="200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1000"/>
                                        <p:tgtEl>
                                          <p:spTgt spid="46"/>
                                        </p:tgtEl>
                                      </p:cBhvr>
                                    </p:animEffect>
                                    <p:anim calcmode="lin" valueType="num">
                                      <p:cBhvr>
                                        <p:cTn id="28" dur="1000" fill="hold"/>
                                        <p:tgtEl>
                                          <p:spTgt spid="46"/>
                                        </p:tgtEl>
                                        <p:attrNameLst>
                                          <p:attrName>ppt_x</p:attrName>
                                        </p:attrNameLst>
                                      </p:cBhvr>
                                      <p:tavLst>
                                        <p:tav tm="0">
                                          <p:val>
                                            <p:strVal val="#ppt_x"/>
                                          </p:val>
                                        </p:tav>
                                        <p:tav tm="100000">
                                          <p:val>
                                            <p:strVal val="#ppt_x"/>
                                          </p:val>
                                        </p:tav>
                                      </p:tavLst>
                                    </p:anim>
                                    <p:anim calcmode="lin" valueType="num">
                                      <p:cBhvr>
                                        <p:cTn id="29" dur="1000" fill="hold"/>
                                        <p:tgtEl>
                                          <p:spTgt spid="4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000"/>
                                  </p:stCondLst>
                                  <p:childTnLst>
                                    <p:set>
                                      <p:cBhvr>
                                        <p:cTn id="31" dur="1" fill="hold">
                                          <p:stCondLst>
                                            <p:cond delay="0"/>
                                          </p:stCondLst>
                                        </p:cTn>
                                        <p:tgtEl>
                                          <p:spTgt spid="45"/>
                                        </p:tgtEl>
                                        <p:attrNameLst>
                                          <p:attrName>style.visibility</p:attrName>
                                        </p:attrNameLst>
                                      </p:cBhvr>
                                      <p:to>
                                        <p:strVal val="visible"/>
                                      </p:to>
                                    </p:set>
                                    <p:animEffect transition="in" filter="fade">
                                      <p:cBhvr>
                                        <p:cTn id="32" dur="1000"/>
                                        <p:tgtEl>
                                          <p:spTgt spid="45"/>
                                        </p:tgtEl>
                                      </p:cBhvr>
                                    </p:animEffect>
                                    <p:anim calcmode="lin" valueType="num">
                                      <p:cBhvr>
                                        <p:cTn id="33" dur="1000" fill="hold"/>
                                        <p:tgtEl>
                                          <p:spTgt spid="45"/>
                                        </p:tgtEl>
                                        <p:attrNameLst>
                                          <p:attrName>ppt_x</p:attrName>
                                        </p:attrNameLst>
                                      </p:cBhvr>
                                      <p:tavLst>
                                        <p:tav tm="0">
                                          <p:val>
                                            <p:strVal val="#ppt_x"/>
                                          </p:val>
                                        </p:tav>
                                        <p:tav tm="100000">
                                          <p:val>
                                            <p:strVal val="#ppt_x"/>
                                          </p:val>
                                        </p:tav>
                                      </p:tavLst>
                                    </p:anim>
                                    <p:anim calcmode="lin" valueType="num">
                                      <p:cBhvr>
                                        <p:cTn id="34" dur="1000" fill="hold"/>
                                        <p:tgtEl>
                                          <p:spTgt spid="45"/>
                                        </p:tgtEl>
                                        <p:attrNameLst>
                                          <p:attrName>ppt_y</p:attrName>
                                        </p:attrNameLst>
                                      </p:cBhvr>
                                      <p:tavLst>
                                        <p:tav tm="0">
                                          <p:val>
                                            <p:strVal val="#ppt_y+.1"/>
                                          </p:val>
                                        </p:tav>
                                        <p:tav tm="100000">
                                          <p:val>
                                            <p:strVal val="#ppt_y"/>
                                          </p:val>
                                        </p:tav>
                                      </p:tavLst>
                                    </p:anim>
                                  </p:childTnLst>
                                </p:cTn>
                              </p:par>
                            </p:childTnLst>
                          </p:cTn>
                        </p:par>
                        <p:par>
                          <p:cTn id="35" fill="hold">
                            <p:stCondLst>
                              <p:cond delay="3500"/>
                            </p:stCondLst>
                            <p:childTnLst>
                              <p:par>
                                <p:cTn id="36" presetID="10" presetClass="entr" presetSubtype="0" fill="hold" grpId="1" nodeType="afterEffect">
                                  <p:stCondLst>
                                    <p:cond delay="0"/>
                                  </p:stCondLst>
                                  <p:childTnLst>
                                    <p:set>
                                      <p:cBhvr>
                                        <p:cTn id="37" dur="1" fill="hold">
                                          <p:stCondLst>
                                            <p:cond delay="0"/>
                                          </p:stCondLst>
                                        </p:cTn>
                                        <p:tgtEl>
                                          <p:spTgt spid="47"/>
                                        </p:tgtEl>
                                        <p:attrNameLst>
                                          <p:attrName>style.visibility</p:attrName>
                                        </p:attrNameLst>
                                      </p:cBhvr>
                                      <p:to>
                                        <p:strVal val="visible"/>
                                      </p:to>
                                    </p:set>
                                    <p:animEffect transition="in" filter="fade">
                                      <p:cBhvr>
                                        <p:cTn id="38" dur="500"/>
                                        <p:tgtEl>
                                          <p:spTgt spid="47"/>
                                        </p:tgtEl>
                                      </p:cBhvr>
                                    </p:animEffect>
                                  </p:childTnLst>
                                </p:cTn>
                              </p:par>
                              <p:par>
                                <p:cTn id="39" presetID="10" presetClass="entr" presetSubtype="0" fill="hold" grpId="1" nodeType="with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fade">
                                      <p:cBhvr>
                                        <p:cTn id="41" dur="500"/>
                                        <p:tgtEl>
                                          <p:spTgt spid="48"/>
                                        </p:tgtEl>
                                      </p:cBhvr>
                                    </p:animEffect>
                                  </p:childTnLst>
                                </p:cTn>
                              </p:par>
                              <p:par>
                                <p:cTn id="42" presetID="10" presetClass="entr" presetSubtype="0" fill="hold" grpId="1" nodeType="withEffect">
                                  <p:stCondLst>
                                    <p:cond delay="0"/>
                                  </p:stCondLst>
                                  <p:childTnLst>
                                    <p:set>
                                      <p:cBhvr>
                                        <p:cTn id="43" dur="1" fill="hold">
                                          <p:stCondLst>
                                            <p:cond delay="0"/>
                                          </p:stCondLst>
                                        </p:cTn>
                                        <p:tgtEl>
                                          <p:spTgt spid="49"/>
                                        </p:tgtEl>
                                        <p:attrNameLst>
                                          <p:attrName>style.visibility</p:attrName>
                                        </p:attrNameLst>
                                      </p:cBhvr>
                                      <p:to>
                                        <p:strVal val="visible"/>
                                      </p:to>
                                    </p:set>
                                    <p:animEffect transition="in" filter="fade">
                                      <p:cBhvr>
                                        <p:cTn id="44" dur="500"/>
                                        <p:tgtEl>
                                          <p:spTgt spid="49"/>
                                        </p:tgtEl>
                                      </p:cBhvr>
                                    </p:animEffect>
                                  </p:childTnLst>
                                </p:cTn>
                              </p:par>
                              <p:par>
                                <p:cTn id="45" presetID="10" presetClass="entr" presetSubtype="0" fill="hold" grpId="1" nodeType="with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fade">
                                      <p:cBhvr>
                                        <p:cTn id="47" dur="500"/>
                                        <p:tgtEl>
                                          <p:spTgt spid="50"/>
                                        </p:tgtEl>
                                      </p:cBhvr>
                                    </p:animEffect>
                                  </p:childTnLst>
                                </p:cTn>
                              </p:par>
                              <p:par>
                                <p:cTn id="48" presetID="10" presetClass="entr" presetSubtype="0" fill="hold" grpId="1" nodeType="withEffect">
                                  <p:stCondLst>
                                    <p:cond delay="0"/>
                                  </p:stCondLst>
                                  <p:childTnLst>
                                    <p:set>
                                      <p:cBhvr>
                                        <p:cTn id="49" dur="1" fill="hold">
                                          <p:stCondLst>
                                            <p:cond delay="0"/>
                                          </p:stCondLst>
                                        </p:cTn>
                                        <p:tgtEl>
                                          <p:spTgt spid="51"/>
                                        </p:tgtEl>
                                        <p:attrNameLst>
                                          <p:attrName>style.visibility</p:attrName>
                                        </p:attrNameLst>
                                      </p:cBhvr>
                                      <p:to>
                                        <p:strVal val="visible"/>
                                      </p:to>
                                    </p:set>
                                    <p:animEffect transition="in" filter="fade">
                                      <p:cBhvr>
                                        <p:cTn id="50" dur="500"/>
                                        <p:tgtEl>
                                          <p:spTgt spid="51"/>
                                        </p:tgtEl>
                                      </p:cBhvr>
                                    </p:animEffect>
                                  </p:childTnLst>
                                </p:cTn>
                              </p:par>
                              <p:par>
                                <p:cTn id="51" presetID="10" presetClass="entr" presetSubtype="0" fill="hold" grpId="1" nodeType="withEffect">
                                  <p:stCondLst>
                                    <p:cond delay="0"/>
                                  </p:stCondLst>
                                  <p:childTnLst>
                                    <p:set>
                                      <p:cBhvr>
                                        <p:cTn id="52" dur="1" fill="hold">
                                          <p:stCondLst>
                                            <p:cond delay="0"/>
                                          </p:stCondLst>
                                        </p:cTn>
                                        <p:tgtEl>
                                          <p:spTgt spid="52"/>
                                        </p:tgtEl>
                                        <p:attrNameLst>
                                          <p:attrName>style.visibility</p:attrName>
                                        </p:attrNameLst>
                                      </p:cBhvr>
                                      <p:to>
                                        <p:strVal val="visible"/>
                                      </p:to>
                                    </p:set>
                                    <p:animEffect transition="in" filter="fade">
                                      <p:cBhvr>
                                        <p:cTn id="53" dur="500"/>
                                        <p:tgtEl>
                                          <p:spTgt spid="52"/>
                                        </p:tgtEl>
                                      </p:cBhvr>
                                    </p:animEffect>
                                  </p:childTnLst>
                                </p:cTn>
                              </p:par>
                              <p:par>
                                <p:cTn id="54" presetID="10" presetClass="entr" presetSubtype="0" fill="hold" grpId="1" nodeType="withEffect">
                                  <p:stCondLst>
                                    <p:cond delay="0"/>
                                  </p:stCondLst>
                                  <p:childTnLst>
                                    <p:set>
                                      <p:cBhvr>
                                        <p:cTn id="55" dur="1" fill="hold">
                                          <p:stCondLst>
                                            <p:cond delay="0"/>
                                          </p:stCondLst>
                                        </p:cTn>
                                        <p:tgtEl>
                                          <p:spTgt spid="53"/>
                                        </p:tgtEl>
                                        <p:attrNameLst>
                                          <p:attrName>style.visibility</p:attrName>
                                        </p:attrNameLst>
                                      </p:cBhvr>
                                      <p:to>
                                        <p:strVal val="visible"/>
                                      </p:to>
                                    </p:set>
                                    <p:animEffect transition="in" filter="fade">
                                      <p:cBhvr>
                                        <p:cTn id="56" dur="500"/>
                                        <p:tgtEl>
                                          <p:spTgt spid="53"/>
                                        </p:tgtEl>
                                      </p:cBhvr>
                                    </p:animEffect>
                                  </p:childTnLst>
                                </p:cTn>
                              </p:par>
                              <p:par>
                                <p:cTn id="57" presetID="10" presetClass="entr" presetSubtype="0" fill="hold" grpId="1"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500"/>
                                        <p:tgtEl>
                                          <p:spTgt spid="54"/>
                                        </p:tgtEl>
                                      </p:cBhvr>
                                    </p:animEffect>
                                  </p:childTnLst>
                                </p:cTn>
                              </p:par>
                              <p:par>
                                <p:cTn id="60" presetID="10" presetClass="entr" presetSubtype="0" fill="hold" grpId="1" nodeType="withEffect">
                                  <p:stCondLst>
                                    <p:cond delay="0"/>
                                  </p:stCondLst>
                                  <p:childTnLst>
                                    <p:set>
                                      <p:cBhvr>
                                        <p:cTn id="61" dur="1" fill="hold">
                                          <p:stCondLst>
                                            <p:cond delay="0"/>
                                          </p:stCondLst>
                                        </p:cTn>
                                        <p:tgtEl>
                                          <p:spTgt spid="55"/>
                                        </p:tgtEl>
                                        <p:attrNameLst>
                                          <p:attrName>style.visibility</p:attrName>
                                        </p:attrNameLst>
                                      </p:cBhvr>
                                      <p:to>
                                        <p:strVal val="visible"/>
                                      </p:to>
                                    </p:set>
                                    <p:animEffect transition="in" filter="fade">
                                      <p:cBhvr>
                                        <p:cTn id="62" dur="500"/>
                                        <p:tgtEl>
                                          <p:spTgt spid="55"/>
                                        </p:tgtEl>
                                      </p:cBhvr>
                                    </p:animEffect>
                                  </p:childTnLst>
                                </p:cTn>
                              </p:par>
                              <p:par>
                                <p:cTn id="63" presetID="10" presetClass="entr" presetSubtype="0" fill="hold" grpId="1" nodeType="withEffect">
                                  <p:stCondLst>
                                    <p:cond delay="0"/>
                                  </p:stCondLst>
                                  <p:childTnLst>
                                    <p:set>
                                      <p:cBhvr>
                                        <p:cTn id="64" dur="1" fill="hold">
                                          <p:stCondLst>
                                            <p:cond delay="0"/>
                                          </p:stCondLst>
                                        </p:cTn>
                                        <p:tgtEl>
                                          <p:spTgt spid="56"/>
                                        </p:tgtEl>
                                        <p:attrNameLst>
                                          <p:attrName>style.visibility</p:attrName>
                                        </p:attrNameLst>
                                      </p:cBhvr>
                                      <p:to>
                                        <p:strVal val="visible"/>
                                      </p:to>
                                    </p:set>
                                    <p:animEffect transition="in" filter="fade">
                                      <p:cBhvr>
                                        <p:cTn id="65" dur="500"/>
                                        <p:tgtEl>
                                          <p:spTgt spid="56"/>
                                        </p:tgtEl>
                                      </p:cBhvr>
                                    </p:animEffect>
                                  </p:childTnLst>
                                </p:cTn>
                              </p:par>
                            </p:childTnLst>
                          </p:cTn>
                        </p:par>
                        <p:par>
                          <p:cTn id="66" fill="hold">
                            <p:stCondLst>
                              <p:cond delay="4000"/>
                            </p:stCondLst>
                            <p:childTnLst>
                              <p:par>
                                <p:cTn id="67"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8" dur="2000" fill="hold"/>
                                        <p:tgtEl>
                                          <p:spTgt spid="47"/>
                                        </p:tgtEl>
                                        <p:attrNameLst>
                                          <p:attrName>ppt_x</p:attrName>
                                          <p:attrName>ppt_y</p:attrName>
                                        </p:attrNameLst>
                                      </p:cBhvr>
                                      <p:rCtr x="17" y="18981"/>
                                    </p:animMotion>
                                  </p:childTnLst>
                                </p:cTn>
                              </p:par>
                              <p:par>
                                <p:cTn id="69"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0" dur="2000" fill="hold"/>
                                        <p:tgtEl>
                                          <p:spTgt spid="48"/>
                                        </p:tgtEl>
                                        <p:attrNameLst>
                                          <p:attrName>ppt_x</p:attrName>
                                          <p:attrName>ppt_y</p:attrName>
                                        </p:attrNameLst>
                                      </p:cBhvr>
                                      <p:rCtr x="17" y="18981"/>
                                    </p:animMotion>
                                  </p:childTnLst>
                                </p:cTn>
                              </p:par>
                              <p:par>
                                <p:cTn id="71"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2" dur="2000" fill="hold"/>
                                        <p:tgtEl>
                                          <p:spTgt spid="49"/>
                                        </p:tgtEl>
                                        <p:attrNameLst>
                                          <p:attrName>ppt_x</p:attrName>
                                          <p:attrName>ppt_y</p:attrName>
                                        </p:attrNameLst>
                                      </p:cBhvr>
                                      <p:rCtr x="17" y="18981"/>
                                    </p:animMotion>
                                  </p:childTnLst>
                                </p:cTn>
                              </p:par>
                              <p:par>
                                <p:cTn id="73"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4" dur="2000" fill="hold"/>
                                        <p:tgtEl>
                                          <p:spTgt spid="50"/>
                                        </p:tgtEl>
                                        <p:attrNameLst>
                                          <p:attrName>ppt_x</p:attrName>
                                          <p:attrName>ppt_y</p:attrName>
                                        </p:attrNameLst>
                                      </p:cBhvr>
                                      <p:rCtr x="17" y="18981"/>
                                    </p:animMotion>
                                  </p:childTnLst>
                                </p:cTn>
                              </p:par>
                              <p:par>
                                <p:cTn id="75"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6" dur="2000" fill="hold"/>
                                        <p:tgtEl>
                                          <p:spTgt spid="51"/>
                                        </p:tgtEl>
                                        <p:attrNameLst>
                                          <p:attrName>ppt_x</p:attrName>
                                          <p:attrName>ppt_y</p:attrName>
                                        </p:attrNameLst>
                                      </p:cBhvr>
                                      <p:rCtr x="17" y="18981"/>
                                    </p:animMotion>
                                  </p:childTnLst>
                                </p:cTn>
                              </p:par>
                              <p:par>
                                <p:cTn id="77"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8" dur="2000" fill="hold"/>
                                        <p:tgtEl>
                                          <p:spTgt spid="52"/>
                                        </p:tgtEl>
                                        <p:attrNameLst>
                                          <p:attrName>ppt_x</p:attrName>
                                          <p:attrName>ppt_y</p:attrName>
                                        </p:attrNameLst>
                                      </p:cBhvr>
                                      <p:rCtr x="17" y="18981"/>
                                    </p:animMotion>
                                  </p:childTnLst>
                                </p:cTn>
                              </p:par>
                              <p:par>
                                <p:cTn id="79"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0" dur="2000" fill="hold"/>
                                        <p:tgtEl>
                                          <p:spTgt spid="53"/>
                                        </p:tgtEl>
                                        <p:attrNameLst>
                                          <p:attrName>ppt_x</p:attrName>
                                          <p:attrName>ppt_y</p:attrName>
                                        </p:attrNameLst>
                                      </p:cBhvr>
                                      <p:rCtr x="17" y="18981"/>
                                    </p:animMotion>
                                  </p:childTnLst>
                                </p:cTn>
                              </p:par>
                              <p:par>
                                <p:cTn id="81"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2" dur="2000" fill="hold"/>
                                        <p:tgtEl>
                                          <p:spTgt spid="54"/>
                                        </p:tgtEl>
                                        <p:attrNameLst>
                                          <p:attrName>ppt_x</p:attrName>
                                          <p:attrName>ppt_y</p:attrName>
                                        </p:attrNameLst>
                                      </p:cBhvr>
                                      <p:rCtr x="17" y="18981"/>
                                    </p:animMotion>
                                  </p:childTnLst>
                                </p:cTn>
                              </p:par>
                              <p:par>
                                <p:cTn id="83"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4" dur="2000" fill="hold"/>
                                        <p:tgtEl>
                                          <p:spTgt spid="55"/>
                                        </p:tgtEl>
                                        <p:attrNameLst>
                                          <p:attrName>ppt_x</p:attrName>
                                          <p:attrName>ppt_y</p:attrName>
                                        </p:attrNameLst>
                                      </p:cBhvr>
                                      <p:rCtr x="17" y="18981"/>
                                    </p:animMotion>
                                  </p:childTnLst>
                                </p:cTn>
                              </p:par>
                              <p:par>
                                <p:cTn id="85"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6" dur="2000" fill="hold"/>
                                        <p:tgtEl>
                                          <p:spTgt spid="56"/>
                                        </p:tgtEl>
                                        <p:attrNameLst>
                                          <p:attrName>ppt_x</p:attrName>
                                          <p:attrName>ppt_y</p:attrName>
                                        </p:attrNameLst>
                                      </p:cBhvr>
                                      <p:rCtr x="17" y="18981"/>
                                    </p:animMotion>
                                  </p:childTnLst>
                                </p:cTn>
                              </p:par>
                              <p:par>
                                <p:cTn id="87" presetID="10" presetClass="exit" presetSubtype="0" fill="hold" grpId="2" nodeType="withEffect">
                                  <p:stCondLst>
                                    <p:cond delay="6700"/>
                                  </p:stCondLst>
                                  <p:childTnLst>
                                    <p:animEffect transition="out" filter="fade">
                                      <p:cBhvr>
                                        <p:cTn id="88" dur="600"/>
                                        <p:tgtEl>
                                          <p:spTgt spid="47"/>
                                        </p:tgtEl>
                                      </p:cBhvr>
                                    </p:animEffect>
                                    <p:set>
                                      <p:cBhvr>
                                        <p:cTn id="89" dur="1" fill="hold">
                                          <p:stCondLst>
                                            <p:cond delay="599"/>
                                          </p:stCondLst>
                                        </p:cTn>
                                        <p:tgtEl>
                                          <p:spTgt spid="47"/>
                                        </p:tgtEl>
                                        <p:attrNameLst>
                                          <p:attrName>style.visibility</p:attrName>
                                        </p:attrNameLst>
                                      </p:cBhvr>
                                      <p:to>
                                        <p:strVal val="hidden"/>
                                      </p:to>
                                    </p:set>
                                  </p:childTnLst>
                                </p:cTn>
                              </p:par>
                              <p:par>
                                <p:cTn id="90" presetID="10" presetClass="exit" presetSubtype="0" fill="hold" grpId="2" nodeType="withEffect">
                                  <p:stCondLst>
                                    <p:cond delay="6700"/>
                                  </p:stCondLst>
                                  <p:childTnLst>
                                    <p:animEffect transition="out" filter="fade">
                                      <p:cBhvr>
                                        <p:cTn id="91" dur="500"/>
                                        <p:tgtEl>
                                          <p:spTgt spid="48"/>
                                        </p:tgtEl>
                                      </p:cBhvr>
                                    </p:animEffect>
                                    <p:set>
                                      <p:cBhvr>
                                        <p:cTn id="92" dur="1" fill="hold">
                                          <p:stCondLst>
                                            <p:cond delay="499"/>
                                          </p:stCondLst>
                                        </p:cTn>
                                        <p:tgtEl>
                                          <p:spTgt spid="48"/>
                                        </p:tgtEl>
                                        <p:attrNameLst>
                                          <p:attrName>style.visibility</p:attrName>
                                        </p:attrNameLst>
                                      </p:cBhvr>
                                      <p:to>
                                        <p:strVal val="hidden"/>
                                      </p:to>
                                    </p:set>
                                  </p:childTnLst>
                                </p:cTn>
                              </p:par>
                              <p:par>
                                <p:cTn id="93" presetID="10" presetClass="exit" presetSubtype="0" fill="hold" grpId="2" nodeType="withEffect">
                                  <p:stCondLst>
                                    <p:cond delay="6700"/>
                                  </p:stCondLst>
                                  <p:childTnLst>
                                    <p:animEffect transition="out" filter="fade">
                                      <p:cBhvr>
                                        <p:cTn id="94" dur="500"/>
                                        <p:tgtEl>
                                          <p:spTgt spid="49"/>
                                        </p:tgtEl>
                                      </p:cBhvr>
                                    </p:animEffect>
                                    <p:set>
                                      <p:cBhvr>
                                        <p:cTn id="95" dur="1" fill="hold">
                                          <p:stCondLst>
                                            <p:cond delay="499"/>
                                          </p:stCondLst>
                                        </p:cTn>
                                        <p:tgtEl>
                                          <p:spTgt spid="49"/>
                                        </p:tgtEl>
                                        <p:attrNameLst>
                                          <p:attrName>style.visibility</p:attrName>
                                        </p:attrNameLst>
                                      </p:cBhvr>
                                      <p:to>
                                        <p:strVal val="hidden"/>
                                      </p:to>
                                    </p:set>
                                  </p:childTnLst>
                                </p:cTn>
                              </p:par>
                              <p:par>
                                <p:cTn id="96" presetID="10" presetClass="exit" presetSubtype="0" fill="hold" grpId="2" nodeType="withEffect">
                                  <p:stCondLst>
                                    <p:cond delay="6700"/>
                                  </p:stCondLst>
                                  <p:childTnLst>
                                    <p:animEffect transition="out" filter="fade">
                                      <p:cBhvr>
                                        <p:cTn id="97" dur="500"/>
                                        <p:tgtEl>
                                          <p:spTgt spid="50"/>
                                        </p:tgtEl>
                                      </p:cBhvr>
                                    </p:animEffect>
                                    <p:set>
                                      <p:cBhvr>
                                        <p:cTn id="98" dur="1" fill="hold">
                                          <p:stCondLst>
                                            <p:cond delay="499"/>
                                          </p:stCondLst>
                                        </p:cTn>
                                        <p:tgtEl>
                                          <p:spTgt spid="50"/>
                                        </p:tgtEl>
                                        <p:attrNameLst>
                                          <p:attrName>style.visibility</p:attrName>
                                        </p:attrNameLst>
                                      </p:cBhvr>
                                      <p:to>
                                        <p:strVal val="hidden"/>
                                      </p:to>
                                    </p:set>
                                  </p:childTnLst>
                                </p:cTn>
                              </p:par>
                              <p:par>
                                <p:cTn id="99" presetID="10" presetClass="exit" presetSubtype="0" fill="hold" grpId="2" nodeType="withEffect">
                                  <p:stCondLst>
                                    <p:cond delay="6700"/>
                                  </p:stCondLst>
                                  <p:childTnLst>
                                    <p:animEffect transition="out" filter="fade">
                                      <p:cBhvr>
                                        <p:cTn id="100" dur="500"/>
                                        <p:tgtEl>
                                          <p:spTgt spid="51"/>
                                        </p:tgtEl>
                                      </p:cBhvr>
                                    </p:animEffect>
                                    <p:set>
                                      <p:cBhvr>
                                        <p:cTn id="101" dur="1" fill="hold">
                                          <p:stCondLst>
                                            <p:cond delay="499"/>
                                          </p:stCondLst>
                                        </p:cTn>
                                        <p:tgtEl>
                                          <p:spTgt spid="51"/>
                                        </p:tgtEl>
                                        <p:attrNameLst>
                                          <p:attrName>style.visibility</p:attrName>
                                        </p:attrNameLst>
                                      </p:cBhvr>
                                      <p:to>
                                        <p:strVal val="hidden"/>
                                      </p:to>
                                    </p:set>
                                  </p:childTnLst>
                                </p:cTn>
                              </p:par>
                              <p:par>
                                <p:cTn id="102" presetID="10" presetClass="exit" presetSubtype="0" fill="hold" grpId="2" nodeType="withEffect">
                                  <p:stCondLst>
                                    <p:cond delay="6700"/>
                                  </p:stCondLst>
                                  <p:childTnLst>
                                    <p:animEffect transition="out" filter="fade">
                                      <p:cBhvr>
                                        <p:cTn id="103" dur="500"/>
                                        <p:tgtEl>
                                          <p:spTgt spid="52"/>
                                        </p:tgtEl>
                                      </p:cBhvr>
                                    </p:animEffect>
                                    <p:set>
                                      <p:cBhvr>
                                        <p:cTn id="104" dur="1" fill="hold">
                                          <p:stCondLst>
                                            <p:cond delay="499"/>
                                          </p:stCondLst>
                                        </p:cTn>
                                        <p:tgtEl>
                                          <p:spTgt spid="52"/>
                                        </p:tgtEl>
                                        <p:attrNameLst>
                                          <p:attrName>style.visibility</p:attrName>
                                        </p:attrNameLst>
                                      </p:cBhvr>
                                      <p:to>
                                        <p:strVal val="hidden"/>
                                      </p:to>
                                    </p:set>
                                  </p:childTnLst>
                                </p:cTn>
                              </p:par>
                              <p:par>
                                <p:cTn id="105" presetID="10" presetClass="exit" presetSubtype="0" fill="hold" grpId="2" nodeType="withEffect">
                                  <p:stCondLst>
                                    <p:cond delay="6700"/>
                                  </p:stCondLst>
                                  <p:childTnLst>
                                    <p:animEffect transition="out" filter="fade">
                                      <p:cBhvr>
                                        <p:cTn id="106" dur="500"/>
                                        <p:tgtEl>
                                          <p:spTgt spid="53"/>
                                        </p:tgtEl>
                                      </p:cBhvr>
                                    </p:animEffect>
                                    <p:set>
                                      <p:cBhvr>
                                        <p:cTn id="107" dur="1" fill="hold">
                                          <p:stCondLst>
                                            <p:cond delay="499"/>
                                          </p:stCondLst>
                                        </p:cTn>
                                        <p:tgtEl>
                                          <p:spTgt spid="53"/>
                                        </p:tgtEl>
                                        <p:attrNameLst>
                                          <p:attrName>style.visibility</p:attrName>
                                        </p:attrNameLst>
                                      </p:cBhvr>
                                      <p:to>
                                        <p:strVal val="hidden"/>
                                      </p:to>
                                    </p:set>
                                  </p:childTnLst>
                                </p:cTn>
                              </p:par>
                              <p:par>
                                <p:cTn id="108" presetID="10" presetClass="exit" presetSubtype="0" fill="hold" grpId="2" nodeType="withEffect">
                                  <p:stCondLst>
                                    <p:cond delay="6700"/>
                                  </p:stCondLst>
                                  <p:childTnLst>
                                    <p:animEffect transition="out" filter="fade">
                                      <p:cBhvr>
                                        <p:cTn id="109" dur="500"/>
                                        <p:tgtEl>
                                          <p:spTgt spid="54"/>
                                        </p:tgtEl>
                                      </p:cBhvr>
                                    </p:animEffect>
                                    <p:set>
                                      <p:cBhvr>
                                        <p:cTn id="110" dur="1" fill="hold">
                                          <p:stCondLst>
                                            <p:cond delay="499"/>
                                          </p:stCondLst>
                                        </p:cTn>
                                        <p:tgtEl>
                                          <p:spTgt spid="54"/>
                                        </p:tgtEl>
                                        <p:attrNameLst>
                                          <p:attrName>style.visibility</p:attrName>
                                        </p:attrNameLst>
                                      </p:cBhvr>
                                      <p:to>
                                        <p:strVal val="hidden"/>
                                      </p:to>
                                    </p:set>
                                  </p:childTnLst>
                                </p:cTn>
                              </p:par>
                              <p:par>
                                <p:cTn id="111" presetID="10" presetClass="exit" presetSubtype="0" fill="hold" grpId="2" nodeType="withEffect">
                                  <p:stCondLst>
                                    <p:cond delay="6700"/>
                                  </p:stCondLst>
                                  <p:childTnLst>
                                    <p:animEffect transition="out" filter="fade">
                                      <p:cBhvr>
                                        <p:cTn id="112" dur="500"/>
                                        <p:tgtEl>
                                          <p:spTgt spid="55"/>
                                        </p:tgtEl>
                                      </p:cBhvr>
                                    </p:animEffect>
                                    <p:set>
                                      <p:cBhvr>
                                        <p:cTn id="113" dur="1" fill="hold">
                                          <p:stCondLst>
                                            <p:cond delay="499"/>
                                          </p:stCondLst>
                                        </p:cTn>
                                        <p:tgtEl>
                                          <p:spTgt spid="55"/>
                                        </p:tgtEl>
                                        <p:attrNameLst>
                                          <p:attrName>style.visibility</p:attrName>
                                        </p:attrNameLst>
                                      </p:cBhvr>
                                      <p:to>
                                        <p:strVal val="hidden"/>
                                      </p:to>
                                    </p:set>
                                  </p:childTnLst>
                                </p:cTn>
                              </p:par>
                              <p:par>
                                <p:cTn id="114" presetID="10" presetClass="exit" presetSubtype="0" fill="hold" grpId="2" nodeType="withEffect">
                                  <p:stCondLst>
                                    <p:cond delay="6700"/>
                                  </p:stCondLst>
                                  <p:childTnLst>
                                    <p:animEffect transition="out" filter="fade">
                                      <p:cBhvr>
                                        <p:cTn id="115" dur="500"/>
                                        <p:tgtEl>
                                          <p:spTgt spid="56"/>
                                        </p:tgtEl>
                                      </p:cBhvr>
                                    </p:animEffect>
                                    <p:set>
                                      <p:cBhvr>
                                        <p:cTn id="116" dur="1" fill="hold">
                                          <p:stCondLst>
                                            <p:cond delay="499"/>
                                          </p:stCondLst>
                                        </p:cTn>
                                        <p:tgtEl>
                                          <p:spTgt spid="56"/>
                                        </p:tgtEl>
                                        <p:attrNameLst>
                                          <p:attrName>style.visibility</p:attrName>
                                        </p:attrNameLst>
                                      </p:cBhvr>
                                      <p:to>
                                        <p:strVal val="hidden"/>
                                      </p:to>
                                    </p:set>
                                  </p:childTnLst>
                                </p:cTn>
                              </p:par>
                              <p:par>
                                <p:cTn id="117" presetID="10" presetClass="entr" presetSubtype="0" fill="hold" grpId="0" nodeType="withEffect">
                                  <p:stCondLst>
                                    <p:cond delay="0"/>
                                  </p:stCondLst>
                                  <p:childTnLst>
                                    <p:set>
                                      <p:cBhvr>
                                        <p:cTn id="118" dur="1" fill="hold">
                                          <p:stCondLst>
                                            <p:cond delay="0"/>
                                          </p:stCondLst>
                                        </p:cTn>
                                        <p:tgtEl>
                                          <p:spTgt spid="60"/>
                                        </p:tgtEl>
                                        <p:attrNameLst>
                                          <p:attrName>style.visibility</p:attrName>
                                        </p:attrNameLst>
                                      </p:cBhvr>
                                      <p:to>
                                        <p:strVal val="visible"/>
                                      </p:to>
                                    </p:set>
                                    <p:animEffect transition="in" filter="fade">
                                      <p:cBhvr>
                                        <p:cTn id="119" dur="500"/>
                                        <p:tgtEl>
                                          <p:spTgt spid="60"/>
                                        </p:tgtEl>
                                      </p:cBhvr>
                                    </p:animEffect>
                                  </p:childTnLst>
                                </p:cTn>
                              </p:par>
                              <p:par>
                                <p:cTn id="120" presetID="10" presetClass="entr" presetSubtype="0" fill="hold" grpId="0" nodeType="withEffect">
                                  <p:stCondLst>
                                    <p:cond delay="100"/>
                                  </p:stCondLst>
                                  <p:childTnLst>
                                    <p:set>
                                      <p:cBhvr>
                                        <p:cTn id="121" dur="1" fill="hold">
                                          <p:stCondLst>
                                            <p:cond delay="0"/>
                                          </p:stCondLst>
                                        </p:cTn>
                                        <p:tgtEl>
                                          <p:spTgt spid="62"/>
                                        </p:tgtEl>
                                        <p:attrNameLst>
                                          <p:attrName>style.visibility</p:attrName>
                                        </p:attrNameLst>
                                      </p:cBhvr>
                                      <p:to>
                                        <p:strVal val="visible"/>
                                      </p:to>
                                    </p:set>
                                    <p:animEffect transition="in" filter="fade">
                                      <p:cBhvr>
                                        <p:cTn id="122" dur="500"/>
                                        <p:tgtEl>
                                          <p:spTgt spid="62"/>
                                        </p:tgtEl>
                                      </p:cBhvr>
                                    </p:animEffect>
                                  </p:childTnLst>
                                </p:cTn>
                              </p:par>
                              <p:par>
                                <p:cTn id="123" presetID="10" presetClass="entr" presetSubtype="0" fill="hold" grpId="0" nodeType="withEffect">
                                  <p:stCondLst>
                                    <p:cond delay="200"/>
                                  </p:stCondLst>
                                  <p:childTnLst>
                                    <p:set>
                                      <p:cBhvr>
                                        <p:cTn id="124" dur="1" fill="hold">
                                          <p:stCondLst>
                                            <p:cond delay="0"/>
                                          </p:stCondLst>
                                        </p:cTn>
                                        <p:tgtEl>
                                          <p:spTgt spid="61"/>
                                        </p:tgtEl>
                                        <p:attrNameLst>
                                          <p:attrName>style.visibility</p:attrName>
                                        </p:attrNameLst>
                                      </p:cBhvr>
                                      <p:to>
                                        <p:strVal val="visible"/>
                                      </p:to>
                                    </p:set>
                                    <p:animEffect transition="in" filter="fade">
                                      <p:cBhvr>
                                        <p:cTn id="125" dur="500"/>
                                        <p:tgtEl>
                                          <p:spTgt spid="61"/>
                                        </p:tgtEl>
                                      </p:cBhvr>
                                    </p:animEffect>
                                  </p:childTnLst>
                                </p:cTn>
                              </p:par>
                              <p:par>
                                <p:cTn id="126" presetID="10" presetClass="entr" presetSubtype="0" fill="hold" grpId="0" nodeType="withEffect">
                                  <p:stCondLst>
                                    <p:cond delay="300"/>
                                  </p:stCondLst>
                                  <p:childTnLst>
                                    <p:set>
                                      <p:cBhvr>
                                        <p:cTn id="127" dur="1" fill="hold">
                                          <p:stCondLst>
                                            <p:cond delay="0"/>
                                          </p:stCondLst>
                                        </p:cTn>
                                        <p:tgtEl>
                                          <p:spTgt spid="58"/>
                                        </p:tgtEl>
                                        <p:attrNameLst>
                                          <p:attrName>style.visibility</p:attrName>
                                        </p:attrNameLst>
                                      </p:cBhvr>
                                      <p:to>
                                        <p:strVal val="visible"/>
                                      </p:to>
                                    </p:set>
                                    <p:animEffect transition="in" filter="fade">
                                      <p:cBhvr>
                                        <p:cTn id="128" dur="500"/>
                                        <p:tgtEl>
                                          <p:spTgt spid="58"/>
                                        </p:tgtEl>
                                      </p:cBhvr>
                                    </p:animEffect>
                                  </p:childTnLst>
                                </p:cTn>
                              </p:par>
                              <p:par>
                                <p:cTn id="129" presetID="10" presetClass="entr" presetSubtype="0" fill="hold" grpId="0" nodeType="withEffect">
                                  <p:stCondLst>
                                    <p:cond delay="300"/>
                                  </p:stCondLst>
                                  <p:childTnLst>
                                    <p:set>
                                      <p:cBhvr>
                                        <p:cTn id="130" dur="1" fill="hold">
                                          <p:stCondLst>
                                            <p:cond delay="0"/>
                                          </p:stCondLst>
                                        </p:cTn>
                                        <p:tgtEl>
                                          <p:spTgt spid="59"/>
                                        </p:tgtEl>
                                        <p:attrNameLst>
                                          <p:attrName>style.visibility</p:attrName>
                                        </p:attrNameLst>
                                      </p:cBhvr>
                                      <p:to>
                                        <p:strVal val="visible"/>
                                      </p:to>
                                    </p:set>
                                    <p:animEffect transition="in" filter="fade">
                                      <p:cBhvr>
                                        <p:cTn id="131" dur="500"/>
                                        <p:tgtEl>
                                          <p:spTgt spid="59"/>
                                        </p:tgtEl>
                                      </p:cBhvr>
                                    </p:animEffect>
                                  </p:childTnLst>
                                </p:cTn>
                              </p:par>
                              <p:par>
                                <p:cTn id="132" presetID="10" presetClass="entr" presetSubtype="0" fill="hold" grpId="0" nodeType="withEffect">
                                  <p:stCondLst>
                                    <p:cond delay="400"/>
                                  </p:stCondLst>
                                  <p:childTnLst>
                                    <p:set>
                                      <p:cBhvr>
                                        <p:cTn id="133" dur="1" fill="hold">
                                          <p:stCondLst>
                                            <p:cond delay="0"/>
                                          </p:stCondLst>
                                        </p:cTn>
                                        <p:tgtEl>
                                          <p:spTgt spid="64"/>
                                        </p:tgtEl>
                                        <p:attrNameLst>
                                          <p:attrName>style.visibility</p:attrName>
                                        </p:attrNameLst>
                                      </p:cBhvr>
                                      <p:to>
                                        <p:strVal val="visible"/>
                                      </p:to>
                                    </p:set>
                                    <p:animEffect transition="in" filter="fade">
                                      <p:cBhvr>
                                        <p:cTn id="134" dur="500"/>
                                        <p:tgtEl>
                                          <p:spTgt spid="64"/>
                                        </p:tgtEl>
                                      </p:cBhvr>
                                    </p:animEffect>
                                  </p:childTnLst>
                                </p:cTn>
                              </p:par>
                              <p:par>
                                <p:cTn id="135" presetID="10" presetClass="entr" presetSubtype="0" fill="hold" grpId="0" nodeType="withEffect">
                                  <p:stCondLst>
                                    <p:cond delay="400"/>
                                  </p:stCondLst>
                                  <p:childTnLst>
                                    <p:set>
                                      <p:cBhvr>
                                        <p:cTn id="136" dur="1" fill="hold">
                                          <p:stCondLst>
                                            <p:cond delay="0"/>
                                          </p:stCondLst>
                                        </p:cTn>
                                        <p:tgtEl>
                                          <p:spTgt spid="57"/>
                                        </p:tgtEl>
                                        <p:attrNameLst>
                                          <p:attrName>style.visibility</p:attrName>
                                        </p:attrNameLst>
                                      </p:cBhvr>
                                      <p:to>
                                        <p:strVal val="visible"/>
                                      </p:to>
                                    </p:set>
                                    <p:animEffect transition="in" filter="fade">
                                      <p:cBhvr>
                                        <p:cTn id="137" dur="500"/>
                                        <p:tgtEl>
                                          <p:spTgt spid="57"/>
                                        </p:tgtEl>
                                      </p:cBhvr>
                                    </p:animEffect>
                                  </p:childTnLst>
                                </p:cTn>
                              </p:par>
                              <p:par>
                                <p:cTn id="138" presetID="10" presetClass="entr" presetSubtype="0" fill="hold" grpId="0" nodeType="withEffect">
                                  <p:stCondLst>
                                    <p:cond delay="500"/>
                                  </p:stCondLst>
                                  <p:childTnLst>
                                    <p:set>
                                      <p:cBhvr>
                                        <p:cTn id="139" dur="1" fill="hold">
                                          <p:stCondLst>
                                            <p:cond delay="0"/>
                                          </p:stCondLst>
                                        </p:cTn>
                                        <p:tgtEl>
                                          <p:spTgt spid="63"/>
                                        </p:tgtEl>
                                        <p:attrNameLst>
                                          <p:attrName>style.visibility</p:attrName>
                                        </p:attrNameLst>
                                      </p:cBhvr>
                                      <p:to>
                                        <p:strVal val="visible"/>
                                      </p:to>
                                    </p:set>
                                    <p:animEffect transition="in" filter="fade">
                                      <p:cBhvr>
                                        <p:cTn id="140" dur="500"/>
                                        <p:tgtEl>
                                          <p:spTgt spid="63"/>
                                        </p:tgtEl>
                                      </p:cBhvr>
                                    </p:animEffect>
                                  </p:childTnLst>
                                </p:cTn>
                              </p:par>
                              <p:par>
                                <p:cTn id="141" presetID="10" presetClass="entr" presetSubtype="0" fill="hold" grpId="0" nodeType="withEffect">
                                  <p:stCondLst>
                                    <p:cond delay="600"/>
                                  </p:stCondLst>
                                  <p:childTnLst>
                                    <p:set>
                                      <p:cBhvr>
                                        <p:cTn id="142" dur="1" fill="hold">
                                          <p:stCondLst>
                                            <p:cond delay="0"/>
                                          </p:stCondLst>
                                        </p:cTn>
                                        <p:tgtEl>
                                          <p:spTgt spid="66"/>
                                        </p:tgtEl>
                                        <p:attrNameLst>
                                          <p:attrName>style.visibility</p:attrName>
                                        </p:attrNameLst>
                                      </p:cBhvr>
                                      <p:to>
                                        <p:strVal val="visible"/>
                                      </p:to>
                                    </p:set>
                                    <p:animEffect transition="in" filter="fade">
                                      <p:cBhvr>
                                        <p:cTn id="143" dur="500"/>
                                        <p:tgtEl>
                                          <p:spTgt spid="66"/>
                                        </p:tgtEl>
                                      </p:cBhvr>
                                    </p:animEffect>
                                  </p:childTnLst>
                                </p:cTn>
                              </p:par>
                              <p:par>
                                <p:cTn id="144" presetID="10" presetClass="entr" presetSubtype="0" fill="hold" grpId="0" nodeType="withEffect">
                                  <p:stCondLst>
                                    <p:cond delay="700"/>
                                  </p:stCondLst>
                                  <p:childTnLst>
                                    <p:set>
                                      <p:cBhvr>
                                        <p:cTn id="145" dur="1" fill="hold">
                                          <p:stCondLst>
                                            <p:cond delay="0"/>
                                          </p:stCondLst>
                                        </p:cTn>
                                        <p:tgtEl>
                                          <p:spTgt spid="65"/>
                                        </p:tgtEl>
                                        <p:attrNameLst>
                                          <p:attrName>style.visibility</p:attrName>
                                        </p:attrNameLst>
                                      </p:cBhvr>
                                      <p:to>
                                        <p:strVal val="visible"/>
                                      </p:to>
                                    </p:set>
                                    <p:animEffect transition="in" filter="fade">
                                      <p:cBhvr>
                                        <p:cTn id="146" dur="500"/>
                                        <p:tgtEl>
                                          <p:spTgt spid="65"/>
                                        </p:tgtEl>
                                      </p:cBhvr>
                                    </p:animEffect>
                                  </p:childTnLst>
                                </p:cTn>
                              </p:par>
                              <p:par>
                                <p:cTn id="147" presetID="10" presetClass="entr" presetSubtype="0" fill="hold" grpId="0" nodeType="withEffect">
                                  <p:stCondLst>
                                    <p:cond delay="700"/>
                                  </p:stCondLst>
                                  <p:childTnLst>
                                    <p:set>
                                      <p:cBhvr>
                                        <p:cTn id="148" dur="1" fill="hold">
                                          <p:stCondLst>
                                            <p:cond delay="0"/>
                                          </p:stCondLst>
                                        </p:cTn>
                                        <p:tgtEl>
                                          <p:spTgt spid="70"/>
                                        </p:tgtEl>
                                        <p:attrNameLst>
                                          <p:attrName>style.visibility</p:attrName>
                                        </p:attrNameLst>
                                      </p:cBhvr>
                                      <p:to>
                                        <p:strVal val="visible"/>
                                      </p:to>
                                    </p:set>
                                    <p:animEffect transition="in" filter="fade">
                                      <p:cBhvr>
                                        <p:cTn id="149" dur="500"/>
                                        <p:tgtEl>
                                          <p:spTgt spid="70"/>
                                        </p:tgtEl>
                                      </p:cBhvr>
                                    </p:animEffect>
                                  </p:childTnLst>
                                </p:cTn>
                              </p:par>
                              <p:par>
                                <p:cTn id="150" presetID="10" presetClass="entr" presetSubtype="0" fill="hold" grpId="0" nodeType="withEffect">
                                  <p:stCondLst>
                                    <p:cond delay="100"/>
                                  </p:stCondLst>
                                  <p:childTnLst>
                                    <p:set>
                                      <p:cBhvr>
                                        <p:cTn id="151" dur="1" fill="hold">
                                          <p:stCondLst>
                                            <p:cond delay="0"/>
                                          </p:stCondLst>
                                        </p:cTn>
                                        <p:tgtEl>
                                          <p:spTgt spid="72"/>
                                        </p:tgtEl>
                                        <p:attrNameLst>
                                          <p:attrName>style.visibility</p:attrName>
                                        </p:attrNameLst>
                                      </p:cBhvr>
                                      <p:to>
                                        <p:strVal val="visible"/>
                                      </p:to>
                                    </p:set>
                                    <p:animEffect transition="in" filter="fade">
                                      <p:cBhvr>
                                        <p:cTn id="152" dur="500"/>
                                        <p:tgtEl>
                                          <p:spTgt spid="72"/>
                                        </p:tgtEl>
                                      </p:cBhvr>
                                    </p:animEffect>
                                  </p:childTnLst>
                                </p:cTn>
                              </p:par>
                              <p:par>
                                <p:cTn id="153" presetID="10" presetClass="entr" presetSubtype="0" fill="hold" grpId="0" nodeType="withEffect">
                                  <p:stCondLst>
                                    <p:cond delay="200"/>
                                  </p:stCondLst>
                                  <p:childTnLst>
                                    <p:set>
                                      <p:cBhvr>
                                        <p:cTn id="154" dur="1" fill="hold">
                                          <p:stCondLst>
                                            <p:cond delay="0"/>
                                          </p:stCondLst>
                                        </p:cTn>
                                        <p:tgtEl>
                                          <p:spTgt spid="71"/>
                                        </p:tgtEl>
                                        <p:attrNameLst>
                                          <p:attrName>style.visibility</p:attrName>
                                        </p:attrNameLst>
                                      </p:cBhvr>
                                      <p:to>
                                        <p:strVal val="visible"/>
                                      </p:to>
                                    </p:set>
                                    <p:animEffect transition="in" filter="fade">
                                      <p:cBhvr>
                                        <p:cTn id="155" dur="500"/>
                                        <p:tgtEl>
                                          <p:spTgt spid="71"/>
                                        </p:tgtEl>
                                      </p:cBhvr>
                                    </p:animEffect>
                                  </p:childTnLst>
                                </p:cTn>
                              </p:par>
                              <p:par>
                                <p:cTn id="156" presetID="10" presetClass="entr" presetSubtype="0" fill="hold" grpId="0" nodeType="withEffect">
                                  <p:stCondLst>
                                    <p:cond delay="300"/>
                                  </p:stCondLst>
                                  <p:childTnLst>
                                    <p:set>
                                      <p:cBhvr>
                                        <p:cTn id="157" dur="1" fill="hold">
                                          <p:stCondLst>
                                            <p:cond delay="0"/>
                                          </p:stCondLst>
                                        </p:cTn>
                                        <p:tgtEl>
                                          <p:spTgt spid="68"/>
                                        </p:tgtEl>
                                        <p:attrNameLst>
                                          <p:attrName>style.visibility</p:attrName>
                                        </p:attrNameLst>
                                      </p:cBhvr>
                                      <p:to>
                                        <p:strVal val="visible"/>
                                      </p:to>
                                    </p:set>
                                    <p:animEffect transition="in" filter="fade">
                                      <p:cBhvr>
                                        <p:cTn id="158" dur="500"/>
                                        <p:tgtEl>
                                          <p:spTgt spid="68"/>
                                        </p:tgtEl>
                                      </p:cBhvr>
                                    </p:animEffect>
                                  </p:childTnLst>
                                </p:cTn>
                              </p:par>
                              <p:par>
                                <p:cTn id="159" presetID="10" presetClass="entr" presetSubtype="0" fill="hold" grpId="0" nodeType="withEffect">
                                  <p:stCondLst>
                                    <p:cond delay="300"/>
                                  </p:stCondLst>
                                  <p:childTnLst>
                                    <p:set>
                                      <p:cBhvr>
                                        <p:cTn id="160" dur="1" fill="hold">
                                          <p:stCondLst>
                                            <p:cond delay="0"/>
                                          </p:stCondLst>
                                        </p:cTn>
                                        <p:tgtEl>
                                          <p:spTgt spid="69"/>
                                        </p:tgtEl>
                                        <p:attrNameLst>
                                          <p:attrName>style.visibility</p:attrName>
                                        </p:attrNameLst>
                                      </p:cBhvr>
                                      <p:to>
                                        <p:strVal val="visible"/>
                                      </p:to>
                                    </p:set>
                                    <p:animEffect transition="in" filter="fade">
                                      <p:cBhvr>
                                        <p:cTn id="161" dur="500"/>
                                        <p:tgtEl>
                                          <p:spTgt spid="69"/>
                                        </p:tgtEl>
                                      </p:cBhvr>
                                    </p:animEffect>
                                  </p:childTnLst>
                                </p:cTn>
                              </p:par>
                              <p:par>
                                <p:cTn id="162" presetID="10" presetClass="entr" presetSubtype="0" fill="hold" grpId="0" nodeType="withEffect">
                                  <p:stCondLst>
                                    <p:cond delay="400"/>
                                  </p:stCondLst>
                                  <p:childTnLst>
                                    <p:set>
                                      <p:cBhvr>
                                        <p:cTn id="163" dur="1" fill="hold">
                                          <p:stCondLst>
                                            <p:cond delay="0"/>
                                          </p:stCondLst>
                                        </p:cTn>
                                        <p:tgtEl>
                                          <p:spTgt spid="74"/>
                                        </p:tgtEl>
                                        <p:attrNameLst>
                                          <p:attrName>style.visibility</p:attrName>
                                        </p:attrNameLst>
                                      </p:cBhvr>
                                      <p:to>
                                        <p:strVal val="visible"/>
                                      </p:to>
                                    </p:set>
                                    <p:animEffect transition="in" filter="fade">
                                      <p:cBhvr>
                                        <p:cTn id="164" dur="500"/>
                                        <p:tgtEl>
                                          <p:spTgt spid="74"/>
                                        </p:tgtEl>
                                      </p:cBhvr>
                                    </p:animEffect>
                                  </p:childTnLst>
                                </p:cTn>
                              </p:par>
                              <p:par>
                                <p:cTn id="165" presetID="10" presetClass="entr" presetSubtype="0" fill="hold" grpId="0" nodeType="withEffect">
                                  <p:stCondLst>
                                    <p:cond delay="400"/>
                                  </p:stCondLst>
                                  <p:childTnLst>
                                    <p:set>
                                      <p:cBhvr>
                                        <p:cTn id="166" dur="1" fill="hold">
                                          <p:stCondLst>
                                            <p:cond delay="0"/>
                                          </p:stCondLst>
                                        </p:cTn>
                                        <p:tgtEl>
                                          <p:spTgt spid="67"/>
                                        </p:tgtEl>
                                        <p:attrNameLst>
                                          <p:attrName>style.visibility</p:attrName>
                                        </p:attrNameLst>
                                      </p:cBhvr>
                                      <p:to>
                                        <p:strVal val="visible"/>
                                      </p:to>
                                    </p:set>
                                    <p:animEffect transition="in" filter="fade">
                                      <p:cBhvr>
                                        <p:cTn id="167" dur="500"/>
                                        <p:tgtEl>
                                          <p:spTgt spid="67"/>
                                        </p:tgtEl>
                                      </p:cBhvr>
                                    </p:animEffect>
                                  </p:childTnLst>
                                </p:cTn>
                              </p:par>
                              <p:par>
                                <p:cTn id="168" presetID="10" presetClass="entr" presetSubtype="0" fill="hold" grpId="0" nodeType="withEffect">
                                  <p:stCondLst>
                                    <p:cond delay="500"/>
                                  </p:stCondLst>
                                  <p:childTnLst>
                                    <p:set>
                                      <p:cBhvr>
                                        <p:cTn id="169" dur="1" fill="hold">
                                          <p:stCondLst>
                                            <p:cond delay="0"/>
                                          </p:stCondLst>
                                        </p:cTn>
                                        <p:tgtEl>
                                          <p:spTgt spid="73"/>
                                        </p:tgtEl>
                                        <p:attrNameLst>
                                          <p:attrName>style.visibility</p:attrName>
                                        </p:attrNameLst>
                                      </p:cBhvr>
                                      <p:to>
                                        <p:strVal val="visible"/>
                                      </p:to>
                                    </p:set>
                                    <p:animEffect transition="in" filter="fade">
                                      <p:cBhvr>
                                        <p:cTn id="170" dur="500"/>
                                        <p:tgtEl>
                                          <p:spTgt spid="73"/>
                                        </p:tgtEl>
                                      </p:cBhvr>
                                    </p:animEffect>
                                  </p:childTnLst>
                                </p:cTn>
                              </p:par>
                              <p:par>
                                <p:cTn id="171" presetID="10" presetClass="entr" presetSubtype="0" fill="hold" grpId="0" nodeType="withEffect">
                                  <p:stCondLst>
                                    <p:cond delay="600"/>
                                  </p:stCondLst>
                                  <p:childTnLst>
                                    <p:set>
                                      <p:cBhvr>
                                        <p:cTn id="172" dur="1" fill="hold">
                                          <p:stCondLst>
                                            <p:cond delay="0"/>
                                          </p:stCondLst>
                                        </p:cTn>
                                        <p:tgtEl>
                                          <p:spTgt spid="76"/>
                                        </p:tgtEl>
                                        <p:attrNameLst>
                                          <p:attrName>style.visibility</p:attrName>
                                        </p:attrNameLst>
                                      </p:cBhvr>
                                      <p:to>
                                        <p:strVal val="visible"/>
                                      </p:to>
                                    </p:set>
                                    <p:animEffect transition="in" filter="fade">
                                      <p:cBhvr>
                                        <p:cTn id="173" dur="500"/>
                                        <p:tgtEl>
                                          <p:spTgt spid="76"/>
                                        </p:tgtEl>
                                      </p:cBhvr>
                                    </p:animEffect>
                                  </p:childTnLst>
                                </p:cTn>
                              </p:par>
                              <p:par>
                                <p:cTn id="174" presetID="10" presetClass="entr" presetSubtype="0" fill="hold" grpId="0" nodeType="withEffect">
                                  <p:stCondLst>
                                    <p:cond delay="700"/>
                                  </p:stCondLst>
                                  <p:childTnLst>
                                    <p:set>
                                      <p:cBhvr>
                                        <p:cTn id="175" dur="1" fill="hold">
                                          <p:stCondLst>
                                            <p:cond delay="0"/>
                                          </p:stCondLst>
                                        </p:cTn>
                                        <p:tgtEl>
                                          <p:spTgt spid="75"/>
                                        </p:tgtEl>
                                        <p:attrNameLst>
                                          <p:attrName>style.visibility</p:attrName>
                                        </p:attrNameLst>
                                      </p:cBhvr>
                                      <p:to>
                                        <p:strVal val="visible"/>
                                      </p:to>
                                    </p:set>
                                    <p:animEffect transition="in" filter="fade">
                                      <p:cBhvr>
                                        <p:cTn id="176"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bldLvl="0" animBg="1"/>
      <p:bldP spid="45" grpId="0"/>
      <p:bldP spid="47" grpId="0" animBg="1"/>
      <p:bldP spid="47" grpId="1" animBg="1"/>
      <p:bldP spid="47" grpId="2" animBg="1"/>
      <p:bldP spid="48" grpId="0" animBg="1"/>
      <p:bldP spid="48" grpId="1" animBg="1"/>
      <p:bldP spid="48" grpId="2" animBg="1"/>
      <p:bldP spid="49" grpId="0" animBg="1"/>
      <p:bldP spid="49" grpId="1" animBg="1"/>
      <p:bldP spid="49" grpId="2" animBg="1"/>
      <p:bldP spid="50" grpId="0" animBg="1"/>
      <p:bldP spid="50" grpId="1" animBg="1"/>
      <p:bldP spid="50" grpId="2" animBg="1"/>
      <p:bldP spid="51" grpId="0" animBg="1"/>
      <p:bldP spid="51" grpId="1" animBg="1"/>
      <p:bldP spid="51" grpId="2" animBg="1"/>
      <p:bldP spid="52" grpId="0" animBg="1"/>
      <p:bldP spid="52" grpId="1" animBg="1"/>
      <p:bldP spid="52" grpId="2" animBg="1"/>
      <p:bldP spid="53" grpId="0" animBg="1"/>
      <p:bldP spid="53" grpId="1" animBg="1"/>
      <p:bldP spid="53" grpId="2" animBg="1"/>
      <p:bldP spid="54" grpId="0" animBg="1"/>
      <p:bldP spid="54" grpId="1" animBg="1"/>
      <p:bldP spid="54" grpId="2" animBg="1"/>
      <p:bldP spid="55" grpId="0" animBg="1"/>
      <p:bldP spid="55" grpId="1" animBg="1"/>
      <p:bldP spid="55" grpId="2" animBg="1"/>
      <p:bldP spid="56" grpId="0" animBg="1"/>
      <p:bldP spid="56" grpId="1" animBg="1"/>
      <p:bldP spid="56" grpId="2"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3762774" y="1606247"/>
            <a:ext cx="1524054" cy="1524657"/>
            <a:chOff x="1677608" y="2996952"/>
            <a:chExt cx="1395643" cy="1395643"/>
          </a:xfrm>
        </p:grpSpPr>
        <p:sp>
          <p:nvSpPr>
            <p:cNvPr id="41" name="Oval 60"/>
            <p:cNvSpPr>
              <a:spLocks noChangeAspect="1"/>
            </p:cNvSpPr>
            <p:nvPr/>
          </p:nvSpPr>
          <p:spPr>
            <a:xfrm>
              <a:off x="1677608" y="2996952"/>
              <a:ext cx="1395643" cy="1395643"/>
            </a:xfrm>
            <a:prstGeom prst="ellipse">
              <a:avLst/>
            </a:prstGeom>
            <a:gradFill flip="none" rotWithShape="1">
              <a:gsLst>
                <a:gs pos="100000">
                  <a:sysClr val="window" lastClr="FFFFFF">
                    <a:lumMod val="81000"/>
                  </a:sysClr>
                </a:gs>
                <a:gs pos="0">
                  <a:sysClr val="window" lastClr="FFFFFF">
                    <a:lumMod val="99000"/>
                  </a:sysClr>
                </a:gs>
              </a:gsLst>
              <a:lin ang="5400000" scaled="1"/>
              <a:tileRect/>
            </a:gradFill>
            <a:ln w="25400" cap="flat" cmpd="sng" algn="ctr">
              <a:noFill/>
              <a:prstDash val="solid"/>
            </a:ln>
            <a:effectLst>
              <a:outerShdw blurRad="317500" dist="114300" dir="5400000" algn="t"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smtClean="0">
                <a:ln>
                  <a:noFill/>
                </a:ln>
                <a:solidFill>
                  <a:srgbClr val="FA783A"/>
                </a:solidFill>
                <a:effectLst/>
                <a:uLnTx/>
                <a:uFillTx/>
                <a:latin typeface="Calibri"/>
                <a:ea typeface="+mn-ea"/>
                <a:cs typeface="+mn-cs"/>
              </a:endParaRPr>
            </a:p>
          </p:txBody>
        </p:sp>
        <p:sp>
          <p:nvSpPr>
            <p:cNvPr id="42" name="Oval 29"/>
            <p:cNvSpPr>
              <a:spLocks noChangeAspect="1"/>
            </p:cNvSpPr>
            <p:nvPr/>
          </p:nvSpPr>
          <p:spPr>
            <a:xfrm>
              <a:off x="1850114" y="3169458"/>
              <a:ext cx="1050630" cy="1050630"/>
            </a:xfrm>
            <a:prstGeom prst="ellipse">
              <a:avLst/>
            </a:prstGeom>
            <a:solidFill>
              <a:srgbClr val="FA783A"/>
            </a:solidFill>
            <a:ln w="120650" cap="flat" cmpd="sng" algn="ctr">
              <a:gradFill flip="none" rotWithShape="1">
                <a:gsLst>
                  <a:gs pos="0">
                    <a:sysClr val="window" lastClr="FFFFFF">
                      <a:lumMod val="78000"/>
                    </a:sysClr>
                  </a:gs>
                  <a:gs pos="100000">
                    <a:sysClr val="window" lastClr="FFFFFF">
                      <a:lumMod val="98000"/>
                    </a:sysClr>
                  </a:gs>
                </a:gsLst>
                <a:lin ang="5400000" scaled="1"/>
                <a:tileRect/>
              </a:gradFill>
              <a:prstDash val="solid"/>
            </a:ln>
            <a:effectLst>
              <a:innerShdw blurRad="330200" dist="165100" dir="16200000">
                <a:prstClr val="black">
                  <a:alpha val="53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100" b="0" i="0" u="none" strike="noStrike" kern="0" cap="none" spc="0" normalizeH="0" baseline="0" noProof="0" dirty="0" smtClean="0">
                <a:ln>
                  <a:noFill/>
                </a:ln>
                <a:solidFill>
                  <a:srgbClr val="FA783A"/>
                </a:solidFill>
                <a:effectLst>
                  <a:outerShdw blurRad="38100" dist="38100" dir="2700000" algn="tl">
                    <a:srgbClr val="000000">
                      <a:alpha val="43137"/>
                    </a:srgbClr>
                  </a:outerShdw>
                </a:effectLst>
                <a:uLnTx/>
                <a:uFillTx/>
                <a:latin typeface="DIN-BoldItalic" pitchFamily="50" charset="0"/>
                <a:ea typeface="+mn-ea"/>
                <a:cs typeface="+mn-cs"/>
              </a:endParaRPr>
            </a:p>
          </p:txBody>
        </p:sp>
      </p:grpSp>
      <p:sp>
        <p:nvSpPr>
          <p:cNvPr id="43" name="KSO_Shape"/>
          <p:cNvSpPr/>
          <p:nvPr/>
        </p:nvSpPr>
        <p:spPr bwMode="auto">
          <a:xfrm>
            <a:off x="4238407" y="2130689"/>
            <a:ext cx="627145" cy="475771"/>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ysClr val="window" lastClr="FFFFFF"/>
          </a:solidFill>
          <a:ln>
            <a:noFill/>
          </a:ln>
          <a:effectLst/>
        </p:spPr>
        <p:txBody>
          <a:bodyPr lIns="68580" tIns="34290" rIns="68580" bIns="34290" anchor="ctr">
            <a:scene3d>
              <a:camera prst="orthographicFront"/>
              <a:lightRig rig="threePt" dir="t"/>
            </a:scene3d>
            <a:sp3d>
              <a:contourClr>
                <a:srgbClr val="FFFFFF"/>
              </a:contourClr>
            </a:sp3d>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FA783A"/>
              </a:solidFill>
              <a:effectLst/>
              <a:uLnTx/>
              <a:uFillTx/>
              <a:latin typeface="微软雅黑" panose="020B0503020204020204" pitchFamily="34" charset="-122"/>
              <a:ea typeface="微软雅黑" panose="020B0503020204020204" pitchFamily="34" charset="-122"/>
            </a:endParaRPr>
          </a:p>
        </p:txBody>
      </p:sp>
      <p:sp>
        <p:nvSpPr>
          <p:cNvPr id="44" name="TextBox 45"/>
          <p:cNvSpPr txBox="1"/>
          <p:nvPr/>
        </p:nvSpPr>
        <p:spPr>
          <a:xfrm>
            <a:off x="3958575" y="3440662"/>
            <a:ext cx="1186809" cy="392536"/>
          </a:xfrm>
          <a:prstGeom prst="rect">
            <a:avLst/>
          </a:prstGeom>
          <a:noFill/>
          <a:effectLst/>
        </p:spPr>
        <p:txBody>
          <a:bodyPr wrap="none" lIns="68580" tIns="34290" rIns="68580" bIns="34290" rtlCol="0">
            <a:spAutoFit/>
          </a:bodyPr>
          <a:lstStyle/>
          <a:p>
            <a:pPr algn="ctr" defTabSz="685800" fontAlgn="auto">
              <a:spcBef>
                <a:spcPts val="0"/>
              </a:spcBef>
              <a:spcAft>
                <a:spcPts val="0"/>
              </a:spcAft>
            </a:pPr>
            <a:r>
              <a:rPr lang="en-US" altLang="zh-CN" sz="2100" dirty="0">
                <a:solidFill>
                  <a:prstClr val="black">
                    <a:lumMod val="75000"/>
                    <a:lumOff val="25000"/>
                  </a:prstClr>
                </a:solidFill>
                <a:latin typeface="微软雅黑" panose="020B0503020204020204" pitchFamily="34" charset="-122"/>
                <a:ea typeface="微软雅黑" panose="020B0503020204020204" pitchFamily="34" charset="-122"/>
              </a:rPr>
              <a:t>PART 01</a:t>
            </a:r>
          </a:p>
        </p:txBody>
      </p:sp>
      <p:sp>
        <p:nvSpPr>
          <p:cNvPr id="45" name="Rectangle 49"/>
          <p:cNvSpPr/>
          <p:nvPr/>
        </p:nvSpPr>
        <p:spPr>
          <a:xfrm>
            <a:off x="3492767" y="3764965"/>
            <a:ext cx="2160053" cy="460375"/>
          </a:xfrm>
          <a:prstGeom prst="rect">
            <a:avLst/>
          </a:prstGeom>
          <a:effectLst/>
        </p:spPr>
        <p:txBody>
          <a:bodyPr wrap="square" lIns="68580" tIns="34290" rIns="68580" bIns="34290">
            <a:spAutoFit/>
          </a:bodyPr>
          <a:lstStyle/>
          <a:p>
            <a:pPr marL="0" lvl="1" algn="ctr" defTabSz="685800" fontAlgn="auto">
              <a:spcBef>
                <a:spcPts val="0"/>
              </a:spcBef>
              <a:spcAft>
                <a:spcPts val="0"/>
              </a:spcAft>
            </a:pPr>
            <a:r>
              <a:rPr lang="zh-CN" altLang="en-US" sz="2400" b="1" dirty="0">
                <a:solidFill>
                  <a:srgbClr val="FA783A"/>
                </a:solidFill>
                <a:latin typeface="微软雅黑" panose="020B0503020204020204" pitchFamily="34" charset="-122"/>
                <a:ea typeface="微软雅黑" panose="020B0503020204020204" pitchFamily="34" charset="-122"/>
              </a:rPr>
              <a:t>此处添加标题</a:t>
            </a:r>
          </a:p>
        </p:txBody>
      </p:sp>
      <p:sp>
        <p:nvSpPr>
          <p:cNvPr id="46" name="Rectangle 60"/>
          <p:cNvSpPr/>
          <p:nvPr/>
        </p:nvSpPr>
        <p:spPr>
          <a:xfrm>
            <a:off x="3276762" y="4240371"/>
            <a:ext cx="2592063" cy="475515"/>
          </a:xfrm>
          <a:prstGeom prst="rect">
            <a:avLst/>
          </a:prstGeom>
          <a:effectLst/>
        </p:spPr>
        <p:txBody>
          <a:bodyPr wrap="square" lIns="68580" tIns="34290" rIns="68580" bIns="34290">
            <a:spAutoFit/>
          </a:bodyPr>
          <a:lstStyle/>
          <a:p>
            <a:pPr algn="ctr" defTabSz="685800" fontAlgn="auto">
              <a:lnSpc>
                <a:spcPct val="120000"/>
              </a:lnSpc>
              <a:spcAft>
                <a:spcPts val="0"/>
              </a:spcAft>
            </a:pPr>
            <a:r>
              <a:rPr lang="zh-CN" altLang="en-US" sz="1100"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在此录入上述图表的描述说明，在此录入上述图表的描述说明文字信息。</a:t>
            </a:r>
          </a:p>
        </p:txBody>
      </p:sp>
      <p:cxnSp>
        <p:nvCxnSpPr>
          <p:cNvPr id="47" name="Straight Connector 2"/>
          <p:cNvCxnSpPr/>
          <p:nvPr/>
        </p:nvCxnSpPr>
        <p:spPr>
          <a:xfrm>
            <a:off x="3384764" y="4234098"/>
            <a:ext cx="2322057" cy="0"/>
          </a:xfrm>
          <a:prstGeom prst="line">
            <a:avLst/>
          </a:prstGeom>
          <a:noFill/>
          <a:ln w="9525" cap="flat" cmpd="sng" algn="ctr">
            <a:solidFill>
              <a:srgbClr val="FA783A"/>
            </a:solidFill>
            <a:prstDash val="solid"/>
            <a:headEnd type="none" w="med" len="med"/>
            <a:tailEnd type="none" w="med" len="med"/>
          </a:ln>
          <a:effectLst/>
        </p:spPr>
      </p:cxnSp>
      <p:sp>
        <p:nvSpPr>
          <p:cNvPr id="48" name="椭圆 47"/>
          <p:cNvSpPr>
            <a:spLocks noChangeAspect="1"/>
          </p:cNvSpPr>
          <p:nvPr/>
        </p:nvSpPr>
        <p:spPr>
          <a:xfrm>
            <a:off x="4518792" y="1348155"/>
            <a:ext cx="53995" cy="54017"/>
          </a:xfrm>
          <a:prstGeom prst="ellipse">
            <a:avLst/>
          </a:prstGeom>
          <a:solidFill>
            <a:srgbClr val="FA783A"/>
          </a:solidFill>
          <a:ln w="25400"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65D7FF"/>
              </a:solidFill>
              <a:effectLst/>
              <a:uLnTx/>
              <a:uFillTx/>
              <a:latin typeface="Calibri"/>
              <a:ea typeface="宋体"/>
              <a:cs typeface="+mn-cs"/>
            </a:endParaRPr>
          </a:p>
        </p:txBody>
      </p:sp>
      <p:sp>
        <p:nvSpPr>
          <p:cNvPr id="49" name="椭圆 48"/>
          <p:cNvSpPr>
            <a:spLocks noChangeAspect="1"/>
          </p:cNvSpPr>
          <p:nvPr/>
        </p:nvSpPr>
        <p:spPr>
          <a:xfrm>
            <a:off x="4518792" y="1348155"/>
            <a:ext cx="53995" cy="54017"/>
          </a:xfrm>
          <a:prstGeom prst="ellipse">
            <a:avLst/>
          </a:prstGeom>
          <a:solidFill>
            <a:srgbClr val="FA783A"/>
          </a:solidFill>
          <a:ln w="25400"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65D7FF"/>
              </a:solidFill>
              <a:effectLst/>
              <a:uLnTx/>
              <a:uFillTx/>
              <a:latin typeface="Calibri"/>
              <a:ea typeface="宋体"/>
              <a:cs typeface="+mn-cs"/>
            </a:endParaRPr>
          </a:p>
        </p:txBody>
      </p:sp>
      <p:sp>
        <p:nvSpPr>
          <p:cNvPr id="50" name="椭圆 49"/>
          <p:cNvSpPr>
            <a:spLocks noChangeAspect="1"/>
          </p:cNvSpPr>
          <p:nvPr/>
        </p:nvSpPr>
        <p:spPr>
          <a:xfrm>
            <a:off x="4518792" y="1348155"/>
            <a:ext cx="53995" cy="54017"/>
          </a:xfrm>
          <a:prstGeom prst="ellipse">
            <a:avLst/>
          </a:prstGeom>
          <a:solidFill>
            <a:srgbClr val="FA783A"/>
          </a:solidFill>
          <a:ln w="25400"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65D7FF"/>
              </a:solidFill>
              <a:effectLst/>
              <a:uLnTx/>
              <a:uFillTx/>
              <a:latin typeface="Calibri"/>
              <a:ea typeface="宋体"/>
              <a:cs typeface="+mn-cs"/>
            </a:endParaRPr>
          </a:p>
        </p:txBody>
      </p:sp>
      <p:sp>
        <p:nvSpPr>
          <p:cNvPr id="51" name="椭圆 50"/>
          <p:cNvSpPr>
            <a:spLocks noChangeAspect="1"/>
          </p:cNvSpPr>
          <p:nvPr/>
        </p:nvSpPr>
        <p:spPr>
          <a:xfrm>
            <a:off x="4518792" y="1348155"/>
            <a:ext cx="53995" cy="54017"/>
          </a:xfrm>
          <a:prstGeom prst="ellipse">
            <a:avLst/>
          </a:prstGeom>
          <a:solidFill>
            <a:srgbClr val="FA783A"/>
          </a:solidFill>
          <a:ln w="25400"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65D7FF"/>
              </a:solidFill>
              <a:effectLst/>
              <a:uLnTx/>
              <a:uFillTx/>
              <a:latin typeface="Calibri"/>
              <a:ea typeface="宋体"/>
              <a:cs typeface="+mn-cs"/>
            </a:endParaRPr>
          </a:p>
        </p:txBody>
      </p:sp>
      <p:sp>
        <p:nvSpPr>
          <p:cNvPr id="52" name="椭圆 51"/>
          <p:cNvSpPr>
            <a:spLocks noChangeAspect="1"/>
          </p:cNvSpPr>
          <p:nvPr/>
        </p:nvSpPr>
        <p:spPr>
          <a:xfrm>
            <a:off x="4518792" y="1348155"/>
            <a:ext cx="53995" cy="54017"/>
          </a:xfrm>
          <a:prstGeom prst="ellipse">
            <a:avLst/>
          </a:prstGeom>
          <a:solidFill>
            <a:srgbClr val="FA783A"/>
          </a:solidFill>
          <a:ln w="25400"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65D7FF"/>
              </a:solidFill>
              <a:effectLst/>
              <a:uLnTx/>
              <a:uFillTx/>
              <a:latin typeface="Calibri"/>
              <a:ea typeface="宋体"/>
              <a:cs typeface="+mn-cs"/>
            </a:endParaRPr>
          </a:p>
        </p:txBody>
      </p:sp>
      <p:sp>
        <p:nvSpPr>
          <p:cNvPr id="53" name="椭圆 52"/>
          <p:cNvSpPr>
            <a:spLocks noChangeAspect="1"/>
          </p:cNvSpPr>
          <p:nvPr/>
        </p:nvSpPr>
        <p:spPr>
          <a:xfrm>
            <a:off x="4518792" y="1348155"/>
            <a:ext cx="53995" cy="54017"/>
          </a:xfrm>
          <a:prstGeom prst="ellipse">
            <a:avLst/>
          </a:prstGeom>
          <a:solidFill>
            <a:srgbClr val="FA783A"/>
          </a:solidFill>
          <a:ln w="25400"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65D7FF"/>
              </a:solidFill>
              <a:effectLst/>
              <a:uLnTx/>
              <a:uFillTx/>
              <a:latin typeface="Calibri"/>
              <a:ea typeface="宋体"/>
              <a:cs typeface="+mn-cs"/>
            </a:endParaRPr>
          </a:p>
        </p:txBody>
      </p:sp>
      <p:sp>
        <p:nvSpPr>
          <p:cNvPr id="54" name="椭圆 53"/>
          <p:cNvSpPr>
            <a:spLocks noChangeAspect="1"/>
          </p:cNvSpPr>
          <p:nvPr/>
        </p:nvSpPr>
        <p:spPr>
          <a:xfrm>
            <a:off x="4518792" y="1348155"/>
            <a:ext cx="53995" cy="54017"/>
          </a:xfrm>
          <a:prstGeom prst="ellipse">
            <a:avLst/>
          </a:prstGeom>
          <a:solidFill>
            <a:srgbClr val="FA783A"/>
          </a:solidFill>
          <a:ln w="25400"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65D7FF"/>
              </a:solidFill>
              <a:effectLst/>
              <a:uLnTx/>
              <a:uFillTx/>
              <a:latin typeface="Calibri"/>
              <a:ea typeface="宋体"/>
              <a:cs typeface="+mn-cs"/>
            </a:endParaRPr>
          </a:p>
        </p:txBody>
      </p:sp>
      <p:sp>
        <p:nvSpPr>
          <p:cNvPr id="55" name="椭圆 54"/>
          <p:cNvSpPr>
            <a:spLocks noChangeAspect="1"/>
          </p:cNvSpPr>
          <p:nvPr/>
        </p:nvSpPr>
        <p:spPr>
          <a:xfrm>
            <a:off x="4518792" y="1348155"/>
            <a:ext cx="53995" cy="54017"/>
          </a:xfrm>
          <a:prstGeom prst="ellipse">
            <a:avLst/>
          </a:prstGeom>
          <a:solidFill>
            <a:srgbClr val="FA783A"/>
          </a:solidFill>
          <a:ln w="25400"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65D7FF"/>
              </a:solidFill>
              <a:effectLst/>
              <a:uLnTx/>
              <a:uFillTx/>
              <a:latin typeface="Calibri"/>
              <a:ea typeface="宋体"/>
              <a:cs typeface="+mn-cs"/>
            </a:endParaRPr>
          </a:p>
        </p:txBody>
      </p:sp>
      <p:sp>
        <p:nvSpPr>
          <p:cNvPr id="56" name="椭圆 55"/>
          <p:cNvSpPr>
            <a:spLocks noChangeAspect="1"/>
          </p:cNvSpPr>
          <p:nvPr/>
        </p:nvSpPr>
        <p:spPr>
          <a:xfrm>
            <a:off x="4518792" y="1348155"/>
            <a:ext cx="53995" cy="54017"/>
          </a:xfrm>
          <a:prstGeom prst="ellipse">
            <a:avLst/>
          </a:prstGeom>
          <a:solidFill>
            <a:srgbClr val="FA783A"/>
          </a:solidFill>
          <a:ln w="25400"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65D7FF"/>
              </a:solidFill>
              <a:effectLst/>
              <a:uLnTx/>
              <a:uFillTx/>
              <a:latin typeface="Calibri"/>
              <a:ea typeface="宋体"/>
              <a:cs typeface="+mn-cs"/>
            </a:endParaRPr>
          </a:p>
        </p:txBody>
      </p:sp>
      <p:sp>
        <p:nvSpPr>
          <p:cNvPr id="57" name="椭圆 56"/>
          <p:cNvSpPr>
            <a:spLocks noChangeAspect="1"/>
          </p:cNvSpPr>
          <p:nvPr/>
        </p:nvSpPr>
        <p:spPr>
          <a:xfrm>
            <a:off x="4518792" y="1348155"/>
            <a:ext cx="53995" cy="54017"/>
          </a:xfrm>
          <a:prstGeom prst="ellipse">
            <a:avLst/>
          </a:prstGeom>
          <a:solidFill>
            <a:srgbClr val="FA783A"/>
          </a:solidFill>
          <a:ln w="25400"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65D7FF"/>
              </a:solidFill>
              <a:effectLst/>
              <a:uLnTx/>
              <a:uFillTx/>
              <a:latin typeface="Calibri"/>
              <a:ea typeface="宋体"/>
              <a:cs typeface="+mn-cs"/>
            </a:endParaRPr>
          </a:p>
        </p:txBody>
      </p:sp>
      <p:sp>
        <p:nvSpPr>
          <p:cNvPr id="58" name="椭圆 57"/>
          <p:cNvSpPr/>
          <p:nvPr/>
        </p:nvSpPr>
        <p:spPr>
          <a:xfrm flipH="1">
            <a:off x="3453381" y="5185154"/>
            <a:ext cx="351324" cy="351372"/>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59" name="椭圆 58"/>
          <p:cNvSpPr/>
          <p:nvPr/>
        </p:nvSpPr>
        <p:spPr>
          <a:xfrm flipH="1">
            <a:off x="1639586" y="5109310"/>
            <a:ext cx="588092" cy="588174"/>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60" name="椭圆 59"/>
          <p:cNvSpPr/>
          <p:nvPr/>
        </p:nvSpPr>
        <p:spPr>
          <a:xfrm flipH="1">
            <a:off x="1740786" y="5502209"/>
            <a:ext cx="938930" cy="93905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61" name="椭圆 60"/>
          <p:cNvSpPr/>
          <p:nvPr/>
        </p:nvSpPr>
        <p:spPr>
          <a:xfrm flipH="1">
            <a:off x="-1058344" y="4337054"/>
            <a:ext cx="1695976" cy="1696200"/>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62" name="椭圆 61"/>
          <p:cNvSpPr/>
          <p:nvPr/>
        </p:nvSpPr>
        <p:spPr>
          <a:xfrm flipH="1">
            <a:off x="944796" y="4548325"/>
            <a:ext cx="206760" cy="206788"/>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63" name="椭圆 62"/>
          <p:cNvSpPr/>
          <p:nvPr/>
        </p:nvSpPr>
        <p:spPr>
          <a:xfrm flipH="1">
            <a:off x="2679716" y="4884093"/>
            <a:ext cx="385691" cy="385742"/>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64" name="椭圆 63"/>
          <p:cNvSpPr/>
          <p:nvPr/>
        </p:nvSpPr>
        <p:spPr>
          <a:xfrm flipH="1">
            <a:off x="2705999" y="5341229"/>
            <a:ext cx="923044" cy="923172"/>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65" name="椭圆 64"/>
          <p:cNvSpPr/>
          <p:nvPr/>
        </p:nvSpPr>
        <p:spPr>
          <a:xfrm flipH="1">
            <a:off x="517854" y="5141249"/>
            <a:ext cx="963884" cy="964016"/>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66" name="椭圆 65"/>
          <p:cNvSpPr/>
          <p:nvPr/>
        </p:nvSpPr>
        <p:spPr>
          <a:xfrm flipH="1">
            <a:off x="2124298" y="4598962"/>
            <a:ext cx="206760" cy="20678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67" name="椭圆 66"/>
          <p:cNvSpPr/>
          <p:nvPr/>
        </p:nvSpPr>
        <p:spPr>
          <a:xfrm flipH="1">
            <a:off x="1481738" y="4805750"/>
            <a:ext cx="303518" cy="303560"/>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68" name="椭圆 67"/>
          <p:cNvSpPr/>
          <p:nvPr/>
        </p:nvSpPr>
        <p:spPr>
          <a:xfrm>
            <a:off x="8312322" y="4308428"/>
            <a:ext cx="351324" cy="351372"/>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69" name="椭圆 68"/>
          <p:cNvSpPr/>
          <p:nvPr/>
        </p:nvSpPr>
        <p:spPr>
          <a:xfrm>
            <a:off x="5671194" y="5015965"/>
            <a:ext cx="588092" cy="588174"/>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70" name="椭圆 69"/>
          <p:cNvSpPr/>
          <p:nvPr/>
        </p:nvSpPr>
        <p:spPr>
          <a:xfrm>
            <a:off x="5971329" y="5242242"/>
            <a:ext cx="938930" cy="93905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71" name="椭圆 70"/>
          <p:cNvSpPr/>
          <p:nvPr/>
        </p:nvSpPr>
        <p:spPr>
          <a:xfrm>
            <a:off x="7180114" y="5333200"/>
            <a:ext cx="1695976" cy="1696200"/>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72" name="椭圆 71"/>
          <p:cNvSpPr/>
          <p:nvPr/>
        </p:nvSpPr>
        <p:spPr>
          <a:xfrm>
            <a:off x="7729922" y="4832325"/>
            <a:ext cx="206760" cy="20678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73" name="椭圆 72"/>
          <p:cNvSpPr/>
          <p:nvPr/>
        </p:nvSpPr>
        <p:spPr>
          <a:xfrm>
            <a:off x="5321130" y="5577315"/>
            <a:ext cx="385691" cy="385742"/>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74" name="椭圆 73"/>
          <p:cNvSpPr/>
          <p:nvPr/>
        </p:nvSpPr>
        <p:spPr>
          <a:xfrm>
            <a:off x="6910258" y="5004743"/>
            <a:ext cx="923044" cy="923172"/>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75" name="椭圆 74"/>
          <p:cNvSpPr/>
          <p:nvPr/>
        </p:nvSpPr>
        <p:spPr>
          <a:xfrm>
            <a:off x="8181704" y="4828044"/>
            <a:ext cx="963884" cy="964016"/>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76" name="椭圆 75"/>
          <p:cNvSpPr/>
          <p:nvPr/>
        </p:nvSpPr>
        <p:spPr>
          <a:xfrm>
            <a:off x="8871294" y="4321977"/>
            <a:ext cx="206760" cy="206788"/>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77" name="椭圆 76"/>
          <p:cNvSpPr/>
          <p:nvPr/>
        </p:nvSpPr>
        <p:spPr>
          <a:xfrm>
            <a:off x="6565654" y="4756206"/>
            <a:ext cx="303518" cy="303560"/>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p:cTn id="12" dur="500" fill="hold"/>
                                        <p:tgtEl>
                                          <p:spTgt spid="43"/>
                                        </p:tgtEl>
                                        <p:attrNameLst>
                                          <p:attrName>ppt_w</p:attrName>
                                        </p:attrNameLst>
                                      </p:cBhvr>
                                      <p:tavLst>
                                        <p:tav tm="0">
                                          <p:val>
                                            <p:fltVal val="0"/>
                                          </p:val>
                                        </p:tav>
                                        <p:tav tm="100000">
                                          <p:val>
                                            <p:strVal val="#ppt_w"/>
                                          </p:val>
                                        </p:tav>
                                      </p:tavLst>
                                    </p:anim>
                                    <p:anim calcmode="lin" valueType="num">
                                      <p:cBhvr>
                                        <p:cTn id="13" dur="500" fill="hold"/>
                                        <p:tgtEl>
                                          <p:spTgt spid="43"/>
                                        </p:tgtEl>
                                        <p:attrNameLst>
                                          <p:attrName>ppt_h</p:attrName>
                                        </p:attrNameLst>
                                      </p:cBhvr>
                                      <p:tavLst>
                                        <p:tav tm="0">
                                          <p:val>
                                            <p:fltVal val="0"/>
                                          </p:val>
                                        </p:tav>
                                        <p:tav tm="100000">
                                          <p:val>
                                            <p:strVal val="#ppt_h"/>
                                          </p:val>
                                        </p:tav>
                                      </p:tavLst>
                                    </p:anim>
                                    <p:animEffect transition="in" filter="fade">
                                      <p:cBhvr>
                                        <p:cTn id="14" dur="500"/>
                                        <p:tgtEl>
                                          <p:spTgt spid="43"/>
                                        </p:tgtEl>
                                      </p:cBhvr>
                                    </p:animEffect>
                                  </p:childTnLst>
                                </p:cTn>
                              </p:par>
                              <p:par>
                                <p:cTn id="15" presetID="42" presetClass="entr" presetSubtype="0" fill="hold" grpId="0" nodeType="withEffect">
                                  <p:stCondLst>
                                    <p:cond delay="75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1000"/>
                                        <p:tgtEl>
                                          <p:spTgt spid="44"/>
                                        </p:tgtEl>
                                      </p:cBhvr>
                                    </p:animEffect>
                                    <p:anim calcmode="lin" valueType="num">
                                      <p:cBhvr>
                                        <p:cTn id="18" dur="1000" fill="hold"/>
                                        <p:tgtEl>
                                          <p:spTgt spid="44"/>
                                        </p:tgtEl>
                                        <p:attrNameLst>
                                          <p:attrName>ppt_x</p:attrName>
                                        </p:attrNameLst>
                                      </p:cBhvr>
                                      <p:tavLst>
                                        <p:tav tm="0">
                                          <p:val>
                                            <p:strVal val="#ppt_x"/>
                                          </p:val>
                                        </p:tav>
                                        <p:tav tm="100000">
                                          <p:val>
                                            <p:strVal val="#ppt_x"/>
                                          </p:val>
                                        </p:tav>
                                      </p:tavLst>
                                    </p:anim>
                                    <p:anim calcmode="lin" valueType="num">
                                      <p:cBhvr>
                                        <p:cTn id="19" dur="1000" fill="hold"/>
                                        <p:tgtEl>
                                          <p:spTgt spid="44"/>
                                        </p:tgtEl>
                                        <p:attrNameLst>
                                          <p:attrName>ppt_y</p:attrName>
                                        </p:attrNameLst>
                                      </p:cBhvr>
                                      <p:tavLst>
                                        <p:tav tm="0">
                                          <p:val>
                                            <p:strVal val="#ppt_y+.1"/>
                                          </p:val>
                                        </p:tav>
                                        <p:tav tm="100000">
                                          <p:val>
                                            <p:strVal val="#ppt_y"/>
                                          </p:val>
                                        </p:tav>
                                      </p:tavLst>
                                    </p:anim>
                                  </p:childTnLst>
                                </p:cTn>
                              </p:par>
                              <p:par>
                                <p:cTn id="20" presetID="53" presetClass="entr" presetSubtype="16" fill="hold" grpId="0" nodeType="withEffect">
                                  <p:stCondLst>
                                    <p:cond delay="1500"/>
                                  </p:stCondLst>
                                  <p:childTnLst>
                                    <p:set>
                                      <p:cBhvr>
                                        <p:cTn id="21" dur="1" fill="hold">
                                          <p:stCondLst>
                                            <p:cond delay="0"/>
                                          </p:stCondLst>
                                        </p:cTn>
                                        <p:tgtEl>
                                          <p:spTgt spid="45"/>
                                        </p:tgtEl>
                                        <p:attrNameLst>
                                          <p:attrName>style.visibility</p:attrName>
                                        </p:attrNameLst>
                                      </p:cBhvr>
                                      <p:to>
                                        <p:strVal val="visible"/>
                                      </p:to>
                                    </p:set>
                                    <p:anim calcmode="lin" valueType="num">
                                      <p:cBhvr>
                                        <p:cTn id="22" dur="500" fill="hold"/>
                                        <p:tgtEl>
                                          <p:spTgt spid="45"/>
                                        </p:tgtEl>
                                        <p:attrNameLst>
                                          <p:attrName>ppt_w</p:attrName>
                                        </p:attrNameLst>
                                      </p:cBhvr>
                                      <p:tavLst>
                                        <p:tav tm="0">
                                          <p:val>
                                            <p:fltVal val="0"/>
                                          </p:val>
                                        </p:tav>
                                        <p:tav tm="100000">
                                          <p:val>
                                            <p:strVal val="#ppt_w"/>
                                          </p:val>
                                        </p:tav>
                                      </p:tavLst>
                                    </p:anim>
                                    <p:anim calcmode="lin" valueType="num">
                                      <p:cBhvr>
                                        <p:cTn id="23" dur="500" fill="hold"/>
                                        <p:tgtEl>
                                          <p:spTgt spid="45"/>
                                        </p:tgtEl>
                                        <p:attrNameLst>
                                          <p:attrName>ppt_h</p:attrName>
                                        </p:attrNameLst>
                                      </p:cBhvr>
                                      <p:tavLst>
                                        <p:tav tm="0">
                                          <p:val>
                                            <p:fltVal val="0"/>
                                          </p:val>
                                        </p:tav>
                                        <p:tav tm="100000">
                                          <p:val>
                                            <p:strVal val="#ppt_h"/>
                                          </p:val>
                                        </p:tav>
                                      </p:tavLst>
                                    </p:anim>
                                    <p:animEffect transition="in" filter="fade">
                                      <p:cBhvr>
                                        <p:cTn id="24" dur="500"/>
                                        <p:tgtEl>
                                          <p:spTgt spid="45"/>
                                        </p:tgtEl>
                                      </p:cBhvr>
                                    </p:animEffect>
                                  </p:childTnLst>
                                </p:cTn>
                              </p:par>
                              <p:par>
                                <p:cTn id="25" presetID="42" presetClass="entr" presetSubtype="0" fill="hold" nodeType="withEffect">
                                  <p:stCondLst>
                                    <p:cond delay="200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1000"/>
                                        <p:tgtEl>
                                          <p:spTgt spid="47"/>
                                        </p:tgtEl>
                                      </p:cBhvr>
                                    </p:animEffect>
                                    <p:anim calcmode="lin" valueType="num">
                                      <p:cBhvr>
                                        <p:cTn id="28" dur="1000" fill="hold"/>
                                        <p:tgtEl>
                                          <p:spTgt spid="47"/>
                                        </p:tgtEl>
                                        <p:attrNameLst>
                                          <p:attrName>ppt_x</p:attrName>
                                        </p:attrNameLst>
                                      </p:cBhvr>
                                      <p:tavLst>
                                        <p:tav tm="0">
                                          <p:val>
                                            <p:strVal val="#ppt_x"/>
                                          </p:val>
                                        </p:tav>
                                        <p:tav tm="100000">
                                          <p:val>
                                            <p:strVal val="#ppt_x"/>
                                          </p:val>
                                        </p:tav>
                                      </p:tavLst>
                                    </p:anim>
                                    <p:anim calcmode="lin" valueType="num">
                                      <p:cBhvr>
                                        <p:cTn id="29" dur="1000" fill="hold"/>
                                        <p:tgtEl>
                                          <p:spTgt spid="4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000"/>
                                  </p:stCondLst>
                                  <p:childTnLst>
                                    <p:set>
                                      <p:cBhvr>
                                        <p:cTn id="31" dur="1" fill="hold">
                                          <p:stCondLst>
                                            <p:cond delay="0"/>
                                          </p:stCondLst>
                                        </p:cTn>
                                        <p:tgtEl>
                                          <p:spTgt spid="46"/>
                                        </p:tgtEl>
                                        <p:attrNameLst>
                                          <p:attrName>style.visibility</p:attrName>
                                        </p:attrNameLst>
                                      </p:cBhvr>
                                      <p:to>
                                        <p:strVal val="visible"/>
                                      </p:to>
                                    </p:set>
                                    <p:animEffect transition="in" filter="fade">
                                      <p:cBhvr>
                                        <p:cTn id="32" dur="1000"/>
                                        <p:tgtEl>
                                          <p:spTgt spid="46"/>
                                        </p:tgtEl>
                                      </p:cBhvr>
                                    </p:animEffect>
                                    <p:anim calcmode="lin" valueType="num">
                                      <p:cBhvr>
                                        <p:cTn id="33" dur="1000" fill="hold"/>
                                        <p:tgtEl>
                                          <p:spTgt spid="46"/>
                                        </p:tgtEl>
                                        <p:attrNameLst>
                                          <p:attrName>ppt_x</p:attrName>
                                        </p:attrNameLst>
                                      </p:cBhvr>
                                      <p:tavLst>
                                        <p:tav tm="0">
                                          <p:val>
                                            <p:strVal val="#ppt_x"/>
                                          </p:val>
                                        </p:tav>
                                        <p:tav tm="100000">
                                          <p:val>
                                            <p:strVal val="#ppt_x"/>
                                          </p:val>
                                        </p:tav>
                                      </p:tavLst>
                                    </p:anim>
                                    <p:anim calcmode="lin" valueType="num">
                                      <p:cBhvr>
                                        <p:cTn id="34" dur="1000" fill="hold"/>
                                        <p:tgtEl>
                                          <p:spTgt spid="46"/>
                                        </p:tgtEl>
                                        <p:attrNameLst>
                                          <p:attrName>ppt_y</p:attrName>
                                        </p:attrNameLst>
                                      </p:cBhvr>
                                      <p:tavLst>
                                        <p:tav tm="0">
                                          <p:val>
                                            <p:strVal val="#ppt_y+.1"/>
                                          </p:val>
                                        </p:tav>
                                        <p:tav tm="100000">
                                          <p:val>
                                            <p:strVal val="#ppt_y"/>
                                          </p:val>
                                        </p:tav>
                                      </p:tavLst>
                                    </p:anim>
                                  </p:childTnLst>
                                </p:cTn>
                              </p:par>
                            </p:childTnLst>
                          </p:cTn>
                        </p:par>
                        <p:par>
                          <p:cTn id="35" fill="hold">
                            <p:stCondLst>
                              <p:cond delay="3500"/>
                            </p:stCondLst>
                            <p:childTnLst>
                              <p:par>
                                <p:cTn id="36" presetID="10" presetClass="entr" presetSubtype="0" fill="hold" grpId="1" nodeType="after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fade">
                                      <p:cBhvr>
                                        <p:cTn id="38" dur="500"/>
                                        <p:tgtEl>
                                          <p:spTgt spid="48"/>
                                        </p:tgtEl>
                                      </p:cBhvr>
                                    </p:animEffect>
                                  </p:childTnLst>
                                </p:cTn>
                              </p:par>
                              <p:par>
                                <p:cTn id="39" presetID="10" presetClass="entr" presetSubtype="0" fill="hold" grpId="1" nodeType="with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fade">
                                      <p:cBhvr>
                                        <p:cTn id="41" dur="500"/>
                                        <p:tgtEl>
                                          <p:spTgt spid="49"/>
                                        </p:tgtEl>
                                      </p:cBhvr>
                                    </p:animEffect>
                                  </p:childTnLst>
                                </p:cTn>
                              </p:par>
                              <p:par>
                                <p:cTn id="42" presetID="10" presetClass="entr" presetSubtype="0" fill="hold" grpId="1" nodeType="withEffect">
                                  <p:stCondLst>
                                    <p:cond delay="0"/>
                                  </p:stCondLst>
                                  <p:childTnLst>
                                    <p:set>
                                      <p:cBhvr>
                                        <p:cTn id="43" dur="1" fill="hold">
                                          <p:stCondLst>
                                            <p:cond delay="0"/>
                                          </p:stCondLst>
                                        </p:cTn>
                                        <p:tgtEl>
                                          <p:spTgt spid="50"/>
                                        </p:tgtEl>
                                        <p:attrNameLst>
                                          <p:attrName>style.visibility</p:attrName>
                                        </p:attrNameLst>
                                      </p:cBhvr>
                                      <p:to>
                                        <p:strVal val="visible"/>
                                      </p:to>
                                    </p:set>
                                    <p:animEffect transition="in" filter="fade">
                                      <p:cBhvr>
                                        <p:cTn id="44" dur="500"/>
                                        <p:tgtEl>
                                          <p:spTgt spid="50"/>
                                        </p:tgtEl>
                                      </p:cBhvr>
                                    </p:animEffect>
                                  </p:childTnLst>
                                </p:cTn>
                              </p:par>
                              <p:par>
                                <p:cTn id="45" presetID="10" presetClass="entr" presetSubtype="0" fill="hold" grpId="1" nodeType="with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fade">
                                      <p:cBhvr>
                                        <p:cTn id="47" dur="500"/>
                                        <p:tgtEl>
                                          <p:spTgt spid="51"/>
                                        </p:tgtEl>
                                      </p:cBhvr>
                                    </p:animEffect>
                                  </p:childTnLst>
                                </p:cTn>
                              </p:par>
                              <p:par>
                                <p:cTn id="48" presetID="10" presetClass="entr" presetSubtype="0" fill="hold" grpId="1" nodeType="withEffect">
                                  <p:stCondLst>
                                    <p:cond delay="0"/>
                                  </p:stCondLst>
                                  <p:childTnLst>
                                    <p:set>
                                      <p:cBhvr>
                                        <p:cTn id="49" dur="1" fill="hold">
                                          <p:stCondLst>
                                            <p:cond delay="0"/>
                                          </p:stCondLst>
                                        </p:cTn>
                                        <p:tgtEl>
                                          <p:spTgt spid="52"/>
                                        </p:tgtEl>
                                        <p:attrNameLst>
                                          <p:attrName>style.visibility</p:attrName>
                                        </p:attrNameLst>
                                      </p:cBhvr>
                                      <p:to>
                                        <p:strVal val="visible"/>
                                      </p:to>
                                    </p:set>
                                    <p:animEffect transition="in" filter="fade">
                                      <p:cBhvr>
                                        <p:cTn id="50" dur="500"/>
                                        <p:tgtEl>
                                          <p:spTgt spid="52"/>
                                        </p:tgtEl>
                                      </p:cBhvr>
                                    </p:animEffect>
                                  </p:childTnLst>
                                </p:cTn>
                              </p:par>
                              <p:par>
                                <p:cTn id="51" presetID="10" presetClass="entr" presetSubtype="0" fill="hold" grpId="1" nodeType="withEffect">
                                  <p:stCondLst>
                                    <p:cond delay="0"/>
                                  </p:stCondLst>
                                  <p:childTnLst>
                                    <p:set>
                                      <p:cBhvr>
                                        <p:cTn id="52" dur="1" fill="hold">
                                          <p:stCondLst>
                                            <p:cond delay="0"/>
                                          </p:stCondLst>
                                        </p:cTn>
                                        <p:tgtEl>
                                          <p:spTgt spid="53"/>
                                        </p:tgtEl>
                                        <p:attrNameLst>
                                          <p:attrName>style.visibility</p:attrName>
                                        </p:attrNameLst>
                                      </p:cBhvr>
                                      <p:to>
                                        <p:strVal val="visible"/>
                                      </p:to>
                                    </p:set>
                                    <p:animEffect transition="in" filter="fade">
                                      <p:cBhvr>
                                        <p:cTn id="53" dur="500"/>
                                        <p:tgtEl>
                                          <p:spTgt spid="53"/>
                                        </p:tgtEl>
                                      </p:cBhvr>
                                    </p:animEffect>
                                  </p:childTnLst>
                                </p:cTn>
                              </p:par>
                              <p:par>
                                <p:cTn id="54" presetID="10" presetClass="entr" presetSubtype="0" fill="hold" grpId="1" nodeType="withEffect">
                                  <p:stCondLst>
                                    <p:cond delay="0"/>
                                  </p:stCondLst>
                                  <p:childTnLst>
                                    <p:set>
                                      <p:cBhvr>
                                        <p:cTn id="55" dur="1" fill="hold">
                                          <p:stCondLst>
                                            <p:cond delay="0"/>
                                          </p:stCondLst>
                                        </p:cTn>
                                        <p:tgtEl>
                                          <p:spTgt spid="54"/>
                                        </p:tgtEl>
                                        <p:attrNameLst>
                                          <p:attrName>style.visibility</p:attrName>
                                        </p:attrNameLst>
                                      </p:cBhvr>
                                      <p:to>
                                        <p:strVal val="visible"/>
                                      </p:to>
                                    </p:set>
                                    <p:animEffect transition="in" filter="fade">
                                      <p:cBhvr>
                                        <p:cTn id="56" dur="500"/>
                                        <p:tgtEl>
                                          <p:spTgt spid="54"/>
                                        </p:tgtEl>
                                      </p:cBhvr>
                                    </p:animEffect>
                                  </p:childTnLst>
                                </p:cTn>
                              </p:par>
                              <p:par>
                                <p:cTn id="57" presetID="10" presetClass="entr" presetSubtype="0" fill="hold" grpId="1" nodeType="withEffect">
                                  <p:stCondLst>
                                    <p:cond delay="0"/>
                                  </p:stCondLst>
                                  <p:childTnLst>
                                    <p:set>
                                      <p:cBhvr>
                                        <p:cTn id="58" dur="1" fill="hold">
                                          <p:stCondLst>
                                            <p:cond delay="0"/>
                                          </p:stCondLst>
                                        </p:cTn>
                                        <p:tgtEl>
                                          <p:spTgt spid="55"/>
                                        </p:tgtEl>
                                        <p:attrNameLst>
                                          <p:attrName>style.visibility</p:attrName>
                                        </p:attrNameLst>
                                      </p:cBhvr>
                                      <p:to>
                                        <p:strVal val="visible"/>
                                      </p:to>
                                    </p:set>
                                    <p:animEffect transition="in" filter="fade">
                                      <p:cBhvr>
                                        <p:cTn id="59" dur="500"/>
                                        <p:tgtEl>
                                          <p:spTgt spid="55"/>
                                        </p:tgtEl>
                                      </p:cBhvr>
                                    </p:animEffect>
                                  </p:childTnLst>
                                </p:cTn>
                              </p:par>
                              <p:par>
                                <p:cTn id="60" presetID="10" presetClass="entr" presetSubtype="0" fill="hold" grpId="1" nodeType="withEffect">
                                  <p:stCondLst>
                                    <p:cond delay="0"/>
                                  </p:stCondLst>
                                  <p:childTnLst>
                                    <p:set>
                                      <p:cBhvr>
                                        <p:cTn id="61" dur="1" fill="hold">
                                          <p:stCondLst>
                                            <p:cond delay="0"/>
                                          </p:stCondLst>
                                        </p:cTn>
                                        <p:tgtEl>
                                          <p:spTgt spid="56"/>
                                        </p:tgtEl>
                                        <p:attrNameLst>
                                          <p:attrName>style.visibility</p:attrName>
                                        </p:attrNameLst>
                                      </p:cBhvr>
                                      <p:to>
                                        <p:strVal val="visible"/>
                                      </p:to>
                                    </p:set>
                                    <p:animEffect transition="in" filter="fade">
                                      <p:cBhvr>
                                        <p:cTn id="62" dur="500"/>
                                        <p:tgtEl>
                                          <p:spTgt spid="56"/>
                                        </p:tgtEl>
                                      </p:cBhvr>
                                    </p:animEffect>
                                  </p:childTnLst>
                                </p:cTn>
                              </p:par>
                              <p:par>
                                <p:cTn id="63" presetID="10" presetClass="entr" presetSubtype="0" fill="hold" grpId="1" nodeType="with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fade">
                                      <p:cBhvr>
                                        <p:cTn id="65" dur="500"/>
                                        <p:tgtEl>
                                          <p:spTgt spid="57"/>
                                        </p:tgtEl>
                                      </p:cBhvr>
                                    </p:animEffect>
                                  </p:childTnLst>
                                </p:cTn>
                              </p:par>
                            </p:childTnLst>
                          </p:cTn>
                        </p:par>
                        <p:par>
                          <p:cTn id="66" fill="hold">
                            <p:stCondLst>
                              <p:cond delay="4000"/>
                            </p:stCondLst>
                            <p:childTnLst>
                              <p:par>
                                <p:cTn id="67"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8" dur="2000" fill="hold"/>
                                        <p:tgtEl>
                                          <p:spTgt spid="48"/>
                                        </p:tgtEl>
                                        <p:attrNameLst>
                                          <p:attrName>ppt_x</p:attrName>
                                          <p:attrName>ppt_y</p:attrName>
                                        </p:attrNameLst>
                                      </p:cBhvr>
                                      <p:rCtr x="17" y="18981"/>
                                    </p:animMotion>
                                  </p:childTnLst>
                                </p:cTn>
                              </p:par>
                              <p:par>
                                <p:cTn id="69"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0" dur="2000" fill="hold"/>
                                        <p:tgtEl>
                                          <p:spTgt spid="49"/>
                                        </p:tgtEl>
                                        <p:attrNameLst>
                                          <p:attrName>ppt_x</p:attrName>
                                          <p:attrName>ppt_y</p:attrName>
                                        </p:attrNameLst>
                                      </p:cBhvr>
                                      <p:rCtr x="17" y="18981"/>
                                    </p:animMotion>
                                  </p:childTnLst>
                                </p:cTn>
                              </p:par>
                              <p:par>
                                <p:cTn id="71"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2" dur="2000" fill="hold"/>
                                        <p:tgtEl>
                                          <p:spTgt spid="50"/>
                                        </p:tgtEl>
                                        <p:attrNameLst>
                                          <p:attrName>ppt_x</p:attrName>
                                          <p:attrName>ppt_y</p:attrName>
                                        </p:attrNameLst>
                                      </p:cBhvr>
                                      <p:rCtr x="17" y="18981"/>
                                    </p:animMotion>
                                  </p:childTnLst>
                                </p:cTn>
                              </p:par>
                              <p:par>
                                <p:cTn id="73"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4" dur="2000" fill="hold"/>
                                        <p:tgtEl>
                                          <p:spTgt spid="51"/>
                                        </p:tgtEl>
                                        <p:attrNameLst>
                                          <p:attrName>ppt_x</p:attrName>
                                          <p:attrName>ppt_y</p:attrName>
                                        </p:attrNameLst>
                                      </p:cBhvr>
                                      <p:rCtr x="17" y="18981"/>
                                    </p:animMotion>
                                  </p:childTnLst>
                                </p:cTn>
                              </p:par>
                              <p:par>
                                <p:cTn id="75"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6" dur="2000" fill="hold"/>
                                        <p:tgtEl>
                                          <p:spTgt spid="52"/>
                                        </p:tgtEl>
                                        <p:attrNameLst>
                                          <p:attrName>ppt_x</p:attrName>
                                          <p:attrName>ppt_y</p:attrName>
                                        </p:attrNameLst>
                                      </p:cBhvr>
                                      <p:rCtr x="17" y="18981"/>
                                    </p:animMotion>
                                  </p:childTnLst>
                                </p:cTn>
                              </p:par>
                              <p:par>
                                <p:cTn id="77"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8" dur="2000" fill="hold"/>
                                        <p:tgtEl>
                                          <p:spTgt spid="53"/>
                                        </p:tgtEl>
                                        <p:attrNameLst>
                                          <p:attrName>ppt_x</p:attrName>
                                          <p:attrName>ppt_y</p:attrName>
                                        </p:attrNameLst>
                                      </p:cBhvr>
                                      <p:rCtr x="17" y="18981"/>
                                    </p:animMotion>
                                  </p:childTnLst>
                                </p:cTn>
                              </p:par>
                              <p:par>
                                <p:cTn id="79"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0" dur="2000" fill="hold"/>
                                        <p:tgtEl>
                                          <p:spTgt spid="54"/>
                                        </p:tgtEl>
                                        <p:attrNameLst>
                                          <p:attrName>ppt_x</p:attrName>
                                          <p:attrName>ppt_y</p:attrName>
                                        </p:attrNameLst>
                                      </p:cBhvr>
                                      <p:rCtr x="17" y="18981"/>
                                    </p:animMotion>
                                  </p:childTnLst>
                                </p:cTn>
                              </p:par>
                              <p:par>
                                <p:cTn id="81"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2" dur="2000" fill="hold"/>
                                        <p:tgtEl>
                                          <p:spTgt spid="55"/>
                                        </p:tgtEl>
                                        <p:attrNameLst>
                                          <p:attrName>ppt_x</p:attrName>
                                          <p:attrName>ppt_y</p:attrName>
                                        </p:attrNameLst>
                                      </p:cBhvr>
                                      <p:rCtr x="17" y="18981"/>
                                    </p:animMotion>
                                  </p:childTnLst>
                                </p:cTn>
                              </p:par>
                              <p:par>
                                <p:cTn id="83"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4" dur="2000" fill="hold"/>
                                        <p:tgtEl>
                                          <p:spTgt spid="56"/>
                                        </p:tgtEl>
                                        <p:attrNameLst>
                                          <p:attrName>ppt_x</p:attrName>
                                          <p:attrName>ppt_y</p:attrName>
                                        </p:attrNameLst>
                                      </p:cBhvr>
                                      <p:rCtr x="17" y="18981"/>
                                    </p:animMotion>
                                  </p:childTnLst>
                                </p:cTn>
                              </p:par>
                              <p:par>
                                <p:cTn id="85"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6" dur="2000" fill="hold"/>
                                        <p:tgtEl>
                                          <p:spTgt spid="57"/>
                                        </p:tgtEl>
                                        <p:attrNameLst>
                                          <p:attrName>ppt_x</p:attrName>
                                          <p:attrName>ppt_y</p:attrName>
                                        </p:attrNameLst>
                                      </p:cBhvr>
                                      <p:rCtr x="17" y="18981"/>
                                    </p:animMotion>
                                  </p:childTnLst>
                                </p:cTn>
                              </p:par>
                              <p:par>
                                <p:cTn id="87" presetID="10" presetClass="exit" presetSubtype="0" fill="hold" grpId="2" nodeType="withEffect">
                                  <p:stCondLst>
                                    <p:cond delay="6600"/>
                                  </p:stCondLst>
                                  <p:childTnLst>
                                    <p:animEffect transition="out" filter="fade">
                                      <p:cBhvr>
                                        <p:cTn id="88" dur="500"/>
                                        <p:tgtEl>
                                          <p:spTgt spid="48"/>
                                        </p:tgtEl>
                                      </p:cBhvr>
                                    </p:animEffect>
                                    <p:set>
                                      <p:cBhvr>
                                        <p:cTn id="89" dur="1" fill="hold">
                                          <p:stCondLst>
                                            <p:cond delay="499"/>
                                          </p:stCondLst>
                                        </p:cTn>
                                        <p:tgtEl>
                                          <p:spTgt spid="48"/>
                                        </p:tgtEl>
                                        <p:attrNameLst>
                                          <p:attrName>style.visibility</p:attrName>
                                        </p:attrNameLst>
                                      </p:cBhvr>
                                      <p:to>
                                        <p:strVal val="hidden"/>
                                      </p:to>
                                    </p:set>
                                  </p:childTnLst>
                                </p:cTn>
                              </p:par>
                              <p:par>
                                <p:cTn id="90" presetID="10" presetClass="exit" presetSubtype="0" fill="hold" grpId="2" nodeType="withEffect">
                                  <p:stCondLst>
                                    <p:cond delay="6600"/>
                                  </p:stCondLst>
                                  <p:childTnLst>
                                    <p:animEffect transition="out" filter="fade">
                                      <p:cBhvr>
                                        <p:cTn id="91" dur="500"/>
                                        <p:tgtEl>
                                          <p:spTgt spid="49"/>
                                        </p:tgtEl>
                                      </p:cBhvr>
                                    </p:animEffect>
                                    <p:set>
                                      <p:cBhvr>
                                        <p:cTn id="92" dur="1" fill="hold">
                                          <p:stCondLst>
                                            <p:cond delay="499"/>
                                          </p:stCondLst>
                                        </p:cTn>
                                        <p:tgtEl>
                                          <p:spTgt spid="49"/>
                                        </p:tgtEl>
                                        <p:attrNameLst>
                                          <p:attrName>style.visibility</p:attrName>
                                        </p:attrNameLst>
                                      </p:cBhvr>
                                      <p:to>
                                        <p:strVal val="hidden"/>
                                      </p:to>
                                    </p:set>
                                  </p:childTnLst>
                                </p:cTn>
                              </p:par>
                              <p:par>
                                <p:cTn id="93" presetID="10" presetClass="exit" presetSubtype="0" fill="hold" grpId="2" nodeType="withEffect">
                                  <p:stCondLst>
                                    <p:cond delay="6600"/>
                                  </p:stCondLst>
                                  <p:childTnLst>
                                    <p:animEffect transition="out" filter="fade">
                                      <p:cBhvr>
                                        <p:cTn id="94" dur="500"/>
                                        <p:tgtEl>
                                          <p:spTgt spid="50"/>
                                        </p:tgtEl>
                                      </p:cBhvr>
                                    </p:animEffect>
                                    <p:set>
                                      <p:cBhvr>
                                        <p:cTn id="95" dur="1" fill="hold">
                                          <p:stCondLst>
                                            <p:cond delay="499"/>
                                          </p:stCondLst>
                                        </p:cTn>
                                        <p:tgtEl>
                                          <p:spTgt spid="50"/>
                                        </p:tgtEl>
                                        <p:attrNameLst>
                                          <p:attrName>style.visibility</p:attrName>
                                        </p:attrNameLst>
                                      </p:cBhvr>
                                      <p:to>
                                        <p:strVal val="hidden"/>
                                      </p:to>
                                    </p:set>
                                  </p:childTnLst>
                                </p:cTn>
                              </p:par>
                              <p:par>
                                <p:cTn id="96" presetID="10" presetClass="exit" presetSubtype="0" fill="hold" grpId="2" nodeType="withEffect">
                                  <p:stCondLst>
                                    <p:cond delay="6600"/>
                                  </p:stCondLst>
                                  <p:childTnLst>
                                    <p:animEffect transition="out" filter="fade">
                                      <p:cBhvr>
                                        <p:cTn id="97" dur="500"/>
                                        <p:tgtEl>
                                          <p:spTgt spid="51"/>
                                        </p:tgtEl>
                                      </p:cBhvr>
                                    </p:animEffect>
                                    <p:set>
                                      <p:cBhvr>
                                        <p:cTn id="98" dur="1" fill="hold">
                                          <p:stCondLst>
                                            <p:cond delay="499"/>
                                          </p:stCondLst>
                                        </p:cTn>
                                        <p:tgtEl>
                                          <p:spTgt spid="51"/>
                                        </p:tgtEl>
                                        <p:attrNameLst>
                                          <p:attrName>style.visibility</p:attrName>
                                        </p:attrNameLst>
                                      </p:cBhvr>
                                      <p:to>
                                        <p:strVal val="hidden"/>
                                      </p:to>
                                    </p:set>
                                  </p:childTnLst>
                                </p:cTn>
                              </p:par>
                              <p:par>
                                <p:cTn id="99" presetID="10" presetClass="exit" presetSubtype="0" fill="hold" grpId="2" nodeType="withEffect">
                                  <p:stCondLst>
                                    <p:cond delay="6600"/>
                                  </p:stCondLst>
                                  <p:childTnLst>
                                    <p:animEffect transition="out" filter="fade">
                                      <p:cBhvr>
                                        <p:cTn id="100" dur="500"/>
                                        <p:tgtEl>
                                          <p:spTgt spid="52"/>
                                        </p:tgtEl>
                                      </p:cBhvr>
                                    </p:animEffect>
                                    <p:set>
                                      <p:cBhvr>
                                        <p:cTn id="101" dur="1" fill="hold">
                                          <p:stCondLst>
                                            <p:cond delay="499"/>
                                          </p:stCondLst>
                                        </p:cTn>
                                        <p:tgtEl>
                                          <p:spTgt spid="52"/>
                                        </p:tgtEl>
                                        <p:attrNameLst>
                                          <p:attrName>style.visibility</p:attrName>
                                        </p:attrNameLst>
                                      </p:cBhvr>
                                      <p:to>
                                        <p:strVal val="hidden"/>
                                      </p:to>
                                    </p:set>
                                  </p:childTnLst>
                                </p:cTn>
                              </p:par>
                              <p:par>
                                <p:cTn id="102" presetID="10" presetClass="exit" presetSubtype="0" fill="hold" grpId="2" nodeType="withEffect">
                                  <p:stCondLst>
                                    <p:cond delay="6600"/>
                                  </p:stCondLst>
                                  <p:childTnLst>
                                    <p:animEffect transition="out" filter="fade">
                                      <p:cBhvr>
                                        <p:cTn id="103" dur="500"/>
                                        <p:tgtEl>
                                          <p:spTgt spid="53"/>
                                        </p:tgtEl>
                                      </p:cBhvr>
                                    </p:animEffect>
                                    <p:set>
                                      <p:cBhvr>
                                        <p:cTn id="104" dur="1" fill="hold">
                                          <p:stCondLst>
                                            <p:cond delay="499"/>
                                          </p:stCondLst>
                                        </p:cTn>
                                        <p:tgtEl>
                                          <p:spTgt spid="53"/>
                                        </p:tgtEl>
                                        <p:attrNameLst>
                                          <p:attrName>style.visibility</p:attrName>
                                        </p:attrNameLst>
                                      </p:cBhvr>
                                      <p:to>
                                        <p:strVal val="hidden"/>
                                      </p:to>
                                    </p:set>
                                  </p:childTnLst>
                                </p:cTn>
                              </p:par>
                              <p:par>
                                <p:cTn id="105" presetID="10" presetClass="exit" presetSubtype="0" fill="hold" grpId="2" nodeType="withEffect">
                                  <p:stCondLst>
                                    <p:cond delay="6600"/>
                                  </p:stCondLst>
                                  <p:childTnLst>
                                    <p:animEffect transition="out" filter="fade">
                                      <p:cBhvr>
                                        <p:cTn id="106" dur="500"/>
                                        <p:tgtEl>
                                          <p:spTgt spid="54"/>
                                        </p:tgtEl>
                                      </p:cBhvr>
                                    </p:animEffect>
                                    <p:set>
                                      <p:cBhvr>
                                        <p:cTn id="107" dur="1" fill="hold">
                                          <p:stCondLst>
                                            <p:cond delay="499"/>
                                          </p:stCondLst>
                                        </p:cTn>
                                        <p:tgtEl>
                                          <p:spTgt spid="54"/>
                                        </p:tgtEl>
                                        <p:attrNameLst>
                                          <p:attrName>style.visibility</p:attrName>
                                        </p:attrNameLst>
                                      </p:cBhvr>
                                      <p:to>
                                        <p:strVal val="hidden"/>
                                      </p:to>
                                    </p:set>
                                  </p:childTnLst>
                                </p:cTn>
                              </p:par>
                              <p:par>
                                <p:cTn id="108" presetID="10" presetClass="exit" presetSubtype="0" fill="hold" grpId="2" nodeType="withEffect">
                                  <p:stCondLst>
                                    <p:cond delay="6600"/>
                                  </p:stCondLst>
                                  <p:childTnLst>
                                    <p:animEffect transition="out" filter="fade">
                                      <p:cBhvr>
                                        <p:cTn id="109" dur="500"/>
                                        <p:tgtEl>
                                          <p:spTgt spid="55"/>
                                        </p:tgtEl>
                                      </p:cBhvr>
                                    </p:animEffect>
                                    <p:set>
                                      <p:cBhvr>
                                        <p:cTn id="110" dur="1" fill="hold">
                                          <p:stCondLst>
                                            <p:cond delay="499"/>
                                          </p:stCondLst>
                                        </p:cTn>
                                        <p:tgtEl>
                                          <p:spTgt spid="55"/>
                                        </p:tgtEl>
                                        <p:attrNameLst>
                                          <p:attrName>style.visibility</p:attrName>
                                        </p:attrNameLst>
                                      </p:cBhvr>
                                      <p:to>
                                        <p:strVal val="hidden"/>
                                      </p:to>
                                    </p:set>
                                  </p:childTnLst>
                                </p:cTn>
                              </p:par>
                              <p:par>
                                <p:cTn id="111" presetID="10" presetClass="exit" presetSubtype="0" fill="hold" grpId="2" nodeType="withEffect">
                                  <p:stCondLst>
                                    <p:cond delay="6600"/>
                                  </p:stCondLst>
                                  <p:childTnLst>
                                    <p:animEffect transition="out" filter="fade">
                                      <p:cBhvr>
                                        <p:cTn id="112" dur="500"/>
                                        <p:tgtEl>
                                          <p:spTgt spid="56"/>
                                        </p:tgtEl>
                                      </p:cBhvr>
                                    </p:animEffect>
                                    <p:set>
                                      <p:cBhvr>
                                        <p:cTn id="113" dur="1" fill="hold">
                                          <p:stCondLst>
                                            <p:cond delay="499"/>
                                          </p:stCondLst>
                                        </p:cTn>
                                        <p:tgtEl>
                                          <p:spTgt spid="56"/>
                                        </p:tgtEl>
                                        <p:attrNameLst>
                                          <p:attrName>style.visibility</p:attrName>
                                        </p:attrNameLst>
                                      </p:cBhvr>
                                      <p:to>
                                        <p:strVal val="hidden"/>
                                      </p:to>
                                    </p:set>
                                  </p:childTnLst>
                                </p:cTn>
                              </p:par>
                              <p:par>
                                <p:cTn id="114" presetID="10" presetClass="exit" presetSubtype="0" fill="hold" grpId="2" nodeType="withEffect">
                                  <p:stCondLst>
                                    <p:cond delay="6600"/>
                                  </p:stCondLst>
                                  <p:childTnLst>
                                    <p:animEffect transition="out" filter="fade">
                                      <p:cBhvr>
                                        <p:cTn id="115" dur="500"/>
                                        <p:tgtEl>
                                          <p:spTgt spid="57"/>
                                        </p:tgtEl>
                                      </p:cBhvr>
                                    </p:animEffect>
                                    <p:set>
                                      <p:cBhvr>
                                        <p:cTn id="116" dur="1" fill="hold">
                                          <p:stCondLst>
                                            <p:cond delay="499"/>
                                          </p:stCondLst>
                                        </p:cTn>
                                        <p:tgtEl>
                                          <p:spTgt spid="57"/>
                                        </p:tgtEl>
                                        <p:attrNameLst>
                                          <p:attrName>style.visibility</p:attrName>
                                        </p:attrNameLst>
                                      </p:cBhvr>
                                      <p:to>
                                        <p:strVal val="hidden"/>
                                      </p:to>
                                    </p:set>
                                  </p:childTnLst>
                                </p:cTn>
                              </p:par>
                              <p:par>
                                <p:cTn id="117" presetID="10" presetClass="entr" presetSubtype="0" fill="hold" grpId="0" nodeType="withEffect">
                                  <p:stCondLst>
                                    <p:cond delay="0"/>
                                  </p:stCondLst>
                                  <p:childTnLst>
                                    <p:set>
                                      <p:cBhvr>
                                        <p:cTn id="118" dur="1" fill="hold">
                                          <p:stCondLst>
                                            <p:cond delay="0"/>
                                          </p:stCondLst>
                                        </p:cTn>
                                        <p:tgtEl>
                                          <p:spTgt spid="61"/>
                                        </p:tgtEl>
                                        <p:attrNameLst>
                                          <p:attrName>style.visibility</p:attrName>
                                        </p:attrNameLst>
                                      </p:cBhvr>
                                      <p:to>
                                        <p:strVal val="visible"/>
                                      </p:to>
                                    </p:set>
                                    <p:animEffect transition="in" filter="fade">
                                      <p:cBhvr>
                                        <p:cTn id="119" dur="500"/>
                                        <p:tgtEl>
                                          <p:spTgt spid="61"/>
                                        </p:tgtEl>
                                      </p:cBhvr>
                                    </p:animEffect>
                                  </p:childTnLst>
                                </p:cTn>
                              </p:par>
                              <p:par>
                                <p:cTn id="120" presetID="10" presetClass="entr" presetSubtype="0" fill="hold" grpId="0" nodeType="withEffect">
                                  <p:stCondLst>
                                    <p:cond delay="100"/>
                                  </p:stCondLst>
                                  <p:childTnLst>
                                    <p:set>
                                      <p:cBhvr>
                                        <p:cTn id="121" dur="1" fill="hold">
                                          <p:stCondLst>
                                            <p:cond delay="0"/>
                                          </p:stCondLst>
                                        </p:cTn>
                                        <p:tgtEl>
                                          <p:spTgt spid="63"/>
                                        </p:tgtEl>
                                        <p:attrNameLst>
                                          <p:attrName>style.visibility</p:attrName>
                                        </p:attrNameLst>
                                      </p:cBhvr>
                                      <p:to>
                                        <p:strVal val="visible"/>
                                      </p:to>
                                    </p:set>
                                    <p:animEffect transition="in" filter="fade">
                                      <p:cBhvr>
                                        <p:cTn id="122" dur="500"/>
                                        <p:tgtEl>
                                          <p:spTgt spid="63"/>
                                        </p:tgtEl>
                                      </p:cBhvr>
                                    </p:animEffect>
                                  </p:childTnLst>
                                </p:cTn>
                              </p:par>
                              <p:par>
                                <p:cTn id="123" presetID="10" presetClass="entr" presetSubtype="0" fill="hold" grpId="0" nodeType="withEffect">
                                  <p:stCondLst>
                                    <p:cond delay="200"/>
                                  </p:stCondLst>
                                  <p:childTnLst>
                                    <p:set>
                                      <p:cBhvr>
                                        <p:cTn id="124" dur="1" fill="hold">
                                          <p:stCondLst>
                                            <p:cond delay="0"/>
                                          </p:stCondLst>
                                        </p:cTn>
                                        <p:tgtEl>
                                          <p:spTgt spid="62"/>
                                        </p:tgtEl>
                                        <p:attrNameLst>
                                          <p:attrName>style.visibility</p:attrName>
                                        </p:attrNameLst>
                                      </p:cBhvr>
                                      <p:to>
                                        <p:strVal val="visible"/>
                                      </p:to>
                                    </p:set>
                                    <p:animEffect transition="in" filter="fade">
                                      <p:cBhvr>
                                        <p:cTn id="125" dur="500"/>
                                        <p:tgtEl>
                                          <p:spTgt spid="62"/>
                                        </p:tgtEl>
                                      </p:cBhvr>
                                    </p:animEffect>
                                  </p:childTnLst>
                                </p:cTn>
                              </p:par>
                              <p:par>
                                <p:cTn id="126" presetID="10" presetClass="entr" presetSubtype="0" fill="hold" grpId="0" nodeType="withEffect">
                                  <p:stCondLst>
                                    <p:cond delay="300"/>
                                  </p:stCondLst>
                                  <p:childTnLst>
                                    <p:set>
                                      <p:cBhvr>
                                        <p:cTn id="127" dur="1" fill="hold">
                                          <p:stCondLst>
                                            <p:cond delay="0"/>
                                          </p:stCondLst>
                                        </p:cTn>
                                        <p:tgtEl>
                                          <p:spTgt spid="59"/>
                                        </p:tgtEl>
                                        <p:attrNameLst>
                                          <p:attrName>style.visibility</p:attrName>
                                        </p:attrNameLst>
                                      </p:cBhvr>
                                      <p:to>
                                        <p:strVal val="visible"/>
                                      </p:to>
                                    </p:set>
                                    <p:animEffect transition="in" filter="fade">
                                      <p:cBhvr>
                                        <p:cTn id="128" dur="500"/>
                                        <p:tgtEl>
                                          <p:spTgt spid="59"/>
                                        </p:tgtEl>
                                      </p:cBhvr>
                                    </p:animEffect>
                                  </p:childTnLst>
                                </p:cTn>
                              </p:par>
                              <p:par>
                                <p:cTn id="129" presetID="10" presetClass="entr" presetSubtype="0" fill="hold" grpId="0" nodeType="withEffect">
                                  <p:stCondLst>
                                    <p:cond delay="300"/>
                                  </p:stCondLst>
                                  <p:childTnLst>
                                    <p:set>
                                      <p:cBhvr>
                                        <p:cTn id="130" dur="1" fill="hold">
                                          <p:stCondLst>
                                            <p:cond delay="0"/>
                                          </p:stCondLst>
                                        </p:cTn>
                                        <p:tgtEl>
                                          <p:spTgt spid="60"/>
                                        </p:tgtEl>
                                        <p:attrNameLst>
                                          <p:attrName>style.visibility</p:attrName>
                                        </p:attrNameLst>
                                      </p:cBhvr>
                                      <p:to>
                                        <p:strVal val="visible"/>
                                      </p:to>
                                    </p:set>
                                    <p:animEffect transition="in" filter="fade">
                                      <p:cBhvr>
                                        <p:cTn id="131" dur="500"/>
                                        <p:tgtEl>
                                          <p:spTgt spid="60"/>
                                        </p:tgtEl>
                                      </p:cBhvr>
                                    </p:animEffect>
                                  </p:childTnLst>
                                </p:cTn>
                              </p:par>
                              <p:par>
                                <p:cTn id="132" presetID="10" presetClass="entr" presetSubtype="0" fill="hold" grpId="0" nodeType="withEffect">
                                  <p:stCondLst>
                                    <p:cond delay="400"/>
                                  </p:stCondLst>
                                  <p:childTnLst>
                                    <p:set>
                                      <p:cBhvr>
                                        <p:cTn id="133" dur="1" fill="hold">
                                          <p:stCondLst>
                                            <p:cond delay="0"/>
                                          </p:stCondLst>
                                        </p:cTn>
                                        <p:tgtEl>
                                          <p:spTgt spid="65"/>
                                        </p:tgtEl>
                                        <p:attrNameLst>
                                          <p:attrName>style.visibility</p:attrName>
                                        </p:attrNameLst>
                                      </p:cBhvr>
                                      <p:to>
                                        <p:strVal val="visible"/>
                                      </p:to>
                                    </p:set>
                                    <p:animEffect transition="in" filter="fade">
                                      <p:cBhvr>
                                        <p:cTn id="134" dur="500"/>
                                        <p:tgtEl>
                                          <p:spTgt spid="65"/>
                                        </p:tgtEl>
                                      </p:cBhvr>
                                    </p:animEffect>
                                  </p:childTnLst>
                                </p:cTn>
                              </p:par>
                              <p:par>
                                <p:cTn id="135" presetID="10" presetClass="entr" presetSubtype="0" fill="hold" grpId="0" nodeType="withEffect">
                                  <p:stCondLst>
                                    <p:cond delay="400"/>
                                  </p:stCondLst>
                                  <p:childTnLst>
                                    <p:set>
                                      <p:cBhvr>
                                        <p:cTn id="136" dur="1" fill="hold">
                                          <p:stCondLst>
                                            <p:cond delay="0"/>
                                          </p:stCondLst>
                                        </p:cTn>
                                        <p:tgtEl>
                                          <p:spTgt spid="58"/>
                                        </p:tgtEl>
                                        <p:attrNameLst>
                                          <p:attrName>style.visibility</p:attrName>
                                        </p:attrNameLst>
                                      </p:cBhvr>
                                      <p:to>
                                        <p:strVal val="visible"/>
                                      </p:to>
                                    </p:set>
                                    <p:animEffect transition="in" filter="fade">
                                      <p:cBhvr>
                                        <p:cTn id="137" dur="500"/>
                                        <p:tgtEl>
                                          <p:spTgt spid="58"/>
                                        </p:tgtEl>
                                      </p:cBhvr>
                                    </p:animEffect>
                                  </p:childTnLst>
                                </p:cTn>
                              </p:par>
                              <p:par>
                                <p:cTn id="138" presetID="10" presetClass="entr" presetSubtype="0" fill="hold" grpId="0" nodeType="withEffect">
                                  <p:stCondLst>
                                    <p:cond delay="500"/>
                                  </p:stCondLst>
                                  <p:childTnLst>
                                    <p:set>
                                      <p:cBhvr>
                                        <p:cTn id="139" dur="1" fill="hold">
                                          <p:stCondLst>
                                            <p:cond delay="0"/>
                                          </p:stCondLst>
                                        </p:cTn>
                                        <p:tgtEl>
                                          <p:spTgt spid="64"/>
                                        </p:tgtEl>
                                        <p:attrNameLst>
                                          <p:attrName>style.visibility</p:attrName>
                                        </p:attrNameLst>
                                      </p:cBhvr>
                                      <p:to>
                                        <p:strVal val="visible"/>
                                      </p:to>
                                    </p:set>
                                    <p:animEffect transition="in" filter="fade">
                                      <p:cBhvr>
                                        <p:cTn id="140" dur="500"/>
                                        <p:tgtEl>
                                          <p:spTgt spid="64"/>
                                        </p:tgtEl>
                                      </p:cBhvr>
                                    </p:animEffect>
                                  </p:childTnLst>
                                </p:cTn>
                              </p:par>
                              <p:par>
                                <p:cTn id="141" presetID="10" presetClass="entr" presetSubtype="0" fill="hold" grpId="0" nodeType="withEffect">
                                  <p:stCondLst>
                                    <p:cond delay="600"/>
                                  </p:stCondLst>
                                  <p:childTnLst>
                                    <p:set>
                                      <p:cBhvr>
                                        <p:cTn id="142" dur="1" fill="hold">
                                          <p:stCondLst>
                                            <p:cond delay="0"/>
                                          </p:stCondLst>
                                        </p:cTn>
                                        <p:tgtEl>
                                          <p:spTgt spid="67"/>
                                        </p:tgtEl>
                                        <p:attrNameLst>
                                          <p:attrName>style.visibility</p:attrName>
                                        </p:attrNameLst>
                                      </p:cBhvr>
                                      <p:to>
                                        <p:strVal val="visible"/>
                                      </p:to>
                                    </p:set>
                                    <p:animEffect transition="in" filter="fade">
                                      <p:cBhvr>
                                        <p:cTn id="143" dur="500"/>
                                        <p:tgtEl>
                                          <p:spTgt spid="67"/>
                                        </p:tgtEl>
                                      </p:cBhvr>
                                    </p:animEffect>
                                  </p:childTnLst>
                                </p:cTn>
                              </p:par>
                              <p:par>
                                <p:cTn id="144" presetID="10" presetClass="entr" presetSubtype="0" fill="hold" grpId="0" nodeType="withEffect">
                                  <p:stCondLst>
                                    <p:cond delay="700"/>
                                  </p:stCondLst>
                                  <p:childTnLst>
                                    <p:set>
                                      <p:cBhvr>
                                        <p:cTn id="145" dur="1" fill="hold">
                                          <p:stCondLst>
                                            <p:cond delay="0"/>
                                          </p:stCondLst>
                                        </p:cTn>
                                        <p:tgtEl>
                                          <p:spTgt spid="66"/>
                                        </p:tgtEl>
                                        <p:attrNameLst>
                                          <p:attrName>style.visibility</p:attrName>
                                        </p:attrNameLst>
                                      </p:cBhvr>
                                      <p:to>
                                        <p:strVal val="visible"/>
                                      </p:to>
                                    </p:set>
                                    <p:animEffect transition="in" filter="fade">
                                      <p:cBhvr>
                                        <p:cTn id="146" dur="500"/>
                                        <p:tgtEl>
                                          <p:spTgt spid="66"/>
                                        </p:tgtEl>
                                      </p:cBhvr>
                                    </p:animEffect>
                                  </p:childTnLst>
                                </p:cTn>
                              </p:par>
                              <p:par>
                                <p:cTn id="147" presetID="10" presetClass="entr" presetSubtype="0" fill="hold" grpId="0" nodeType="withEffect">
                                  <p:stCondLst>
                                    <p:cond delay="700"/>
                                  </p:stCondLst>
                                  <p:childTnLst>
                                    <p:set>
                                      <p:cBhvr>
                                        <p:cTn id="148" dur="1" fill="hold">
                                          <p:stCondLst>
                                            <p:cond delay="0"/>
                                          </p:stCondLst>
                                        </p:cTn>
                                        <p:tgtEl>
                                          <p:spTgt spid="71"/>
                                        </p:tgtEl>
                                        <p:attrNameLst>
                                          <p:attrName>style.visibility</p:attrName>
                                        </p:attrNameLst>
                                      </p:cBhvr>
                                      <p:to>
                                        <p:strVal val="visible"/>
                                      </p:to>
                                    </p:set>
                                    <p:animEffect transition="in" filter="fade">
                                      <p:cBhvr>
                                        <p:cTn id="149" dur="500"/>
                                        <p:tgtEl>
                                          <p:spTgt spid="71"/>
                                        </p:tgtEl>
                                      </p:cBhvr>
                                    </p:animEffect>
                                  </p:childTnLst>
                                </p:cTn>
                              </p:par>
                              <p:par>
                                <p:cTn id="150" presetID="10" presetClass="entr" presetSubtype="0" fill="hold" grpId="0" nodeType="withEffect">
                                  <p:stCondLst>
                                    <p:cond delay="100"/>
                                  </p:stCondLst>
                                  <p:childTnLst>
                                    <p:set>
                                      <p:cBhvr>
                                        <p:cTn id="151" dur="1" fill="hold">
                                          <p:stCondLst>
                                            <p:cond delay="0"/>
                                          </p:stCondLst>
                                        </p:cTn>
                                        <p:tgtEl>
                                          <p:spTgt spid="73"/>
                                        </p:tgtEl>
                                        <p:attrNameLst>
                                          <p:attrName>style.visibility</p:attrName>
                                        </p:attrNameLst>
                                      </p:cBhvr>
                                      <p:to>
                                        <p:strVal val="visible"/>
                                      </p:to>
                                    </p:set>
                                    <p:animEffect transition="in" filter="fade">
                                      <p:cBhvr>
                                        <p:cTn id="152" dur="500"/>
                                        <p:tgtEl>
                                          <p:spTgt spid="73"/>
                                        </p:tgtEl>
                                      </p:cBhvr>
                                    </p:animEffect>
                                  </p:childTnLst>
                                </p:cTn>
                              </p:par>
                              <p:par>
                                <p:cTn id="153" presetID="10" presetClass="entr" presetSubtype="0" fill="hold" grpId="0" nodeType="withEffect">
                                  <p:stCondLst>
                                    <p:cond delay="200"/>
                                  </p:stCondLst>
                                  <p:childTnLst>
                                    <p:set>
                                      <p:cBhvr>
                                        <p:cTn id="154" dur="1" fill="hold">
                                          <p:stCondLst>
                                            <p:cond delay="0"/>
                                          </p:stCondLst>
                                        </p:cTn>
                                        <p:tgtEl>
                                          <p:spTgt spid="72"/>
                                        </p:tgtEl>
                                        <p:attrNameLst>
                                          <p:attrName>style.visibility</p:attrName>
                                        </p:attrNameLst>
                                      </p:cBhvr>
                                      <p:to>
                                        <p:strVal val="visible"/>
                                      </p:to>
                                    </p:set>
                                    <p:animEffect transition="in" filter="fade">
                                      <p:cBhvr>
                                        <p:cTn id="155" dur="500"/>
                                        <p:tgtEl>
                                          <p:spTgt spid="72"/>
                                        </p:tgtEl>
                                      </p:cBhvr>
                                    </p:animEffect>
                                  </p:childTnLst>
                                </p:cTn>
                              </p:par>
                              <p:par>
                                <p:cTn id="156" presetID="10" presetClass="entr" presetSubtype="0" fill="hold" grpId="0" nodeType="withEffect">
                                  <p:stCondLst>
                                    <p:cond delay="300"/>
                                  </p:stCondLst>
                                  <p:childTnLst>
                                    <p:set>
                                      <p:cBhvr>
                                        <p:cTn id="157" dur="1" fill="hold">
                                          <p:stCondLst>
                                            <p:cond delay="0"/>
                                          </p:stCondLst>
                                        </p:cTn>
                                        <p:tgtEl>
                                          <p:spTgt spid="69"/>
                                        </p:tgtEl>
                                        <p:attrNameLst>
                                          <p:attrName>style.visibility</p:attrName>
                                        </p:attrNameLst>
                                      </p:cBhvr>
                                      <p:to>
                                        <p:strVal val="visible"/>
                                      </p:to>
                                    </p:set>
                                    <p:animEffect transition="in" filter="fade">
                                      <p:cBhvr>
                                        <p:cTn id="158" dur="500"/>
                                        <p:tgtEl>
                                          <p:spTgt spid="69"/>
                                        </p:tgtEl>
                                      </p:cBhvr>
                                    </p:animEffect>
                                  </p:childTnLst>
                                </p:cTn>
                              </p:par>
                              <p:par>
                                <p:cTn id="159" presetID="10" presetClass="entr" presetSubtype="0" fill="hold" grpId="0" nodeType="withEffect">
                                  <p:stCondLst>
                                    <p:cond delay="300"/>
                                  </p:stCondLst>
                                  <p:childTnLst>
                                    <p:set>
                                      <p:cBhvr>
                                        <p:cTn id="160" dur="1" fill="hold">
                                          <p:stCondLst>
                                            <p:cond delay="0"/>
                                          </p:stCondLst>
                                        </p:cTn>
                                        <p:tgtEl>
                                          <p:spTgt spid="70"/>
                                        </p:tgtEl>
                                        <p:attrNameLst>
                                          <p:attrName>style.visibility</p:attrName>
                                        </p:attrNameLst>
                                      </p:cBhvr>
                                      <p:to>
                                        <p:strVal val="visible"/>
                                      </p:to>
                                    </p:set>
                                    <p:animEffect transition="in" filter="fade">
                                      <p:cBhvr>
                                        <p:cTn id="161" dur="500"/>
                                        <p:tgtEl>
                                          <p:spTgt spid="70"/>
                                        </p:tgtEl>
                                      </p:cBhvr>
                                    </p:animEffect>
                                  </p:childTnLst>
                                </p:cTn>
                              </p:par>
                              <p:par>
                                <p:cTn id="162" presetID="10" presetClass="entr" presetSubtype="0" fill="hold" grpId="0" nodeType="withEffect">
                                  <p:stCondLst>
                                    <p:cond delay="400"/>
                                  </p:stCondLst>
                                  <p:childTnLst>
                                    <p:set>
                                      <p:cBhvr>
                                        <p:cTn id="163" dur="1" fill="hold">
                                          <p:stCondLst>
                                            <p:cond delay="0"/>
                                          </p:stCondLst>
                                        </p:cTn>
                                        <p:tgtEl>
                                          <p:spTgt spid="75"/>
                                        </p:tgtEl>
                                        <p:attrNameLst>
                                          <p:attrName>style.visibility</p:attrName>
                                        </p:attrNameLst>
                                      </p:cBhvr>
                                      <p:to>
                                        <p:strVal val="visible"/>
                                      </p:to>
                                    </p:set>
                                    <p:animEffect transition="in" filter="fade">
                                      <p:cBhvr>
                                        <p:cTn id="164" dur="500"/>
                                        <p:tgtEl>
                                          <p:spTgt spid="75"/>
                                        </p:tgtEl>
                                      </p:cBhvr>
                                    </p:animEffect>
                                  </p:childTnLst>
                                </p:cTn>
                              </p:par>
                              <p:par>
                                <p:cTn id="165" presetID="10" presetClass="entr" presetSubtype="0" fill="hold" grpId="0" nodeType="withEffect">
                                  <p:stCondLst>
                                    <p:cond delay="400"/>
                                  </p:stCondLst>
                                  <p:childTnLst>
                                    <p:set>
                                      <p:cBhvr>
                                        <p:cTn id="166" dur="1" fill="hold">
                                          <p:stCondLst>
                                            <p:cond delay="0"/>
                                          </p:stCondLst>
                                        </p:cTn>
                                        <p:tgtEl>
                                          <p:spTgt spid="68"/>
                                        </p:tgtEl>
                                        <p:attrNameLst>
                                          <p:attrName>style.visibility</p:attrName>
                                        </p:attrNameLst>
                                      </p:cBhvr>
                                      <p:to>
                                        <p:strVal val="visible"/>
                                      </p:to>
                                    </p:set>
                                    <p:animEffect transition="in" filter="fade">
                                      <p:cBhvr>
                                        <p:cTn id="167" dur="500"/>
                                        <p:tgtEl>
                                          <p:spTgt spid="68"/>
                                        </p:tgtEl>
                                      </p:cBhvr>
                                    </p:animEffect>
                                  </p:childTnLst>
                                </p:cTn>
                              </p:par>
                              <p:par>
                                <p:cTn id="168" presetID="10" presetClass="entr" presetSubtype="0" fill="hold" grpId="0" nodeType="withEffect">
                                  <p:stCondLst>
                                    <p:cond delay="500"/>
                                  </p:stCondLst>
                                  <p:childTnLst>
                                    <p:set>
                                      <p:cBhvr>
                                        <p:cTn id="169" dur="1" fill="hold">
                                          <p:stCondLst>
                                            <p:cond delay="0"/>
                                          </p:stCondLst>
                                        </p:cTn>
                                        <p:tgtEl>
                                          <p:spTgt spid="74"/>
                                        </p:tgtEl>
                                        <p:attrNameLst>
                                          <p:attrName>style.visibility</p:attrName>
                                        </p:attrNameLst>
                                      </p:cBhvr>
                                      <p:to>
                                        <p:strVal val="visible"/>
                                      </p:to>
                                    </p:set>
                                    <p:animEffect transition="in" filter="fade">
                                      <p:cBhvr>
                                        <p:cTn id="170" dur="500"/>
                                        <p:tgtEl>
                                          <p:spTgt spid="74"/>
                                        </p:tgtEl>
                                      </p:cBhvr>
                                    </p:animEffect>
                                  </p:childTnLst>
                                </p:cTn>
                              </p:par>
                              <p:par>
                                <p:cTn id="171" presetID="10" presetClass="entr" presetSubtype="0" fill="hold" grpId="0" nodeType="withEffect">
                                  <p:stCondLst>
                                    <p:cond delay="600"/>
                                  </p:stCondLst>
                                  <p:childTnLst>
                                    <p:set>
                                      <p:cBhvr>
                                        <p:cTn id="172" dur="1" fill="hold">
                                          <p:stCondLst>
                                            <p:cond delay="0"/>
                                          </p:stCondLst>
                                        </p:cTn>
                                        <p:tgtEl>
                                          <p:spTgt spid="77"/>
                                        </p:tgtEl>
                                        <p:attrNameLst>
                                          <p:attrName>style.visibility</p:attrName>
                                        </p:attrNameLst>
                                      </p:cBhvr>
                                      <p:to>
                                        <p:strVal val="visible"/>
                                      </p:to>
                                    </p:set>
                                    <p:animEffect transition="in" filter="fade">
                                      <p:cBhvr>
                                        <p:cTn id="173" dur="500"/>
                                        <p:tgtEl>
                                          <p:spTgt spid="77"/>
                                        </p:tgtEl>
                                      </p:cBhvr>
                                    </p:animEffect>
                                  </p:childTnLst>
                                </p:cTn>
                              </p:par>
                              <p:par>
                                <p:cTn id="174" presetID="10" presetClass="entr" presetSubtype="0" fill="hold" grpId="0" nodeType="withEffect">
                                  <p:stCondLst>
                                    <p:cond delay="700"/>
                                  </p:stCondLst>
                                  <p:childTnLst>
                                    <p:set>
                                      <p:cBhvr>
                                        <p:cTn id="175" dur="1" fill="hold">
                                          <p:stCondLst>
                                            <p:cond delay="0"/>
                                          </p:stCondLst>
                                        </p:cTn>
                                        <p:tgtEl>
                                          <p:spTgt spid="76"/>
                                        </p:tgtEl>
                                        <p:attrNameLst>
                                          <p:attrName>style.visibility</p:attrName>
                                        </p:attrNameLst>
                                      </p:cBhvr>
                                      <p:to>
                                        <p:strVal val="visible"/>
                                      </p:to>
                                    </p:set>
                                    <p:animEffect transition="in" filter="fade">
                                      <p:cBhvr>
                                        <p:cTn id="176"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p:bldP spid="45" grpId="0" bldLvl="0" animBg="1"/>
      <p:bldP spid="46" grpId="0"/>
      <p:bldP spid="48" grpId="0" animBg="1"/>
      <p:bldP spid="48" grpId="1" animBg="1"/>
      <p:bldP spid="48" grpId="2" animBg="1"/>
      <p:bldP spid="49" grpId="0" animBg="1"/>
      <p:bldP spid="49" grpId="1" animBg="1"/>
      <p:bldP spid="49" grpId="2" animBg="1"/>
      <p:bldP spid="50" grpId="0" animBg="1"/>
      <p:bldP spid="50" grpId="1" animBg="1"/>
      <p:bldP spid="50" grpId="2" animBg="1"/>
      <p:bldP spid="51" grpId="0" animBg="1"/>
      <p:bldP spid="51" grpId="1" animBg="1"/>
      <p:bldP spid="51" grpId="2" animBg="1"/>
      <p:bldP spid="52" grpId="0" animBg="1"/>
      <p:bldP spid="52" grpId="1" animBg="1"/>
      <p:bldP spid="52" grpId="2" animBg="1"/>
      <p:bldP spid="53" grpId="0" animBg="1"/>
      <p:bldP spid="53" grpId="1" animBg="1"/>
      <p:bldP spid="53" grpId="2" animBg="1"/>
      <p:bldP spid="54" grpId="0" animBg="1"/>
      <p:bldP spid="54" grpId="1" animBg="1"/>
      <p:bldP spid="54" grpId="2" animBg="1"/>
      <p:bldP spid="55" grpId="0" animBg="1"/>
      <p:bldP spid="55" grpId="1" animBg="1"/>
      <p:bldP spid="55" grpId="2" animBg="1"/>
      <p:bldP spid="56" grpId="0" animBg="1"/>
      <p:bldP spid="56" grpId="1" animBg="1"/>
      <p:bldP spid="56" grpId="2" animBg="1"/>
      <p:bldP spid="57" grpId="0" animBg="1"/>
      <p:bldP spid="57" grpId="1" animBg="1"/>
      <p:bldP spid="57" grpId="2"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任意多边形 93"/>
          <p:cNvSpPr/>
          <p:nvPr/>
        </p:nvSpPr>
        <p:spPr>
          <a:xfrm rot="2700000">
            <a:off x="3432072" y="2283530"/>
            <a:ext cx="2321188" cy="2320874"/>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noFill/>
          <a:ln w="25400" cap="flat" cmpd="sng" algn="ctr">
            <a:solidFill>
              <a:sysClr val="window" lastClr="FFFFFF"/>
            </a:solidFill>
            <a:prstDash val="solid"/>
          </a:ln>
          <a:effectLst/>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95" name="Group 181"/>
          <p:cNvGrpSpPr>
            <a:grpSpLocks noChangeAspect="1"/>
          </p:cNvGrpSpPr>
          <p:nvPr/>
        </p:nvGrpSpPr>
        <p:grpSpPr bwMode="auto">
          <a:xfrm>
            <a:off x="4348865" y="2890110"/>
            <a:ext cx="500515" cy="496929"/>
            <a:chOff x="2160" y="2262"/>
            <a:chExt cx="411" cy="408"/>
          </a:xfrm>
          <a:solidFill>
            <a:sysClr val="window" lastClr="FFFFFF">
              <a:lumMod val="65000"/>
            </a:sysClr>
          </a:solidFill>
          <a:effectLst/>
        </p:grpSpPr>
        <p:sp>
          <p:nvSpPr>
            <p:cNvPr id="96" name="Freeform 189"/>
            <p:cNvSpPr/>
            <p:nvPr/>
          </p:nvSpPr>
          <p:spPr bwMode="auto">
            <a:xfrm>
              <a:off x="2280" y="2262"/>
              <a:ext cx="163" cy="163"/>
            </a:xfrm>
            <a:custGeom>
              <a:avLst/>
              <a:gdLst>
                <a:gd name="T0" fmla="*/ 6 w 68"/>
                <a:gd name="T1" fmla="*/ 44 h 68"/>
                <a:gd name="T2" fmla="*/ 34 w 68"/>
                <a:gd name="T3" fmla="*/ 68 h 68"/>
                <a:gd name="T4" fmla="*/ 62 w 68"/>
                <a:gd name="T5" fmla="*/ 44 h 68"/>
                <a:gd name="T6" fmla="*/ 68 w 68"/>
                <a:gd name="T7" fmla="*/ 33 h 68"/>
                <a:gd name="T8" fmla="*/ 63 w 68"/>
                <a:gd name="T9" fmla="*/ 28 h 68"/>
                <a:gd name="T10" fmla="*/ 34 w 68"/>
                <a:gd name="T11" fmla="*/ 0 h 68"/>
                <a:gd name="T12" fmla="*/ 5 w 68"/>
                <a:gd name="T13" fmla="*/ 28 h 68"/>
                <a:gd name="T14" fmla="*/ 0 w 68"/>
                <a:gd name="T15" fmla="*/ 33 h 68"/>
                <a:gd name="T16" fmla="*/ 6 w 68"/>
                <a:gd name="T17" fmla="*/ 4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68">
                  <a:moveTo>
                    <a:pt x="6" y="44"/>
                  </a:moveTo>
                  <a:cubicBezTo>
                    <a:pt x="9" y="57"/>
                    <a:pt x="16" y="68"/>
                    <a:pt x="34" y="68"/>
                  </a:cubicBezTo>
                  <a:cubicBezTo>
                    <a:pt x="53" y="68"/>
                    <a:pt x="60" y="57"/>
                    <a:pt x="62" y="44"/>
                  </a:cubicBezTo>
                  <a:cubicBezTo>
                    <a:pt x="66" y="42"/>
                    <a:pt x="68" y="37"/>
                    <a:pt x="68" y="33"/>
                  </a:cubicBezTo>
                  <a:cubicBezTo>
                    <a:pt x="67" y="31"/>
                    <a:pt x="66" y="29"/>
                    <a:pt x="63" y="28"/>
                  </a:cubicBezTo>
                  <a:cubicBezTo>
                    <a:pt x="63" y="13"/>
                    <a:pt x="51" y="0"/>
                    <a:pt x="34" y="0"/>
                  </a:cubicBezTo>
                  <a:cubicBezTo>
                    <a:pt x="17" y="0"/>
                    <a:pt x="6" y="13"/>
                    <a:pt x="5" y="28"/>
                  </a:cubicBezTo>
                  <a:cubicBezTo>
                    <a:pt x="2" y="29"/>
                    <a:pt x="0" y="30"/>
                    <a:pt x="0" y="33"/>
                  </a:cubicBezTo>
                  <a:cubicBezTo>
                    <a:pt x="0" y="37"/>
                    <a:pt x="2" y="43"/>
                    <a:pt x="6"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97" name="Freeform 190"/>
            <p:cNvSpPr/>
            <p:nvPr/>
          </p:nvSpPr>
          <p:spPr bwMode="auto">
            <a:xfrm>
              <a:off x="2258" y="2437"/>
              <a:ext cx="214" cy="62"/>
            </a:xfrm>
            <a:custGeom>
              <a:avLst/>
              <a:gdLst>
                <a:gd name="T0" fmla="*/ 42 w 89"/>
                <a:gd name="T1" fmla="*/ 26 h 26"/>
                <a:gd name="T2" fmla="*/ 48 w 89"/>
                <a:gd name="T3" fmla="*/ 26 h 26"/>
                <a:gd name="T4" fmla="*/ 52 w 89"/>
                <a:gd name="T5" fmla="*/ 26 h 26"/>
                <a:gd name="T6" fmla="*/ 89 w 89"/>
                <a:gd name="T7" fmla="*/ 9 h 26"/>
                <a:gd name="T8" fmla="*/ 66 w 89"/>
                <a:gd name="T9" fmla="*/ 0 h 26"/>
                <a:gd name="T10" fmla="*/ 56 w 89"/>
                <a:gd name="T11" fmla="*/ 0 h 26"/>
                <a:gd name="T12" fmla="*/ 48 w 89"/>
                <a:gd name="T13" fmla="*/ 0 h 26"/>
                <a:gd name="T14" fmla="*/ 42 w 89"/>
                <a:gd name="T15" fmla="*/ 0 h 26"/>
                <a:gd name="T16" fmla="*/ 33 w 89"/>
                <a:gd name="T17" fmla="*/ 0 h 26"/>
                <a:gd name="T18" fmla="*/ 24 w 89"/>
                <a:gd name="T19" fmla="*/ 0 h 26"/>
                <a:gd name="T20" fmla="*/ 0 w 89"/>
                <a:gd name="T21" fmla="*/ 9 h 26"/>
                <a:gd name="T22" fmla="*/ 38 w 89"/>
                <a:gd name="T23" fmla="*/ 26 h 26"/>
                <a:gd name="T24" fmla="*/ 42 w 89"/>
                <a:gd name="T2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 h="26">
                  <a:moveTo>
                    <a:pt x="42" y="26"/>
                  </a:moveTo>
                  <a:cubicBezTo>
                    <a:pt x="48" y="26"/>
                    <a:pt x="48" y="26"/>
                    <a:pt x="48" y="26"/>
                  </a:cubicBezTo>
                  <a:cubicBezTo>
                    <a:pt x="52" y="26"/>
                    <a:pt x="52" y="26"/>
                    <a:pt x="52" y="26"/>
                  </a:cubicBezTo>
                  <a:cubicBezTo>
                    <a:pt x="89" y="9"/>
                    <a:pt x="89" y="9"/>
                    <a:pt x="89" y="9"/>
                  </a:cubicBezTo>
                  <a:cubicBezTo>
                    <a:pt x="88" y="8"/>
                    <a:pt x="76" y="2"/>
                    <a:pt x="66" y="0"/>
                  </a:cubicBezTo>
                  <a:cubicBezTo>
                    <a:pt x="65" y="0"/>
                    <a:pt x="58" y="0"/>
                    <a:pt x="56" y="0"/>
                  </a:cubicBezTo>
                  <a:cubicBezTo>
                    <a:pt x="48" y="0"/>
                    <a:pt x="48" y="0"/>
                    <a:pt x="48" y="0"/>
                  </a:cubicBezTo>
                  <a:cubicBezTo>
                    <a:pt x="42" y="0"/>
                    <a:pt x="42" y="0"/>
                    <a:pt x="42" y="0"/>
                  </a:cubicBezTo>
                  <a:cubicBezTo>
                    <a:pt x="33" y="0"/>
                    <a:pt x="33" y="0"/>
                    <a:pt x="33" y="0"/>
                  </a:cubicBezTo>
                  <a:cubicBezTo>
                    <a:pt x="32" y="0"/>
                    <a:pt x="25" y="0"/>
                    <a:pt x="24" y="0"/>
                  </a:cubicBezTo>
                  <a:cubicBezTo>
                    <a:pt x="14" y="2"/>
                    <a:pt x="1" y="8"/>
                    <a:pt x="0" y="9"/>
                  </a:cubicBezTo>
                  <a:cubicBezTo>
                    <a:pt x="38" y="26"/>
                    <a:pt x="38" y="26"/>
                    <a:pt x="38" y="26"/>
                  </a:cubicBezTo>
                  <a:lnTo>
                    <a:pt x="42"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98" name="Freeform 191"/>
            <p:cNvSpPr/>
            <p:nvPr/>
          </p:nvSpPr>
          <p:spPr bwMode="auto">
            <a:xfrm>
              <a:off x="2354" y="2513"/>
              <a:ext cx="22" cy="157"/>
            </a:xfrm>
            <a:custGeom>
              <a:avLst/>
              <a:gdLst>
                <a:gd name="T0" fmla="*/ 3 w 22"/>
                <a:gd name="T1" fmla="*/ 157 h 157"/>
                <a:gd name="T2" fmla="*/ 20 w 22"/>
                <a:gd name="T3" fmla="*/ 157 h 157"/>
                <a:gd name="T4" fmla="*/ 22 w 22"/>
                <a:gd name="T5" fmla="*/ 0 h 157"/>
                <a:gd name="T6" fmla="*/ 0 w 22"/>
                <a:gd name="T7" fmla="*/ 0 h 157"/>
                <a:gd name="T8" fmla="*/ 3 w 22"/>
                <a:gd name="T9" fmla="*/ 157 h 157"/>
              </a:gdLst>
              <a:ahLst/>
              <a:cxnLst>
                <a:cxn ang="0">
                  <a:pos x="T0" y="T1"/>
                </a:cxn>
                <a:cxn ang="0">
                  <a:pos x="T2" y="T3"/>
                </a:cxn>
                <a:cxn ang="0">
                  <a:pos x="T4" y="T5"/>
                </a:cxn>
                <a:cxn ang="0">
                  <a:pos x="T6" y="T7"/>
                </a:cxn>
                <a:cxn ang="0">
                  <a:pos x="T8" y="T9"/>
                </a:cxn>
              </a:cxnLst>
              <a:rect l="0" t="0" r="r" b="b"/>
              <a:pathLst>
                <a:path w="22" h="157">
                  <a:moveTo>
                    <a:pt x="3" y="157"/>
                  </a:moveTo>
                  <a:lnTo>
                    <a:pt x="20" y="157"/>
                  </a:lnTo>
                  <a:lnTo>
                    <a:pt x="22" y="0"/>
                  </a:lnTo>
                  <a:lnTo>
                    <a:pt x="0" y="0"/>
                  </a:lnTo>
                  <a:lnTo>
                    <a:pt x="3" y="1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99" name="Freeform 192"/>
            <p:cNvSpPr/>
            <p:nvPr/>
          </p:nvSpPr>
          <p:spPr bwMode="auto">
            <a:xfrm>
              <a:off x="2210" y="2470"/>
              <a:ext cx="139" cy="200"/>
            </a:xfrm>
            <a:custGeom>
              <a:avLst/>
              <a:gdLst>
                <a:gd name="T0" fmla="*/ 0 w 58"/>
                <a:gd name="T1" fmla="*/ 0 h 84"/>
                <a:gd name="T2" fmla="*/ 2 w 58"/>
                <a:gd name="T3" fmla="*/ 20 h 84"/>
                <a:gd name="T4" fmla="*/ 9 w 58"/>
                <a:gd name="T5" fmla="*/ 23 h 84"/>
                <a:gd name="T6" fmla="*/ 18 w 58"/>
                <a:gd name="T7" fmla="*/ 32 h 84"/>
                <a:gd name="T8" fmla="*/ 17 w 58"/>
                <a:gd name="T9" fmla="*/ 44 h 84"/>
                <a:gd name="T10" fmla="*/ 5 w 58"/>
                <a:gd name="T11" fmla="*/ 53 h 84"/>
                <a:gd name="T12" fmla="*/ 6 w 58"/>
                <a:gd name="T13" fmla="*/ 66 h 84"/>
                <a:gd name="T14" fmla="*/ 58 w 58"/>
                <a:gd name="T15" fmla="*/ 84 h 84"/>
                <a:gd name="T16" fmla="*/ 57 w 58"/>
                <a:gd name="T17" fmla="*/ 18 h 84"/>
                <a:gd name="T18" fmla="*/ 0 w 58"/>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0" y="0"/>
                  </a:moveTo>
                  <a:cubicBezTo>
                    <a:pt x="2" y="20"/>
                    <a:pt x="2" y="20"/>
                    <a:pt x="2" y="20"/>
                  </a:cubicBezTo>
                  <a:cubicBezTo>
                    <a:pt x="9" y="23"/>
                    <a:pt x="9" y="23"/>
                    <a:pt x="9" y="23"/>
                  </a:cubicBezTo>
                  <a:cubicBezTo>
                    <a:pt x="13" y="25"/>
                    <a:pt x="16" y="28"/>
                    <a:pt x="18" y="32"/>
                  </a:cubicBezTo>
                  <a:cubicBezTo>
                    <a:pt x="19" y="36"/>
                    <a:pt x="19" y="40"/>
                    <a:pt x="17" y="44"/>
                  </a:cubicBezTo>
                  <a:cubicBezTo>
                    <a:pt x="15" y="49"/>
                    <a:pt x="10" y="52"/>
                    <a:pt x="5" y="53"/>
                  </a:cubicBezTo>
                  <a:cubicBezTo>
                    <a:pt x="6" y="66"/>
                    <a:pt x="6" y="66"/>
                    <a:pt x="6" y="66"/>
                  </a:cubicBezTo>
                  <a:cubicBezTo>
                    <a:pt x="58" y="84"/>
                    <a:pt x="58" y="84"/>
                    <a:pt x="58" y="84"/>
                  </a:cubicBezTo>
                  <a:cubicBezTo>
                    <a:pt x="57" y="18"/>
                    <a:pt x="57" y="18"/>
                    <a:pt x="57" y="18"/>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100" name="Freeform 193"/>
            <p:cNvSpPr/>
            <p:nvPr/>
          </p:nvSpPr>
          <p:spPr bwMode="auto">
            <a:xfrm>
              <a:off x="2160" y="2496"/>
              <a:ext cx="86" cy="93"/>
            </a:xfrm>
            <a:custGeom>
              <a:avLst/>
              <a:gdLst>
                <a:gd name="T0" fmla="*/ 33 w 36"/>
                <a:gd name="T1" fmla="*/ 31 h 39"/>
                <a:gd name="T2" fmla="*/ 28 w 36"/>
                <a:gd name="T3" fmla="*/ 17 h 39"/>
                <a:gd name="T4" fmla="*/ 20 w 36"/>
                <a:gd name="T5" fmla="*/ 14 h 39"/>
                <a:gd name="T6" fmla="*/ 19 w 36"/>
                <a:gd name="T7" fmla="*/ 0 h 39"/>
                <a:gd name="T8" fmla="*/ 3 w 36"/>
                <a:gd name="T9" fmla="*/ 18 h 39"/>
                <a:gd name="T10" fmla="*/ 8 w 36"/>
                <a:gd name="T11" fmla="*/ 32 h 39"/>
                <a:gd name="T12" fmla="*/ 19 w 36"/>
                <a:gd name="T13" fmla="*/ 36 h 39"/>
                <a:gd name="T14" fmla="*/ 33 w 36"/>
                <a:gd name="T15" fmla="*/ 31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9">
                  <a:moveTo>
                    <a:pt x="33" y="31"/>
                  </a:moveTo>
                  <a:cubicBezTo>
                    <a:pt x="36" y="26"/>
                    <a:pt x="33" y="19"/>
                    <a:pt x="28" y="17"/>
                  </a:cubicBezTo>
                  <a:cubicBezTo>
                    <a:pt x="20" y="14"/>
                    <a:pt x="20" y="14"/>
                    <a:pt x="20" y="14"/>
                  </a:cubicBezTo>
                  <a:cubicBezTo>
                    <a:pt x="19" y="0"/>
                    <a:pt x="19" y="0"/>
                    <a:pt x="19" y="0"/>
                  </a:cubicBezTo>
                  <a:cubicBezTo>
                    <a:pt x="19" y="0"/>
                    <a:pt x="4" y="16"/>
                    <a:pt x="3" y="18"/>
                  </a:cubicBezTo>
                  <a:cubicBezTo>
                    <a:pt x="0" y="24"/>
                    <a:pt x="3" y="30"/>
                    <a:pt x="8" y="32"/>
                  </a:cubicBezTo>
                  <a:cubicBezTo>
                    <a:pt x="19" y="36"/>
                    <a:pt x="19" y="36"/>
                    <a:pt x="19" y="36"/>
                  </a:cubicBezTo>
                  <a:cubicBezTo>
                    <a:pt x="24" y="39"/>
                    <a:pt x="31" y="36"/>
                    <a:pt x="33"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101" name="Freeform 194"/>
            <p:cNvSpPr/>
            <p:nvPr/>
          </p:nvSpPr>
          <p:spPr bwMode="auto">
            <a:xfrm>
              <a:off x="2381" y="2470"/>
              <a:ext cx="139" cy="200"/>
            </a:xfrm>
            <a:custGeom>
              <a:avLst/>
              <a:gdLst>
                <a:gd name="T0" fmla="*/ 41 w 58"/>
                <a:gd name="T1" fmla="*/ 44 h 84"/>
                <a:gd name="T2" fmla="*/ 41 w 58"/>
                <a:gd name="T3" fmla="*/ 32 h 84"/>
                <a:gd name="T4" fmla="*/ 50 w 58"/>
                <a:gd name="T5" fmla="*/ 23 h 84"/>
                <a:gd name="T6" fmla="*/ 57 w 58"/>
                <a:gd name="T7" fmla="*/ 20 h 84"/>
                <a:gd name="T8" fmla="*/ 58 w 58"/>
                <a:gd name="T9" fmla="*/ 0 h 84"/>
                <a:gd name="T10" fmla="*/ 2 w 58"/>
                <a:gd name="T11" fmla="*/ 18 h 84"/>
                <a:gd name="T12" fmla="*/ 0 w 58"/>
                <a:gd name="T13" fmla="*/ 84 h 84"/>
                <a:gd name="T14" fmla="*/ 53 w 58"/>
                <a:gd name="T15" fmla="*/ 66 h 84"/>
                <a:gd name="T16" fmla="*/ 54 w 58"/>
                <a:gd name="T17" fmla="*/ 53 h 84"/>
                <a:gd name="T18" fmla="*/ 41 w 58"/>
                <a:gd name="T19" fmla="*/ 4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41" y="44"/>
                  </a:moveTo>
                  <a:cubicBezTo>
                    <a:pt x="39" y="40"/>
                    <a:pt x="39" y="36"/>
                    <a:pt x="41" y="32"/>
                  </a:cubicBezTo>
                  <a:cubicBezTo>
                    <a:pt x="43" y="28"/>
                    <a:pt x="46" y="25"/>
                    <a:pt x="50" y="23"/>
                  </a:cubicBezTo>
                  <a:cubicBezTo>
                    <a:pt x="57" y="20"/>
                    <a:pt x="57" y="20"/>
                    <a:pt x="57" y="20"/>
                  </a:cubicBezTo>
                  <a:cubicBezTo>
                    <a:pt x="58" y="0"/>
                    <a:pt x="58" y="0"/>
                    <a:pt x="58" y="0"/>
                  </a:cubicBezTo>
                  <a:cubicBezTo>
                    <a:pt x="2" y="18"/>
                    <a:pt x="2" y="18"/>
                    <a:pt x="2" y="18"/>
                  </a:cubicBezTo>
                  <a:cubicBezTo>
                    <a:pt x="0" y="84"/>
                    <a:pt x="0" y="84"/>
                    <a:pt x="0" y="84"/>
                  </a:cubicBezTo>
                  <a:cubicBezTo>
                    <a:pt x="53" y="66"/>
                    <a:pt x="53" y="66"/>
                    <a:pt x="53" y="66"/>
                  </a:cubicBezTo>
                  <a:cubicBezTo>
                    <a:pt x="54" y="53"/>
                    <a:pt x="54" y="53"/>
                    <a:pt x="54" y="53"/>
                  </a:cubicBezTo>
                  <a:cubicBezTo>
                    <a:pt x="48" y="52"/>
                    <a:pt x="43" y="49"/>
                    <a:pt x="41"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102" name="Freeform 195"/>
            <p:cNvSpPr/>
            <p:nvPr/>
          </p:nvSpPr>
          <p:spPr bwMode="auto">
            <a:xfrm>
              <a:off x="2487" y="2496"/>
              <a:ext cx="84" cy="93"/>
            </a:xfrm>
            <a:custGeom>
              <a:avLst/>
              <a:gdLst>
                <a:gd name="T0" fmla="*/ 33 w 35"/>
                <a:gd name="T1" fmla="*/ 18 h 39"/>
                <a:gd name="T2" fmla="*/ 17 w 35"/>
                <a:gd name="T3" fmla="*/ 0 h 39"/>
                <a:gd name="T4" fmla="*/ 16 w 35"/>
                <a:gd name="T5" fmla="*/ 14 h 39"/>
                <a:gd name="T6" fmla="*/ 8 w 35"/>
                <a:gd name="T7" fmla="*/ 17 h 39"/>
                <a:gd name="T8" fmla="*/ 2 w 35"/>
                <a:gd name="T9" fmla="*/ 31 h 39"/>
                <a:gd name="T10" fmla="*/ 17 w 35"/>
                <a:gd name="T11" fmla="*/ 36 h 39"/>
                <a:gd name="T12" fmla="*/ 27 w 35"/>
                <a:gd name="T13" fmla="*/ 32 h 39"/>
                <a:gd name="T14" fmla="*/ 33 w 35"/>
                <a:gd name="T15" fmla="*/ 1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9">
                  <a:moveTo>
                    <a:pt x="33" y="18"/>
                  </a:moveTo>
                  <a:cubicBezTo>
                    <a:pt x="32" y="16"/>
                    <a:pt x="17" y="0"/>
                    <a:pt x="17" y="0"/>
                  </a:cubicBezTo>
                  <a:cubicBezTo>
                    <a:pt x="16" y="14"/>
                    <a:pt x="16" y="14"/>
                    <a:pt x="16" y="14"/>
                  </a:cubicBezTo>
                  <a:cubicBezTo>
                    <a:pt x="8" y="17"/>
                    <a:pt x="8" y="17"/>
                    <a:pt x="8" y="17"/>
                  </a:cubicBezTo>
                  <a:cubicBezTo>
                    <a:pt x="2" y="19"/>
                    <a:pt x="0" y="26"/>
                    <a:pt x="2" y="31"/>
                  </a:cubicBezTo>
                  <a:cubicBezTo>
                    <a:pt x="5" y="36"/>
                    <a:pt x="11" y="39"/>
                    <a:pt x="17" y="36"/>
                  </a:cubicBezTo>
                  <a:cubicBezTo>
                    <a:pt x="27" y="32"/>
                    <a:pt x="27" y="32"/>
                    <a:pt x="27" y="32"/>
                  </a:cubicBezTo>
                  <a:cubicBezTo>
                    <a:pt x="33" y="30"/>
                    <a:pt x="35" y="24"/>
                    <a:pt x="33"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grpSp>
      <p:sp>
        <p:nvSpPr>
          <p:cNvPr id="103" name="文本框 113"/>
          <p:cNvSpPr txBox="1"/>
          <p:nvPr/>
        </p:nvSpPr>
        <p:spPr>
          <a:xfrm>
            <a:off x="3914752" y="3390886"/>
            <a:ext cx="1346232" cy="623258"/>
          </a:xfrm>
          <a:prstGeom prst="rect">
            <a:avLst/>
          </a:prstGeom>
          <a:noFill/>
        </p:spPr>
        <p:txBody>
          <a:bodyPr wrap="square" lIns="68589" tIns="34295" rIns="68589" bIns="34295" rtlCol="0">
            <a:spAutoFit/>
          </a:bodyPr>
          <a:lstStyle/>
          <a:p>
            <a:pPr algn="ctr" defTabSz="685800" fontAlgn="auto">
              <a:spcBef>
                <a:spcPts val="0"/>
              </a:spcBef>
              <a:spcAft>
                <a:spcPts val="0"/>
              </a:spcAft>
            </a:pPr>
            <a:r>
              <a:rPr lang="zh-CN" altLang="en-US" b="1" u="sng" dirty="0">
                <a:solidFill>
                  <a:prstClr val="black">
                    <a:lumMod val="50000"/>
                    <a:lumOff val="50000"/>
                  </a:prstClr>
                </a:solidFill>
                <a:latin typeface="微软雅黑" panose="020B0503020204020204" pitchFamily="34" charset="-122"/>
                <a:ea typeface="微软雅黑" panose="020B0503020204020204" pitchFamily="34" charset="-122"/>
              </a:rPr>
              <a:t>文字</a:t>
            </a:r>
            <a:r>
              <a:rPr lang="zh-CN" altLang="en-US" b="1" u="sng" dirty="0" smtClean="0">
                <a:solidFill>
                  <a:prstClr val="black">
                    <a:lumMod val="50000"/>
                    <a:lumOff val="50000"/>
                  </a:prstClr>
                </a:solidFill>
                <a:latin typeface="微软雅黑" panose="020B0503020204020204" pitchFamily="34" charset="-122"/>
                <a:ea typeface="微软雅黑" panose="020B0503020204020204" pitchFamily="34" charset="-122"/>
              </a:rPr>
              <a:t>标题</a:t>
            </a:r>
            <a:endParaRPr lang="en-US" altLang="zh-CN" b="1" u="sng"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ctr" defTabSz="685800" fontAlgn="auto">
              <a:spcBef>
                <a:spcPts val="0"/>
              </a:spcBef>
              <a:spcAft>
                <a:spcPts val="0"/>
              </a:spcAft>
            </a:pPr>
            <a:r>
              <a:rPr lang="zh-CN" altLang="en-US" b="1" u="sng" dirty="0" smtClean="0">
                <a:solidFill>
                  <a:prstClr val="black">
                    <a:lumMod val="50000"/>
                    <a:lumOff val="50000"/>
                  </a:prstClr>
                </a:solidFill>
                <a:latin typeface="微软雅黑" panose="020B0503020204020204" pitchFamily="34" charset="-122"/>
                <a:ea typeface="微软雅黑" panose="020B0503020204020204" pitchFamily="34" charset="-122"/>
              </a:rPr>
              <a:t>内容</a:t>
            </a:r>
            <a:endParaRPr lang="zh-CN" altLang="en-US" b="1" u="sng"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nvGrpSpPr>
          <p:cNvPr id="104" name="组合 103"/>
          <p:cNvGrpSpPr/>
          <p:nvPr/>
        </p:nvGrpSpPr>
        <p:grpSpPr>
          <a:xfrm>
            <a:off x="3132326" y="2158467"/>
            <a:ext cx="192005" cy="192031"/>
            <a:chOff x="2481663" y="2585803"/>
            <a:chExt cx="309714" cy="309714"/>
          </a:xfrm>
        </p:grpSpPr>
        <p:sp>
          <p:nvSpPr>
            <p:cNvPr id="105" name="椭圆 104"/>
            <p:cNvSpPr/>
            <p:nvPr/>
          </p:nvSpPr>
          <p:spPr>
            <a:xfrm>
              <a:off x="2481663" y="2585803"/>
              <a:ext cx="309714" cy="309714"/>
            </a:xfrm>
            <a:prstGeom prst="ellipse">
              <a:avLst/>
            </a:prstGeom>
            <a:solidFill>
              <a:srgbClr val="FA783A"/>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06" name="任意多边形 105"/>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ysClr val="window" lastClr="FFFFFF"/>
            </a:solidFill>
            <a:ln w="25400" cap="flat" cmpd="sng" algn="ctr">
              <a:noFill/>
              <a:prstDash val="solid"/>
            </a:ln>
            <a:effectLst>
              <a:outerShdw blurRad="254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107" name="组合 106"/>
          <p:cNvGrpSpPr/>
          <p:nvPr/>
        </p:nvGrpSpPr>
        <p:grpSpPr>
          <a:xfrm>
            <a:off x="1917544" y="1924248"/>
            <a:ext cx="1325618" cy="671873"/>
            <a:chOff x="4504186" y="3198627"/>
            <a:chExt cx="1767184" cy="895554"/>
          </a:xfrm>
        </p:grpSpPr>
        <p:sp>
          <p:nvSpPr>
            <p:cNvPr id="108" name="文本框 118"/>
            <p:cNvSpPr txBox="1"/>
            <p:nvPr/>
          </p:nvSpPr>
          <p:spPr>
            <a:xfrm>
              <a:off x="4504186" y="3198627"/>
              <a:ext cx="1767184" cy="410243"/>
            </a:xfrm>
            <a:prstGeom prst="rect">
              <a:avLst/>
            </a:prstGeom>
            <a:noFill/>
          </p:spPr>
          <p:txBody>
            <a:bodyPr wrap="square" rtlCol="0">
              <a:spAutoFit/>
            </a:bodyPr>
            <a:lstStyle/>
            <a:p>
              <a:pPr defTabSz="685800" fontAlgn="auto">
                <a:spcBef>
                  <a:spcPts val="0"/>
                </a:spcBef>
                <a:spcAft>
                  <a:spcPts val="0"/>
                </a:spcAft>
              </a:pPr>
              <a:r>
                <a:rPr lang="zh-CN" altLang="en-US" sz="14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sp>
          <p:nvSpPr>
            <p:cNvPr id="109" name="文本框 119"/>
            <p:cNvSpPr txBox="1"/>
            <p:nvPr/>
          </p:nvSpPr>
          <p:spPr>
            <a:xfrm>
              <a:off x="4508948" y="3478818"/>
              <a:ext cx="1537469" cy="615363"/>
            </a:xfrm>
            <a:prstGeom prst="rect">
              <a:avLst/>
            </a:prstGeom>
            <a:noFill/>
          </p:spPr>
          <p:txBody>
            <a:bodyPr wrap="square" rtlCol="0">
              <a:spAutoFit/>
            </a:bodyPr>
            <a:lstStyle/>
            <a:p>
              <a:pPr algn="just" defTabSz="685800" fontAlgn="auto">
                <a:spcBef>
                  <a:spcPts val="0"/>
                </a:spcBef>
                <a:spcAft>
                  <a:spcPts val="0"/>
                </a:spcAft>
              </a:pPr>
              <a:r>
                <a:rPr lang="zh-CN" altLang="en-US" sz="800" dirty="0" smtClean="0">
                  <a:solidFill>
                    <a:prstClr val="black">
                      <a:lumMod val="75000"/>
                      <a:lumOff val="25000"/>
                    </a:prstClr>
                  </a:solidFill>
                  <a:latin typeface="微软雅黑" panose="020B0503020204020204" pitchFamily="34" charset="-122"/>
                  <a:ea typeface="微软雅黑" panose="020B0503020204020204" pitchFamily="34" charset="-122"/>
                </a:rPr>
                <a:t>中国</a:t>
              </a:r>
              <a:r>
                <a:rPr lang="zh-CN" altLang="en-US" sz="800" dirty="0">
                  <a:solidFill>
                    <a:prstClr val="black">
                      <a:lumMod val="75000"/>
                      <a:lumOff val="25000"/>
                    </a:prstClr>
                  </a:solidFill>
                  <a:latin typeface="微软雅黑" panose="020B0503020204020204" pitchFamily="34" charset="-122"/>
                  <a:ea typeface="微软雅黑" panose="020B0503020204020204" pitchFamily="34" charset="-122"/>
                </a:rPr>
                <a:t>最大的原创</a:t>
              </a:r>
              <a:r>
                <a:rPr lang="en-US" altLang="zh-CN" sz="800" dirty="0">
                  <a:solidFill>
                    <a:prstClr val="black">
                      <a:lumMod val="75000"/>
                      <a:lumOff val="25000"/>
                    </a:prstClr>
                  </a:solidFill>
                  <a:latin typeface="微软雅黑" panose="020B0503020204020204" pitchFamily="34" charset="-122"/>
                  <a:ea typeface="微软雅黑" panose="020B0503020204020204" pitchFamily="34" charset="-122"/>
                </a:rPr>
                <a:t>PPT</a:t>
              </a:r>
              <a:r>
                <a:rPr lang="zh-CN" altLang="en-US" sz="800" dirty="0">
                  <a:solidFill>
                    <a:prstClr val="black">
                      <a:lumMod val="75000"/>
                      <a:lumOff val="25000"/>
                    </a:prstClr>
                  </a:solidFill>
                  <a:latin typeface="微软雅黑" panose="020B0503020204020204" pitchFamily="34" charset="-122"/>
                  <a:ea typeface="微软雅黑" panose="020B0503020204020204" pitchFamily="34" charset="-122"/>
                </a:rPr>
                <a:t>素材站有中国最强的</a:t>
              </a:r>
              <a:r>
                <a:rPr lang="en-US" altLang="zh-CN" sz="800" dirty="0">
                  <a:solidFill>
                    <a:prstClr val="black">
                      <a:lumMod val="75000"/>
                      <a:lumOff val="25000"/>
                    </a:prstClr>
                  </a:solidFill>
                  <a:latin typeface="微软雅黑" panose="020B0503020204020204" pitchFamily="34" charset="-122"/>
                  <a:ea typeface="微软雅黑" panose="020B0503020204020204" pitchFamily="34" charset="-122"/>
                </a:rPr>
                <a:t>PPT</a:t>
              </a:r>
              <a:r>
                <a:rPr lang="zh-CN" altLang="en-US" sz="800" dirty="0">
                  <a:solidFill>
                    <a:prstClr val="black">
                      <a:lumMod val="75000"/>
                      <a:lumOff val="25000"/>
                    </a:prstClr>
                  </a:solidFill>
                  <a:latin typeface="微软雅黑" panose="020B0503020204020204" pitchFamily="34" charset="-122"/>
                  <a:ea typeface="微软雅黑" panose="020B0503020204020204" pitchFamily="34" charset="-122"/>
                </a:rPr>
                <a:t>制作团队</a:t>
              </a:r>
            </a:p>
          </p:txBody>
        </p:sp>
      </p:grpSp>
      <p:grpSp>
        <p:nvGrpSpPr>
          <p:cNvPr id="110" name="组合 109"/>
          <p:cNvGrpSpPr/>
          <p:nvPr/>
        </p:nvGrpSpPr>
        <p:grpSpPr>
          <a:xfrm>
            <a:off x="3132326" y="4514867"/>
            <a:ext cx="192005" cy="192031"/>
            <a:chOff x="2481663" y="2585803"/>
            <a:chExt cx="309714" cy="309714"/>
          </a:xfrm>
        </p:grpSpPr>
        <p:sp>
          <p:nvSpPr>
            <p:cNvPr id="111" name="椭圆 110"/>
            <p:cNvSpPr/>
            <p:nvPr/>
          </p:nvSpPr>
          <p:spPr>
            <a:xfrm>
              <a:off x="2481663" y="2585803"/>
              <a:ext cx="309714" cy="309714"/>
            </a:xfrm>
            <a:prstGeom prst="ellipse">
              <a:avLst/>
            </a:prstGeom>
            <a:solidFill>
              <a:srgbClr val="FA783A"/>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12" name="任意多边形 111"/>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ysClr val="window" lastClr="FFFFFF"/>
            </a:solidFill>
            <a:ln w="25400" cap="flat" cmpd="sng" algn="ctr">
              <a:noFill/>
              <a:prstDash val="solid"/>
            </a:ln>
            <a:effectLst>
              <a:outerShdw blurRad="254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113" name="组合 112"/>
          <p:cNvGrpSpPr/>
          <p:nvPr/>
        </p:nvGrpSpPr>
        <p:grpSpPr>
          <a:xfrm>
            <a:off x="1917545" y="4280648"/>
            <a:ext cx="1277424" cy="671873"/>
            <a:chOff x="4504186" y="3198627"/>
            <a:chExt cx="1702936" cy="895554"/>
          </a:xfrm>
        </p:grpSpPr>
        <p:sp>
          <p:nvSpPr>
            <p:cNvPr id="114" name="文本框 124"/>
            <p:cNvSpPr txBox="1"/>
            <p:nvPr/>
          </p:nvSpPr>
          <p:spPr>
            <a:xfrm>
              <a:off x="4504186" y="3198627"/>
              <a:ext cx="1702936" cy="410243"/>
            </a:xfrm>
            <a:prstGeom prst="rect">
              <a:avLst/>
            </a:prstGeom>
            <a:noFill/>
          </p:spPr>
          <p:txBody>
            <a:bodyPr wrap="square" rtlCol="0">
              <a:spAutoFit/>
            </a:bodyPr>
            <a:lstStyle/>
            <a:p>
              <a:pPr defTabSz="685800" fontAlgn="auto">
                <a:spcBef>
                  <a:spcPts val="0"/>
                </a:spcBef>
                <a:spcAft>
                  <a:spcPts val="0"/>
                </a:spcAft>
              </a:pPr>
              <a:r>
                <a:rPr lang="zh-CN" altLang="en-US" sz="14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sp>
          <p:nvSpPr>
            <p:cNvPr id="115" name="文本框 125"/>
            <p:cNvSpPr txBox="1"/>
            <p:nvPr/>
          </p:nvSpPr>
          <p:spPr>
            <a:xfrm>
              <a:off x="4508948" y="3478818"/>
              <a:ext cx="1537469" cy="615363"/>
            </a:xfrm>
            <a:prstGeom prst="rect">
              <a:avLst/>
            </a:prstGeom>
            <a:noFill/>
          </p:spPr>
          <p:txBody>
            <a:bodyPr wrap="square" rtlCol="0">
              <a:spAutoFit/>
            </a:bodyPr>
            <a:lstStyle/>
            <a:p>
              <a:pPr algn="just" defTabSz="685800" fontAlgn="auto">
                <a:spcBef>
                  <a:spcPts val="0"/>
                </a:spcBef>
                <a:spcAft>
                  <a:spcPts val="0"/>
                </a:spcAft>
              </a:pPr>
              <a:r>
                <a:rPr lang="zh-CN" altLang="en-US" sz="800" dirty="0" smtClean="0">
                  <a:solidFill>
                    <a:prstClr val="black">
                      <a:lumMod val="75000"/>
                      <a:lumOff val="25000"/>
                    </a:prstClr>
                  </a:solidFill>
                  <a:latin typeface="微软雅黑" panose="020B0503020204020204" pitchFamily="34" charset="-122"/>
                  <a:ea typeface="微软雅黑" panose="020B0503020204020204" pitchFamily="34" charset="-122"/>
                </a:rPr>
                <a:t>中国</a:t>
              </a:r>
              <a:r>
                <a:rPr lang="zh-CN" altLang="en-US" sz="800" dirty="0">
                  <a:solidFill>
                    <a:prstClr val="black">
                      <a:lumMod val="75000"/>
                      <a:lumOff val="25000"/>
                    </a:prstClr>
                  </a:solidFill>
                  <a:latin typeface="微软雅黑" panose="020B0503020204020204" pitchFamily="34" charset="-122"/>
                  <a:ea typeface="微软雅黑" panose="020B0503020204020204" pitchFamily="34" charset="-122"/>
                </a:rPr>
                <a:t>最大的原创</a:t>
              </a:r>
              <a:r>
                <a:rPr lang="en-US" altLang="zh-CN" sz="800" dirty="0">
                  <a:solidFill>
                    <a:prstClr val="black">
                      <a:lumMod val="75000"/>
                      <a:lumOff val="25000"/>
                    </a:prstClr>
                  </a:solidFill>
                  <a:latin typeface="微软雅黑" panose="020B0503020204020204" pitchFamily="34" charset="-122"/>
                  <a:ea typeface="微软雅黑" panose="020B0503020204020204" pitchFamily="34" charset="-122"/>
                </a:rPr>
                <a:t>PPT</a:t>
              </a:r>
              <a:r>
                <a:rPr lang="zh-CN" altLang="en-US" sz="800" dirty="0">
                  <a:solidFill>
                    <a:prstClr val="black">
                      <a:lumMod val="75000"/>
                      <a:lumOff val="25000"/>
                    </a:prstClr>
                  </a:solidFill>
                  <a:latin typeface="微软雅黑" panose="020B0503020204020204" pitchFamily="34" charset="-122"/>
                  <a:ea typeface="微软雅黑" panose="020B0503020204020204" pitchFamily="34" charset="-122"/>
                </a:rPr>
                <a:t>素材站有中国最强的</a:t>
              </a:r>
              <a:r>
                <a:rPr lang="en-US" altLang="zh-CN" sz="800" dirty="0">
                  <a:solidFill>
                    <a:prstClr val="black">
                      <a:lumMod val="75000"/>
                      <a:lumOff val="25000"/>
                    </a:prstClr>
                  </a:solidFill>
                  <a:latin typeface="微软雅黑" panose="020B0503020204020204" pitchFamily="34" charset="-122"/>
                  <a:ea typeface="微软雅黑" panose="020B0503020204020204" pitchFamily="34" charset="-122"/>
                </a:rPr>
                <a:t>PPT</a:t>
              </a:r>
              <a:r>
                <a:rPr lang="zh-CN" altLang="en-US" sz="800" dirty="0">
                  <a:solidFill>
                    <a:prstClr val="black">
                      <a:lumMod val="75000"/>
                      <a:lumOff val="25000"/>
                    </a:prstClr>
                  </a:solidFill>
                  <a:latin typeface="微软雅黑" panose="020B0503020204020204" pitchFamily="34" charset="-122"/>
                  <a:ea typeface="微软雅黑" panose="020B0503020204020204" pitchFamily="34" charset="-122"/>
                </a:rPr>
                <a:t>制作团队</a:t>
              </a:r>
            </a:p>
          </p:txBody>
        </p:sp>
      </p:grpSp>
      <p:grpSp>
        <p:nvGrpSpPr>
          <p:cNvPr id="116" name="组合 115"/>
          <p:cNvGrpSpPr/>
          <p:nvPr/>
        </p:nvGrpSpPr>
        <p:grpSpPr>
          <a:xfrm>
            <a:off x="2432117" y="3340004"/>
            <a:ext cx="192005" cy="192031"/>
            <a:chOff x="2481663" y="2585803"/>
            <a:chExt cx="309714" cy="309714"/>
          </a:xfrm>
        </p:grpSpPr>
        <p:sp>
          <p:nvSpPr>
            <p:cNvPr id="117" name="椭圆 116"/>
            <p:cNvSpPr/>
            <p:nvPr/>
          </p:nvSpPr>
          <p:spPr>
            <a:xfrm>
              <a:off x="2481663" y="2585803"/>
              <a:ext cx="309714" cy="309714"/>
            </a:xfrm>
            <a:prstGeom prst="ellipse">
              <a:avLst/>
            </a:prstGeom>
            <a:solidFill>
              <a:srgbClr val="FA783A"/>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18" name="任意多边形 117"/>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ysClr val="window" lastClr="FFFFFF"/>
            </a:solidFill>
            <a:ln w="25400" cap="flat" cmpd="sng" algn="ctr">
              <a:noFill/>
              <a:prstDash val="solid"/>
            </a:ln>
            <a:effectLst>
              <a:outerShdw blurRad="254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119" name="组合 118"/>
          <p:cNvGrpSpPr/>
          <p:nvPr/>
        </p:nvGrpSpPr>
        <p:grpSpPr>
          <a:xfrm>
            <a:off x="1217336" y="3105786"/>
            <a:ext cx="1360805" cy="671873"/>
            <a:chOff x="4504185" y="3198627"/>
            <a:chExt cx="1814091" cy="895554"/>
          </a:xfrm>
        </p:grpSpPr>
        <p:sp>
          <p:nvSpPr>
            <p:cNvPr id="120" name="文本框 130"/>
            <p:cNvSpPr txBox="1"/>
            <p:nvPr/>
          </p:nvSpPr>
          <p:spPr>
            <a:xfrm>
              <a:off x="4504185" y="3198627"/>
              <a:ext cx="1814091" cy="410243"/>
            </a:xfrm>
            <a:prstGeom prst="rect">
              <a:avLst/>
            </a:prstGeom>
            <a:noFill/>
          </p:spPr>
          <p:txBody>
            <a:bodyPr wrap="square" rtlCol="0">
              <a:spAutoFit/>
            </a:bodyPr>
            <a:lstStyle/>
            <a:p>
              <a:pPr defTabSz="685800" fontAlgn="auto">
                <a:spcBef>
                  <a:spcPts val="0"/>
                </a:spcBef>
                <a:spcAft>
                  <a:spcPts val="0"/>
                </a:spcAft>
              </a:pPr>
              <a:r>
                <a:rPr lang="zh-CN" altLang="en-US" sz="14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sp>
          <p:nvSpPr>
            <p:cNvPr id="121" name="文本框 131"/>
            <p:cNvSpPr txBox="1"/>
            <p:nvPr/>
          </p:nvSpPr>
          <p:spPr>
            <a:xfrm>
              <a:off x="4508948" y="3478818"/>
              <a:ext cx="1537469" cy="615363"/>
            </a:xfrm>
            <a:prstGeom prst="rect">
              <a:avLst/>
            </a:prstGeom>
            <a:noFill/>
          </p:spPr>
          <p:txBody>
            <a:bodyPr wrap="square" rtlCol="0">
              <a:spAutoFit/>
            </a:bodyPr>
            <a:lstStyle/>
            <a:p>
              <a:pPr algn="just" defTabSz="685800" fontAlgn="auto">
                <a:spcBef>
                  <a:spcPts val="0"/>
                </a:spcBef>
                <a:spcAft>
                  <a:spcPts val="0"/>
                </a:spcAft>
              </a:pPr>
              <a:r>
                <a:rPr lang="zh-CN" altLang="en-US" sz="800" dirty="0" smtClean="0">
                  <a:solidFill>
                    <a:prstClr val="black">
                      <a:lumMod val="75000"/>
                      <a:lumOff val="25000"/>
                    </a:prstClr>
                  </a:solidFill>
                  <a:latin typeface="微软雅黑" panose="020B0503020204020204" pitchFamily="34" charset="-122"/>
                  <a:ea typeface="微软雅黑" panose="020B0503020204020204" pitchFamily="34" charset="-122"/>
                </a:rPr>
                <a:t>中国</a:t>
              </a:r>
              <a:r>
                <a:rPr lang="zh-CN" altLang="en-US" sz="800" dirty="0">
                  <a:solidFill>
                    <a:prstClr val="black">
                      <a:lumMod val="75000"/>
                      <a:lumOff val="25000"/>
                    </a:prstClr>
                  </a:solidFill>
                  <a:latin typeface="微软雅黑" panose="020B0503020204020204" pitchFamily="34" charset="-122"/>
                  <a:ea typeface="微软雅黑" panose="020B0503020204020204" pitchFamily="34" charset="-122"/>
                </a:rPr>
                <a:t>最大的原创</a:t>
              </a:r>
              <a:r>
                <a:rPr lang="en-US" altLang="zh-CN" sz="800" dirty="0">
                  <a:solidFill>
                    <a:prstClr val="black">
                      <a:lumMod val="75000"/>
                      <a:lumOff val="25000"/>
                    </a:prstClr>
                  </a:solidFill>
                  <a:latin typeface="微软雅黑" panose="020B0503020204020204" pitchFamily="34" charset="-122"/>
                  <a:ea typeface="微软雅黑" panose="020B0503020204020204" pitchFamily="34" charset="-122"/>
                </a:rPr>
                <a:t>PPT</a:t>
              </a:r>
              <a:r>
                <a:rPr lang="zh-CN" altLang="en-US" sz="800" dirty="0">
                  <a:solidFill>
                    <a:prstClr val="black">
                      <a:lumMod val="75000"/>
                      <a:lumOff val="25000"/>
                    </a:prstClr>
                  </a:solidFill>
                  <a:latin typeface="微软雅黑" panose="020B0503020204020204" pitchFamily="34" charset="-122"/>
                  <a:ea typeface="微软雅黑" panose="020B0503020204020204" pitchFamily="34" charset="-122"/>
                </a:rPr>
                <a:t>素材站有中国最强的</a:t>
              </a:r>
              <a:r>
                <a:rPr lang="en-US" altLang="zh-CN" sz="800" dirty="0">
                  <a:solidFill>
                    <a:prstClr val="black">
                      <a:lumMod val="75000"/>
                      <a:lumOff val="25000"/>
                    </a:prstClr>
                  </a:solidFill>
                  <a:latin typeface="微软雅黑" panose="020B0503020204020204" pitchFamily="34" charset="-122"/>
                  <a:ea typeface="微软雅黑" panose="020B0503020204020204" pitchFamily="34" charset="-122"/>
                </a:rPr>
                <a:t>PPT</a:t>
              </a:r>
              <a:r>
                <a:rPr lang="zh-CN" altLang="en-US" sz="800" dirty="0">
                  <a:solidFill>
                    <a:prstClr val="black">
                      <a:lumMod val="75000"/>
                      <a:lumOff val="25000"/>
                    </a:prstClr>
                  </a:solidFill>
                  <a:latin typeface="微软雅黑" panose="020B0503020204020204" pitchFamily="34" charset="-122"/>
                  <a:ea typeface="微软雅黑" panose="020B0503020204020204" pitchFamily="34" charset="-122"/>
                </a:rPr>
                <a:t>制作团队</a:t>
              </a:r>
            </a:p>
          </p:txBody>
        </p:sp>
      </p:grpSp>
      <p:grpSp>
        <p:nvGrpSpPr>
          <p:cNvPr id="122" name="组合 121"/>
          <p:cNvGrpSpPr/>
          <p:nvPr/>
        </p:nvGrpSpPr>
        <p:grpSpPr>
          <a:xfrm>
            <a:off x="5781192" y="2158467"/>
            <a:ext cx="192005" cy="192031"/>
            <a:chOff x="2481663" y="2585803"/>
            <a:chExt cx="309714" cy="309714"/>
          </a:xfrm>
        </p:grpSpPr>
        <p:sp>
          <p:nvSpPr>
            <p:cNvPr id="123" name="椭圆 122"/>
            <p:cNvSpPr/>
            <p:nvPr/>
          </p:nvSpPr>
          <p:spPr>
            <a:xfrm>
              <a:off x="2481663" y="2585803"/>
              <a:ext cx="309714" cy="309714"/>
            </a:xfrm>
            <a:prstGeom prst="ellipse">
              <a:avLst/>
            </a:prstGeom>
            <a:solidFill>
              <a:srgbClr val="FA783A"/>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24" name="任意多边形 123"/>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ysClr val="window" lastClr="FFFFFF"/>
            </a:solidFill>
            <a:ln w="25400" cap="flat" cmpd="sng" algn="ctr">
              <a:noFill/>
              <a:prstDash val="solid"/>
            </a:ln>
            <a:effectLst>
              <a:outerShdw blurRad="254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125" name="组合 124"/>
          <p:cNvGrpSpPr/>
          <p:nvPr/>
        </p:nvGrpSpPr>
        <p:grpSpPr>
          <a:xfrm>
            <a:off x="5781192" y="4514867"/>
            <a:ext cx="192005" cy="192031"/>
            <a:chOff x="2481663" y="2585803"/>
            <a:chExt cx="309714" cy="309714"/>
          </a:xfrm>
        </p:grpSpPr>
        <p:sp>
          <p:nvSpPr>
            <p:cNvPr id="126" name="椭圆 125"/>
            <p:cNvSpPr/>
            <p:nvPr/>
          </p:nvSpPr>
          <p:spPr>
            <a:xfrm>
              <a:off x="2481663" y="2585803"/>
              <a:ext cx="309714" cy="309714"/>
            </a:xfrm>
            <a:prstGeom prst="ellipse">
              <a:avLst/>
            </a:prstGeom>
            <a:solidFill>
              <a:srgbClr val="FA783A"/>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27" name="任意多边形 126"/>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ysClr val="window" lastClr="FFFFFF"/>
            </a:solidFill>
            <a:ln w="25400" cap="flat" cmpd="sng" algn="ctr">
              <a:noFill/>
              <a:prstDash val="solid"/>
            </a:ln>
            <a:effectLst>
              <a:outerShdw blurRad="254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128" name="组合 127"/>
          <p:cNvGrpSpPr/>
          <p:nvPr/>
        </p:nvGrpSpPr>
        <p:grpSpPr>
          <a:xfrm>
            <a:off x="6474256" y="3340004"/>
            <a:ext cx="192005" cy="192031"/>
            <a:chOff x="2481663" y="2585803"/>
            <a:chExt cx="309714" cy="309714"/>
          </a:xfrm>
        </p:grpSpPr>
        <p:sp>
          <p:nvSpPr>
            <p:cNvPr id="129" name="椭圆 128"/>
            <p:cNvSpPr/>
            <p:nvPr/>
          </p:nvSpPr>
          <p:spPr>
            <a:xfrm>
              <a:off x="2481663" y="2585803"/>
              <a:ext cx="309714" cy="309714"/>
            </a:xfrm>
            <a:prstGeom prst="ellipse">
              <a:avLst/>
            </a:prstGeom>
            <a:solidFill>
              <a:srgbClr val="FA783A"/>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30" name="任意多边形 129"/>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ysClr val="window" lastClr="FFFFFF"/>
            </a:solidFill>
            <a:ln w="25400" cap="flat" cmpd="sng" algn="ctr">
              <a:noFill/>
              <a:prstDash val="solid"/>
            </a:ln>
            <a:effectLst>
              <a:outerShdw blurRad="254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131" name="组合 130"/>
          <p:cNvGrpSpPr/>
          <p:nvPr/>
        </p:nvGrpSpPr>
        <p:grpSpPr>
          <a:xfrm>
            <a:off x="6010176" y="1924248"/>
            <a:ext cx="1309985" cy="671873"/>
            <a:chOff x="4504185" y="3198627"/>
            <a:chExt cx="1746343" cy="895554"/>
          </a:xfrm>
        </p:grpSpPr>
        <p:sp>
          <p:nvSpPr>
            <p:cNvPr id="132" name="文本框 160"/>
            <p:cNvSpPr txBox="1"/>
            <p:nvPr/>
          </p:nvSpPr>
          <p:spPr>
            <a:xfrm>
              <a:off x="4504185" y="3198627"/>
              <a:ext cx="1746343" cy="410243"/>
            </a:xfrm>
            <a:prstGeom prst="rect">
              <a:avLst/>
            </a:prstGeom>
            <a:noFill/>
          </p:spPr>
          <p:txBody>
            <a:bodyPr wrap="square" rtlCol="0">
              <a:spAutoFit/>
            </a:bodyPr>
            <a:lstStyle/>
            <a:p>
              <a:pPr defTabSz="685800" fontAlgn="auto">
                <a:spcBef>
                  <a:spcPts val="0"/>
                </a:spcBef>
                <a:spcAft>
                  <a:spcPts val="0"/>
                </a:spcAft>
              </a:pPr>
              <a:r>
                <a:rPr lang="zh-CN" altLang="en-US" sz="14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sp>
          <p:nvSpPr>
            <p:cNvPr id="133" name="文本框 161"/>
            <p:cNvSpPr txBox="1"/>
            <p:nvPr/>
          </p:nvSpPr>
          <p:spPr>
            <a:xfrm>
              <a:off x="4508948" y="3478818"/>
              <a:ext cx="1537469" cy="615363"/>
            </a:xfrm>
            <a:prstGeom prst="rect">
              <a:avLst/>
            </a:prstGeom>
            <a:noFill/>
          </p:spPr>
          <p:txBody>
            <a:bodyPr wrap="square" rtlCol="0">
              <a:spAutoFit/>
            </a:bodyPr>
            <a:lstStyle/>
            <a:p>
              <a:pPr algn="just" defTabSz="685800" fontAlgn="auto">
                <a:spcBef>
                  <a:spcPts val="0"/>
                </a:spcBef>
                <a:spcAft>
                  <a:spcPts val="0"/>
                </a:spcAft>
              </a:pPr>
              <a:r>
                <a:rPr lang="zh-CN" altLang="en-US" sz="800" dirty="0" smtClean="0">
                  <a:solidFill>
                    <a:prstClr val="black">
                      <a:lumMod val="75000"/>
                      <a:lumOff val="25000"/>
                    </a:prstClr>
                  </a:solidFill>
                  <a:latin typeface="微软雅黑" panose="020B0503020204020204" pitchFamily="34" charset="-122"/>
                  <a:ea typeface="微软雅黑" panose="020B0503020204020204" pitchFamily="34" charset="-122"/>
                </a:rPr>
                <a:t>中国</a:t>
              </a:r>
              <a:r>
                <a:rPr lang="zh-CN" altLang="en-US" sz="800" dirty="0">
                  <a:solidFill>
                    <a:prstClr val="black">
                      <a:lumMod val="75000"/>
                      <a:lumOff val="25000"/>
                    </a:prstClr>
                  </a:solidFill>
                  <a:latin typeface="微软雅黑" panose="020B0503020204020204" pitchFamily="34" charset="-122"/>
                  <a:ea typeface="微软雅黑" panose="020B0503020204020204" pitchFamily="34" charset="-122"/>
                </a:rPr>
                <a:t>最大的原创</a:t>
              </a:r>
              <a:r>
                <a:rPr lang="en-US" altLang="zh-CN" sz="800" dirty="0">
                  <a:solidFill>
                    <a:prstClr val="black">
                      <a:lumMod val="75000"/>
                      <a:lumOff val="25000"/>
                    </a:prstClr>
                  </a:solidFill>
                  <a:latin typeface="微软雅黑" panose="020B0503020204020204" pitchFamily="34" charset="-122"/>
                  <a:ea typeface="微软雅黑" panose="020B0503020204020204" pitchFamily="34" charset="-122"/>
                </a:rPr>
                <a:t>PPT</a:t>
              </a:r>
              <a:r>
                <a:rPr lang="zh-CN" altLang="en-US" sz="800" dirty="0">
                  <a:solidFill>
                    <a:prstClr val="black">
                      <a:lumMod val="75000"/>
                      <a:lumOff val="25000"/>
                    </a:prstClr>
                  </a:solidFill>
                  <a:latin typeface="微软雅黑" panose="020B0503020204020204" pitchFamily="34" charset="-122"/>
                  <a:ea typeface="微软雅黑" panose="020B0503020204020204" pitchFamily="34" charset="-122"/>
                </a:rPr>
                <a:t>素材站有中国最强的</a:t>
              </a:r>
              <a:r>
                <a:rPr lang="en-US" altLang="zh-CN" sz="800" dirty="0">
                  <a:solidFill>
                    <a:prstClr val="black">
                      <a:lumMod val="75000"/>
                      <a:lumOff val="25000"/>
                    </a:prstClr>
                  </a:solidFill>
                  <a:latin typeface="微软雅黑" panose="020B0503020204020204" pitchFamily="34" charset="-122"/>
                  <a:ea typeface="微软雅黑" panose="020B0503020204020204" pitchFamily="34" charset="-122"/>
                </a:rPr>
                <a:t>PPT</a:t>
              </a:r>
              <a:r>
                <a:rPr lang="zh-CN" altLang="en-US" sz="800" dirty="0">
                  <a:solidFill>
                    <a:prstClr val="black">
                      <a:lumMod val="75000"/>
                      <a:lumOff val="25000"/>
                    </a:prstClr>
                  </a:solidFill>
                  <a:latin typeface="微软雅黑" panose="020B0503020204020204" pitchFamily="34" charset="-122"/>
                  <a:ea typeface="微软雅黑" panose="020B0503020204020204" pitchFamily="34" charset="-122"/>
                </a:rPr>
                <a:t>制作团队</a:t>
              </a:r>
            </a:p>
          </p:txBody>
        </p:sp>
      </p:grpSp>
      <p:grpSp>
        <p:nvGrpSpPr>
          <p:cNvPr id="134" name="组合 133"/>
          <p:cNvGrpSpPr/>
          <p:nvPr/>
        </p:nvGrpSpPr>
        <p:grpSpPr>
          <a:xfrm>
            <a:off x="6699608" y="3105786"/>
            <a:ext cx="1329570" cy="671873"/>
            <a:chOff x="4504186" y="3198627"/>
            <a:chExt cx="1772452" cy="895554"/>
          </a:xfrm>
        </p:grpSpPr>
        <p:sp>
          <p:nvSpPr>
            <p:cNvPr id="135" name="文本框 163"/>
            <p:cNvSpPr txBox="1"/>
            <p:nvPr/>
          </p:nvSpPr>
          <p:spPr>
            <a:xfrm>
              <a:off x="4504186" y="3198627"/>
              <a:ext cx="1772452" cy="410243"/>
            </a:xfrm>
            <a:prstGeom prst="rect">
              <a:avLst/>
            </a:prstGeom>
            <a:noFill/>
          </p:spPr>
          <p:txBody>
            <a:bodyPr wrap="square" rtlCol="0">
              <a:spAutoFit/>
            </a:bodyPr>
            <a:lstStyle/>
            <a:p>
              <a:pPr defTabSz="685800" fontAlgn="auto">
                <a:spcBef>
                  <a:spcPts val="0"/>
                </a:spcBef>
                <a:spcAft>
                  <a:spcPts val="0"/>
                </a:spcAft>
              </a:pPr>
              <a:r>
                <a:rPr lang="zh-CN" altLang="en-US" sz="14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sp>
          <p:nvSpPr>
            <p:cNvPr id="136" name="文本框 164"/>
            <p:cNvSpPr txBox="1"/>
            <p:nvPr/>
          </p:nvSpPr>
          <p:spPr>
            <a:xfrm>
              <a:off x="4508948" y="3478818"/>
              <a:ext cx="1537469" cy="615363"/>
            </a:xfrm>
            <a:prstGeom prst="rect">
              <a:avLst/>
            </a:prstGeom>
            <a:noFill/>
          </p:spPr>
          <p:txBody>
            <a:bodyPr wrap="square" rtlCol="0">
              <a:spAutoFit/>
            </a:bodyPr>
            <a:lstStyle/>
            <a:p>
              <a:pPr algn="just" defTabSz="685800" fontAlgn="auto">
                <a:spcBef>
                  <a:spcPts val="0"/>
                </a:spcBef>
                <a:spcAft>
                  <a:spcPts val="0"/>
                </a:spcAft>
              </a:pPr>
              <a:r>
                <a:rPr lang="zh-CN" altLang="en-US" sz="800" dirty="0" smtClean="0">
                  <a:solidFill>
                    <a:prstClr val="black">
                      <a:lumMod val="75000"/>
                      <a:lumOff val="25000"/>
                    </a:prstClr>
                  </a:solidFill>
                  <a:latin typeface="微软雅黑" panose="020B0503020204020204" pitchFamily="34" charset="-122"/>
                  <a:ea typeface="微软雅黑" panose="020B0503020204020204" pitchFamily="34" charset="-122"/>
                </a:rPr>
                <a:t>中国</a:t>
              </a:r>
              <a:r>
                <a:rPr lang="zh-CN" altLang="en-US" sz="800" dirty="0">
                  <a:solidFill>
                    <a:prstClr val="black">
                      <a:lumMod val="75000"/>
                      <a:lumOff val="25000"/>
                    </a:prstClr>
                  </a:solidFill>
                  <a:latin typeface="微软雅黑" panose="020B0503020204020204" pitchFamily="34" charset="-122"/>
                  <a:ea typeface="微软雅黑" panose="020B0503020204020204" pitchFamily="34" charset="-122"/>
                </a:rPr>
                <a:t>最大的原创</a:t>
              </a:r>
              <a:r>
                <a:rPr lang="en-US" altLang="zh-CN" sz="800" dirty="0">
                  <a:solidFill>
                    <a:prstClr val="black">
                      <a:lumMod val="75000"/>
                      <a:lumOff val="25000"/>
                    </a:prstClr>
                  </a:solidFill>
                  <a:latin typeface="微软雅黑" panose="020B0503020204020204" pitchFamily="34" charset="-122"/>
                  <a:ea typeface="微软雅黑" panose="020B0503020204020204" pitchFamily="34" charset="-122"/>
                </a:rPr>
                <a:t>PPT</a:t>
              </a:r>
              <a:r>
                <a:rPr lang="zh-CN" altLang="en-US" sz="800" dirty="0">
                  <a:solidFill>
                    <a:prstClr val="black">
                      <a:lumMod val="75000"/>
                      <a:lumOff val="25000"/>
                    </a:prstClr>
                  </a:solidFill>
                  <a:latin typeface="微软雅黑" panose="020B0503020204020204" pitchFamily="34" charset="-122"/>
                  <a:ea typeface="微软雅黑" panose="020B0503020204020204" pitchFamily="34" charset="-122"/>
                </a:rPr>
                <a:t>素材站有中国最强的</a:t>
              </a:r>
              <a:r>
                <a:rPr lang="en-US" altLang="zh-CN" sz="800" dirty="0">
                  <a:solidFill>
                    <a:prstClr val="black">
                      <a:lumMod val="75000"/>
                      <a:lumOff val="25000"/>
                    </a:prstClr>
                  </a:solidFill>
                  <a:latin typeface="微软雅黑" panose="020B0503020204020204" pitchFamily="34" charset="-122"/>
                  <a:ea typeface="微软雅黑" panose="020B0503020204020204" pitchFamily="34" charset="-122"/>
                </a:rPr>
                <a:t>PPT</a:t>
              </a:r>
              <a:r>
                <a:rPr lang="zh-CN" altLang="en-US" sz="800" dirty="0">
                  <a:solidFill>
                    <a:prstClr val="black">
                      <a:lumMod val="75000"/>
                      <a:lumOff val="25000"/>
                    </a:prstClr>
                  </a:solidFill>
                  <a:latin typeface="微软雅黑" panose="020B0503020204020204" pitchFamily="34" charset="-122"/>
                  <a:ea typeface="微软雅黑" panose="020B0503020204020204" pitchFamily="34" charset="-122"/>
                </a:rPr>
                <a:t>制作团队</a:t>
              </a:r>
            </a:p>
          </p:txBody>
        </p:sp>
      </p:grpSp>
      <p:grpSp>
        <p:nvGrpSpPr>
          <p:cNvPr id="137" name="组合 136"/>
          <p:cNvGrpSpPr/>
          <p:nvPr/>
        </p:nvGrpSpPr>
        <p:grpSpPr>
          <a:xfrm>
            <a:off x="6001761" y="4280648"/>
            <a:ext cx="1318400" cy="671873"/>
            <a:chOff x="4504186" y="3198627"/>
            <a:chExt cx="1757561" cy="895554"/>
          </a:xfrm>
        </p:grpSpPr>
        <p:sp>
          <p:nvSpPr>
            <p:cNvPr id="138" name="文本框 166"/>
            <p:cNvSpPr txBox="1"/>
            <p:nvPr/>
          </p:nvSpPr>
          <p:spPr>
            <a:xfrm>
              <a:off x="4504186" y="3198627"/>
              <a:ext cx="1757561" cy="410243"/>
            </a:xfrm>
            <a:prstGeom prst="rect">
              <a:avLst/>
            </a:prstGeom>
            <a:noFill/>
          </p:spPr>
          <p:txBody>
            <a:bodyPr wrap="square" rtlCol="0">
              <a:spAutoFit/>
            </a:bodyPr>
            <a:lstStyle/>
            <a:p>
              <a:pPr defTabSz="685800" fontAlgn="auto">
                <a:spcBef>
                  <a:spcPts val="0"/>
                </a:spcBef>
                <a:spcAft>
                  <a:spcPts val="0"/>
                </a:spcAft>
              </a:pPr>
              <a:r>
                <a:rPr lang="zh-CN" altLang="en-US" sz="14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sp>
          <p:nvSpPr>
            <p:cNvPr id="139" name="文本框 167"/>
            <p:cNvSpPr txBox="1"/>
            <p:nvPr/>
          </p:nvSpPr>
          <p:spPr>
            <a:xfrm>
              <a:off x="4508948" y="3478818"/>
              <a:ext cx="1537469" cy="615363"/>
            </a:xfrm>
            <a:prstGeom prst="rect">
              <a:avLst/>
            </a:prstGeom>
            <a:noFill/>
          </p:spPr>
          <p:txBody>
            <a:bodyPr wrap="square" rtlCol="0">
              <a:spAutoFit/>
            </a:bodyPr>
            <a:lstStyle/>
            <a:p>
              <a:pPr algn="just" defTabSz="685800" fontAlgn="auto">
                <a:spcBef>
                  <a:spcPts val="0"/>
                </a:spcBef>
                <a:spcAft>
                  <a:spcPts val="0"/>
                </a:spcAft>
              </a:pPr>
              <a:r>
                <a:rPr lang="zh-CN" altLang="en-US" sz="800" dirty="0" smtClean="0">
                  <a:solidFill>
                    <a:prstClr val="black">
                      <a:lumMod val="75000"/>
                      <a:lumOff val="25000"/>
                    </a:prstClr>
                  </a:solidFill>
                  <a:latin typeface="微软雅黑" panose="020B0503020204020204" pitchFamily="34" charset="-122"/>
                  <a:ea typeface="微软雅黑" panose="020B0503020204020204" pitchFamily="34" charset="-122"/>
                </a:rPr>
                <a:t>中国</a:t>
              </a:r>
              <a:r>
                <a:rPr lang="zh-CN" altLang="en-US" sz="800" dirty="0">
                  <a:solidFill>
                    <a:prstClr val="black">
                      <a:lumMod val="75000"/>
                      <a:lumOff val="25000"/>
                    </a:prstClr>
                  </a:solidFill>
                  <a:latin typeface="微软雅黑" panose="020B0503020204020204" pitchFamily="34" charset="-122"/>
                  <a:ea typeface="微软雅黑" panose="020B0503020204020204" pitchFamily="34" charset="-122"/>
                </a:rPr>
                <a:t>最大的原创</a:t>
              </a:r>
              <a:r>
                <a:rPr lang="en-US" altLang="zh-CN" sz="800" dirty="0">
                  <a:solidFill>
                    <a:prstClr val="black">
                      <a:lumMod val="75000"/>
                      <a:lumOff val="25000"/>
                    </a:prstClr>
                  </a:solidFill>
                  <a:latin typeface="微软雅黑" panose="020B0503020204020204" pitchFamily="34" charset="-122"/>
                  <a:ea typeface="微软雅黑" panose="020B0503020204020204" pitchFamily="34" charset="-122"/>
                </a:rPr>
                <a:t>PPT</a:t>
              </a:r>
              <a:r>
                <a:rPr lang="zh-CN" altLang="en-US" sz="800" dirty="0">
                  <a:solidFill>
                    <a:prstClr val="black">
                      <a:lumMod val="75000"/>
                      <a:lumOff val="25000"/>
                    </a:prstClr>
                  </a:solidFill>
                  <a:latin typeface="微软雅黑" panose="020B0503020204020204" pitchFamily="34" charset="-122"/>
                  <a:ea typeface="微软雅黑" panose="020B0503020204020204" pitchFamily="34" charset="-122"/>
                </a:rPr>
                <a:t>素材站有中国最强的</a:t>
              </a:r>
              <a:r>
                <a:rPr lang="en-US" altLang="zh-CN" sz="800" dirty="0">
                  <a:solidFill>
                    <a:prstClr val="black">
                      <a:lumMod val="75000"/>
                      <a:lumOff val="25000"/>
                    </a:prstClr>
                  </a:solidFill>
                  <a:latin typeface="微软雅黑" panose="020B0503020204020204" pitchFamily="34" charset="-122"/>
                  <a:ea typeface="微软雅黑" panose="020B0503020204020204" pitchFamily="34" charset="-122"/>
                </a:rPr>
                <a:t>PPT</a:t>
              </a:r>
              <a:r>
                <a:rPr lang="zh-CN" altLang="en-US" sz="800" dirty="0">
                  <a:solidFill>
                    <a:prstClr val="black">
                      <a:lumMod val="75000"/>
                      <a:lumOff val="25000"/>
                    </a:prstClr>
                  </a:solidFill>
                  <a:latin typeface="微软雅黑" panose="020B0503020204020204" pitchFamily="34" charset="-122"/>
                  <a:ea typeface="微软雅黑" panose="020B0503020204020204" pitchFamily="34" charset="-122"/>
                </a:rPr>
                <a:t>制作团队</a:t>
              </a:r>
            </a:p>
          </p:txBody>
        </p:sp>
      </p:grpSp>
      <p:grpSp>
        <p:nvGrpSpPr>
          <p:cNvPr id="140" name="组合 139"/>
          <p:cNvGrpSpPr/>
          <p:nvPr/>
        </p:nvGrpSpPr>
        <p:grpSpPr>
          <a:xfrm>
            <a:off x="3450497" y="1829463"/>
            <a:ext cx="845815" cy="850039"/>
            <a:chOff x="3450497" y="1117023"/>
            <a:chExt cx="845815" cy="850039"/>
          </a:xfrm>
        </p:grpSpPr>
        <p:grpSp>
          <p:nvGrpSpPr>
            <p:cNvPr id="141" name="组合 140"/>
            <p:cNvGrpSpPr/>
            <p:nvPr/>
          </p:nvGrpSpPr>
          <p:grpSpPr>
            <a:xfrm>
              <a:off x="3450497" y="1117023"/>
              <a:ext cx="845815" cy="850039"/>
              <a:chOff x="5413827" y="2743515"/>
              <a:chExt cx="1364344" cy="1370972"/>
            </a:xfrm>
          </p:grpSpPr>
          <p:sp>
            <p:nvSpPr>
              <p:cNvPr id="147" name="任意多边形 146"/>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ysClr val="window" lastClr="FFFFFF">
                      <a:lumMod val="85000"/>
                    </a:sysClr>
                  </a:gs>
                  <a:gs pos="0">
                    <a:sysClr val="window" lastClr="FFFFFF"/>
                  </a:gs>
                </a:gsLst>
                <a:lin ang="2700000" scaled="1"/>
              </a:gradFill>
              <a:ln w="25400" cap="flat" cmpd="sng" algn="ctr">
                <a:noFill/>
                <a:prstDash val="solid"/>
              </a:ln>
              <a:effectLst>
                <a:outerShdw blurRad="127000" dist="635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48" name="椭圆 147"/>
              <p:cNvSpPr/>
              <p:nvPr/>
            </p:nvSpPr>
            <p:spPr>
              <a:xfrm>
                <a:off x="5624512" y="2957514"/>
                <a:ext cx="942974" cy="942974"/>
              </a:xfrm>
              <a:prstGeom prst="ellipse">
                <a:avLst/>
              </a:prstGeom>
              <a:solidFill>
                <a:srgbClr val="EC6C3E"/>
              </a:solidFill>
              <a:ln w="22225"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14300" dist="63500" dir="13500000">
                  <a:srgbClr val="A86400">
                    <a:alpha val="49804"/>
                  </a:srgb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49" name="椭圆 148"/>
              <p:cNvSpPr/>
              <p:nvPr/>
            </p:nvSpPr>
            <p:spPr>
              <a:xfrm>
                <a:off x="5761338" y="3013184"/>
                <a:ext cx="674085" cy="488735"/>
              </a:xfrm>
              <a:prstGeom prst="ellipse">
                <a:avLst/>
              </a:prstGeom>
              <a:gradFill>
                <a:gsLst>
                  <a:gs pos="0">
                    <a:sysClr val="window" lastClr="FFFFFF">
                      <a:alpha val="80000"/>
                    </a:sysClr>
                  </a:gs>
                  <a:gs pos="100000">
                    <a:srgbClr val="FFB850">
                      <a:alpha val="0"/>
                    </a:srgbClr>
                  </a:gs>
                </a:gsLst>
                <a:lin ang="5400000" scaled="0"/>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142" name="Group 909"/>
            <p:cNvGrpSpPr>
              <a:grpSpLocks noChangeAspect="1"/>
            </p:cNvGrpSpPr>
            <p:nvPr/>
          </p:nvGrpSpPr>
          <p:grpSpPr bwMode="auto">
            <a:xfrm>
              <a:off x="3748242" y="1416567"/>
              <a:ext cx="265296" cy="226283"/>
              <a:chOff x="6090" y="1175"/>
              <a:chExt cx="265" cy="226"/>
            </a:xfrm>
            <a:solidFill>
              <a:sysClr val="window" lastClr="FFFFFF"/>
            </a:solidFill>
            <a:effectLst/>
          </p:grpSpPr>
          <p:sp>
            <p:nvSpPr>
              <p:cNvPr id="143" name="Freeform 910"/>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endParaRPr>
              </a:p>
            </p:txBody>
          </p:sp>
          <p:sp>
            <p:nvSpPr>
              <p:cNvPr id="144" name="Freeform 911"/>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endParaRPr>
              </a:p>
            </p:txBody>
          </p:sp>
          <p:sp>
            <p:nvSpPr>
              <p:cNvPr id="145" name="Freeform 912"/>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endParaRPr>
              </a:p>
            </p:txBody>
          </p:sp>
          <p:sp>
            <p:nvSpPr>
              <p:cNvPr id="146" name="Freeform 913"/>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endParaRPr>
              </a:p>
            </p:txBody>
          </p:sp>
        </p:grpSp>
      </p:grpSp>
      <p:grpSp>
        <p:nvGrpSpPr>
          <p:cNvPr id="150" name="组合 149"/>
          <p:cNvGrpSpPr/>
          <p:nvPr/>
        </p:nvGrpSpPr>
        <p:grpSpPr>
          <a:xfrm>
            <a:off x="2769341" y="3009419"/>
            <a:ext cx="845815" cy="850039"/>
            <a:chOff x="2769341" y="2296979"/>
            <a:chExt cx="845815" cy="850039"/>
          </a:xfrm>
        </p:grpSpPr>
        <p:grpSp>
          <p:nvGrpSpPr>
            <p:cNvPr id="151" name="组合 150"/>
            <p:cNvGrpSpPr/>
            <p:nvPr/>
          </p:nvGrpSpPr>
          <p:grpSpPr>
            <a:xfrm>
              <a:off x="2769341" y="2296979"/>
              <a:ext cx="845815" cy="850039"/>
              <a:chOff x="5413827" y="2743515"/>
              <a:chExt cx="1364344" cy="1370972"/>
            </a:xfrm>
          </p:grpSpPr>
          <p:sp>
            <p:nvSpPr>
              <p:cNvPr id="153" name="任意多边形 152"/>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ysClr val="window" lastClr="FFFFFF">
                      <a:lumMod val="85000"/>
                    </a:sysClr>
                  </a:gs>
                  <a:gs pos="0">
                    <a:sysClr val="window" lastClr="FFFFFF"/>
                  </a:gs>
                </a:gsLst>
                <a:lin ang="2700000" scaled="1"/>
              </a:gradFill>
              <a:ln w="25400" cap="flat" cmpd="sng" algn="ctr">
                <a:noFill/>
                <a:prstDash val="solid"/>
              </a:ln>
              <a:effectLst>
                <a:outerShdw blurRad="127000" dist="635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54" name="椭圆 153"/>
              <p:cNvSpPr/>
              <p:nvPr/>
            </p:nvSpPr>
            <p:spPr>
              <a:xfrm>
                <a:off x="5624512" y="2957514"/>
                <a:ext cx="942974" cy="942974"/>
              </a:xfrm>
              <a:prstGeom prst="ellipse">
                <a:avLst/>
              </a:prstGeom>
              <a:solidFill>
                <a:srgbClr val="E3413E"/>
              </a:solidFill>
              <a:ln w="22225"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14300" dist="63500" dir="13500000">
                  <a:srgbClr val="B31D1D">
                    <a:alpha val="49804"/>
                  </a:srgb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55" name="椭圆 154"/>
              <p:cNvSpPr/>
              <p:nvPr/>
            </p:nvSpPr>
            <p:spPr>
              <a:xfrm>
                <a:off x="5761338" y="3013184"/>
                <a:ext cx="674085" cy="488735"/>
              </a:xfrm>
              <a:prstGeom prst="ellipse">
                <a:avLst/>
              </a:prstGeom>
              <a:gradFill>
                <a:gsLst>
                  <a:gs pos="0">
                    <a:sysClr val="window" lastClr="FFFFFF">
                      <a:alpha val="80000"/>
                    </a:sysClr>
                  </a:gs>
                  <a:gs pos="100000">
                    <a:srgbClr val="E87071">
                      <a:alpha val="0"/>
                    </a:srgbClr>
                  </a:gs>
                </a:gsLst>
                <a:lin ang="5400000" scaled="0"/>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152" name="Freeform 19"/>
            <p:cNvSpPr/>
            <p:nvPr/>
          </p:nvSpPr>
          <p:spPr bwMode="auto">
            <a:xfrm>
              <a:off x="3116323" y="2563963"/>
              <a:ext cx="157293" cy="307906"/>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ysClr val="window" lastClr="FFFFFF"/>
            </a:solidFill>
            <a:ln>
              <a:noFill/>
            </a:ln>
            <a:effectLst/>
          </p:spPr>
          <p:txBody>
            <a:bodyPr vert="horz" wrap="square" lIns="68589" tIns="34295" rIns="68589" bIns="34295"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grpSp>
      <p:grpSp>
        <p:nvGrpSpPr>
          <p:cNvPr id="156" name="组合 155"/>
          <p:cNvGrpSpPr/>
          <p:nvPr/>
        </p:nvGrpSpPr>
        <p:grpSpPr>
          <a:xfrm>
            <a:off x="3450497" y="4189375"/>
            <a:ext cx="845815" cy="850039"/>
            <a:chOff x="3450497" y="3476935"/>
            <a:chExt cx="845815" cy="850039"/>
          </a:xfrm>
        </p:grpSpPr>
        <p:grpSp>
          <p:nvGrpSpPr>
            <p:cNvPr id="157" name="组合 156"/>
            <p:cNvGrpSpPr/>
            <p:nvPr/>
          </p:nvGrpSpPr>
          <p:grpSpPr>
            <a:xfrm>
              <a:off x="3450497" y="3476935"/>
              <a:ext cx="845815" cy="850039"/>
              <a:chOff x="5413827" y="2743515"/>
              <a:chExt cx="1364344" cy="1370972"/>
            </a:xfrm>
          </p:grpSpPr>
          <p:sp>
            <p:nvSpPr>
              <p:cNvPr id="161" name="任意多边形 160"/>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ysClr val="window" lastClr="FFFFFF">
                      <a:lumMod val="85000"/>
                    </a:sysClr>
                  </a:gs>
                  <a:gs pos="0">
                    <a:sysClr val="window" lastClr="FFFFFF"/>
                  </a:gs>
                </a:gsLst>
                <a:lin ang="2700000" scaled="1"/>
              </a:gradFill>
              <a:ln w="25400" cap="flat" cmpd="sng" algn="ctr">
                <a:noFill/>
                <a:prstDash val="solid"/>
              </a:ln>
              <a:effectLst>
                <a:outerShdw blurRad="127000" dist="635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62" name="椭圆 161"/>
              <p:cNvSpPr/>
              <p:nvPr/>
            </p:nvSpPr>
            <p:spPr>
              <a:xfrm>
                <a:off x="5624512" y="2957514"/>
                <a:ext cx="942974" cy="942974"/>
              </a:xfrm>
              <a:prstGeom prst="ellipse">
                <a:avLst/>
              </a:prstGeom>
              <a:solidFill>
                <a:srgbClr val="FA783A"/>
              </a:solidFill>
              <a:ln w="22225"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14300" dist="63500" dir="13500000">
                  <a:srgbClr val="00705D">
                    <a:alpha val="49804"/>
                  </a:srgb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63" name="椭圆 162"/>
              <p:cNvSpPr/>
              <p:nvPr/>
            </p:nvSpPr>
            <p:spPr>
              <a:xfrm>
                <a:off x="5761338" y="3013184"/>
                <a:ext cx="674085" cy="488735"/>
              </a:xfrm>
              <a:prstGeom prst="ellipse">
                <a:avLst/>
              </a:prstGeom>
              <a:gradFill>
                <a:gsLst>
                  <a:gs pos="0">
                    <a:sysClr val="window" lastClr="FFFFFF">
                      <a:alpha val="80000"/>
                    </a:sysClr>
                  </a:gs>
                  <a:gs pos="100000">
                    <a:srgbClr val="00AF92">
                      <a:alpha val="0"/>
                    </a:srgbClr>
                  </a:gs>
                </a:gsLst>
                <a:lin ang="5400000" scaled="0"/>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158" name="Group 22"/>
            <p:cNvGrpSpPr>
              <a:grpSpLocks noChangeAspect="1"/>
            </p:cNvGrpSpPr>
            <p:nvPr/>
          </p:nvGrpSpPr>
          <p:grpSpPr bwMode="auto">
            <a:xfrm>
              <a:off x="3757005" y="3782223"/>
              <a:ext cx="247767" cy="247801"/>
              <a:chOff x="3617" y="1935"/>
              <a:chExt cx="446" cy="446"/>
            </a:xfrm>
            <a:solidFill>
              <a:sysClr val="window" lastClr="FFFFFF"/>
            </a:solidFill>
            <a:effectLst/>
          </p:grpSpPr>
          <p:sp>
            <p:nvSpPr>
              <p:cNvPr id="159"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160" name="Freeform 24"/>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grpSp>
      </p:grpSp>
      <p:grpSp>
        <p:nvGrpSpPr>
          <p:cNvPr id="164" name="组合 163"/>
          <p:cNvGrpSpPr/>
          <p:nvPr/>
        </p:nvGrpSpPr>
        <p:grpSpPr>
          <a:xfrm>
            <a:off x="4812808" y="1829463"/>
            <a:ext cx="845815" cy="850039"/>
            <a:chOff x="4812808" y="1117023"/>
            <a:chExt cx="845815" cy="850039"/>
          </a:xfrm>
        </p:grpSpPr>
        <p:grpSp>
          <p:nvGrpSpPr>
            <p:cNvPr id="165" name="组合 164"/>
            <p:cNvGrpSpPr/>
            <p:nvPr/>
          </p:nvGrpSpPr>
          <p:grpSpPr>
            <a:xfrm>
              <a:off x="4812808" y="1117023"/>
              <a:ext cx="845815" cy="850039"/>
              <a:chOff x="5413827" y="2743515"/>
              <a:chExt cx="1364344" cy="1370972"/>
            </a:xfrm>
          </p:grpSpPr>
          <p:sp>
            <p:nvSpPr>
              <p:cNvPr id="167" name="任意多边形 166"/>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ysClr val="window" lastClr="FFFFFF">
                      <a:lumMod val="85000"/>
                    </a:sysClr>
                  </a:gs>
                  <a:gs pos="0">
                    <a:sysClr val="window" lastClr="FFFFFF"/>
                  </a:gs>
                </a:gsLst>
                <a:lin ang="2700000" scaled="1"/>
              </a:gradFill>
              <a:ln w="25400" cap="flat" cmpd="sng" algn="ctr">
                <a:noFill/>
                <a:prstDash val="solid"/>
              </a:ln>
              <a:effectLst>
                <a:outerShdw blurRad="127000" dist="635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68" name="椭圆 167"/>
              <p:cNvSpPr/>
              <p:nvPr/>
            </p:nvSpPr>
            <p:spPr>
              <a:xfrm>
                <a:off x="5624512" y="2957514"/>
                <a:ext cx="942974" cy="942974"/>
              </a:xfrm>
              <a:prstGeom prst="ellipse">
                <a:avLst/>
              </a:prstGeom>
              <a:solidFill>
                <a:srgbClr val="E3413E"/>
              </a:solidFill>
              <a:ln w="22225"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14300" dist="63500" dir="13500000">
                  <a:srgbClr val="017581">
                    <a:alpha val="49804"/>
                  </a:srgb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69" name="椭圆 168"/>
              <p:cNvSpPr/>
              <p:nvPr/>
            </p:nvSpPr>
            <p:spPr>
              <a:xfrm>
                <a:off x="5761338" y="3013184"/>
                <a:ext cx="674085" cy="488735"/>
              </a:xfrm>
              <a:prstGeom prst="ellipse">
                <a:avLst/>
              </a:prstGeom>
              <a:gradFill>
                <a:gsLst>
                  <a:gs pos="0">
                    <a:sysClr val="window" lastClr="FFFFFF">
                      <a:alpha val="80000"/>
                    </a:sysClr>
                  </a:gs>
                  <a:gs pos="100000">
                    <a:srgbClr val="01ACBE">
                      <a:alpha val="0"/>
                    </a:srgbClr>
                  </a:gs>
                </a:gsLst>
                <a:lin ang="5400000" scaled="0"/>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166" name="Freeform 28"/>
            <p:cNvSpPr>
              <a:spLocks noEditPoints="1"/>
            </p:cNvSpPr>
            <p:nvPr/>
          </p:nvSpPr>
          <p:spPr bwMode="auto">
            <a:xfrm>
              <a:off x="5106372" y="1411142"/>
              <a:ext cx="292711" cy="237133"/>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ysClr val="window" lastClr="FFFFFF"/>
            </a:solidFill>
            <a:ln>
              <a:noFill/>
            </a:ln>
            <a:effectLst/>
          </p:spPr>
          <p:txBody>
            <a:bodyPr vert="horz" wrap="square" lIns="68589" tIns="34295" rIns="68589" bIns="34295"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grpSp>
      <p:grpSp>
        <p:nvGrpSpPr>
          <p:cNvPr id="170" name="组合 169"/>
          <p:cNvGrpSpPr/>
          <p:nvPr/>
        </p:nvGrpSpPr>
        <p:grpSpPr>
          <a:xfrm>
            <a:off x="5493963" y="3009419"/>
            <a:ext cx="845815" cy="850039"/>
            <a:chOff x="5493963" y="2296979"/>
            <a:chExt cx="845815" cy="850039"/>
          </a:xfrm>
        </p:grpSpPr>
        <p:grpSp>
          <p:nvGrpSpPr>
            <p:cNvPr id="171" name="组合 170"/>
            <p:cNvGrpSpPr/>
            <p:nvPr/>
          </p:nvGrpSpPr>
          <p:grpSpPr>
            <a:xfrm>
              <a:off x="5493963" y="2296979"/>
              <a:ext cx="845815" cy="850039"/>
              <a:chOff x="5413827" y="2743515"/>
              <a:chExt cx="1364344" cy="1370972"/>
            </a:xfrm>
          </p:grpSpPr>
          <p:sp>
            <p:nvSpPr>
              <p:cNvPr id="177" name="任意多边形 176"/>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ysClr val="window" lastClr="FFFFFF">
                      <a:lumMod val="85000"/>
                    </a:sysClr>
                  </a:gs>
                  <a:gs pos="0">
                    <a:sysClr val="window" lastClr="FFFFFF"/>
                  </a:gs>
                </a:gsLst>
                <a:lin ang="2700000" scaled="1"/>
              </a:gradFill>
              <a:ln w="25400" cap="flat" cmpd="sng" algn="ctr">
                <a:noFill/>
                <a:prstDash val="solid"/>
              </a:ln>
              <a:effectLst>
                <a:outerShdw blurRad="127000" dist="635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78" name="椭圆 177"/>
              <p:cNvSpPr/>
              <p:nvPr/>
            </p:nvSpPr>
            <p:spPr>
              <a:xfrm>
                <a:off x="5624509" y="2957514"/>
                <a:ext cx="942974" cy="942974"/>
              </a:xfrm>
              <a:prstGeom prst="ellipse">
                <a:avLst/>
              </a:prstGeom>
              <a:solidFill>
                <a:srgbClr val="FA783A"/>
              </a:solidFill>
              <a:ln w="22225"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14300" dist="63500" dir="13500000">
                  <a:srgbClr val="5D356D">
                    <a:alpha val="49804"/>
                  </a:srgb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79" name="椭圆 178"/>
              <p:cNvSpPr/>
              <p:nvPr/>
            </p:nvSpPr>
            <p:spPr>
              <a:xfrm>
                <a:off x="5761338" y="3013184"/>
                <a:ext cx="674085" cy="488735"/>
              </a:xfrm>
              <a:prstGeom prst="ellipse">
                <a:avLst/>
              </a:prstGeom>
              <a:gradFill>
                <a:gsLst>
                  <a:gs pos="0">
                    <a:sysClr val="window" lastClr="FFFFFF">
                      <a:alpha val="80000"/>
                    </a:sysClr>
                  </a:gs>
                  <a:gs pos="100000">
                    <a:srgbClr val="894EA0">
                      <a:alpha val="0"/>
                    </a:srgbClr>
                  </a:gs>
                </a:gsLst>
                <a:lin ang="5400000" scaled="0"/>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172" name="Group 36"/>
            <p:cNvGrpSpPr>
              <a:grpSpLocks noChangeAspect="1"/>
            </p:cNvGrpSpPr>
            <p:nvPr/>
          </p:nvGrpSpPr>
          <p:grpSpPr bwMode="auto">
            <a:xfrm>
              <a:off x="5803625" y="2601278"/>
              <a:ext cx="270043" cy="233275"/>
              <a:chOff x="3321" y="1710"/>
              <a:chExt cx="1042" cy="900"/>
            </a:xfrm>
            <a:solidFill>
              <a:sysClr val="window" lastClr="FFFFFF"/>
            </a:solidFill>
          </p:grpSpPr>
          <p:sp>
            <p:nvSpPr>
              <p:cNvPr id="173" name="Freeform 37"/>
              <p:cNvSpPr>
                <a:spLocks noEditPoints="1"/>
              </p:cNvSpPr>
              <p:nvPr/>
            </p:nvSpPr>
            <p:spPr bwMode="auto">
              <a:xfrm>
                <a:off x="3321" y="1710"/>
                <a:ext cx="1042" cy="745"/>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174" name="Rectangle 38"/>
              <p:cNvSpPr>
                <a:spLocks noChangeArrowheads="1"/>
              </p:cNvSpPr>
              <p:nvPr/>
            </p:nvSpPr>
            <p:spPr bwMode="auto">
              <a:xfrm>
                <a:off x="3716" y="2465"/>
                <a:ext cx="252" cy="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175" name="Rectangle 40"/>
              <p:cNvSpPr>
                <a:spLocks noChangeArrowheads="1"/>
              </p:cNvSpPr>
              <p:nvPr/>
            </p:nvSpPr>
            <p:spPr bwMode="auto">
              <a:xfrm>
                <a:off x="3595" y="2570"/>
                <a:ext cx="495"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176" name="Freeform 42"/>
              <p:cNvSpPr/>
              <p:nvPr/>
            </p:nvSpPr>
            <p:spPr bwMode="auto">
              <a:xfrm>
                <a:off x="3433" y="1853"/>
                <a:ext cx="771" cy="400"/>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grpSp>
      </p:grpSp>
      <p:grpSp>
        <p:nvGrpSpPr>
          <p:cNvPr id="180" name="组合 179"/>
          <p:cNvGrpSpPr/>
          <p:nvPr/>
        </p:nvGrpSpPr>
        <p:grpSpPr>
          <a:xfrm>
            <a:off x="4812808" y="4189375"/>
            <a:ext cx="845815" cy="850039"/>
            <a:chOff x="4812808" y="3476935"/>
            <a:chExt cx="845815" cy="850039"/>
          </a:xfrm>
        </p:grpSpPr>
        <p:grpSp>
          <p:nvGrpSpPr>
            <p:cNvPr id="181" name="组合 180"/>
            <p:cNvGrpSpPr/>
            <p:nvPr/>
          </p:nvGrpSpPr>
          <p:grpSpPr>
            <a:xfrm>
              <a:off x="4812808" y="3476935"/>
              <a:ext cx="845815" cy="850039"/>
              <a:chOff x="5413827" y="2743515"/>
              <a:chExt cx="1364344" cy="1370972"/>
            </a:xfrm>
          </p:grpSpPr>
          <p:sp>
            <p:nvSpPr>
              <p:cNvPr id="183" name="任意多边形 182"/>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ysClr val="window" lastClr="FFFFFF">
                      <a:lumMod val="85000"/>
                    </a:sysClr>
                  </a:gs>
                  <a:gs pos="0">
                    <a:sysClr val="window" lastClr="FFFFFF"/>
                  </a:gs>
                </a:gsLst>
                <a:lin ang="2700000" scaled="1"/>
              </a:gradFill>
              <a:ln w="25400" cap="flat" cmpd="sng" algn="ctr">
                <a:noFill/>
                <a:prstDash val="solid"/>
              </a:ln>
              <a:effectLst>
                <a:outerShdw blurRad="127000" dist="635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84" name="椭圆 183"/>
              <p:cNvSpPr/>
              <p:nvPr/>
            </p:nvSpPr>
            <p:spPr>
              <a:xfrm>
                <a:off x="5624512" y="2957514"/>
                <a:ext cx="942974" cy="942974"/>
              </a:xfrm>
              <a:prstGeom prst="ellipse">
                <a:avLst/>
              </a:prstGeom>
              <a:solidFill>
                <a:srgbClr val="E3413E"/>
              </a:solidFill>
              <a:ln w="22225"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14300" dist="63500" dir="13500000">
                  <a:srgbClr val="7D2B4C">
                    <a:alpha val="49804"/>
                  </a:srgb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85" name="椭圆 184"/>
              <p:cNvSpPr/>
              <p:nvPr/>
            </p:nvSpPr>
            <p:spPr>
              <a:xfrm>
                <a:off x="5761338" y="3013184"/>
                <a:ext cx="674085" cy="488735"/>
              </a:xfrm>
              <a:prstGeom prst="ellipse">
                <a:avLst/>
              </a:prstGeom>
              <a:gradFill>
                <a:gsLst>
                  <a:gs pos="0">
                    <a:sysClr val="window" lastClr="FFFFFF">
                      <a:alpha val="80000"/>
                    </a:sysClr>
                  </a:gs>
                  <a:gs pos="100000">
                    <a:srgbClr val="C65885">
                      <a:alpha val="0"/>
                    </a:srgbClr>
                  </a:gs>
                </a:gsLst>
                <a:lin ang="5400000" scaled="0"/>
              </a:gra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182" name="Freeform 53"/>
            <p:cNvSpPr>
              <a:spLocks noEditPoints="1"/>
            </p:cNvSpPr>
            <p:nvPr/>
          </p:nvSpPr>
          <p:spPr bwMode="auto">
            <a:xfrm>
              <a:off x="5114336" y="3767713"/>
              <a:ext cx="276782" cy="276820"/>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ysClr val="window" lastClr="FFFFFF"/>
            </a:solidFill>
            <a:ln>
              <a:noFill/>
            </a:ln>
          </p:spPr>
          <p:txBody>
            <a:bodyPr vert="horz" wrap="square" lIns="68589" tIns="34295" rIns="68589" bIns="34295"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FB850"/>
                </a:solidFill>
                <a:effectLst/>
                <a:uLnTx/>
                <a:uFillTx/>
                <a:latin typeface="Calibri"/>
                <a:ea typeface="宋体"/>
              </a:endParaRPr>
            </a:p>
          </p:txBody>
        </p:sp>
      </p:gr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randombar(horizontal)">
                                      <p:cBhvr>
                                        <p:cTn id="7" dur="500"/>
                                        <p:tgtEl>
                                          <p:spTgt spid="95"/>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03"/>
                                        </p:tgtEl>
                                        <p:attrNameLst>
                                          <p:attrName>style.visibility</p:attrName>
                                        </p:attrNameLst>
                                      </p:cBhvr>
                                      <p:to>
                                        <p:strVal val="visible"/>
                                      </p:to>
                                    </p:set>
                                    <p:animEffect transition="in" filter="randombar(horizontal)">
                                      <p:cBhvr>
                                        <p:cTn id="10" dur="500"/>
                                        <p:tgtEl>
                                          <p:spTgt spid="103"/>
                                        </p:tgtEl>
                                      </p:cBhvr>
                                    </p:animEffect>
                                  </p:childTnLst>
                                </p:cTn>
                              </p:par>
                              <p:par>
                                <p:cTn id="11" presetID="35" presetClass="entr" presetSubtype="0" fill="hold" grpId="0" nodeType="withEffect">
                                  <p:stCondLst>
                                    <p:cond delay="0"/>
                                  </p:stCondLst>
                                  <p:childTnLst>
                                    <p:set>
                                      <p:cBhvr>
                                        <p:cTn id="12" dur="1" fill="hold">
                                          <p:stCondLst>
                                            <p:cond delay="0"/>
                                          </p:stCondLst>
                                        </p:cTn>
                                        <p:tgtEl>
                                          <p:spTgt spid="94"/>
                                        </p:tgtEl>
                                        <p:attrNameLst>
                                          <p:attrName>style.visibility</p:attrName>
                                        </p:attrNameLst>
                                      </p:cBhvr>
                                      <p:to>
                                        <p:strVal val="visible"/>
                                      </p:to>
                                    </p:set>
                                    <p:animEffect transition="in" filter="fade">
                                      <p:cBhvr>
                                        <p:cTn id="13" dur="2000"/>
                                        <p:tgtEl>
                                          <p:spTgt spid="94"/>
                                        </p:tgtEl>
                                      </p:cBhvr>
                                    </p:animEffect>
                                    <p:anim calcmode="lin" valueType="num">
                                      <p:cBhvr>
                                        <p:cTn id="14" dur="2000" fill="hold"/>
                                        <p:tgtEl>
                                          <p:spTgt spid="94"/>
                                        </p:tgtEl>
                                        <p:attrNameLst>
                                          <p:attrName>style.rotation</p:attrName>
                                        </p:attrNameLst>
                                      </p:cBhvr>
                                      <p:tavLst>
                                        <p:tav tm="0">
                                          <p:val>
                                            <p:fltVal val="720"/>
                                          </p:val>
                                        </p:tav>
                                        <p:tav tm="100000">
                                          <p:val>
                                            <p:fltVal val="0"/>
                                          </p:val>
                                        </p:tav>
                                      </p:tavLst>
                                    </p:anim>
                                    <p:anim calcmode="lin" valueType="num">
                                      <p:cBhvr>
                                        <p:cTn id="15" dur="2000" fill="hold"/>
                                        <p:tgtEl>
                                          <p:spTgt spid="94"/>
                                        </p:tgtEl>
                                        <p:attrNameLst>
                                          <p:attrName>ppt_h</p:attrName>
                                        </p:attrNameLst>
                                      </p:cBhvr>
                                      <p:tavLst>
                                        <p:tav tm="0">
                                          <p:val>
                                            <p:fltVal val="0"/>
                                          </p:val>
                                        </p:tav>
                                        <p:tav tm="100000">
                                          <p:val>
                                            <p:strVal val="#ppt_h"/>
                                          </p:val>
                                        </p:tav>
                                      </p:tavLst>
                                    </p:anim>
                                    <p:anim calcmode="lin" valueType="num">
                                      <p:cBhvr>
                                        <p:cTn id="16" dur="2000" fill="hold"/>
                                        <p:tgtEl>
                                          <p:spTgt spid="94"/>
                                        </p:tgtEl>
                                        <p:attrNameLst>
                                          <p:attrName>ppt_w</p:attrName>
                                        </p:attrNameLst>
                                      </p:cBhvr>
                                      <p:tavLst>
                                        <p:tav tm="0">
                                          <p:val>
                                            <p:fltVal val="0"/>
                                          </p:val>
                                        </p:tav>
                                        <p:tav tm="100000">
                                          <p:val>
                                            <p:strVal val="#ppt_w"/>
                                          </p:val>
                                        </p:tav>
                                      </p:tavLst>
                                    </p:anim>
                                  </p:childTnLst>
                                </p:cTn>
                              </p:par>
                            </p:childTnLst>
                          </p:cTn>
                        </p:par>
                        <p:par>
                          <p:cTn id="17" fill="hold">
                            <p:stCondLst>
                              <p:cond delay="2000"/>
                            </p:stCondLst>
                            <p:childTnLst>
                              <p:par>
                                <p:cTn id="18" presetID="23" presetClass="entr" presetSubtype="528" fill="hold" nodeType="afterEffect">
                                  <p:stCondLst>
                                    <p:cond delay="0"/>
                                  </p:stCondLst>
                                  <p:childTnLst>
                                    <p:set>
                                      <p:cBhvr>
                                        <p:cTn id="19" dur="1" fill="hold">
                                          <p:stCondLst>
                                            <p:cond delay="0"/>
                                          </p:stCondLst>
                                        </p:cTn>
                                        <p:tgtEl>
                                          <p:spTgt spid="140"/>
                                        </p:tgtEl>
                                        <p:attrNameLst>
                                          <p:attrName>style.visibility</p:attrName>
                                        </p:attrNameLst>
                                      </p:cBhvr>
                                      <p:to>
                                        <p:strVal val="visible"/>
                                      </p:to>
                                    </p:set>
                                    <p:anim calcmode="lin" valueType="num">
                                      <p:cBhvr>
                                        <p:cTn id="20" dur="500" fill="hold"/>
                                        <p:tgtEl>
                                          <p:spTgt spid="140"/>
                                        </p:tgtEl>
                                        <p:attrNameLst>
                                          <p:attrName>ppt_w</p:attrName>
                                        </p:attrNameLst>
                                      </p:cBhvr>
                                      <p:tavLst>
                                        <p:tav tm="0">
                                          <p:val>
                                            <p:fltVal val="0"/>
                                          </p:val>
                                        </p:tav>
                                        <p:tav tm="100000">
                                          <p:val>
                                            <p:strVal val="#ppt_w"/>
                                          </p:val>
                                        </p:tav>
                                      </p:tavLst>
                                    </p:anim>
                                    <p:anim calcmode="lin" valueType="num">
                                      <p:cBhvr>
                                        <p:cTn id="21" dur="500" fill="hold"/>
                                        <p:tgtEl>
                                          <p:spTgt spid="140"/>
                                        </p:tgtEl>
                                        <p:attrNameLst>
                                          <p:attrName>ppt_h</p:attrName>
                                        </p:attrNameLst>
                                      </p:cBhvr>
                                      <p:tavLst>
                                        <p:tav tm="0">
                                          <p:val>
                                            <p:fltVal val="0"/>
                                          </p:val>
                                        </p:tav>
                                        <p:tav tm="100000">
                                          <p:val>
                                            <p:strVal val="#ppt_h"/>
                                          </p:val>
                                        </p:tav>
                                      </p:tavLst>
                                    </p:anim>
                                    <p:anim calcmode="lin" valueType="num">
                                      <p:cBhvr>
                                        <p:cTn id="22" dur="500" fill="hold"/>
                                        <p:tgtEl>
                                          <p:spTgt spid="140"/>
                                        </p:tgtEl>
                                        <p:attrNameLst>
                                          <p:attrName>ppt_x</p:attrName>
                                        </p:attrNameLst>
                                      </p:cBhvr>
                                      <p:tavLst>
                                        <p:tav tm="0">
                                          <p:val>
                                            <p:fltVal val="0.5"/>
                                          </p:val>
                                        </p:tav>
                                        <p:tav tm="100000">
                                          <p:val>
                                            <p:strVal val="#ppt_x"/>
                                          </p:val>
                                        </p:tav>
                                      </p:tavLst>
                                    </p:anim>
                                    <p:anim calcmode="lin" valueType="num">
                                      <p:cBhvr>
                                        <p:cTn id="23" dur="500" fill="hold"/>
                                        <p:tgtEl>
                                          <p:spTgt spid="140"/>
                                        </p:tgtEl>
                                        <p:attrNameLst>
                                          <p:attrName>ppt_y</p:attrName>
                                        </p:attrNameLst>
                                      </p:cBhvr>
                                      <p:tavLst>
                                        <p:tav tm="0">
                                          <p:val>
                                            <p:fltVal val="0.5"/>
                                          </p:val>
                                        </p:tav>
                                        <p:tav tm="100000">
                                          <p:val>
                                            <p:strVal val="#ppt_y"/>
                                          </p:val>
                                        </p:tav>
                                      </p:tavLst>
                                    </p:anim>
                                  </p:childTnLst>
                                </p:cTn>
                              </p:par>
                              <p:par>
                                <p:cTn id="24" presetID="23" presetClass="entr" presetSubtype="528" fill="hold" nodeType="withEffect">
                                  <p:stCondLst>
                                    <p:cond delay="0"/>
                                  </p:stCondLst>
                                  <p:childTnLst>
                                    <p:set>
                                      <p:cBhvr>
                                        <p:cTn id="25" dur="1" fill="hold">
                                          <p:stCondLst>
                                            <p:cond delay="0"/>
                                          </p:stCondLst>
                                        </p:cTn>
                                        <p:tgtEl>
                                          <p:spTgt spid="164"/>
                                        </p:tgtEl>
                                        <p:attrNameLst>
                                          <p:attrName>style.visibility</p:attrName>
                                        </p:attrNameLst>
                                      </p:cBhvr>
                                      <p:to>
                                        <p:strVal val="visible"/>
                                      </p:to>
                                    </p:set>
                                    <p:anim calcmode="lin" valueType="num">
                                      <p:cBhvr>
                                        <p:cTn id="26" dur="500" fill="hold"/>
                                        <p:tgtEl>
                                          <p:spTgt spid="164"/>
                                        </p:tgtEl>
                                        <p:attrNameLst>
                                          <p:attrName>ppt_w</p:attrName>
                                        </p:attrNameLst>
                                      </p:cBhvr>
                                      <p:tavLst>
                                        <p:tav tm="0">
                                          <p:val>
                                            <p:fltVal val="0"/>
                                          </p:val>
                                        </p:tav>
                                        <p:tav tm="100000">
                                          <p:val>
                                            <p:strVal val="#ppt_w"/>
                                          </p:val>
                                        </p:tav>
                                      </p:tavLst>
                                    </p:anim>
                                    <p:anim calcmode="lin" valueType="num">
                                      <p:cBhvr>
                                        <p:cTn id="27" dur="500" fill="hold"/>
                                        <p:tgtEl>
                                          <p:spTgt spid="164"/>
                                        </p:tgtEl>
                                        <p:attrNameLst>
                                          <p:attrName>ppt_h</p:attrName>
                                        </p:attrNameLst>
                                      </p:cBhvr>
                                      <p:tavLst>
                                        <p:tav tm="0">
                                          <p:val>
                                            <p:fltVal val="0"/>
                                          </p:val>
                                        </p:tav>
                                        <p:tav tm="100000">
                                          <p:val>
                                            <p:strVal val="#ppt_h"/>
                                          </p:val>
                                        </p:tav>
                                      </p:tavLst>
                                    </p:anim>
                                    <p:anim calcmode="lin" valueType="num">
                                      <p:cBhvr>
                                        <p:cTn id="28" dur="500" fill="hold"/>
                                        <p:tgtEl>
                                          <p:spTgt spid="164"/>
                                        </p:tgtEl>
                                        <p:attrNameLst>
                                          <p:attrName>ppt_x</p:attrName>
                                        </p:attrNameLst>
                                      </p:cBhvr>
                                      <p:tavLst>
                                        <p:tav tm="0">
                                          <p:val>
                                            <p:fltVal val="0.5"/>
                                          </p:val>
                                        </p:tav>
                                        <p:tav tm="100000">
                                          <p:val>
                                            <p:strVal val="#ppt_x"/>
                                          </p:val>
                                        </p:tav>
                                      </p:tavLst>
                                    </p:anim>
                                    <p:anim calcmode="lin" valueType="num">
                                      <p:cBhvr>
                                        <p:cTn id="29" dur="500" fill="hold"/>
                                        <p:tgtEl>
                                          <p:spTgt spid="164"/>
                                        </p:tgtEl>
                                        <p:attrNameLst>
                                          <p:attrName>ppt_y</p:attrName>
                                        </p:attrNameLst>
                                      </p:cBhvr>
                                      <p:tavLst>
                                        <p:tav tm="0">
                                          <p:val>
                                            <p:fltVal val="0.5"/>
                                          </p:val>
                                        </p:tav>
                                        <p:tav tm="100000">
                                          <p:val>
                                            <p:strVal val="#ppt_y"/>
                                          </p:val>
                                        </p:tav>
                                      </p:tavLst>
                                    </p:anim>
                                  </p:childTnLst>
                                </p:cTn>
                              </p:par>
                              <p:par>
                                <p:cTn id="30" presetID="23" presetClass="entr" presetSubtype="528" fill="hold" nodeType="withEffect">
                                  <p:stCondLst>
                                    <p:cond delay="0"/>
                                  </p:stCondLst>
                                  <p:childTnLst>
                                    <p:set>
                                      <p:cBhvr>
                                        <p:cTn id="31" dur="1" fill="hold">
                                          <p:stCondLst>
                                            <p:cond delay="0"/>
                                          </p:stCondLst>
                                        </p:cTn>
                                        <p:tgtEl>
                                          <p:spTgt spid="170"/>
                                        </p:tgtEl>
                                        <p:attrNameLst>
                                          <p:attrName>style.visibility</p:attrName>
                                        </p:attrNameLst>
                                      </p:cBhvr>
                                      <p:to>
                                        <p:strVal val="visible"/>
                                      </p:to>
                                    </p:set>
                                    <p:anim calcmode="lin" valueType="num">
                                      <p:cBhvr>
                                        <p:cTn id="32" dur="500" fill="hold"/>
                                        <p:tgtEl>
                                          <p:spTgt spid="170"/>
                                        </p:tgtEl>
                                        <p:attrNameLst>
                                          <p:attrName>ppt_w</p:attrName>
                                        </p:attrNameLst>
                                      </p:cBhvr>
                                      <p:tavLst>
                                        <p:tav tm="0">
                                          <p:val>
                                            <p:fltVal val="0"/>
                                          </p:val>
                                        </p:tav>
                                        <p:tav tm="100000">
                                          <p:val>
                                            <p:strVal val="#ppt_w"/>
                                          </p:val>
                                        </p:tav>
                                      </p:tavLst>
                                    </p:anim>
                                    <p:anim calcmode="lin" valueType="num">
                                      <p:cBhvr>
                                        <p:cTn id="33" dur="500" fill="hold"/>
                                        <p:tgtEl>
                                          <p:spTgt spid="170"/>
                                        </p:tgtEl>
                                        <p:attrNameLst>
                                          <p:attrName>ppt_h</p:attrName>
                                        </p:attrNameLst>
                                      </p:cBhvr>
                                      <p:tavLst>
                                        <p:tav tm="0">
                                          <p:val>
                                            <p:fltVal val="0"/>
                                          </p:val>
                                        </p:tav>
                                        <p:tav tm="100000">
                                          <p:val>
                                            <p:strVal val="#ppt_h"/>
                                          </p:val>
                                        </p:tav>
                                      </p:tavLst>
                                    </p:anim>
                                    <p:anim calcmode="lin" valueType="num">
                                      <p:cBhvr>
                                        <p:cTn id="34" dur="500" fill="hold"/>
                                        <p:tgtEl>
                                          <p:spTgt spid="170"/>
                                        </p:tgtEl>
                                        <p:attrNameLst>
                                          <p:attrName>ppt_x</p:attrName>
                                        </p:attrNameLst>
                                      </p:cBhvr>
                                      <p:tavLst>
                                        <p:tav tm="0">
                                          <p:val>
                                            <p:fltVal val="0.5"/>
                                          </p:val>
                                        </p:tav>
                                        <p:tav tm="100000">
                                          <p:val>
                                            <p:strVal val="#ppt_x"/>
                                          </p:val>
                                        </p:tav>
                                      </p:tavLst>
                                    </p:anim>
                                    <p:anim calcmode="lin" valueType="num">
                                      <p:cBhvr>
                                        <p:cTn id="35" dur="500" fill="hold"/>
                                        <p:tgtEl>
                                          <p:spTgt spid="170"/>
                                        </p:tgtEl>
                                        <p:attrNameLst>
                                          <p:attrName>ppt_y</p:attrName>
                                        </p:attrNameLst>
                                      </p:cBhvr>
                                      <p:tavLst>
                                        <p:tav tm="0">
                                          <p:val>
                                            <p:fltVal val="0.5"/>
                                          </p:val>
                                        </p:tav>
                                        <p:tav tm="100000">
                                          <p:val>
                                            <p:strVal val="#ppt_y"/>
                                          </p:val>
                                        </p:tav>
                                      </p:tavLst>
                                    </p:anim>
                                  </p:childTnLst>
                                </p:cTn>
                              </p:par>
                              <p:par>
                                <p:cTn id="36" presetID="23" presetClass="entr" presetSubtype="528" fill="hold" nodeType="withEffect">
                                  <p:stCondLst>
                                    <p:cond delay="0"/>
                                  </p:stCondLst>
                                  <p:childTnLst>
                                    <p:set>
                                      <p:cBhvr>
                                        <p:cTn id="37" dur="1" fill="hold">
                                          <p:stCondLst>
                                            <p:cond delay="0"/>
                                          </p:stCondLst>
                                        </p:cTn>
                                        <p:tgtEl>
                                          <p:spTgt spid="180"/>
                                        </p:tgtEl>
                                        <p:attrNameLst>
                                          <p:attrName>style.visibility</p:attrName>
                                        </p:attrNameLst>
                                      </p:cBhvr>
                                      <p:to>
                                        <p:strVal val="visible"/>
                                      </p:to>
                                    </p:set>
                                    <p:anim calcmode="lin" valueType="num">
                                      <p:cBhvr>
                                        <p:cTn id="38" dur="500" fill="hold"/>
                                        <p:tgtEl>
                                          <p:spTgt spid="180"/>
                                        </p:tgtEl>
                                        <p:attrNameLst>
                                          <p:attrName>ppt_w</p:attrName>
                                        </p:attrNameLst>
                                      </p:cBhvr>
                                      <p:tavLst>
                                        <p:tav tm="0">
                                          <p:val>
                                            <p:fltVal val="0"/>
                                          </p:val>
                                        </p:tav>
                                        <p:tav tm="100000">
                                          <p:val>
                                            <p:strVal val="#ppt_w"/>
                                          </p:val>
                                        </p:tav>
                                      </p:tavLst>
                                    </p:anim>
                                    <p:anim calcmode="lin" valueType="num">
                                      <p:cBhvr>
                                        <p:cTn id="39" dur="500" fill="hold"/>
                                        <p:tgtEl>
                                          <p:spTgt spid="180"/>
                                        </p:tgtEl>
                                        <p:attrNameLst>
                                          <p:attrName>ppt_h</p:attrName>
                                        </p:attrNameLst>
                                      </p:cBhvr>
                                      <p:tavLst>
                                        <p:tav tm="0">
                                          <p:val>
                                            <p:fltVal val="0"/>
                                          </p:val>
                                        </p:tav>
                                        <p:tav tm="100000">
                                          <p:val>
                                            <p:strVal val="#ppt_h"/>
                                          </p:val>
                                        </p:tav>
                                      </p:tavLst>
                                    </p:anim>
                                    <p:anim calcmode="lin" valueType="num">
                                      <p:cBhvr>
                                        <p:cTn id="40" dur="500" fill="hold"/>
                                        <p:tgtEl>
                                          <p:spTgt spid="180"/>
                                        </p:tgtEl>
                                        <p:attrNameLst>
                                          <p:attrName>ppt_x</p:attrName>
                                        </p:attrNameLst>
                                      </p:cBhvr>
                                      <p:tavLst>
                                        <p:tav tm="0">
                                          <p:val>
                                            <p:fltVal val="0.5"/>
                                          </p:val>
                                        </p:tav>
                                        <p:tav tm="100000">
                                          <p:val>
                                            <p:strVal val="#ppt_x"/>
                                          </p:val>
                                        </p:tav>
                                      </p:tavLst>
                                    </p:anim>
                                    <p:anim calcmode="lin" valueType="num">
                                      <p:cBhvr>
                                        <p:cTn id="41" dur="500" fill="hold"/>
                                        <p:tgtEl>
                                          <p:spTgt spid="180"/>
                                        </p:tgtEl>
                                        <p:attrNameLst>
                                          <p:attrName>ppt_y</p:attrName>
                                        </p:attrNameLst>
                                      </p:cBhvr>
                                      <p:tavLst>
                                        <p:tav tm="0">
                                          <p:val>
                                            <p:fltVal val="0.5"/>
                                          </p:val>
                                        </p:tav>
                                        <p:tav tm="100000">
                                          <p:val>
                                            <p:strVal val="#ppt_y"/>
                                          </p:val>
                                        </p:tav>
                                      </p:tavLst>
                                    </p:anim>
                                  </p:childTnLst>
                                </p:cTn>
                              </p:par>
                              <p:par>
                                <p:cTn id="42" presetID="23" presetClass="entr" presetSubtype="528" fill="hold" nodeType="withEffect">
                                  <p:stCondLst>
                                    <p:cond delay="0"/>
                                  </p:stCondLst>
                                  <p:childTnLst>
                                    <p:set>
                                      <p:cBhvr>
                                        <p:cTn id="43" dur="1" fill="hold">
                                          <p:stCondLst>
                                            <p:cond delay="0"/>
                                          </p:stCondLst>
                                        </p:cTn>
                                        <p:tgtEl>
                                          <p:spTgt spid="156"/>
                                        </p:tgtEl>
                                        <p:attrNameLst>
                                          <p:attrName>style.visibility</p:attrName>
                                        </p:attrNameLst>
                                      </p:cBhvr>
                                      <p:to>
                                        <p:strVal val="visible"/>
                                      </p:to>
                                    </p:set>
                                    <p:anim calcmode="lin" valueType="num">
                                      <p:cBhvr>
                                        <p:cTn id="44" dur="500" fill="hold"/>
                                        <p:tgtEl>
                                          <p:spTgt spid="156"/>
                                        </p:tgtEl>
                                        <p:attrNameLst>
                                          <p:attrName>ppt_w</p:attrName>
                                        </p:attrNameLst>
                                      </p:cBhvr>
                                      <p:tavLst>
                                        <p:tav tm="0">
                                          <p:val>
                                            <p:fltVal val="0"/>
                                          </p:val>
                                        </p:tav>
                                        <p:tav tm="100000">
                                          <p:val>
                                            <p:strVal val="#ppt_w"/>
                                          </p:val>
                                        </p:tav>
                                      </p:tavLst>
                                    </p:anim>
                                    <p:anim calcmode="lin" valueType="num">
                                      <p:cBhvr>
                                        <p:cTn id="45" dur="500" fill="hold"/>
                                        <p:tgtEl>
                                          <p:spTgt spid="156"/>
                                        </p:tgtEl>
                                        <p:attrNameLst>
                                          <p:attrName>ppt_h</p:attrName>
                                        </p:attrNameLst>
                                      </p:cBhvr>
                                      <p:tavLst>
                                        <p:tav tm="0">
                                          <p:val>
                                            <p:fltVal val="0"/>
                                          </p:val>
                                        </p:tav>
                                        <p:tav tm="100000">
                                          <p:val>
                                            <p:strVal val="#ppt_h"/>
                                          </p:val>
                                        </p:tav>
                                      </p:tavLst>
                                    </p:anim>
                                    <p:anim calcmode="lin" valueType="num">
                                      <p:cBhvr>
                                        <p:cTn id="46" dur="500" fill="hold"/>
                                        <p:tgtEl>
                                          <p:spTgt spid="156"/>
                                        </p:tgtEl>
                                        <p:attrNameLst>
                                          <p:attrName>ppt_x</p:attrName>
                                        </p:attrNameLst>
                                      </p:cBhvr>
                                      <p:tavLst>
                                        <p:tav tm="0">
                                          <p:val>
                                            <p:fltVal val="0.5"/>
                                          </p:val>
                                        </p:tav>
                                        <p:tav tm="100000">
                                          <p:val>
                                            <p:strVal val="#ppt_x"/>
                                          </p:val>
                                        </p:tav>
                                      </p:tavLst>
                                    </p:anim>
                                    <p:anim calcmode="lin" valueType="num">
                                      <p:cBhvr>
                                        <p:cTn id="47" dur="500" fill="hold"/>
                                        <p:tgtEl>
                                          <p:spTgt spid="156"/>
                                        </p:tgtEl>
                                        <p:attrNameLst>
                                          <p:attrName>ppt_y</p:attrName>
                                        </p:attrNameLst>
                                      </p:cBhvr>
                                      <p:tavLst>
                                        <p:tav tm="0">
                                          <p:val>
                                            <p:fltVal val="0.5"/>
                                          </p:val>
                                        </p:tav>
                                        <p:tav tm="100000">
                                          <p:val>
                                            <p:strVal val="#ppt_y"/>
                                          </p:val>
                                        </p:tav>
                                      </p:tavLst>
                                    </p:anim>
                                  </p:childTnLst>
                                </p:cTn>
                              </p:par>
                              <p:par>
                                <p:cTn id="48" presetID="23" presetClass="entr" presetSubtype="528" fill="hold" nodeType="withEffect">
                                  <p:stCondLst>
                                    <p:cond delay="0"/>
                                  </p:stCondLst>
                                  <p:childTnLst>
                                    <p:set>
                                      <p:cBhvr>
                                        <p:cTn id="49" dur="1" fill="hold">
                                          <p:stCondLst>
                                            <p:cond delay="0"/>
                                          </p:stCondLst>
                                        </p:cTn>
                                        <p:tgtEl>
                                          <p:spTgt spid="150"/>
                                        </p:tgtEl>
                                        <p:attrNameLst>
                                          <p:attrName>style.visibility</p:attrName>
                                        </p:attrNameLst>
                                      </p:cBhvr>
                                      <p:to>
                                        <p:strVal val="visible"/>
                                      </p:to>
                                    </p:set>
                                    <p:anim calcmode="lin" valueType="num">
                                      <p:cBhvr>
                                        <p:cTn id="50" dur="500" fill="hold"/>
                                        <p:tgtEl>
                                          <p:spTgt spid="150"/>
                                        </p:tgtEl>
                                        <p:attrNameLst>
                                          <p:attrName>ppt_w</p:attrName>
                                        </p:attrNameLst>
                                      </p:cBhvr>
                                      <p:tavLst>
                                        <p:tav tm="0">
                                          <p:val>
                                            <p:fltVal val="0"/>
                                          </p:val>
                                        </p:tav>
                                        <p:tav tm="100000">
                                          <p:val>
                                            <p:strVal val="#ppt_w"/>
                                          </p:val>
                                        </p:tav>
                                      </p:tavLst>
                                    </p:anim>
                                    <p:anim calcmode="lin" valueType="num">
                                      <p:cBhvr>
                                        <p:cTn id="51" dur="500" fill="hold"/>
                                        <p:tgtEl>
                                          <p:spTgt spid="150"/>
                                        </p:tgtEl>
                                        <p:attrNameLst>
                                          <p:attrName>ppt_h</p:attrName>
                                        </p:attrNameLst>
                                      </p:cBhvr>
                                      <p:tavLst>
                                        <p:tav tm="0">
                                          <p:val>
                                            <p:fltVal val="0"/>
                                          </p:val>
                                        </p:tav>
                                        <p:tav tm="100000">
                                          <p:val>
                                            <p:strVal val="#ppt_h"/>
                                          </p:val>
                                        </p:tav>
                                      </p:tavLst>
                                    </p:anim>
                                    <p:anim calcmode="lin" valueType="num">
                                      <p:cBhvr>
                                        <p:cTn id="52" dur="500" fill="hold"/>
                                        <p:tgtEl>
                                          <p:spTgt spid="150"/>
                                        </p:tgtEl>
                                        <p:attrNameLst>
                                          <p:attrName>ppt_x</p:attrName>
                                        </p:attrNameLst>
                                      </p:cBhvr>
                                      <p:tavLst>
                                        <p:tav tm="0">
                                          <p:val>
                                            <p:fltVal val="0.5"/>
                                          </p:val>
                                        </p:tav>
                                        <p:tav tm="100000">
                                          <p:val>
                                            <p:strVal val="#ppt_x"/>
                                          </p:val>
                                        </p:tav>
                                      </p:tavLst>
                                    </p:anim>
                                    <p:anim calcmode="lin" valueType="num">
                                      <p:cBhvr>
                                        <p:cTn id="53" dur="500" fill="hold"/>
                                        <p:tgtEl>
                                          <p:spTgt spid="150"/>
                                        </p:tgtEl>
                                        <p:attrNameLst>
                                          <p:attrName>ppt_y</p:attrName>
                                        </p:attrNameLst>
                                      </p:cBhvr>
                                      <p:tavLst>
                                        <p:tav tm="0">
                                          <p:val>
                                            <p:fltVal val="0.5"/>
                                          </p:val>
                                        </p:tav>
                                        <p:tav tm="100000">
                                          <p:val>
                                            <p:strVal val="#ppt_y"/>
                                          </p:val>
                                        </p:tav>
                                      </p:tavLst>
                                    </p:anim>
                                  </p:childTnLst>
                                </p:cTn>
                              </p:par>
                            </p:childTnLst>
                          </p:cTn>
                        </p:par>
                        <p:par>
                          <p:cTn id="54" fill="hold">
                            <p:stCondLst>
                              <p:cond delay="2500"/>
                            </p:stCondLst>
                            <p:childTnLst>
                              <p:par>
                                <p:cTn id="55" presetID="14" presetClass="entr" presetSubtype="10" fill="hold" nodeType="afterEffect">
                                  <p:stCondLst>
                                    <p:cond delay="0"/>
                                  </p:stCondLst>
                                  <p:childTnLst>
                                    <p:set>
                                      <p:cBhvr>
                                        <p:cTn id="56" dur="1" fill="hold">
                                          <p:stCondLst>
                                            <p:cond delay="0"/>
                                          </p:stCondLst>
                                        </p:cTn>
                                        <p:tgtEl>
                                          <p:spTgt spid="104"/>
                                        </p:tgtEl>
                                        <p:attrNameLst>
                                          <p:attrName>style.visibility</p:attrName>
                                        </p:attrNameLst>
                                      </p:cBhvr>
                                      <p:to>
                                        <p:strVal val="visible"/>
                                      </p:to>
                                    </p:set>
                                    <p:animEffect transition="in" filter="randombar(horizontal)">
                                      <p:cBhvr>
                                        <p:cTn id="57" dur="500"/>
                                        <p:tgtEl>
                                          <p:spTgt spid="104"/>
                                        </p:tgtEl>
                                      </p:cBhvr>
                                    </p:animEffect>
                                  </p:childTnLst>
                                </p:cTn>
                              </p:par>
                              <p:par>
                                <p:cTn id="58" presetID="14" presetClass="entr" presetSubtype="10" fill="hold" nodeType="withEffect">
                                  <p:stCondLst>
                                    <p:cond delay="0"/>
                                  </p:stCondLst>
                                  <p:childTnLst>
                                    <p:set>
                                      <p:cBhvr>
                                        <p:cTn id="59" dur="1" fill="hold">
                                          <p:stCondLst>
                                            <p:cond delay="0"/>
                                          </p:stCondLst>
                                        </p:cTn>
                                        <p:tgtEl>
                                          <p:spTgt spid="116"/>
                                        </p:tgtEl>
                                        <p:attrNameLst>
                                          <p:attrName>style.visibility</p:attrName>
                                        </p:attrNameLst>
                                      </p:cBhvr>
                                      <p:to>
                                        <p:strVal val="visible"/>
                                      </p:to>
                                    </p:set>
                                    <p:animEffect transition="in" filter="randombar(horizontal)">
                                      <p:cBhvr>
                                        <p:cTn id="60" dur="500"/>
                                        <p:tgtEl>
                                          <p:spTgt spid="116"/>
                                        </p:tgtEl>
                                      </p:cBhvr>
                                    </p:animEffect>
                                  </p:childTnLst>
                                </p:cTn>
                              </p:par>
                              <p:par>
                                <p:cTn id="61" presetID="14" presetClass="entr" presetSubtype="10" fill="hold" nodeType="withEffect">
                                  <p:stCondLst>
                                    <p:cond delay="0"/>
                                  </p:stCondLst>
                                  <p:childTnLst>
                                    <p:set>
                                      <p:cBhvr>
                                        <p:cTn id="62" dur="1" fill="hold">
                                          <p:stCondLst>
                                            <p:cond delay="0"/>
                                          </p:stCondLst>
                                        </p:cTn>
                                        <p:tgtEl>
                                          <p:spTgt spid="110"/>
                                        </p:tgtEl>
                                        <p:attrNameLst>
                                          <p:attrName>style.visibility</p:attrName>
                                        </p:attrNameLst>
                                      </p:cBhvr>
                                      <p:to>
                                        <p:strVal val="visible"/>
                                      </p:to>
                                    </p:set>
                                    <p:animEffect transition="in" filter="randombar(horizontal)">
                                      <p:cBhvr>
                                        <p:cTn id="63" dur="500"/>
                                        <p:tgtEl>
                                          <p:spTgt spid="110"/>
                                        </p:tgtEl>
                                      </p:cBhvr>
                                    </p:animEffect>
                                  </p:childTnLst>
                                </p:cTn>
                              </p:par>
                              <p:par>
                                <p:cTn id="64" presetID="14" presetClass="entr" presetSubtype="10" fill="hold" nodeType="withEffect">
                                  <p:stCondLst>
                                    <p:cond delay="0"/>
                                  </p:stCondLst>
                                  <p:childTnLst>
                                    <p:set>
                                      <p:cBhvr>
                                        <p:cTn id="65" dur="1" fill="hold">
                                          <p:stCondLst>
                                            <p:cond delay="0"/>
                                          </p:stCondLst>
                                        </p:cTn>
                                        <p:tgtEl>
                                          <p:spTgt spid="125"/>
                                        </p:tgtEl>
                                        <p:attrNameLst>
                                          <p:attrName>style.visibility</p:attrName>
                                        </p:attrNameLst>
                                      </p:cBhvr>
                                      <p:to>
                                        <p:strVal val="visible"/>
                                      </p:to>
                                    </p:set>
                                    <p:animEffect transition="in" filter="randombar(horizontal)">
                                      <p:cBhvr>
                                        <p:cTn id="66" dur="500"/>
                                        <p:tgtEl>
                                          <p:spTgt spid="125"/>
                                        </p:tgtEl>
                                      </p:cBhvr>
                                    </p:animEffect>
                                  </p:childTnLst>
                                </p:cTn>
                              </p:par>
                              <p:par>
                                <p:cTn id="67" presetID="14" presetClass="entr" presetSubtype="10" fill="hold" nodeType="withEffect">
                                  <p:stCondLst>
                                    <p:cond delay="0"/>
                                  </p:stCondLst>
                                  <p:childTnLst>
                                    <p:set>
                                      <p:cBhvr>
                                        <p:cTn id="68" dur="1" fill="hold">
                                          <p:stCondLst>
                                            <p:cond delay="0"/>
                                          </p:stCondLst>
                                        </p:cTn>
                                        <p:tgtEl>
                                          <p:spTgt spid="128"/>
                                        </p:tgtEl>
                                        <p:attrNameLst>
                                          <p:attrName>style.visibility</p:attrName>
                                        </p:attrNameLst>
                                      </p:cBhvr>
                                      <p:to>
                                        <p:strVal val="visible"/>
                                      </p:to>
                                    </p:set>
                                    <p:animEffect transition="in" filter="randombar(horizontal)">
                                      <p:cBhvr>
                                        <p:cTn id="69" dur="500"/>
                                        <p:tgtEl>
                                          <p:spTgt spid="128"/>
                                        </p:tgtEl>
                                      </p:cBhvr>
                                    </p:animEffect>
                                  </p:childTnLst>
                                </p:cTn>
                              </p:par>
                              <p:par>
                                <p:cTn id="70" presetID="14" presetClass="entr" presetSubtype="10" fill="hold" nodeType="withEffect">
                                  <p:stCondLst>
                                    <p:cond delay="0"/>
                                  </p:stCondLst>
                                  <p:childTnLst>
                                    <p:set>
                                      <p:cBhvr>
                                        <p:cTn id="71" dur="1" fill="hold">
                                          <p:stCondLst>
                                            <p:cond delay="0"/>
                                          </p:stCondLst>
                                        </p:cTn>
                                        <p:tgtEl>
                                          <p:spTgt spid="122"/>
                                        </p:tgtEl>
                                        <p:attrNameLst>
                                          <p:attrName>style.visibility</p:attrName>
                                        </p:attrNameLst>
                                      </p:cBhvr>
                                      <p:to>
                                        <p:strVal val="visible"/>
                                      </p:to>
                                    </p:set>
                                    <p:animEffect transition="in" filter="randombar(horizontal)">
                                      <p:cBhvr>
                                        <p:cTn id="72" dur="500"/>
                                        <p:tgtEl>
                                          <p:spTgt spid="122"/>
                                        </p:tgtEl>
                                      </p:cBhvr>
                                    </p:animEffect>
                                  </p:childTnLst>
                                </p:cTn>
                              </p:par>
                            </p:childTnLst>
                          </p:cTn>
                        </p:par>
                        <p:par>
                          <p:cTn id="73" fill="hold">
                            <p:stCondLst>
                              <p:cond delay="3000"/>
                            </p:stCondLst>
                            <p:childTnLst>
                              <p:par>
                                <p:cTn id="74" presetID="14" presetClass="entr" presetSubtype="10" fill="hold" nodeType="afterEffect">
                                  <p:stCondLst>
                                    <p:cond delay="0"/>
                                  </p:stCondLst>
                                  <p:childTnLst>
                                    <p:set>
                                      <p:cBhvr>
                                        <p:cTn id="75" dur="1" fill="hold">
                                          <p:stCondLst>
                                            <p:cond delay="0"/>
                                          </p:stCondLst>
                                        </p:cTn>
                                        <p:tgtEl>
                                          <p:spTgt spid="107"/>
                                        </p:tgtEl>
                                        <p:attrNameLst>
                                          <p:attrName>style.visibility</p:attrName>
                                        </p:attrNameLst>
                                      </p:cBhvr>
                                      <p:to>
                                        <p:strVal val="visible"/>
                                      </p:to>
                                    </p:set>
                                    <p:animEffect transition="in" filter="randombar(horizontal)">
                                      <p:cBhvr>
                                        <p:cTn id="76" dur="500"/>
                                        <p:tgtEl>
                                          <p:spTgt spid="107"/>
                                        </p:tgtEl>
                                      </p:cBhvr>
                                    </p:animEffect>
                                  </p:childTnLst>
                                </p:cTn>
                              </p:par>
                              <p:par>
                                <p:cTn id="77" presetID="14" presetClass="entr" presetSubtype="10" fill="hold" nodeType="withEffect">
                                  <p:stCondLst>
                                    <p:cond delay="0"/>
                                  </p:stCondLst>
                                  <p:childTnLst>
                                    <p:set>
                                      <p:cBhvr>
                                        <p:cTn id="78" dur="1" fill="hold">
                                          <p:stCondLst>
                                            <p:cond delay="0"/>
                                          </p:stCondLst>
                                        </p:cTn>
                                        <p:tgtEl>
                                          <p:spTgt spid="119"/>
                                        </p:tgtEl>
                                        <p:attrNameLst>
                                          <p:attrName>style.visibility</p:attrName>
                                        </p:attrNameLst>
                                      </p:cBhvr>
                                      <p:to>
                                        <p:strVal val="visible"/>
                                      </p:to>
                                    </p:set>
                                    <p:animEffect transition="in" filter="randombar(horizontal)">
                                      <p:cBhvr>
                                        <p:cTn id="79" dur="500"/>
                                        <p:tgtEl>
                                          <p:spTgt spid="119"/>
                                        </p:tgtEl>
                                      </p:cBhvr>
                                    </p:animEffect>
                                  </p:childTnLst>
                                </p:cTn>
                              </p:par>
                              <p:par>
                                <p:cTn id="80" presetID="14" presetClass="entr" presetSubtype="10" fill="hold" nodeType="withEffect">
                                  <p:stCondLst>
                                    <p:cond delay="0"/>
                                  </p:stCondLst>
                                  <p:childTnLst>
                                    <p:set>
                                      <p:cBhvr>
                                        <p:cTn id="81" dur="1" fill="hold">
                                          <p:stCondLst>
                                            <p:cond delay="0"/>
                                          </p:stCondLst>
                                        </p:cTn>
                                        <p:tgtEl>
                                          <p:spTgt spid="113"/>
                                        </p:tgtEl>
                                        <p:attrNameLst>
                                          <p:attrName>style.visibility</p:attrName>
                                        </p:attrNameLst>
                                      </p:cBhvr>
                                      <p:to>
                                        <p:strVal val="visible"/>
                                      </p:to>
                                    </p:set>
                                    <p:animEffect transition="in" filter="randombar(horizontal)">
                                      <p:cBhvr>
                                        <p:cTn id="82" dur="500"/>
                                        <p:tgtEl>
                                          <p:spTgt spid="113"/>
                                        </p:tgtEl>
                                      </p:cBhvr>
                                    </p:animEffect>
                                  </p:childTnLst>
                                </p:cTn>
                              </p:par>
                              <p:par>
                                <p:cTn id="83" presetID="14" presetClass="entr" presetSubtype="10" fill="hold" nodeType="withEffect">
                                  <p:stCondLst>
                                    <p:cond delay="0"/>
                                  </p:stCondLst>
                                  <p:childTnLst>
                                    <p:set>
                                      <p:cBhvr>
                                        <p:cTn id="84" dur="1" fill="hold">
                                          <p:stCondLst>
                                            <p:cond delay="0"/>
                                          </p:stCondLst>
                                        </p:cTn>
                                        <p:tgtEl>
                                          <p:spTgt spid="137"/>
                                        </p:tgtEl>
                                        <p:attrNameLst>
                                          <p:attrName>style.visibility</p:attrName>
                                        </p:attrNameLst>
                                      </p:cBhvr>
                                      <p:to>
                                        <p:strVal val="visible"/>
                                      </p:to>
                                    </p:set>
                                    <p:animEffect transition="in" filter="randombar(horizontal)">
                                      <p:cBhvr>
                                        <p:cTn id="85" dur="500"/>
                                        <p:tgtEl>
                                          <p:spTgt spid="137"/>
                                        </p:tgtEl>
                                      </p:cBhvr>
                                    </p:animEffect>
                                  </p:childTnLst>
                                </p:cTn>
                              </p:par>
                              <p:par>
                                <p:cTn id="86" presetID="14" presetClass="entr" presetSubtype="10" fill="hold" nodeType="withEffect">
                                  <p:stCondLst>
                                    <p:cond delay="0"/>
                                  </p:stCondLst>
                                  <p:childTnLst>
                                    <p:set>
                                      <p:cBhvr>
                                        <p:cTn id="87" dur="1" fill="hold">
                                          <p:stCondLst>
                                            <p:cond delay="0"/>
                                          </p:stCondLst>
                                        </p:cTn>
                                        <p:tgtEl>
                                          <p:spTgt spid="134"/>
                                        </p:tgtEl>
                                        <p:attrNameLst>
                                          <p:attrName>style.visibility</p:attrName>
                                        </p:attrNameLst>
                                      </p:cBhvr>
                                      <p:to>
                                        <p:strVal val="visible"/>
                                      </p:to>
                                    </p:set>
                                    <p:animEffect transition="in" filter="randombar(horizontal)">
                                      <p:cBhvr>
                                        <p:cTn id="88" dur="500"/>
                                        <p:tgtEl>
                                          <p:spTgt spid="134"/>
                                        </p:tgtEl>
                                      </p:cBhvr>
                                    </p:animEffect>
                                  </p:childTnLst>
                                </p:cTn>
                              </p:par>
                              <p:par>
                                <p:cTn id="89" presetID="14" presetClass="entr" presetSubtype="10" fill="hold" nodeType="withEffect">
                                  <p:stCondLst>
                                    <p:cond delay="0"/>
                                  </p:stCondLst>
                                  <p:childTnLst>
                                    <p:set>
                                      <p:cBhvr>
                                        <p:cTn id="90" dur="1" fill="hold">
                                          <p:stCondLst>
                                            <p:cond delay="0"/>
                                          </p:stCondLst>
                                        </p:cTn>
                                        <p:tgtEl>
                                          <p:spTgt spid="131"/>
                                        </p:tgtEl>
                                        <p:attrNameLst>
                                          <p:attrName>style.visibility</p:attrName>
                                        </p:attrNameLst>
                                      </p:cBhvr>
                                      <p:to>
                                        <p:strVal val="visible"/>
                                      </p:to>
                                    </p:set>
                                    <p:animEffect transition="in" filter="randombar(horizontal)">
                                      <p:cBhvr>
                                        <p:cTn id="91"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10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 name="组合 80"/>
          <p:cNvGrpSpPr/>
          <p:nvPr/>
        </p:nvGrpSpPr>
        <p:grpSpPr>
          <a:xfrm>
            <a:off x="2990159" y="1717850"/>
            <a:ext cx="3156176" cy="3166486"/>
            <a:chOff x="2990159" y="994510"/>
            <a:chExt cx="3156176" cy="3166486"/>
          </a:xfrm>
        </p:grpSpPr>
        <p:sp>
          <p:nvSpPr>
            <p:cNvPr id="82" name="圆角矩形 81"/>
            <p:cNvSpPr/>
            <p:nvPr/>
          </p:nvSpPr>
          <p:spPr>
            <a:xfrm>
              <a:off x="3286763" y="1293464"/>
              <a:ext cx="2573304" cy="2573651"/>
            </a:xfrm>
            <a:prstGeom prst="roundRect">
              <a:avLst>
                <a:gd name="adj" fmla="val 16289"/>
              </a:avLst>
            </a:prstGeom>
            <a:noFill/>
            <a:ln w="88900" cap="flat" cmpd="sng" algn="ctr">
              <a:gradFill flip="none" rotWithShape="1">
                <a:gsLst>
                  <a:gs pos="0">
                    <a:sysClr val="window" lastClr="FFFFFF">
                      <a:lumMod val="85000"/>
                    </a:sysClr>
                  </a:gs>
                  <a:gs pos="100000">
                    <a:sysClr val="window" lastClr="FFFFFF"/>
                  </a:gs>
                </a:gsLst>
                <a:lin ang="2700000" scaled="1"/>
                <a:tileRect/>
              </a:gradFill>
              <a:prstDash val="solid"/>
            </a:ln>
            <a:effectLst/>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83" name="任意多边形 82"/>
            <p:cNvSpPr/>
            <p:nvPr/>
          </p:nvSpPr>
          <p:spPr>
            <a:xfrm>
              <a:off x="3029906" y="1036571"/>
              <a:ext cx="3087017" cy="3087435"/>
            </a:xfrm>
            <a:custGeom>
              <a:avLst/>
              <a:gdLst>
                <a:gd name="connsiteX0" fmla="*/ 1036180 w 4731656"/>
                <a:gd name="connsiteY0" fmla="*/ 393700 h 4731656"/>
                <a:gd name="connsiteX1" fmla="*/ 393700 w 4731656"/>
                <a:gd name="connsiteY1" fmla="*/ 1036180 h 4731656"/>
                <a:gd name="connsiteX2" fmla="*/ 393700 w 4731656"/>
                <a:gd name="connsiteY2" fmla="*/ 3695476 h 4731656"/>
                <a:gd name="connsiteX3" fmla="*/ 1036180 w 4731656"/>
                <a:gd name="connsiteY3" fmla="*/ 4337956 h 4731656"/>
                <a:gd name="connsiteX4" fmla="*/ 3695476 w 4731656"/>
                <a:gd name="connsiteY4" fmla="*/ 4337956 h 4731656"/>
                <a:gd name="connsiteX5" fmla="*/ 4337956 w 4731656"/>
                <a:gd name="connsiteY5" fmla="*/ 3695476 h 4731656"/>
                <a:gd name="connsiteX6" fmla="*/ 4337956 w 4731656"/>
                <a:gd name="connsiteY6" fmla="*/ 1036180 h 4731656"/>
                <a:gd name="connsiteX7" fmla="*/ 3695476 w 4731656"/>
                <a:gd name="connsiteY7" fmla="*/ 393700 h 4731656"/>
                <a:gd name="connsiteX8" fmla="*/ 919266 w 4731656"/>
                <a:gd name="connsiteY8" fmla="*/ 0 h 4731656"/>
                <a:gd name="connsiteX9" fmla="*/ 3812390 w 4731656"/>
                <a:gd name="connsiteY9" fmla="*/ 0 h 4731656"/>
                <a:gd name="connsiteX10" fmla="*/ 4731656 w 4731656"/>
                <a:gd name="connsiteY10" fmla="*/ 919266 h 4731656"/>
                <a:gd name="connsiteX11" fmla="*/ 4731656 w 4731656"/>
                <a:gd name="connsiteY11" fmla="*/ 3812390 h 4731656"/>
                <a:gd name="connsiteX12" fmla="*/ 3812390 w 4731656"/>
                <a:gd name="connsiteY12" fmla="*/ 4731656 h 4731656"/>
                <a:gd name="connsiteX13" fmla="*/ 919266 w 4731656"/>
                <a:gd name="connsiteY13" fmla="*/ 4731656 h 4731656"/>
                <a:gd name="connsiteX14" fmla="*/ 0 w 4731656"/>
                <a:gd name="connsiteY14" fmla="*/ 3812390 h 4731656"/>
                <a:gd name="connsiteX15" fmla="*/ 0 w 4731656"/>
                <a:gd name="connsiteY15" fmla="*/ 919266 h 4731656"/>
                <a:gd name="connsiteX16" fmla="*/ 919266 w 4731656"/>
                <a:gd name="connsiteY16" fmla="*/ 0 h 4731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731656" h="4731656">
                  <a:moveTo>
                    <a:pt x="1036180" y="393700"/>
                  </a:moveTo>
                  <a:cubicBezTo>
                    <a:pt x="681348" y="393700"/>
                    <a:pt x="393700" y="681348"/>
                    <a:pt x="393700" y="1036180"/>
                  </a:cubicBezTo>
                  <a:lnTo>
                    <a:pt x="393700" y="3695476"/>
                  </a:lnTo>
                  <a:cubicBezTo>
                    <a:pt x="393700" y="4050308"/>
                    <a:pt x="681348" y="4337956"/>
                    <a:pt x="1036180" y="4337956"/>
                  </a:cubicBezTo>
                  <a:lnTo>
                    <a:pt x="3695476" y="4337956"/>
                  </a:lnTo>
                  <a:cubicBezTo>
                    <a:pt x="4050308" y="4337956"/>
                    <a:pt x="4337956" y="4050308"/>
                    <a:pt x="4337956" y="3695476"/>
                  </a:cubicBezTo>
                  <a:lnTo>
                    <a:pt x="4337956" y="1036180"/>
                  </a:lnTo>
                  <a:cubicBezTo>
                    <a:pt x="4337956" y="681348"/>
                    <a:pt x="4050308" y="393700"/>
                    <a:pt x="3695476" y="393700"/>
                  </a:cubicBezTo>
                  <a:close/>
                  <a:moveTo>
                    <a:pt x="919266" y="0"/>
                  </a:moveTo>
                  <a:lnTo>
                    <a:pt x="3812390" y="0"/>
                  </a:lnTo>
                  <a:cubicBezTo>
                    <a:pt x="4320087" y="0"/>
                    <a:pt x="4731656" y="411569"/>
                    <a:pt x="4731656" y="919266"/>
                  </a:cubicBezTo>
                  <a:lnTo>
                    <a:pt x="4731656" y="3812390"/>
                  </a:lnTo>
                  <a:cubicBezTo>
                    <a:pt x="4731656" y="4320087"/>
                    <a:pt x="4320087" y="4731656"/>
                    <a:pt x="3812390" y="4731656"/>
                  </a:cubicBezTo>
                  <a:lnTo>
                    <a:pt x="919266" y="4731656"/>
                  </a:lnTo>
                  <a:cubicBezTo>
                    <a:pt x="411569" y="4731656"/>
                    <a:pt x="0" y="4320087"/>
                    <a:pt x="0" y="3812390"/>
                  </a:cubicBezTo>
                  <a:lnTo>
                    <a:pt x="0" y="919266"/>
                  </a:lnTo>
                  <a:cubicBezTo>
                    <a:pt x="0" y="411569"/>
                    <a:pt x="411569" y="0"/>
                    <a:pt x="919266" y="0"/>
                  </a:cubicBezTo>
                  <a:close/>
                </a:path>
              </a:pathLst>
            </a:custGeom>
            <a:gradFill>
              <a:gsLst>
                <a:gs pos="100000">
                  <a:srgbClr val="DEDEDE"/>
                </a:gs>
                <a:gs pos="0">
                  <a:sysClr val="window" lastClr="FFFFFF"/>
                </a:gs>
              </a:gsLst>
              <a:lin ang="2700000" scaled="1"/>
            </a:gradFill>
            <a:ln w="25400" cap="flat" cmpd="sng" algn="ctr">
              <a:noFill/>
              <a:prstDash val="solid"/>
            </a:ln>
            <a:effectLst>
              <a:outerShdw blurRad="431800" dist="215900" dir="2700000" algn="tl" rotWithShape="0">
                <a:prstClr val="black">
                  <a:alpha val="30000"/>
                </a:prstClr>
              </a:outerShdw>
            </a:effectLst>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84" name="组合 83"/>
            <p:cNvGrpSpPr/>
            <p:nvPr/>
          </p:nvGrpSpPr>
          <p:grpSpPr>
            <a:xfrm>
              <a:off x="2990159" y="994510"/>
              <a:ext cx="3156176" cy="3166486"/>
              <a:chOff x="2990159" y="994510"/>
              <a:chExt cx="3156176" cy="3166486"/>
            </a:xfrm>
          </p:grpSpPr>
          <p:grpSp>
            <p:nvGrpSpPr>
              <p:cNvPr id="85" name="组合 84"/>
              <p:cNvGrpSpPr/>
              <p:nvPr/>
            </p:nvGrpSpPr>
            <p:grpSpPr>
              <a:xfrm>
                <a:off x="3121898" y="1086033"/>
                <a:ext cx="986676" cy="923984"/>
                <a:chOff x="3871174" y="1138973"/>
                <a:chExt cx="1512338" cy="1416053"/>
              </a:xfrm>
              <a:solidFill>
                <a:srgbClr val="FA783A"/>
              </a:solidFill>
            </p:grpSpPr>
            <p:sp>
              <p:nvSpPr>
                <p:cNvPr id="99" name="任意多边形 98"/>
                <p:cNvSpPr/>
                <p:nvPr/>
              </p:nvSpPr>
              <p:spPr>
                <a:xfrm>
                  <a:off x="3871174" y="12041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grp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00" name="等腰三角形 99"/>
                <p:cNvSpPr/>
                <p:nvPr/>
              </p:nvSpPr>
              <p:spPr>
                <a:xfrm rot="5400000">
                  <a:off x="5195889" y="1152872"/>
                  <a:ext cx="201521" cy="173724"/>
                </a:xfrm>
                <a:prstGeom prst="triangle">
                  <a:avLst/>
                </a:prstGeom>
                <a:grp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86" name="组合 85"/>
              <p:cNvGrpSpPr/>
              <p:nvPr/>
            </p:nvGrpSpPr>
            <p:grpSpPr>
              <a:xfrm>
                <a:off x="5143612" y="1128577"/>
                <a:ext cx="927316" cy="988262"/>
                <a:chOff x="6969974" y="1204174"/>
                <a:chExt cx="1421353" cy="1514565"/>
              </a:xfrm>
              <a:solidFill>
                <a:srgbClr val="008F86"/>
              </a:solidFill>
            </p:grpSpPr>
            <p:sp>
              <p:nvSpPr>
                <p:cNvPr id="97" name="任意多边形 96"/>
                <p:cNvSpPr/>
                <p:nvPr/>
              </p:nvSpPr>
              <p:spPr>
                <a:xfrm flipH="1">
                  <a:off x="6969974" y="12041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solidFill>
                  <a:srgbClr val="E3413E"/>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98" name="等腰三角形 97"/>
                <p:cNvSpPr/>
                <p:nvPr/>
              </p:nvSpPr>
              <p:spPr>
                <a:xfrm rot="10800000">
                  <a:off x="8189806" y="2545015"/>
                  <a:ext cx="201521" cy="173724"/>
                </a:xfrm>
                <a:prstGeom prst="triangle">
                  <a:avLst/>
                </a:prstGeom>
                <a:solidFill>
                  <a:srgbClr val="E3413E"/>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87" name="组合 86"/>
              <p:cNvGrpSpPr/>
              <p:nvPr/>
            </p:nvGrpSpPr>
            <p:grpSpPr>
              <a:xfrm>
                <a:off x="5036125" y="3142275"/>
                <a:ext cx="988806" cy="926468"/>
                <a:chOff x="6805224" y="4290274"/>
                <a:chExt cx="1515602" cy="1419862"/>
              </a:xfrm>
              <a:solidFill>
                <a:srgbClr val="005885"/>
              </a:solidFill>
            </p:grpSpPr>
            <p:sp>
              <p:nvSpPr>
                <p:cNvPr id="95" name="任意多边形 94"/>
                <p:cNvSpPr/>
                <p:nvPr/>
              </p:nvSpPr>
              <p:spPr>
                <a:xfrm flipH="1" flipV="1">
                  <a:off x="6969974" y="42902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solidFill>
                  <a:srgbClr val="FA783A"/>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96" name="等腰三角形 95"/>
                <p:cNvSpPr/>
                <p:nvPr/>
              </p:nvSpPr>
              <p:spPr>
                <a:xfrm rot="16200000">
                  <a:off x="6791325" y="5522514"/>
                  <a:ext cx="201521" cy="173724"/>
                </a:xfrm>
                <a:prstGeom prst="triangle">
                  <a:avLst/>
                </a:prstGeom>
                <a:solidFill>
                  <a:srgbClr val="FA783A"/>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88" name="组合 87"/>
              <p:cNvGrpSpPr/>
              <p:nvPr/>
            </p:nvGrpSpPr>
            <p:grpSpPr>
              <a:xfrm>
                <a:off x="3075021" y="3035026"/>
                <a:ext cx="928197" cy="988689"/>
                <a:chOff x="3799323" y="4125909"/>
                <a:chExt cx="1422703" cy="1515217"/>
              </a:xfrm>
              <a:solidFill>
                <a:srgbClr val="E3413E"/>
              </a:solidFill>
            </p:grpSpPr>
            <p:sp>
              <p:nvSpPr>
                <p:cNvPr id="93" name="任意多边形 92"/>
                <p:cNvSpPr/>
                <p:nvPr/>
              </p:nvSpPr>
              <p:spPr>
                <a:xfrm flipV="1">
                  <a:off x="3871174" y="42902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grp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94" name="等腰三角形 93"/>
                <p:cNvSpPr/>
                <p:nvPr/>
              </p:nvSpPr>
              <p:spPr>
                <a:xfrm>
                  <a:off x="3799323" y="4125909"/>
                  <a:ext cx="201521" cy="173724"/>
                </a:xfrm>
                <a:prstGeom prst="triangle">
                  <a:avLst/>
                </a:prstGeom>
                <a:grp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89" name="文本框 43"/>
              <p:cNvSpPr txBox="1"/>
              <p:nvPr/>
            </p:nvSpPr>
            <p:spPr>
              <a:xfrm>
                <a:off x="4076272" y="994510"/>
                <a:ext cx="994285" cy="301240"/>
              </a:xfrm>
              <a:prstGeom prst="rect">
                <a:avLst/>
              </a:prstGeom>
              <a:noFill/>
            </p:spPr>
            <p:txBody>
              <a:bodyPr wrap="square" lIns="68589" tIns="34295" rIns="68589" bIns="34295"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500" b="1"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STEP 01</a:t>
                </a:r>
                <a:endParaRPr kumimoji="0" lang="zh-CN" altLang="en-US" sz="1500" b="1"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endParaRPr>
              </a:p>
            </p:txBody>
          </p:sp>
          <p:sp>
            <p:nvSpPr>
              <p:cNvPr id="90" name="文本框 44"/>
              <p:cNvSpPr txBox="1"/>
              <p:nvPr/>
            </p:nvSpPr>
            <p:spPr>
              <a:xfrm>
                <a:off x="4076272" y="3859756"/>
                <a:ext cx="994285" cy="301240"/>
              </a:xfrm>
              <a:prstGeom prst="rect">
                <a:avLst/>
              </a:prstGeom>
              <a:noFill/>
            </p:spPr>
            <p:txBody>
              <a:bodyPr wrap="square" lIns="68589" tIns="34295" rIns="68589" bIns="34295"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500" b="1"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STEP 03</a:t>
                </a:r>
                <a:endParaRPr kumimoji="0" lang="zh-CN" altLang="en-US" sz="1500" b="1"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endParaRPr>
              </a:p>
            </p:txBody>
          </p:sp>
          <p:sp>
            <p:nvSpPr>
              <p:cNvPr id="91" name="文本框 45"/>
              <p:cNvSpPr txBox="1"/>
              <p:nvPr/>
            </p:nvSpPr>
            <p:spPr>
              <a:xfrm rot="5400000">
                <a:off x="5498526" y="2429690"/>
                <a:ext cx="994419" cy="301199"/>
              </a:xfrm>
              <a:prstGeom prst="rect">
                <a:avLst/>
              </a:prstGeom>
              <a:noFill/>
            </p:spPr>
            <p:txBody>
              <a:bodyPr wrap="square" lIns="68589" tIns="34295" rIns="68589" bIns="34295"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500" b="1"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STEP 02</a:t>
                </a:r>
                <a:endParaRPr kumimoji="0" lang="zh-CN" altLang="en-US" sz="1500" b="1"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endParaRPr>
              </a:p>
            </p:txBody>
          </p:sp>
          <p:sp>
            <p:nvSpPr>
              <p:cNvPr id="92" name="文本框 47"/>
              <p:cNvSpPr txBox="1"/>
              <p:nvPr/>
            </p:nvSpPr>
            <p:spPr>
              <a:xfrm rot="16200000">
                <a:off x="2643549" y="2429690"/>
                <a:ext cx="994419" cy="301199"/>
              </a:xfrm>
              <a:prstGeom prst="rect">
                <a:avLst/>
              </a:prstGeom>
              <a:noFill/>
            </p:spPr>
            <p:txBody>
              <a:bodyPr wrap="square" lIns="68589" tIns="34295" rIns="68589" bIns="34295"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500" b="1"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STEP 04</a:t>
                </a:r>
                <a:endParaRPr kumimoji="0" lang="zh-CN" altLang="en-US" sz="1500" b="1"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endParaRPr>
              </a:p>
            </p:txBody>
          </p:sp>
        </p:grpSp>
      </p:grpSp>
      <p:sp>
        <p:nvSpPr>
          <p:cNvPr id="101" name="泪滴形 100"/>
          <p:cNvSpPr/>
          <p:nvPr/>
        </p:nvSpPr>
        <p:spPr>
          <a:xfrm flipV="1">
            <a:off x="3441759" y="2163198"/>
            <a:ext cx="1099324" cy="1099471"/>
          </a:xfrm>
          <a:prstGeom prst="teardrop">
            <a:avLst/>
          </a:prstGeom>
          <a:solidFill>
            <a:srgbClr val="FA783A"/>
          </a:solidFill>
          <a:ln w="31750" cap="flat" cmpd="sng" algn="ctr">
            <a:solidFill>
              <a:srgbClr val="F9F9F9"/>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02" name="泪滴形 101"/>
          <p:cNvSpPr/>
          <p:nvPr/>
        </p:nvSpPr>
        <p:spPr>
          <a:xfrm flipH="1">
            <a:off x="4605748" y="3344591"/>
            <a:ext cx="1099324" cy="1099471"/>
          </a:xfrm>
          <a:prstGeom prst="teardrop">
            <a:avLst/>
          </a:prstGeom>
          <a:solidFill>
            <a:srgbClr val="FA783A"/>
          </a:solidFill>
          <a:ln w="31750" cap="flat" cmpd="sng" algn="ctr">
            <a:solidFill>
              <a:srgbClr val="F9F9F9"/>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03" name="泪滴形 102"/>
          <p:cNvSpPr/>
          <p:nvPr/>
        </p:nvSpPr>
        <p:spPr>
          <a:xfrm flipH="1" flipV="1">
            <a:off x="4605748" y="2163198"/>
            <a:ext cx="1099324" cy="1099471"/>
          </a:xfrm>
          <a:prstGeom prst="teardrop">
            <a:avLst/>
          </a:prstGeom>
          <a:solidFill>
            <a:srgbClr val="E3413E"/>
          </a:solidFill>
          <a:ln w="31750" cap="flat" cmpd="sng" algn="ctr">
            <a:solidFill>
              <a:srgbClr val="F9F9F9"/>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04" name="泪滴形 103"/>
          <p:cNvSpPr/>
          <p:nvPr/>
        </p:nvSpPr>
        <p:spPr>
          <a:xfrm>
            <a:off x="3441759" y="3344591"/>
            <a:ext cx="1099324" cy="1099471"/>
          </a:xfrm>
          <a:prstGeom prst="teardrop">
            <a:avLst/>
          </a:prstGeom>
          <a:solidFill>
            <a:srgbClr val="E3413E"/>
          </a:solidFill>
          <a:ln w="31750" cap="flat" cmpd="sng" algn="ctr">
            <a:solidFill>
              <a:srgbClr val="F9F9F9"/>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105" name="组合 104"/>
          <p:cNvGrpSpPr/>
          <p:nvPr/>
        </p:nvGrpSpPr>
        <p:grpSpPr>
          <a:xfrm>
            <a:off x="3548496" y="2282273"/>
            <a:ext cx="922981" cy="923106"/>
            <a:chOff x="3548496" y="1546945"/>
            <a:chExt cx="922981" cy="923106"/>
          </a:xfrm>
        </p:grpSpPr>
        <p:grpSp>
          <p:nvGrpSpPr>
            <p:cNvPr id="106" name="组合 105"/>
            <p:cNvGrpSpPr/>
            <p:nvPr/>
          </p:nvGrpSpPr>
          <p:grpSpPr>
            <a:xfrm>
              <a:off x="3548496" y="1546945"/>
              <a:ext cx="922981" cy="923106"/>
              <a:chOff x="4926840" y="1732375"/>
              <a:chExt cx="1656097" cy="1656098"/>
            </a:xfrm>
          </p:grpSpPr>
          <p:sp>
            <p:nvSpPr>
              <p:cNvPr id="112" name="任意多边形 111"/>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ysClr val="window" lastClr="FFFFFF"/>
                  </a:gs>
                  <a:gs pos="100000">
                    <a:srgbClr val="E2E2E2"/>
                  </a:gs>
                </a:gsLst>
                <a:lin ang="2700000" scaled="1"/>
              </a:gradFill>
              <a:ln w="25400" cap="flat" cmpd="sng" algn="ctr">
                <a:noFill/>
                <a:prstDash val="solid"/>
              </a:ln>
              <a:effectLst>
                <a:outerShdw blurRad="190500" dist="88900" dir="2700000" algn="tl" rotWithShape="0">
                  <a:prstClr val="black">
                    <a:alpha val="30000"/>
                  </a:prstClr>
                </a:outerShdw>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13" name="椭圆 112"/>
              <p:cNvSpPr/>
              <p:nvPr/>
            </p:nvSpPr>
            <p:spPr>
              <a:xfrm>
                <a:off x="5189938" y="1995474"/>
                <a:ext cx="1129900" cy="1129900"/>
              </a:xfrm>
              <a:prstGeom prst="ellipse">
                <a:avLst/>
              </a:prstGeom>
              <a:solidFill>
                <a:srgbClr val="FA783A"/>
              </a:solidFill>
              <a:ln w="22225" cap="flat" cmpd="sng" algn="ctr">
                <a:gradFill flip="none" rotWithShape="1">
                  <a:gsLst>
                    <a:gs pos="0">
                      <a:srgbClr val="CDCDCD"/>
                    </a:gs>
                    <a:gs pos="100000">
                      <a:sysClr val="window" lastClr="FFFFFF"/>
                    </a:gs>
                  </a:gsLst>
                  <a:lin ang="2700000" scaled="1"/>
                  <a:tileRect/>
                </a:gradFill>
                <a:prstDash val="solid"/>
              </a:ln>
              <a:effectLst>
                <a:innerShdw blurRad="88900" dist="38100" dir="13500000">
                  <a:prstClr val="black">
                    <a:alpha val="4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14" name="椭圆 113"/>
              <p:cNvSpPr/>
              <p:nvPr/>
            </p:nvSpPr>
            <p:spPr>
              <a:xfrm>
                <a:off x="5266822" y="2076686"/>
                <a:ext cx="976134" cy="976135"/>
              </a:xfrm>
              <a:prstGeom prst="ellipse">
                <a:avLst/>
              </a:prstGeom>
              <a:gradFill>
                <a:gsLst>
                  <a:gs pos="0">
                    <a:sysClr val="window" lastClr="FFFFFF">
                      <a:lumMod val="85000"/>
                    </a:sysClr>
                  </a:gs>
                  <a:gs pos="100000">
                    <a:sysClr val="window" lastClr="FFFFFF"/>
                  </a:gs>
                </a:gsLst>
                <a:lin ang="2700000" scaled="1"/>
              </a:gradFill>
              <a:ln w="19050" cap="flat" cmpd="sng" algn="ctr">
                <a:gradFill flip="none" rotWithShape="1">
                  <a:gsLst>
                    <a:gs pos="100000">
                      <a:srgbClr val="CDCDCD"/>
                    </a:gs>
                    <a:gs pos="0">
                      <a:sysClr val="window" lastClr="FFFFFF"/>
                    </a:gs>
                  </a:gsLst>
                  <a:lin ang="2700000" scaled="1"/>
                  <a:tileRect/>
                </a:gradFill>
                <a:prstDash val="solid"/>
              </a:ln>
              <a:effectLst>
                <a:outerShdw blurRad="88900" dist="381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107" name="Group 909"/>
            <p:cNvGrpSpPr>
              <a:grpSpLocks noChangeAspect="1"/>
            </p:cNvGrpSpPr>
            <p:nvPr/>
          </p:nvGrpSpPr>
          <p:grpSpPr bwMode="auto">
            <a:xfrm>
              <a:off x="3877266" y="1895295"/>
              <a:ext cx="265441" cy="226406"/>
              <a:chOff x="6090" y="1175"/>
              <a:chExt cx="265" cy="226"/>
            </a:xfrm>
            <a:solidFill>
              <a:srgbClr val="FA783A"/>
            </a:solidFill>
            <a:effectLst/>
          </p:grpSpPr>
          <p:sp>
            <p:nvSpPr>
              <p:cNvPr id="108" name="Freeform 910"/>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endParaRPr>
              </a:p>
            </p:txBody>
          </p:sp>
          <p:sp>
            <p:nvSpPr>
              <p:cNvPr id="109" name="Freeform 911"/>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endParaRPr>
              </a:p>
            </p:txBody>
          </p:sp>
          <p:sp>
            <p:nvSpPr>
              <p:cNvPr id="110" name="Freeform 912"/>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endParaRPr>
              </a:p>
            </p:txBody>
          </p:sp>
          <p:sp>
            <p:nvSpPr>
              <p:cNvPr id="111" name="Freeform 913"/>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endParaRPr>
              </a:p>
            </p:txBody>
          </p:sp>
        </p:grpSp>
      </p:grpSp>
      <p:grpSp>
        <p:nvGrpSpPr>
          <p:cNvPr id="115" name="组合 114"/>
          <p:cNvGrpSpPr/>
          <p:nvPr/>
        </p:nvGrpSpPr>
        <p:grpSpPr>
          <a:xfrm>
            <a:off x="4675352" y="2282273"/>
            <a:ext cx="922981" cy="923106"/>
            <a:chOff x="4675352" y="1546945"/>
            <a:chExt cx="922981" cy="923106"/>
          </a:xfrm>
        </p:grpSpPr>
        <p:grpSp>
          <p:nvGrpSpPr>
            <p:cNvPr id="116" name="组合 115"/>
            <p:cNvGrpSpPr/>
            <p:nvPr/>
          </p:nvGrpSpPr>
          <p:grpSpPr>
            <a:xfrm>
              <a:off x="4675352" y="1546945"/>
              <a:ext cx="922981" cy="923106"/>
              <a:chOff x="4926840" y="1732375"/>
              <a:chExt cx="1656097" cy="1656098"/>
            </a:xfrm>
          </p:grpSpPr>
          <p:sp>
            <p:nvSpPr>
              <p:cNvPr id="118" name="任意多边形 117"/>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ysClr val="window" lastClr="FFFFFF"/>
                  </a:gs>
                  <a:gs pos="100000">
                    <a:srgbClr val="E2E2E2"/>
                  </a:gs>
                </a:gsLst>
                <a:lin ang="2700000" scaled="1"/>
              </a:gradFill>
              <a:ln w="25400" cap="flat" cmpd="sng" algn="ctr">
                <a:noFill/>
                <a:prstDash val="solid"/>
              </a:ln>
              <a:effectLst>
                <a:outerShdw blurRad="190500" dist="88900" dir="2700000" algn="tl" rotWithShape="0">
                  <a:prstClr val="black">
                    <a:alpha val="30000"/>
                  </a:prstClr>
                </a:outerShdw>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19" name="椭圆 118"/>
              <p:cNvSpPr/>
              <p:nvPr/>
            </p:nvSpPr>
            <p:spPr>
              <a:xfrm>
                <a:off x="5189938" y="1995474"/>
                <a:ext cx="1129900" cy="1129900"/>
              </a:xfrm>
              <a:prstGeom prst="ellipse">
                <a:avLst/>
              </a:prstGeom>
              <a:solidFill>
                <a:srgbClr val="E3413E"/>
              </a:solidFill>
              <a:ln w="22225" cap="flat" cmpd="sng" algn="ctr">
                <a:gradFill flip="none" rotWithShape="1">
                  <a:gsLst>
                    <a:gs pos="0">
                      <a:srgbClr val="CDCDCD"/>
                    </a:gs>
                    <a:gs pos="100000">
                      <a:sysClr val="window" lastClr="FFFFFF"/>
                    </a:gs>
                  </a:gsLst>
                  <a:lin ang="2700000" scaled="1"/>
                  <a:tileRect/>
                </a:gradFill>
                <a:prstDash val="solid"/>
              </a:ln>
              <a:effectLst>
                <a:innerShdw blurRad="88900" dist="38100" dir="13500000">
                  <a:prstClr val="black">
                    <a:alpha val="4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20" name="椭圆 119"/>
              <p:cNvSpPr/>
              <p:nvPr/>
            </p:nvSpPr>
            <p:spPr>
              <a:xfrm>
                <a:off x="5266822" y="2076686"/>
                <a:ext cx="976134" cy="976135"/>
              </a:xfrm>
              <a:prstGeom prst="ellipse">
                <a:avLst/>
              </a:prstGeom>
              <a:gradFill>
                <a:gsLst>
                  <a:gs pos="0">
                    <a:sysClr val="window" lastClr="FFFFFF">
                      <a:lumMod val="85000"/>
                    </a:sysClr>
                  </a:gs>
                  <a:gs pos="100000">
                    <a:sysClr val="window" lastClr="FFFFFF"/>
                  </a:gs>
                </a:gsLst>
                <a:lin ang="2700000" scaled="1"/>
              </a:gradFill>
              <a:ln w="19050" cap="flat" cmpd="sng" algn="ctr">
                <a:gradFill flip="none" rotWithShape="1">
                  <a:gsLst>
                    <a:gs pos="100000">
                      <a:srgbClr val="CDCDCD"/>
                    </a:gs>
                    <a:gs pos="0">
                      <a:sysClr val="window" lastClr="FFFFFF"/>
                    </a:gs>
                  </a:gsLst>
                  <a:lin ang="2700000" scaled="1"/>
                  <a:tileRect/>
                </a:gradFill>
                <a:prstDash val="solid"/>
              </a:ln>
              <a:effectLst>
                <a:outerShdw blurRad="88900" dist="381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117" name="Freeform 53"/>
            <p:cNvSpPr>
              <a:spLocks noEditPoints="1"/>
            </p:cNvSpPr>
            <p:nvPr/>
          </p:nvSpPr>
          <p:spPr bwMode="auto">
            <a:xfrm>
              <a:off x="4972599" y="1844233"/>
              <a:ext cx="328488" cy="328532"/>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rgbClr val="E3413E"/>
            </a:solidFill>
            <a:ln>
              <a:noFill/>
            </a:ln>
          </p:spPr>
          <p:txBody>
            <a:bodyPr vert="horz" wrap="square" lIns="68589" tIns="34295" rIns="68589" bIns="34295"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FB850"/>
                </a:solidFill>
                <a:effectLst/>
                <a:uLnTx/>
                <a:uFillTx/>
                <a:latin typeface="Calibri"/>
                <a:ea typeface="宋体"/>
              </a:endParaRPr>
            </a:p>
          </p:txBody>
        </p:sp>
      </p:grpSp>
      <p:grpSp>
        <p:nvGrpSpPr>
          <p:cNvPr id="121" name="组合 120"/>
          <p:cNvGrpSpPr/>
          <p:nvPr/>
        </p:nvGrpSpPr>
        <p:grpSpPr>
          <a:xfrm>
            <a:off x="3548496" y="3417568"/>
            <a:ext cx="922981" cy="923106"/>
            <a:chOff x="3548496" y="2682240"/>
            <a:chExt cx="922981" cy="923106"/>
          </a:xfrm>
        </p:grpSpPr>
        <p:grpSp>
          <p:nvGrpSpPr>
            <p:cNvPr id="122" name="组合 121"/>
            <p:cNvGrpSpPr/>
            <p:nvPr/>
          </p:nvGrpSpPr>
          <p:grpSpPr>
            <a:xfrm>
              <a:off x="3548496" y="2682240"/>
              <a:ext cx="922981" cy="923106"/>
              <a:chOff x="4926840" y="1732375"/>
              <a:chExt cx="1656097" cy="1656098"/>
            </a:xfrm>
          </p:grpSpPr>
          <p:sp>
            <p:nvSpPr>
              <p:cNvPr id="127" name="任意多边形 126"/>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ysClr val="window" lastClr="FFFFFF"/>
                  </a:gs>
                  <a:gs pos="100000">
                    <a:srgbClr val="E2E2E2"/>
                  </a:gs>
                </a:gsLst>
                <a:lin ang="2700000" scaled="1"/>
              </a:gradFill>
              <a:ln w="25400" cap="flat" cmpd="sng" algn="ctr">
                <a:noFill/>
                <a:prstDash val="solid"/>
              </a:ln>
              <a:effectLst>
                <a:outerShdw blurRad="190500" dist="88900" dir="2700000" algn="tl" rotWithShape="0">
                  <a:prstClr val="black">
                    <a:alpha val="30000"/>
                  </a:prstClr>
                </a:outerShdw>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28" name="椭圆 127"/>
              <p:cNvSpPr/>
              <p:nvPr/>
            </p:nvSpPr>
            <p:spPr>
              <a:xfrm>
                <a:off x="5189938" y="1995474"/>
                <a:ext cx="1129900" cy="1129900"/>
              </a:xfrm>
              <a:prstGeom prst="ellipse">
                <a:avLst/>
              </a:prstGeom>
              <a:solidFill>
                <a:srgbClr val="E3413E"/>
              </a:solidFill>
              <a:ln w="22225" cap="flat" cmpd="sng" algn="ctr">
                <a:gradFill flip="none" rotWithShape="1">
                  <a:gsLst>
                    <a:gs pos="0">
                      <a:srgbClr val="CDCDCD"/>
                    </a:gs>
                    <a:gs pos="100000">
                      <a:sysClr val="window" lastClr="FFFFFF"/>
                    </a:gs>
                  </a:gsLst>
                  <a:lin ang="2700000" scaled="1"/>
                  <a:tileRect/>
                </a:gradFill>
                <a:prstDash val="solid"/>
              </a:ln>
              <a:effectLst>
                <a:innerShdw blurRad="88900" dist="38100" dir="13500000">
                  <a:prstClr val="black">
                    <a:alpha val="4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29" name="椭圆 128"/>
              <p:cNvSpPr/>
              <p:nvPr/>
            </p:nvSpPr>
            <p:spPr>
              <a:xfrm>
                <a:off x="5266822" y="2076686"/>
                <a:ext cx="976134" cy="976135"/>
              </a:xfrm>
              <a:prstGeom prst="ellipse">
                <a:avLst/>
              </a:prstGeom>
              <a:gradFill>
                <a:gsLst>
                  <a:gs pos="0">
                    <a:sysClr val="window" lastClr="FFFFFF">
                      <a:lumMod val="85000"/>
                    </a:sysClr>
                  </a:gs>
                  <a:gs pos="100000">
                    <a:sysClr val="window" lastClr="FFFFFF"/>
                  </a:gs>
                </a:gsLst>
                <a:lin ang="2700000" scaled="1"/>
              </a:gradFill>
              <a:ln w="19050" cap="flat" cmpd="sng" algn="ctr">
                <a:gradFill flip="none" rotWithShape="1">
                  <a:gsLst>
                    <a:gs pos="100000">
                      <a:srgbClr val="CDCDCD"/>
                    </a:gs>
                    <a:gs pos="0">
                      <a:sysClr val="window" lastClr="FFFFFF"/>
                    </a:gs>
                  </a:gsLst>
                  <a:lin ang="2700000" scaled="1"/>
                  <a:tileRect/>
                </a:gradFill>
                <a:prstDash val="solid"/>
              </a:ln>
              <a:effectLst>
                <a:outerShdw blurRad="88900" dist="381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123" name="Group 46"/>
            <p:cNvGrpSpPr>
              <a:grpSpLocks noChangeAspect="1"/>
            </p:cNvGrpSpPr>
            <p:nvPr/>
          </p:nvGrpSpPr>
          <p:grpSpPr bwMode="auto">
            <a:xfrm>
              <a:off x="3817325" y="3032786"/>
              <a:ext cx="385323" cy="238589"/>
              <a:chOff x="3098" y="1701"/>
              <a:chExt cx="1486" cy="920"/>
            </a:xfrm>
            <a:solidFill>
              <a:srgbClr val="E3413E"/>
            </a:solidFill>
          </p:grpSpPr>
          <p:sp>
            <p:nvSpPr>
              <p:cNvPr id="124" name="Freeform 47"/>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125" name="Freeform 48"/>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126" name="Freeform 49"/>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grpSp>
      </p:grpSp>
      <p:grpSp>
        <p:nvGrpSpPr>
          <p:cNvPr id="130" name="组合 129"/>
          <p:cNvGrpSpPr/>
          <p:nvPr/>
        </p:nvGrpSpPr>
        <p:grpSpPr>
          <a:xfrm>
            <a:off x="4675352" y="3417568"/>
            <a:ext cx="922981" cy="923106"/>
            <a:chOff x="4675352" y="2682240"/>
            <a:chExt cx="922981" cy="923106"/>
          </a:xfrm>
        </p:grpSpPr>
        <p:grpSp>
          <p:nvGrpSpPr>
            <p:cNvPr id="131" name="组合 130"/>
            <p:cNvGrpSpPr/>
            <p:nvPr/>
          </p:nvGrpSpPr>
          <p:grpSpPr>
            <a:xfrm>
              <a:off x="4675352" y="2682240"/>
              <a:ext cx="922981" cy="923106"/>
              <a:chOff x="4926840" y="1732375"/>
              <a:chExt cx="1656097" cy="1656098"/>
            </a:xfrm>
          </p:grpSpPr>
          <p:sp>
            <p:nvSpPr>
              <p:cNvPr id="133" name="任意多边形 132"/>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ysClr val="window" lastClr="FFFFFF"/>
                  </a:gs>
                  <a:gs pos="100000">
                    <a:srgbClr val="E2E2E2"/>
                  </a:gs>
                </a:gsLst>
                <a:lin ang="2700000" scaled="1"/>
              </a:gradFill>
              <a:ln w="25400" cap="flat" cmpd="sng" algn="ctr">
                <a:noFill/>
                <a:prstDash val="solid"/>
              </a:ln>
              <a:effectLst>
                <a:outerShdw blurRad="190500" dist="88900" dir="2700000" algn="tl" rotWithShape="0">
                  <a:prstClr val="black">
                    <a:alpha val="30000"/>
                  </a:prstClr>
                </a:outerShdw>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34" name="椭圆 133"/>
              <p:cNvSpPr/>
              <p:nvPr/>
            </p:nvSpPr>
            <p:spPr>
              <a:xfrm>
                <a:off x="5189938" y="1995474"/>
                <a:ext cx="1129900" cy="1129900"/>
              </a:xfrm>
              <a:prstGeom prst="ellipse">
                <a:avLst/>
              </a:prstGeom>
              <a:solidFill>
                <a:srgbClr val="FA783A"/>
              </a:solidFill>
              <a:ln w="22225" cap="flat" cmpd="sng" algn="ctr">
                <a:gradFill flip="none" rotWithShape="1">
                  <a:gsLst>
                    <a:gs pos="0">
                      <a:srgbClr val="CDCDCD"/>
                    </a:gs>
                    <a:gs pos="100000">
                      <a:sysClr val="window" lastClr="FFFFFF"/>
                    </a:gs>
                  </a:gsLst>
                  <a:lin ang="2700000" scaled="1"/>
                  <a:tileRect/>
                </a:gradFill>
                <a:prstDash val="solid"/>
              </a:ln>
              <a:effectLst>
                <a:innerShdw blurRad="88900" dist="38100" dir="13500000">
                  <a:prstClr val="black">
                    <a:alpha val="4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35" name="椭圆 134"/>
              <p:cNvSpPr/>
              <p:nvPr/>
            </p:nvSpPr>
            <p:spPr>
              <a:xfrm>
                <a:off x="5266822" y="2076686"/>
                <a:ext cx="976134" cy="976135"/>
              </a:xfrm>
              <a:prstGeom prst="ellipse">
                <a:avLst/>
              </a:prstGeom>
              <a:gradFill>
                <a:gsLst>
                  <a:gs pos="0">
                    <a:sysClr val="window" lastClr="FFFFFF">
                      <a:lumMod val="85000"/>
                    </a:sysClr>
                  </a:gs>
                  <a:gs pos="100000">
                    <a:sysClr val="window" lastClr="FFFFFF"/>
                  </a:gs>
                </a:gsLst>
                <a:lin ang="2700000" scaled="1"/>
              </a:gradFill>
              <a:ln w="19050" cap="flat" cmpd="sng" algn="ctr">
                <a:gradFill flip="none" rotWithShape="1">
                  <a:gsLst>
                    <a:gs pos="100000">
                      <a:srgbClr val="CDCDCD"/>
                    </a:gs>
                    <a:gs pos="0">
                      <a:sysClr val="window" lastClr="FFFFFF"/>
                    </a:gs>
                  </a:gsLst>
                  <a:lin ang="2700000" scaled="1"/>
                  <a:tileRect/>
                </a:gradFill>
                <a:prstDash val="solid"/>
              </a:ln>
              <a:effectLst>
                <a:outerShdw blurRad="88900" dist="381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132" name="Freeform 57"/>
            <p:cNvSpPr>
              <a:spLocks noEditPoints="1"/>
            </p:cNvSpPr>
            <p:nvPr/>
          </p:nvSpPr>
          <p:spPr bwMode="auto">
            <a:xfrm>
              <a:off x="4977214" y="2992121"/>
              <a:ext cx="319260" cy="319918"/>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rgbClr val="FA783A"/>
            </a:solidFill>
            <a:ln>
              <a:noFill/>
            </a:ln>
          </p:spPr>
          <p:txBody>
            <a:bodyPr vert="horz" wrap="square" lIns="68589" tIns="34295" rIns="68589" bIns="34295"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prstClr val="black"/>
                </a:solidFill>
                <a:effectLst/>
                <a:uLnTx/>
                <a:uFillTx/>
                <a:latin typeface="Calibri"/>
                <a:ea typeface="宋体"/>
              </a:endParaRPr>
            </a:p>
          </p:txBody>
        </p:sp>
      </p:grpSp>
      <p:grpSp>
        <p:nvGrpSpPr>
          <p:cNvPr id="136" name="组合 135"/>
          <p:cNvGrpSpPr/>
          <p:nvPr/>
        </p:nvGrpSpPr>
        <p:grpSpPr>
          <a:xfrm>
            <a:off x="5984427" y="1855724"/>
            <a:ext cx="1987256" cy="955611"/>
            <a:chOff x="5947699" y="833721"/>
            <a:chExt cx="3045986" cy="1464523"/>
          </a:xfrm>
        </p:grpSpPr>
        <p:grpSp>
          <p:nvGrpSpPr>
            <p:cNvPr id="137" name="组合 136"/>
            <p:cNvGrpSpPr/>
            <p:nvPr/>
          </p:nvGrpSpPr>
          <p:grpSpPr>
            <a:xfrm flipV="1">
              <a:off x="5947699" y="1317986"/>
              <a:ext cx="2684915" cy="333365"/>
              <a:chOff x="5272248" y="4626108"/>
              <a:chExt cx="2684915" cy="333365"/>
            </a:xfrm>
          </p:grpSpPr>
          <p:sp>
            <p:nvSpPr>
              <p:cNvPr id="140" name="椭圆 139"/>
              <p:cNvSpPr/>
              <p:nvPr/>
            </p:nvSpPr>
            <p:spPr>
              <a:xfrm>
                <a:off x="5272248" y="4626108"/>
                <a:ext cx="81021" cy="81021"/>
              </a:xfrm>
              <a:prstGeom prst="ellipse">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41" name="任意多边形 140"/>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cap="flat" cmpd="sng" algn="ctr">
                <a:solidFill>
                  <a:sysClr val="windowText" lastClr="000000">
                    <a:lumMod val="50000"/>
                    <a:lumOff val="50000"/>
                  </a:sysClr>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38" name="文本框 113"/>
            <p:cNvSpPr txBox="1"/>
            <p:nvPr/>
          </p:nvSpPr>
          <p:spPr>
            <a:xfrm>
              <a:off x="6764021" y="833721"/>
              <a:ext cx="2229664" cy="495267"/>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E3413E"/>
                  </a:solidFill>
                  <a:effectLst/>
                  <a:uLnTx/>
                  <a:uFillTx/>
                  <a:latin typeface="时尚中黑简体" panose="01010104010101010101" pitchFamily="2" charset="-122"/>
                  <a:ea typeface="时尚中黑简体" panose="01010104010101010101" pitchFamily="2" charset="-122"/>
                </a:rPr>
                <a:t>在此添加标题</a:t>
              </a:r>
            </a:p>
          </p:txBody>
        </p:sp>
        <p:sp>
          <p:nvSpPr>
            <p:cNvPr id="139" name="文本框 114"/>
            <p:cNvSpPr txBox="1"/>
            <p:nvPr/>
          </p:nvSpPr>
          <p:spPr>
            <a:xfrm>
              <a:off x="6239883" y="1331293"/>
              <a:ext cx="2341931" cy="966951"/>
            </a:xfrm>
            <a:prstGeom prst="rect">
              <a:avLst/>
            </a:prstGeom>
            <a:noFill/>
          </p:spPr>
          <p:txBody>
            <a:bodyPr wrap="square" rtlCol="0">
              <a:spAutoFit/>
            </a:bodyPr>
            <a:lstStyle/>
            <a:p>
              <a:pPr marL="0" marR="0" lvl="0" indent="0" algn="r" defTabSz="685800" eaLnBrk="1" fontAlgn="auto" latinLnBrk="0" hangingPunct="1">
                <a:lnSpc>
                  <a:spcPct val="100000"/>
                </a:lnSpc>
                <a:spcBef>
                  <a:spcPts val="0"/>
                </a:spcBef>
                <a:spcAft>
                  <a:spcPts val="0"/>
                </a:spcAft>
                <a:buClrTx/>
                <a:buSzTx/>
                <a:buFontTx/>
                <a:buNone/>
                <a:tabLst/>
                <a:defRPr/>
              </a:pPr>
              <a:r>
                <a:rPr kumimoji="0" lang="zh-CN" altLang="en-US"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中国最大的原创</a:t>
              </a:r>
              <a:r>
                <a:rPr kumimoji="0" lang="en-US" altLang="zh-CN"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endParaRPr kumimoji="0" lang="en-US" altLang="zh-CN"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a:p>
              <a:pPr marL="0" marR="0" lvl="0" indent="0" algn="r" defTabSz="685800" eaLnBrk="1" fontAlgn="auto" latinLnBrk="0" hangingPunct="1">
                <a:lnSpc>
                  <a:spcPct val="100000"/>
                </a:lnSpc>
                <a:spcBef>
                  <a:spcPts val="0"/>
                </a:spcBef>
                <a:spcAft>
                  <a:spcPts val="0"/>
                </a:spcAft>
                <a:buClrTx/>
                <a:buSzTx/>
                <a:buFontTx/>
                <a:buNone/>
                <a:tabLst/>
                <a:defRPr/>
              </a:pPr>
              <a:r>
                <a:rPr kumimoji="0" lang="zh-CN" altLang="en-US"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中国最大的原创</a:t>
              </a:r>
              <a:r>
                <a:rPr kumimoji="0" lang="en-US" altLang="zh-CN"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p>
            <a:p>
              <a:pPr marL="0" marR="0" lvl="0" indent="0" algn="r" defTabSz="685800" eaLnBrk="1" fontAlgn="auto" latinLnBrk="0" hangingPunct="1">
                <a:lnSpc>
                  <a:spcPct val="100000"/>
                </a:lnSpc>
                <a:spcBef>
                  <a:spcPts val="0"/>
                </a:spcBef>
                <a:spcAft>
                  <a:spcPts val="0"/>
                </a:spcAft>
                <a:buClrTx/>
                <a:buSzTx/>
                <a:buFontTx/>
                <a:buNone/>
                <a:tabLst/>
                <a:defRPr/>
              </a:pPr>
              <a:endParaRPr kumimoji="0" lang="zh-CN" altLang="en-US"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grpSp>
      <p:grpSp>
        <p:nvGrpSpPr>
          <p:cNvPr id="142" name="组合 141"/>
          <p:cNvGrpSpPr/>
          <p:nvPr/>
        </p:nvGrpSpPr>
        <p:grpSpPr>
          <a:xfrm flipV="1">
            <a:off x="5984427" y="3943956"/>
            <a:ext cx="1843240" cy="997212"/>
            <a:chOff x="5947699" y="368810"/>
            <a:chExt cx="2825244" cy="1528279"/>
          </a:xfrm>
        </p:grpSpPr>
        <p:grpSp>
          <p:nvGrpSpPr>
            <p:cNvPr id="143" name="组合 142"/>
            <p:cNvGrpSpPr/>
            <p:nvPr/>
          </p:nvGrpSpPr>
          <p:grpSpPr>
            <a:xfrm flipV="1">
              <a:off x="5947699" y="1317986"/>
              <a:ext cx="2684915" cy="333365"/>
              <a:chOff x="5272248" y="4626108"/>
              <a:chExt cx="2684915" cy="333365"/>
            </a:xfrm>
          </p:grpSpPr>
          <p:sp>
            <p:nvSpPr>
              <p:cNvPr id="146" name="椭圆 145"/>
              <p:cNvSpPr/>
              <p:nvPr/>
            </p:nvSpPr>
            <p:spPr>
              <a:xfrm>
                <a:off x="5272248" y="4626108"/>
                <a:ext cx="81021" cy="81021"/>
              </a:xfrm>
              <a:prstGeom prst="ellipse">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47" name="任意多边形 146"/>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cap="flat" cmpd="sng" algn="ctr">
                <a:solidFill>
                  <a:sysClr val="windowText" lastClr="000000">
                    <a:lumMod val="50000"/>
                    <a:lumOff val="50000"/>
                  </a:sysClr>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44" name="文本框 119"/>
            <p:cNvSpPr txBox="1"/>
            <p:nvPr/>
          </p:nvSpPr>
          <p:spPr>
            <a:xfrm flipV="1">
              <a:off x="6543279" y="1401822"/>
              <a:ext cx="2229664" cy="495267"/>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E3413E"/>
                  </a:solidFill>
                  <a:effectLst/>
                  <a:uLnTx/>
                  <a:uFillTx/>
                  <a:latin typeface="时尚中黑简体" panose="01010104010101010101" pitchFamily="2" charset="-122"/>
                  <a:ea typeface="时尚中黑简体" panose="01010104010101010101" pitchFamily="2" charset="-122"/>
                </a:rPr>
                <a:t>在此添加标题</a:t>
              </a:r>
            </a:p>
          </p:txBody>
        </p:sp>
        <p:sp>
          <p:nvSpPr>
            <p:cNvPr id="145" name="文本框 120"/>
            <p:cNvSpPr txBox="1"/>
            <p:nvPr/>
          </p:nvSpPr>
          <p:spPr>
            <a:xfrm flipV="1">
              <a:off x="6227182" y="368810"/>
              <a:ext cx="2341931" cy="966951"/>
            </a:xfrm>
            <a:prstGeom prst="rect">
              <a:avLst/>
            </a:prstGeom>
            <a:noFill/>
          </p:spPr>
          <p:txBody>
            <a:bodyPr wrap="square" rtlCol="0">
              <a:spAutoFit/>
            </a:bodyPr>
            <a:lstStyle/>
            <a:p>
              <a:pPr marL="0" marR="0" lvl="0" indent="0" algn="r" defTabSz="685800" eaLnBrk="1" fontAlgn="auto" latinLnBrk="0" hangingPunct="1">
                <a:lnSpc>
                  <a:spcPct val="100000"/>
                </a:lnSpc>
                <a:spcBef>
                  <a:spcPts val="0"/>
                </a:spcBef>
                <a:spcAft>
                  <a:spcPts val="0"/>
                </a:spcAft>
                <a:buClrTx/>
                <a:buSzTx/>
                <a:buFontTx/>
                <a:buNone/>
                <a:tabLst/>
                <a:defRPr/>
              </a:pPr>
              <a:r>
                <a:rPr kumimoji="0" lang="zh-CN" altLang="en-US"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中国最大的原创</a:t>
              </a:r>
              <a:r>
                <a:rPr kumimoji="0" lang="en-US" altLang="zh-CN"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endParaRPr kumimoji="0" lang="en-US" altLang="zh-CN"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a:p>
              <a:pPr marL="0" marR="0" lvl="0" indent="0" algn="r" defTabSz="685800" eaLnBrk="1" fontAlgn="auto" latinLnBrk="0" hangingPunct="1">
                <a:lnSpc>
                  <a:spcPct val="100000"/>
                </a:lnSpc>
                <a:spcBef>
                  <a:spcPts val="0"/>
                </a:spcBef>
                <a:spcAft>
                  <a:spcPts val="0"/>
                </a:spcAft>
                <a:buClrTx/>
                <a:buSzTx/>
                <a:buFontTx/>
                <a:buNone/>
                <a:tabLst/>
                <a:defRPr/>
              </a:pPr>
              <a:r>
                <a:rPr kumimoji="0" lang="zh-CN" altLang="en-US"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中国最大的原创</a:t>
              </a:r>
              <a:r>
                <a:rPr kumimoji="0" lang="en-US" altLang="zh-CN"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p>
            <a:p>
              <a:pPr marL="0" marR="0" lvl="0" indent="0" algn="r" defTabSz="685800" eaLnBrk="1" fontAlgn="auto" latinLnBrk="0" hangingPunct="1">
                <a:lnSpc>
                  <a:spcPct val="100000"/>
                </a:lnSpc>
                <a:spcBef>
                  <a:spcPts val="0"/>
                </a:spcBef>
                <a:spcAft>
                  <a:spcPts val="0"/>
                </a:spcAft>
                <a:buClrTx/>
                <a:buSzTx/>
                <a:buFontTx/>
                <a:buNone/>
                <a:tabLst/>
                <a:defRPr/>
              </a:pPr>
              <a:endParaRPr kumimoji="0" lang="zh-CN" altLang="en-US"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grpSp>
      <p:grpSp>
        <p:nvGrpSpPr>
          <p:cNvPr id="148" name="组合 147"/>
          <p:cNvGrpSpPr/>
          <p:nvPr/>
        </p:nvGrpSpPr>
        <p:grpSpPr>
          <a:xfrm flipH="1">
            <a:off x="1419002" y="1904754"/>
            <a:ext cx="1751688" cy="798859"/>
            <a:chOff x="5947699" y="908862"/>
            <a:chExt cx="2684917" cy="1224294"/>
          </a:xfrm>
        </p:grpSpPr>
        <p:grpSp>
          <p:nvGrpSpPr>
            <p:cNvPr id="149" name="组合 148"/>
            <p:cNvGrpSpPr/>
            <p:nvPr/>
          </p:nvGrpSpPr>
          <p:grpSpPr>
            <a:xfrm flipV="1">
              <a:off x="5947699" y="1317986"/>
              <a:ext cx="2684915" cy="333365"/>
              <a:chOff x="5272248" y="4626108"/>
              <a:chExt cx="2684915" cy="333365"/>
            </a:xfrm>
          </p:grpSpPr>
          <p:sp>
            <p:nvSpPr>
              <p:cNvPr id="152" name="椭圆 151"/>
              <p:cNvSpPr/>
              <p:nvPr/>
            </p:nvSpPr>
            <p:spPr>
              <a:xfrm>
                <a:off x="5272248" y="4626108"/>
                <a:ext cx="81021" cy="81021"/>
              </a:xfrm>
              <a:prstGeom prst="ellipse">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53" name="任意多边形 152"/>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cap="flat" cmpd="sng" algn="ctr">
                <a:solidFill>
                  <a:sysClr val="windowText" lastClr="000000">
                    <a:lumMod val="50000"/>
                    <a:lumOff val="50000"/>
                  </a:sysClr>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50" name="文本框 125"/>
            <p:cNvSpPr txBox="1"/>
            <p:nvPr/>
          </p:nvSpPr>
          <p:spPr>
            <a:xfrm>
              <a:off x="6447514" y="908862"/>
              <a:ext cx="2185102" cy="495268"/>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E3413E"/>
                  </a:solidFill>
                  <a:effectLst/>
                  <a:uLnTx/>
                  <a:uFillTx/>
                  <a:latin typeface="时尚中黑简体" panose="01010104010101010101" pitchFamily="2" charset="-122"/>
                  <a:ea typeface="时尚中黑简体" panose="01010104010101010101" pitchFamily="2" charset="-122"/>
                </a:rPr>
                <a:t>在此添加标题</a:t>
              </a:r>
            </a:p>
          </p:txBody>
        </p:sp>
        <p:sp>
          <p:nvSpPr>
            <p:cNvPr id="151" name="文本框 126"/>
            <p:cNvSpPr txBox="1"/>
            <p:nvPr/>
          </p:nvSpPr>
          <p:spPr>
            <a:xfrm>
              <a:off x="6290683" y="1331293"/>
              <a:ext cx="2341931" cy="801863"/>
            </a:xfrm>
            <a:prstGeom prst="rect">
              <a:avLst/>
            </a:prstGeom>
            <a:noFill/>
          </p:spPr>
          <p:txBody>
            <a:bodyPr wrap="square" rtlCol="0">
              <a:spAutoFit/>
            </a:bodyPr>
            <a:lstStyle/>
            <a:p>
              <a:pPr marL="0" marR="0" lvl="0" indent="0" algn="just" defTabSz="685800" eaLnBrk="1" fontAlgn="auto" latinLnBrk="0" hangingPunct="1">
                <a:lnSpc>
                  <a:spcPct val="100000"/>
                </a:lnSpc>
                <a:spcBef>
                  <a:spcPts val="0"/>
                </a:spcBef>
                <a:spcAft>
                  <a:spcPts val="0"/>
                </a:spcAft>
                <a:buClrTx/>
                <a:buSzTx/>
                <a:buFontTx/>
                <a:buNone/>
                <a:tabLst/>
                <a:defRPr/>
              </a:pPr>
              <a:r>
                <a:rPr kumimoji="0" lang="zh-CN" altLang="en-US"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中国最大的原创</a:t>
              </a:r>
              <a:r>
                <a:rPr kumimoji="0" lang="en-US" altLang="zh-CN"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endParaRPr kumimoji="0" lang="en-US" altLang="zh-CN"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a:p>
              <a:pPr marL="0" marR="0" lvl="0" indent="0" algn="just" defTabSz="685800" eaLnBrk="1" fontAlgn="auto" latinLnBrk="0" hangingPunct="1">
                <a:lnSpc>
                  <a:spcPct val="100000"/>
                </a:lnSpc>
                <a:spcBef>
                  <a:spcPts val="0"/>
                </a:spcBef>
                <a:spcAft>
                  <a:spcPts val="0"/>
                </a:spcAft>
                <a:buClrTx/>
                <a:buSzTx/>
                <a:buFontTx/>
                <a:buNone/>
                <a:tabLst/>
                <a:defRPr/>
              </a:pPr>
              <a:r>
                <a:rPr kumimoji="0" lang="zh-CN" altLang="en-US"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中国最大的原创</a:t>
              </a:r>
              <a:r>
                <a:rPr kumimoji="0" lang="en-US" altLang="zh-CN"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p>
          </p:txBody>
        </p:sp>
      </p:grpSp>
      <p:grpSp>
        <p:nvGrpSpPr>
          <p:cNvPr id="154" name="组合 153"/>
          <p:cNvGrpSpPr/>
          <p:nvPr/>
        </p:nvGrpSpPr>
        <p:grpSpPr>
          <a:xfrm flipH="1" flipV="1">
            <a:off x="1419002" y="4015964"/>
            <a:ext cx="1751688" cy="817482"/>
            <a:chOff x="5947699" y="533899"/>
            <a:chExt cx="2684917" cy="1252835"/>
          </a:xfrm>
        </p:grpSpPr>
        <p:grpSp>
          <p:nvGrpSpPr>
            <p:cNvPr id="155" name="组合 154"/>
            <p:cNvGrpSpPr/>
            <p:nvPr/>
          </p:nvGrpSpPr>
          <p:grpSpPr>
            <a:xfrm flipV="1">
              <a:off x="5947699" y="1317986"/>
              <a:ext cx="2684915" cy="333365"/>
              <a:chOff x="5272248" y="4626108"/>
              <a:chExt cx="2684915" cy="333365"/>
            </a:xfrm>
          </p:grpSpPr>
          <p:sp>
            <p:nvSpPr>
              <p:cNvPr id="158" name="椭圆 157"/>
              <p:cNvSpPr/>
              <p:nvPr/>
            </p:nvSpPr>
            <p:spPr>
              <a:xfrm>
                <a:off x="5272248" y="4626108"/>
                <a:ext cx="81021" cy="81021"/>
              </a:xfrm>
              <a:prstGeom prst="ellipse">
                <a:avLst/>
              </a:prstGeom>
              <a:solidFill>
                <a:sysClr val="windowText" lastClr="000000">
                  <a:lumMod val="50000"/>
                  <a:lumOff val="50000"/>
                </a:sysClr>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59" name="任意多边形 158"/>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cap="flat" cmpd="sng" algn="ctr">
                <a:solidFill>
                  <a:sysClr val="windowText" lastClr="000000">
                    <a:lumMod val="50000"/>
                    <a:lumOff val="50000"/>
                  </a:sysClr>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56" name="文本框 131"/>
            <p:cNvSpPr txBox="1"/>
            <p:nvPr/>
          </p:nvSpPr>
          <p:spPr>
            <a:xfrm flipV="1">
              <a:off x="6290685" y="1291466"/>
              <a:ext cx="2341931" cy="495268"/>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E3413E"/>
                  </a:solidFill>
                  <a:effectLst/>
                  <a:uLnTx/>
                  <a:uFillTx/>
                  <a:latin typeface="时尚中黑简体" panose="01010104010101010101" pitchFamily="2" charset="-122"/>
                  <a:ea typeface="时尚中黑简体" panose="01010104010101010101" pitchFamily="2" charset="-122"/>
                </a:rPr>
                <a:t>在此添加标题</a:t>
              </a:r>
            </a:p>
          </p:txBody>
        </p:sp>
        <p:sp>
          <p:nvSpPr>
            <p:cNvPr id="157" name="文本框 132"/>
            <p:cNvSpPr txBox="1"/>
            <p:nvPr/>
          </p:nvSpPr>
          <p:spPr>
            <a:xfrm flipV="1">
              <a:off x="6290683" y="533899"/>
              <a:ext cx="2341931" cy="801863"/>
            </a:xfrm>
            <a:prstGeom prst="rect">
              <a:avLst/>
            </a:prstGeom>
            <a:noFill/>
          </p:spPr>
          <p:txBody>
            <a:bodyPr wrap="square" rtlCol="0">
              <a:spAutoFit/>
            </a:bodyPr>
            <a:lstStyle/>
            <a:p>
              <a:pPr marL="0" marR="0" lvl="0" indent="0" algn="just" defTabSz="685800" eaLnBrk="1" fontAlgn="auto" latinLnBrk="0" hangingPunct="1">
                <a:lnSpc>
                  <a:spcPct val="100000"/>
                </a:lnSpc>
                <a:spcBef>
                  <a:spcPts val="0"/>
                </a:spcBef>
                <a:spcAft>
                  <a:spcPts val="0"/>
                </a:spcAft>
                <a:buClrTx/>
                <a:buSzTx/>
                <a:buFontTx/>
                <a:buNone/>
                <a:tabLst/>
                <a:defRPr/>
              </a:pPr>
              <a:r>
                <a:rPr kumimoji="0" lang="zh-CN" altLang="en-US"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中国最大的原创</a:t>
              </a:r>
              <a:r>
                <a:rPr kumimoji="0" lang="en-US" altLang="zh-CN"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endParaRPr kumimoji="0" lang="en-US" altLang="zh-CN"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a:p>
              <a:pPr marL="0" marR="0" lvl="0" indent="0" algn="just" defTabSz="685800" eaLnBrk="1" fontAlgn="auto" latinLnBrk="0" hangingPunct="1">
                <a:lnSpc>
                  <a:spcPct val="100000"/>
                </a:lnSpc>
                <a:spcBef>
                  <a:spcPts val="0"/>
                </a:spcBef>
                <a:spcAft>
                  <a:spcPts val="0"/>
                </a:spcAft>
                <a:buClrTx/>
                <a:buSzTx/>
                <a:buFontTx/>
                <a:buNone/>
                <a:tabLst/>
                <a:defRPr/>
              </a:pPr>
              <a:r>
                <a:rPr kumimoji="0" lang="zh-CN" altLang="en-US"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中国最大的原创</a:t>
              </a:r>
              <a:r>
                <a:rPr kumimoji="0" lang="en-US" altLang="zh-CN"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7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p>
          </p:txBody>
        </p:sp>
      </p:grpSp>
    </p:spTree>
    <p:extLst>
      <p:ext uri="{BB962C8B-B14F-4D97-AF65-F5344CB8AC3E}">
        <p14:creationId xmlns:p14="http://schemas.microsoft.com/office/powerpoint/2010/main" val="290203810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58000">
                                      <p:stCondLst>
                                        <p:cond delay="0"/>
                                      </p:stCondLst>
                                      <p:childTnLst>
                                        <p:set>
                                          <p:cBhvr>
                                            <p:cTn id="6" dur="1" fill="hold">
                                              <p:stCondLst>
                                                <p:cond delay="0"/>
                                              </p:stCondLst>
                                            </p:cTn>
                                            <p:tgtEl>
                                              <p:spTgt spid="101"/>
                                            </p:tgtEl>
                                            <p:attrNameLst>
                                              <p:attrName>style.visibility</p:attrName>
                                            </p:attrNameLst>
                                          </p:cBhvr>
                                          <p:to>
                                            <p:strVal val="visible"/>
                                          </p:to>
                                        </p:set>
                                        <p:anim calcmode="lin" valueType="num" p14:bounceEnd="58000">
                                          <p:cBhvr additive="base">
                                            <p:cTn id="7" dur="500" fill="hold"/>
                                            <p:tgtEl>
                                              <p:spTgt spid="101"/>
                                            </p:tgtEl>
                                            <p:attrNameLst>
                                              <p:attrName>ppt_x</p:attrName>
                                            </p:attrNameLst>
                                          </p:cBhvr>
                                          <p:tavLst>
                                            <p:tav tm="0">
                                              <p:val>
                                                <p:strVal val="0-#ppt_w/2"/>
                                              </p:val>
                                            </p:tav>
                                            <p:tav tm="100000">
                                              <p:val>
                                                <p:strVal val="#ppt_x"/>
                                              </p:val>
                                            </p:tav>
                                          </p:tavLst>
                                        </p:anim>
                                        <p:anim calcmode="lin" valueType="num" p14:bounceEnd="58000">
                                          <p:cBhvr additive="base">
                                            <p:cTn id="8" dur="500" fill="hold"/>
                                            <p:tgtEl>
                                              <p:spTgt spid="101"/>
                                            </p:tgtEl>
                                            <p:attrNameLst>
                                              <p:attrName>ppt_y</p:attrName>
                                            </p:attrNameLst>
                                          </p:cBhvr>
                                          <p:tavLst>
                                            <p:tav tm="0">
                                              <p:val>
                                                <p:strVal val="0-#ppt_h/2"/>
                                              </p:val>
                                            </p:tav>
                                            <p:tav tm="100000">
                                              <p:val>
                                                <p:strVal val="#ppt_y"/>
                                              </p:val>
                                            </p:tav>
                                          </p:tavLst>
                                        </p:anim>
                                      </p:childTnLst>
                                    </p:cTn>
                                  </p:par>
                                  <p:par>
                                    <p:cTn id="9" presetID="2" presetClass="entr" presetSubtype="12" fill="hold" grpId="0" nodeType="withEffect" p14:presetBounceEnd="58000">
                                      <p:stCondLst>
                                        <p:cond delay="0"/>
                                      </p:stCondLst>
                                      <p:childTnLst>
                                        <p:set>
                                          <p:cBhvr>
                                            <p:cTn id="10" dur="1" fill="hold">
                                              <p:stCondLst>
                                                <p:cond delay="0"/>
                                              </p:stCondLst>
                                            </p:cTn>
                                            <p:tgtEl>
                                              <p:spTgt spid="104"/>
                                            </p:tgtEl>
                                            <p:attrNameLst>
                                              <p:attrName>style.visibility</p:attrName>
                                            </p:attrNameLst>
                                          </p:cBhvr>
                                          <p:to>
                                            <p:strVal val="visible"/>
                                          </p:to>
                                        </p:set>
                                        <p:anim calcmode="lin" valueType="num" p14:bounceEnd="58000">
                                          <p:cBhvr additive="base">
                                            <p:cTn id="11" dur="500" fill="hold"/>
                                            <p:tgtEl>
                                              <p:spTgt spid="104"/>
                                            </p:tgtEl>
                                            <p:attrNameLst>
                                              <p:attrName>ppt_x</p:attrName>
                                            </p:attrNameLst>
                                          </p:cBhvr>
                                          <p:tavLst>
                                            <p:tav tm="0">
                                              <p:val>
                                                <p:strVal val="0-#ppt_w/2"/>
                                              </p:val>
                                            </p:tav>
                                            <p:tav tm="100000">
                                              <p:val>
                                                <p:strVal val="#ppt_x"/>
                                              </p:val>
                                            </p:tav>
                                          </p:tavLst>
                                        </p:anim>
                                        <p:anim calcmode="lin" valueType="num" p14:bounceEnd="58000">
                                          <p:cBhvr additive="base">
                                            <p:cTn id="12" dur="500" fill="hold"/>
                                            <p:tgtEl>
                                              <p:spTgt spid="104"/>
                                            </p:tgtEl>
                                            <p:attrNameLst>
                                              <p:attrName>ppt_y</p:attrName>
                                            </p:attrNameLst>
                                          </p:cBhvr>
                                          <p:tavLst>
                                            <p:tav tm="0">
                                              <p:val>
                                                <p:strVal val="1+#ppt_h/2"/>
                                              </p:val>
                                            </p:tav>
                                            <p:tav tm="100000">
                                              <p:val>
                                                <p:strVal val="#ppt_y"/>
                                              </p:val>
                                            </p:tav>
                                          </p:tavLst>
                                        </p:anim>
                                      </p:childTnLst>
                                    </p:cTn>
                                  </p:par>
                                  <p:par>
                                    <p:cTn id="13" presetID="2" presetClass="entr" presetSubtype="3" fill="hold" grpId="0" nodeType="withEffect" p14:presetBounceEnd="58000">
                                      <p:stCondLst>
                                        <p:cond delay="0"/>
                                      </p:stCondLst>
                                      <p:childTnLst>
                                        <p:set>
                                          <p:cBhvr>
                                            <p:cTn id="14" dur="1" fill="hold">
                                              <p:stCondLst>
                                                <p:cond delay="0"/>
                                              </p:stCondLst>
                                            </p:cTn>
                                            <p:tgtEl>
                                              <p:spTgt spid="103"/>
                                            </p:tgtEl>
                                            <p:attrNameLst>
                                              <p:attrName>style.visibility</p:attrName>
                                            </p:attrNameLst>
                                          </p:cBhvr>
                                          <p:to>
                                            <p:strVal val="visible"/>
                                          </p:to>
                                        </p:set>
                                        <p:anim calcmode="lin" valueType="num" p14:bounceEnd="58000">
                                          <p:cBhvr additive="base">
                                            <p:cTn id="15" dur="500" fill="hold"/>
                                            <p:tgtEl>
                                              <p:spTgt spid="103"/>
                                            </p:tgtEl>
                                            <p:attrNameLst>
                                              <p:attrName>ppt_x</p:attrName>
                                            </p:attrNameLst>
                                          </p:cBhvr>
                                          <p:tavLst>
                                            <p:tav tm="0">
                                              <p:val>
                                                <p:strVal val="1+#ppt_w/2"/>
                                              </p:val>
                                            </p:tav>
                                            <p:tav tm="100000">
                                              <p:val>
                                                <p:strVal val="#ppt_x"/>
                                              </p:val>
                                            </p:tav>
                                          </p:tavLst>
                                        </p:anim>
                                        <p:anim calcmode="lin" valueType="num" p14:bounceEnd="58000">
                                          <p:cBhvr additive="base">
                                            <p:cTn id="16" dur="500" fill="hold"/>
                                            <p:tgtEl>
                                              <p:spTgt spid="103"/>
                                            </p:tgtEl>
                                            <p:attrNameLst>
                                              <p:attrName>ppt_y</p:attrName>
                                            </p:attrNameLst>
                                          </p:cBhvr>
                                          <p:tavLst>
                                            <p:tav tm="0">
                                              <p:val>
                                                <p:strVal val="0-#ppt_h/2"/>
                                              </p:val>
                                            </p:tav>
                                            <p:tav tm="100000">
                                              <p:val>
                                                <p:strVal val="#ppt_y"/>
                                              </p:val>
                                            </p:tav>
                                          </p:tavLst>
                                        </p:anim>
                                      </p:childTnLst>
                                    </p:cTn>
                                  </p:par>
                                  <p:par>
                                    <p:cTn id="17" presetID="2" presetClass="entr" presetSubtype="6" fill="hold" grpId="0" nodeType="withEffect" p14:presetBounceEnd="58000">
                                      <p:stCondLst>
                                        <p:cond delay="0"/>
                                      </p:stCondLst>
                                      <p:childTnLst>
                                        <p:set>
                                          <p:cBhvr>
                                            <p:cTn id="18" dur="1" fill="hold">
                                              <p:stCondLst>
                                                <p:cond delay="0"/>
                                              </p:stCondLst>
                                            </p:cTn>
                                            <p:tgtEl>
                                              <p:spTgt spid="102"/>
                                            </p:tgtEl>
                                            <p:attrNameLst>
                                              <p:attrName>style.visibility</p:attrName>
                                            </p:attrNameLst>
                                          </p:cBhvr>
                                          <p:to>
                                            <p:strVal val="visible"/>
                                          </p:to>
                                        </p:set>
                                        <p:anim calcmode="lin" valueType="num" p14:bounceEnd="58000">
                                          <p:cBhvr additive="base">
                                            <p:cTn id="19" dur="500" fill="hold"/>
                                            <p:tgtEl>
                                              <p:spTgt spid="102"/>
                                            </p:tgtEl>
                                            <p:attrNameLst>
                                              <p:attrName>ppt_x</p:attrName>
                                            </p:attrNameLst>
                                          </p:cBhvr>
                                          <p:tavLst>
                                            <p:tav tm="0">
                                              <p:val>
                                                <p:strVal val="1+#ppt_w/2"/>
                                              </p:val>
                                            </p:tav>
                                            <p:tav tm="100000">
                                              <p:val>
                                                <p:strVal val="#ppt_x"/>
                                              </p:val>
                                            </p:tav>
                                          </p:tavLst>
                                        </p:anim>
                                        <p:anim calcmode="lin" valueType="num" p14:bounceEnd="58000">
                                          <p:cBhvr additive="base">
                                            <p:cTn id="20" dur="500" fill="hold"/>
                                            <p:tgtEl>
                                              <p:spTgt spid="102"/>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35" presetClass="entr" presetSubtype="0" fill="hold" nodeType="afterEffect">
                                      <p:stCondLst>
                                        <p:cond delay="0"/>
                                      </p:stCondLst>
                                      <p:childTnLst>
                                        <p:set>
                                          <p:cBhvr>
                                            <p:cTn id="23" dur="1" fill="hold">
                                              <p:stCondLst>
                                                <p:cond delay="0"/>
                                              </p:stCondLst>
                                            </p:cTn>
                                            <p:tgtEl>
                                              <p:spTgt spid="105"/>
                                            </p:tgtEl>
                                            <p:attrNameLst>
                                              <p:attrName>style.visibility</p:attrName>
                                            </p:attrNameLst>
                                          </p:cBhvr>
                                          <p:to>
                                            <p:strVal val="visible"/>
                                          </p:to>
                                        </p:set>
                                        <p:animEffect transition="in" filter="fade">
                                          <p:cBhvr>
                                            <p:cTn id="24" dur="1000"/>
                                            <p:tgtEl>
                                              <p:spTgt spid="105"/>
                                            </p:tgtEl>
                                          </p:cBhvr>
                                        </p:animEffect>
                                        <p:anim calcmode="lin" valueType="num">
                                          <p:cBhvr>
                                            <p:cTn id="25" dur="1000" fill="hold"/>
                                            <p:tgtEl>
                                              <p:spTgt spid="105"/>
                                            </p:tgtEl>
                                            <p:attrNameLst>
                                              <p:attrName>style.rotation</p:attrName>
                                            </p:attrNameLst>
                                          </p:cBhvr>
                                          <p:tavLst>
                                            <p:tav tm="0">
                                              <p:val>
                                                <p:fltVal val="720"/>
                                              </p:val>
                                            </p:tav>
                                            <p:tav tm="100000">
                                              <p:val>
                                                <p:fltVal val="0"/>
                                              </p:val>
                                            </p:tav>
                                          </p:tavLst>
                                        </p:anim>
                                        <p:anim calcmode="lin" valueType="num">
                                          <p:cBhvr>
                                            <p:cTn id="26" dur="1000" fill="hold"/>
                                            <p:tgtEl>
                                              <p:spTgt spid="105"/>
                                            </p:tgtEl>
                                            <p:attrNameLst>
                                              <p:attrName>ppt_h</p:attrName>
                                            </p:attrNameLst>
                                          </p:cBhvr>
                                          <p:tavLst>
                                            <p:tav tm="0">
                                              <p:val>
                                                <p:fltVal val="0"/>
                                              </p:val>
                                            </p:tav>
                                            <p:tav tm="100000">
                                              <p:val>
                                                <p:strVal val="#ppt_h"/>
                                              </p:val>
                                            </p:tav>
                                          </p:tavLst>
                                        </p:anim>
                                        <p:anim calcmode="lin" valueType="num">
                                          <p:cBhvr>
                                            <p:cTn id="27" dur="1000" fill="hold"/>
                                            <p:tgtEl>
                                              <p:spTgt spid="105"/>
                                            </p:tgtEl>
                                            <p:attrNameLst>
                                              <p:attrName>ppt_w</p:attrName>
                                            </p:attrNameLst>
                                          </p:cBhvr>
                                          <p:tavLst>
                                            <p:tav tm="0">
                                              <p:val>
                                                <p:fltVal val="0"/>
                                              </p:val>
                                            </p:tav>
                                            <p:tav tm="100000">
                                              <p:val>
                                                <p:strVal val="#ppt_w"/>
                                              </p:val>
                                            </p:tav>
                                          </p:tavLst>
                                        </p:anim>
                                      </p:childTnLst>
                                    </p:cTn>
                                  </p:par>
                                  <p:par>
                                    <p:cTn id="28" presetID="35" presetClass="entr" presetSubtype="0" fill="hold" nodeType="withEffect">
                                      <p:stCondLst>
                                        <p:cond delay="0"/>
                                      </p:stCondLst>
                                      <p:childTnLst>
                                        <p:set>
                                          <p:cBhvr>
                                            <p:cTn id="29" dur="1" fill="hold">
                                              <p:stCondLst>
                                                <p:cond delay="0"/>
                                              </p:stCondLst>
                                            </p:cTn>
                                            <p:tgtEl>
                                              <p:spTgt spid="115"/>
                                            </p:tgtEl>
                                            <p:attrNameLst>
                                              <p:attrName>style.visibility</p:attrName>
                                            </p:attrNameLst>
                                          </p:cBhvr>
                                          <p:to>
                                            <p:strVal val="visible"/>
                                          </p:to>
                                        </p:set>
                                        <p:animEffect transition="in" filter="fade">
                                          <p:cBhvr>
                                            <p:cTn id="30" dur="1000"/>
                                            <p:tgtEl>
                                              <p:spTgt spid="115"/>
                                            </p:tgtEl>
                                          </p:cBhvr>
                                        </p:animEffect>
                                        <p:anim calcmode="lin" valueType="num">
                                          <p:cBhvr>
                                            <p:cTn id="31" dur="1000" fill="hold"/>
                                            <p:tgtEl>
                                              <p:spTgt spid="115"/>
                                            </p:tgtEl>
                                            <p:attrNameLst>
                                              <p:attrName>style.rotation</p:attrName>
                                            </p:attrNameLst>
                                          </p:cBhvr>
                                          <p:tavLst>
                                            <p:tav tm="0">
                                              <p:val>
                                                <p:fltVal val="720"/>
                                              </p:val>
                                            </p:tav>
                                            <p:tav tm="100000">
                                              <p:val>
                                                <p:fltVal val="0"/>
                                              </p:val>
                                            </p:tav>
                                          </p:tavLst>
                                        </p:anim>
                                        <p:anim calcmode="lin" valueType="num">
                                          <p:cBhvr>
                                            <p:cTn id="32" dur="1000" fill="hold"/>
                                            <p:tgtEl>
                                              <p:spTgt spid="115"/>
                                            </p:tgtEl>
                                            <p:attrNameLst>
                                              <p:attrName>ppt_h</p:attrName>
                                            </p:attrNameLst>
                                          </p:cBhvr>
                                          <p:tavLst>
                                            <p:tav tm="0">
                                              <p:val>
                                                <p:fltVal val="0"/>
                                              </p:val>
                                            </p:tav>
                                            <p:tav tm="100000">
                                              <p:val>
                                                <p:strVal val="#ppt_h"/>
                                              </p:val>
                                            </p:tav>
                                          </p:tavLst>
                                        </p:anim>
                                        <p:anim calcmode="lin" valueType="num">
                                          <p:cBhvr>
                                            <p:cTn id="33" dur="1000" fill="hold"/>
                                            <p:tgtEl>
                                              <p:spTgt spid="115"/>
                                            </p:tgtEl>
                                            <p:attrNameLst>
                                              <p:attrName>ppt_w</p:attrName>
                                            </p:attrNameLst>
                                          </p:cBhvr>
                                          <p:tavLst>
                                            <p:tav tm="0">
                                              <p:val>
                                                <p:fltVal val="0"/>
                                              </p:val>
                                            </p:tav>
                                            <p:tav tm="100000">
                                              <p:val>
                                                <p:strVal val="#ppt_w"/>
                                              </p:val>
                                            </p:tav>
                                          </p:tavLst>
                                        </p:anim>
                                      </p:childTnLst>
                                    </p:cTn>
                                  </p:par>
                                  <p:par>
                                    <p:cTn id="34" presetID="35" presetClass="entr" presetSubtype="0" fill="hold" nodeType="withEffect">
                                      <p:stCondLst>
                                        <p:cond delay="0"/>
                                      </p:stCondLst>
                                      <p:childTnLst>
                                        <p:set>
                                          <p:cBhvr>
                                            <p:cTn id="35" dur="1" fill="hold">
                                              <p:stCondLst>
                                                <p:cond delay="0"/>
                                              </p:stCondLst>
                                            </p:cTn>
                                            <p:tgtEl>
                                              <p:spTgt spid="121"/>
                                            </p:tgtEl>
                                            <p:attrNameLst>
                                              <p:attrName>style.visibility</p:attrName>
                                            </p:attrNameLst>
                                          </p:cBhvr>
                                          <p:to>
                                            <p:strVal val="visible"/>
                                          </p:to>
                                        </p:set>
                                        <p:animEffect transition="in" filter="fade">
                                          <p:cBhvr>
                                            <p:cTn id="36" dur="1000"/>
                                            <p:tgtEl>
                                              <p:spTgt spid="121"/>
                                            </p:tgtEl>
                                          </p:cBhvr>
                                        </p:animEffect>
                                        <p:anim calcmode="lin" valueType="num">
                                          <p:cBhvr>
                                            <p:cTn id="37" dur="1000" fill="hold"/>
                                            <p:tgtEl>
                                              <p:spTgt spid="121"/>
                                            </p:tgtEl>
                                            <p:attrNameLst>
                                              <p:attrName>style.rotation</p:attrName>
                                            </p:attrNameLst>
                                          </p:cBhvr>
                                          <p:tavLst>
                                            <p:tav tm="0">
                                              <p:val>
                                                <p:fltVal val="720"/>
                                              </p:val>
                                            </p:tav>
                                            <p:tav tm="100000">
                                              <p:val>
                                                <p:fltVal val="0"/>
                                              </p:val>
                                            </p:tav>
                                          </p:tavLst>
                                        </p:anim>
                                        <p:anim calcmode="lin" valueType="num">
                                          <p:cBhvr>
                                            <p:cTn id="38" dur="1000" fill="hold"/>
                                            <p:tgtEl>
                                              <p:spTgt spid="121"/>
                                            </p:tgtEl>
                                            <p:attrNameLst>
                                              <p:attrName>ppt_h</p:attrName>
                                            </p:attrNameLst>
                                          </p:cBhvr>
                                          <p:tavLst>
                                            <p:tav tm="0">
                                              <p:val>
                                                <p:fltVal val="0"/>
                                              </p:val>
                                            </p:tav>
                                            <p:tav tm="100000">
                                              <p:val>
                                                <p:strVal val="#ppt_h"/>
                                              </p:val>
                                            </p:tav>
                                          </p:tavLst>
                                        </p:anim>
                                        <p:anim calcmode="lin" valueType="num">
                                          <p:cBhvr>
                                            <p:cTn id="39" dur="1000" fill="hold"/>
                                            <p:tgtEl>
                                              <p:spTgt spid="121"/>
                                            </p:tgtEl>
                                            <p:attrNameLst>
                                              <p:attrName>ppt_w</p:attrName>
                                            </p:attrNameLst>
                                          </p:cBhvr>
                                          <p:tavLst>
                                            <p:tav tm="0">
                                              <p:val>
                                                <p:fltVal val="0"/>
                                              </p:val>
                                            </p:tav>
                                            <p:tav tm="100000">
                                              <p:val>
                                                <p:strVal val="#ppt_w"/>
                                              </p:val>
                                            </p:tav>
                                          </p:tavLst>
                                        </p:anim>
                                      </p:childTnLst>
                                    </p:cTn>
                                  </p:par>
                                  <p:par>
                                    <p:cTn id="40" presetID="35" presetClass="entr" presetSubtype="0" fill="hold" nodeType="withEffect">
                                      <p:stCondLst>
                                        <p:cond delay="0"/>
                                      </p:stCondLst>
                                      <p:childTnLst>
                                        <p:set>
                                          <p:cBhvr>
                                            <p:cTn id="41" dur="1" fill="hold">
                                              <p:stCondLst>
                                                <p:cond delay="0"/>
                                              </p:stCondLst>
                                            </p:cTn>
                                            <p:tgtEl>
                                              <p:spTgt spid="130"/>
                                            </p:tgtEl>
                                            <p:attrNameLst>
                                              <p:attrName>style.visibility</p:attrName>
                                            </p:attrNameLst>
                                          </p:cBhvr>
                                          <p:to>
                                            <p:strVal val="visible"/>
                                          </p:to>
                                        </p:set>
                                        <p:animEffect transition="in" filter="fade">
                                          <p:cBhvr>
                                            <p:cTn id="42" dur="1000"/>
                                            <p:tgtEl>
                                              <p:spTgt spid="130"/>
                                            </p:tgtEl>
                                          </p:cBhvr>
                                        </p:animEffect>
                                        <p:anim calcmode="lin" valueType="num">
                                          <p:cBhvr>
                                            <p:cTn id="43" dur="1000" fill="hold"/>
                                            <p:tgtEl>
                                              <p:spTgt spid="130"/>
                                            </p:tgtEl>
                                            <p:attrNameLst>
                                              <p:attrName>style.rotation</p:attrName>
                                            </p:attrNameLst>
                                          </p:cBhvr>
                                          <p:tavLst>
                                            <p:tav tm="0">
                                              <p:val>
                                                <p:fltVal val="720"/>
                                              </p:val>
                                            </p:tav>
                                            <p:tav tm="100000">
                                              <p:val>
                                                <p:fltVal val="0"/>
                                              </p:val>
                                            </p:tav>
                                          </p:tavLst>
                                        </p:anim>
                                        <p:anim calcmode="lin" valueType="num">
                                          <p:cBhvr>
                                            <p:cTn id="44" dur="1000" fill="hold"/>
                                            <p:tgtEl>
                                              <p:spTgt spid="130"/>
                                            </p:tgtEl>
                                            <p:attrNameLst>
                                              <p:attrName>ppt_h</p:attrName>
                                            </p:attrNameLst>
                                          </p:cBhvr>
                                          <p:tavLst>
                                            <p:tav tm="0">
                                              <p:val>
                                                <p:fltVal val="0"/>
                                              </p:val>
                                            </p:tav>
                                            <p:tav tm="100000">
                                              <p:val>
                                                <p:strVal val="#ppt_h"/>
                                              </p:val>
                                            </p:tav>
                                          </p:tavLst>
                                        </p:anim>
                                        <p:anim calcmode="lin" valueType="num">
                                          <p:cBhvr>
                                            <p:cTn id="45" dur="1000" fill="hold"/>
                                            <p:tgtEl>
                                              <p:spTgt spid="130"/>
                                            </p:tgtEl>
                                            <p:attrNameLst>
                                              <p:attrName>ppt_w</p:attrName>
                                            </p:attrNameLst>
                                          </p:cBhvr>
                                          <p:tavLst>
                                            <p:tav tm="0">
                                              <p:val>
                                                <p:fltVal val="0"/>
                                              </p:val>
                                            </p:tav>
                                            <p:tav tm="100000">
                                              <p:val>
                                                <p:strVal val="#ppt_w"/>
                                              </p:val>
                                            </p:tav>
                                          </p:tavLst>
                                        </p:anim>
                                      </p:childTnLst>
                                    </p:cTn>
                                  </p:par>
                                </p:childTnLst>
                              </p:cTn>
                            </p:par>
                            <p:par>
                              <p:cTn id="46" fill="hold">
                                <p:stCondLst>
                                  <p:cond delay="1500"/>
                                </p:stCondLst>
                                <p:childTnLst>
                                  <p:par>
                                    <p:cTn id="47" presetID="21" presetClass="entr" presetSubtype="1" fill="hold" nodeType="afterEffect">
                                      <p:stCondLst>
                                        <p:cond delay="0"/>
                                      </p:stCondLst>
                                      <p:childTnLst>
                                        <p:set>
                                          <p:cBhvr>
                                            <p:cTn id="48" dur="1" fill="hold">
                                              <p:stCondLst>
                                                <p:cond delay="0"/>
                                              </p:stCondLst>
                                            </p:cTn>
                                            <p:tgtEl>
                                              <p:spTgt spid="81"/>
                                            </p:tgtEl>
                                            <p:attrNameLst>
                                              <p:attrName>style.visibility</p:attrName>
                                            </p:attrNameLst>
                                          </p:cBhvr>
                                          <p:to>
                                            <p:strVal val="visible"/>
                                          </p:to>
                                        </p:set>
                                        <p:animEffect transition="in" filter="wheel(1)">
                                          <p:cBhvr>
                                            <p:cTn id="49" dur="2000"/>
                                            <p:tgtEl>
                                              <p:spTgt spid="81"/>
                                            </p:tgtEl>
                                          </p:cBhvr>
                                        </p:animEffect>
                                      </p:childTnLst>
                                    </p:cTn>
                                  </p:par>
                                </p:childTnLst>
                              </p:cTn>
                            </p:par>
                            <p:par>
                              <p:cTn id="50" fill="hold">
                                <p:stCondLst>
                                  <p:cond delay="3500"/>
                                </p:stCondLst>
                                <p:childTnLst>
                                  <p:par>
                                    <p:cTn id="51" presetID="22" presetClass="entr" presetSubtype="8" fill="hold" nodeType="afterEffect">
                                      <p:stCondLst>
                                        <p:cond delay="0"/>
                                      </p:stCondLst>
                                      <p:childTnLst>
                                        <p:set>
                                          <p:cBhvr>
                                            <p:cTn id="52" dur="1" fill="hold">
                                              <p:stCondLst>
                                                <p:cond delay="0"/>
                                              </p:stCondLst>
                                            </p:cTn>
                                            <p:tgtEl>
                                              <p:spTgt spid="136"/>
                                            </p:tgtEl>
                                            <p:attrNameLst>
                                              <p:attrName>style.visibility</p:attrName>
                                            </p:attrNameLst>
                                          </p:cBhvr>
                                          <p:to>
                                            <p:strVal val="visible"/>
                                          </p:to>
                                        </p:set>
                                        <p:animEffect transition="in" filter="wipe(left)">
                                          <p:cBhvr>
                                            <p:cTn id="53" dur="500"/>
                                            <p:tgtEl>
                                              <p:spTgt spid="136"/>
                                            </p:tgtEl>
                                          </p:cBhvr>
                                        </p:animEffect>
                                      </p:childTnLst>
                                    </p:cTn>
                                  </p:par>
                                </p:childTnLst>
                              </p:cTn>
                            </p:par>
                            <p:par>
                              <p:cTn id="54" fill="hold">
                                <p:stCondLst>
                                  <p:cond delay="4000"/>
                                </p:stCondLst>
                                <p:childTnLst>
                                  <p:par>
                                    <p:cTn id="55" presetID="22" presetClass="entr" presetSubtype="8" fill="hold" nodeType="afterEffect">
                                      <p:stCondLst>
                                        <p:cond delay="0"/>
                                      </p:stCondLst>
                                      <p:childTnLst>
                                        <p:set>
                                          <p:cBhvr>
                                            <p:cTn id="56" dur="1" fill="hold">
                                              <p:stCondLst>
                                                <p:cond delay="0"/>
                                              </p:stCondLst>
                                            </p:cTn>
                                            <p:tgtEl>
                                              <p:spTgt spid="142"/>
                                            </p:tgtEl>
                                            <p:attrNameLst>
                                              <p:attrName>style.visibility</p:attrName>
                                            </p:attrNameLst>
                                          </p:cBhvr>
                                          <p:to>
                                            <p:strVal val="visible"/>
                                          </p:to>
                                        </p:set>
                                        <p:animEffect transition="in" filter="wipe(left)">
                                          <p:cBhvr>
                                            <p:cTn id="57" dur="500"/>
                                            <p:tgtEl>
                                              <p:spTgt spid="142"/>
                                            </p:tgtEl>
                                          </p:cBhvr>
                                        </p:animEffect>
                                      </p:childTnLst>
                                    </p:cTn>
                                  </p:par>
                                </p:childTnLst>
                              </p:cTn>
                            </p:par>
                            <p:par>
                              <p:cTn id="58" fill="hold">
                                <p:stCondLst>
                                  <p:cond delay="4500"/>
                                </p:stCondLst>
                                <p:childTnLst>
                                  <p:par>
                                    <p:cTn id="59" presetID="22" presetClass="entr" presetSubtype="2" fill="hold" nodeType="afterEffect">
                                      <p:stCondLst>
                                        <p:cond delay="0"/>
                                      </p:stCondLst>
                                      <p:childTnLst>
                                        <p:set>
                                          <p:cBhvr>
                                            <p:cTn id="60" dur="1" fill="hold">
                                              <p:stCondLst>
                                                <p:cond delay="0"/>
                                              </p:stCondLst>
                                            </p:cTn>
                                            <p:tgtEl>
                                              <p:spTgt spid="154"/>
                                            </p:tgtEl>
                                            <p:attrNameLst>
                                              <p:attrName>style.visibility</p:attrName>
                                            </p:attrNameLst>
                                          </p:cBhvr>
                                          <p:to>
                                            <p:strVal val="visible"/>
                                          </p:to>
                                        </p:set>
                                        <p:animEffect transition="in" filter="wipe(right)">
                                          <p:cBhvr>
                                            <p:cTn id="61" dur="500"/>
                                            <p:tgtEl>
                                              <p:spTgt spid="154"/>
                                            </p:tgtEl>
                                          </p:cBhvr>
                                        </p:animEffect>
                                      </p:childTnLst>
                                    </p:cTn>
                                  </p:par>
                                </p:childTnLst>
                              </p:cTn>
                            </p:par>
                            <p:par>
                              <p:cTn id="62" fill="hold">
                                <p:stCondLst>
                                  <p:cond delay="5000"/>
                                </p:stCondLst>
                                <p:childTnLst>
                                  <p:par>
                                    <p:cTn id="63" presetID="22" presetClass="entr" presetSubtype="2" fill="hold" nodeType="afterEffect">
                                      <p:stCondLst>
                                        <p:cond delay="0"/>
                                      </p:stCondLst>
                                      <p:childTnLst>
                                        <p:set>
                                          <p:cBhvr>
                                            <p:cTn id="64" dur="1" fill="hold">
                                              <p:stCondLst>
                                                <p:cond delay="0"/>
                                              </p:stCondLst>
                                            </p:cTn>
                                            <p:tgtEl>
                                              <p:spTgt spid="148"/>
                                            </p:tgtEl>
                                            <p:attrNameLst>
                                              <p:attrName>style.visibility</p:attrName>
                                            </p:attrNameLst>
                                          </p:cBhvr>
                                          <p:to>
                                            <p:strVal val="visible"/>
                                          </p:to>
                                        </p:set>
                                        <p:animEffect transition="in" filter="wipe(right)">
                                          <p:cBhvr>
                                            <p:cTn id="65" dur="500"/>
                                            <p:tgtEl>
                                              <p:spTgt spid="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animBg="1"/>
          <p:bldP spid="102" grpId="0" animBg="1"/>
          <p:bldP spid="103" grpId="0" animBg="1"/>
          <p:bldP spid="104"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101"/>
                                            </p:tgtEl>
                                            <p:attrNameLst>
                                              <p:attrName>style.visibility</p:attrName>
                                            </p:attrNameLst>
                                          </p:cBhvr>
                                          <p:to>
                                            <p:strVal val="visible"/>
                                          </p:to>
                                        </p:set>
                                        <p:anim calcmode="lin" valueType="num">
                                          <p:cBhvr additive="base">
                                            <p:cTn id="7" dur="500" fill="hold"/>
                                            <p:tgtEl>
                                              <p:spTgt spid="101"/>
                                            </p:tgtEl>
                                            <p:attrNameLst>
                                              <p:attrName>ppt_x</p:attrName>
                                            </p:attrNameLst>
                                          </p:cBhvr>
                                          <p:tavLst>
                                            <p:tav tm="0">
                                              <p:val>
                                                <p:strVal val="0-#ppt_w/2"/>
                                              </p:val>
                                            </p:tav>
                                            <p:tav tm="100000">
                                              <p:val>
                                                <p:strVal val="#ppt_x"/>
                                              </p:val>
                                            </p:tav>
                                          </p:tavLst>
                                        </p:anim>
                                        <p:anim calcmode="lin" valueType="num">
                                          <p:cBhvr additive="base">
                                            <p:cTn id="8" dur="500" fill="hold"/>
                                            <p:tgtEl>
                                              <p:spTgt spid="101"/>
                                            </p:tgtEl>
                                            <p:attrNameLst>
                                              <p:attrName>ppt_y</p:attrName>
                                            </p:attrNameLst>
                                          </p:cBhvr>
                                          <p:tavLst>
                                            <p:tav tm="0">
                                              <p:val>
                                                <p:strVal val="0-#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104"/>
                                            </p:tgtEl>
                                            <p:attrNameLst>
                                              <p:attrName>style.visibility</p:attrName>
                                            </p:attrNameLst>
                                          </p:cBhvr>
                                          <p:to>
                                            <p:strVal val="visible"/>
                                          </p:to>
                                        </p:set>
                                        <p:anim calcmode="lin" valueType="num">
                                          <p:cBhvr additive="base">
                                            <p:cTn id="11" dur="500" fill="hold"/>
                                            <p:tgtEl>
                                              <p:spTgt spid="104"/>
                                            </p:tgtEl>
                                            <p:attrNameLst>
                                              <p:attrName>ppt_x</p:attrName>
                                            </p:attrNameLst>
                                          </p:cBhvr>
                                          <p:tavLst>
                                            <p:tav tm="0">
                                              <p:val>
                                                <p:strVal val="0-#ppt_w/2"/>
                                              </p:val>
                                            </p:tav>
                                            <p:tav tm="100000">
                                              <p:val>
                                                <p:strVal val="#ppt_x"/>
                                              </p:val>
                                            </p:tav>
                                          </p:tavLst>
                                        </p:anim>
                                        <p:anim calcmode="lin" valueType="num">
                                          <p:cBhvr additive="base">
                                            <p:cTn id="12" dur="500" fill="hold"/>
                                            <p:tgtEl>
                                              <p:spTgt spid="104"/>
                                            </p:tgtEl>
                                            <p:attrNameLst>
                                              <p:attrName>ppt_y</p:attrName>
                                            </p:attrNameLst>
                                          </p:cBhvr>
                                          <p:tavLst>
                                            <p:tav tm="0">
                                              <p:val>
                                                <p:strVal val="1+#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103"/>
                                            </p:tgtEl>
                                            <p:attrNameLst>
                                              <p:attrName>style.visibility</p:attrName>
                                            </p:attrNameLst>
                                          </p:cBhvr>
                                          <p:to>
                                            <p:strVal val="visible"/>
                                          </p:to>
                                        </p:set>
                                        <p:anim calcmode="lin" valueType="num">
                                          <p:cBhvr additive="base">
                                            <p:cTn id="15" dur="500" fill="hold"/>
                                            <p:tgtEl>
                                              <p:spTgt spid="103"/>
                                            </p:tgtEl>
                                            <p:attrNameLst>
                                              <p:attrName>ppt_x</p:attrName>
                                            </p:attrNameLst>
                                          </p:cBhvr>
                                          <p:tavLst>
                                            <p:tav tm="0">
                                              <p:val>
                                                <p:strVal val="1+#ppt_w/2"/>
                                              </p:val>
                                            </p:tav>
                                            <p:tav tm="100000">
                                              <p:val>
                                                <p:strVal val="#ppt_x"/>
                                              </p:val>
                                            </p:tav>
                                          </p:tavLst>
                                        </p:anim>
                                        <p:anim calcmode="lin" valueType="num">
                                          <p:cBhvr additive="base">
                                            <p:cTn id="16" dur="500" fill="hold"/>
                                            <p:tgtEl>
                                              <p:spTgt spid="103"/>
                                            </p:tgtEl>
                                            <p:attrNameLst>
                                              <p:attrName>ppt_y</p:attrName>
                                            </p:attrNameLst>
                                          </p:cBhvr>
                                          <p:tavLst>
                                            <p:tav tm="0">
                                              <p:val>
                                                <p:strVal val="0-#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102"/>
                                            </p:tgtEl>
                                            <p:attrNameLst>
                                              <p:attrName>style.visibility</p:attrName>
                                            </p:attrNameLst>
                                          </p:cBhvr>
                                          <p:to>
                                            <p:strVal val="visible"/>
                                          </p:to>
                                        </p:set>
                                        <p:anim calcmode="lin" valueType="num">
                                          <p:cBhvr additive="base">
                                            <p:cTn id="19" dur="500" fill="hold"/>
                                            <p:tgtEl>
                                              <p:spTgt spid="102"/>
                                            </p:tgtEl>
                                            <p:attrNameLst>
                                              <p:attrName>ppt_x</p:attrName>
                                            </p:attrNameLst>
                                          </p:cBhvr>
                                          <p:tavLst>
                                            <p:tav tm="0">
                                              <p:val>
                                                <p:strVal val="1+#ppt_w/2"/>
                                              </p:val>
                                            </p:tav>
                                            <p:tav tm="100000">
                                              <p:val>
                                                <p:strVal val="#ppt_x"/>
                                              </p:val>
                                            </p:tav>
                                          </p:tavLst>
                                        </p:anim>
                                        <p:anim calcmode="lin" valueType="num">
                                          <p:cBhvr additive="base">
                                            <p:cTn id="20" dur="500" fill="hold"/>
                                            <p:tgtEl>
                                              <p:spTgt spid="102"/>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35" presetClass="entr" presetSubtype="0" fill="hold" nodeType="afterEffect">
                                      <p:stCondLst>
                                        <p:cond delay="0"/>
                                      </p:stCondLst>
                                      <p:childTnLst>
                                        <p:set>
                                          <p:cBhvr>
                                            <p:cTn id="23" dur="1" fill="hold">
                                              <p:stCondLst>
                                                <p:cond delay="0"/>
                                              </p:stCondLst>
                                            </p:cTn>
                                            <p:tgtEl>
                                              <p:spTgt spid="105"/>
                                            </p:tgtEl>
                                            <p:attrNameLst>
                                              <p:attrName>style.visibility</p:attrName>
                                            </p:attrNameLst>
                                          </p:cBhvr>
                                          <p:to>
                                            <p:strVal val="visible"/>
                                          </p:to>
                                        </p:set>
                                        <p:animEffect transition="in" filter="fade">
                                          <p:cBhvr>
                                            <p:cTn id="24" dur="1000"/>
                                            <p:tgtEl>
                                              <p:spTgt spid="105"/>
                                            </p:tgtEl>
                                          </p:cBhvr>
                                        </p:animEffect>
                                        <p:anim calcmode="lin" valueType="num">
                                          <p:cBhvr>
                                            <p:cTn id="25" dur="1000" fill="hold"/>
                                            <p:tgtEl>
                                              <p:spTgt spid="105"/>
                                            </p:tgtEl>
                                            <p:attrNameLst>
                                              <p:attrName>style.rotation</p:attrName>
                                            </p:attrNameLst>
                                          </p:cBhvr>
                                          <p:tavLst>
                                            <p:tav tm="0">
                                              <p:val>
                                                <p:fltVal val="720"/>
                                              </p:val>
                                            </p:tav>
                                            <p:tav tm="100000">
                                              <p:val>
                                                <p:fltVal val="0"/>
                                              </p:val>
                                            </p:tav>
                                          </p:tavLst>
                                        </p:anim>
                                        <p:anim calcmode="lin" valueType="num">
                                          <p:cBhvr>
                                            <p:cTn id="26" dur="1000" fill="hold"/>
                                            <p:tgtEl>
                                              <p:spTgt spid="105"/>
                                            </p:tgtEl>
                                            <p:attrNameLst>
                                              <p:attrName>ppt_h</p:attrName>
                                            </p:attrNameLst>
                                          </p:cBhvr>
                                          <p:tavLst>
                                            <p:tav tm="0">
                                              <p:val>
                                                <p:fltVal val="0"/>
                                              </p:val>
                                            </p:tav>
                                            <p:tav tm="100000">
                                              <p:val>
                                                <p:strVal val="#ppt_h"/>
                                              </p:val>
                                            </p:tav>
                                          </p:tavLst>
                                        </p:anim>
                                        <p:anim calcmode="lin" valueType="num">
                                          <p:cBhvr>
                                            <p:cTn id="27" dur="1000" fill="hold"/>
                                            <p:tgtEl>
                                              <p:spTgt spid="105"/>
                                            </p:tgtEl>
                                            <p:attrNameLst>
                                              <p:attrName>ppt_w</p:attrName>
                                            </p:attrNameLst>
                                          </p:cBhvr>
                                          <p:tavLst>
                                            <p:tav tm="0">
                                              <p:val>
                                                <p:fltVal val="0"/>
                                              </p:val>
                                            </p:tav>
                                            <p:tav tm="100000">
                                              <p:val>
                                                <p:strVal val="#ppt_w"/>
                                              </p:val>
                                            </p:tav>
                                          </p:tavLst>
                                        </p:anim>
                                      </p:childTnLst>
                                    </p:cTn>
                                  </p:par>
                                  <p:par>
                                    <p:cTn id="28" presetID="35" presetClass="entr" presetSubtype="0" fill="hold" nodeType="withEffect">
                                      <p:stCondLst>
                                        <p:cond delay="0"/>
                                      </p:stCondLst>
                                      <p:childTnLst>
                                        <p:set>
                                          <p:cBhvr>
                                            <p:cTn id="29" dur="1" fill="hold">
                                              <p:stCondLst>
                                                <p:cond delay="0"/>
                                              </p:stCondLst>
                                            </p:cTn>
                                            <p:tgtEl>
                                              <p:spTgt spid="115"/>
                                            </p:tgtEl>
                                            <p:attrNameLst>
                                              <p:attrName>style.visibility</p:attrName>
                                            </p:attrNameLst>
                                          </p:cBhvr>
                                          <p:to>
                                            <p:strVal val="visible"/>
                                          </p:to>
                                        </p:set>
                                        <p:animEffect transition="in" filter="fade">
                                          <p:cBhvr>
                                            <p:cTn id="30" dur="1000"/>
                                            <p:tgtEl>
                                              <p:spTgt spid="115"/>
                                            </p:tgtEl>
                                          </p:cBhvr>
                                        </p:animEffect>
                                        <p:anim calcmode="lin" valueType="num">
                                          <p:cBhvr>
                                            <p:cTn id="31" dur="1000" fill="hold"/>
                                            <p:tgtEl>
                                              <p:spTgt spid="115"/>
                                            </p:tgtEl>
                                            <p:attrNameLst>
                                              <p:attrName>style.rotation</p:attrName>
                                            </p:attrNameLst>
                                          </p:cBhvr>
                                          <p:tavLst>
                                            <p:tav tm="0">
                                              <p:val>
                                                <p:fltVal val="720"/>
                                              </p:val>
                                            </p:tav>
                                            <p:tav tm="100000">
                                              <p:val>
                                                <p:fltVal val="0"/>
                                              </p:val>
                                            </p:tav>
                                          </p:tavLst>
                                        </p:anim>
                                        <p:anim calcmode="lin" valueType="num">
                                          <p:cBhvr>
                                            <p:cTn id="32" dur="1000" fill="hold"/>
                                            <p:tgtEl>
                                              <p:spTgt spid="115"/>
                                            </p:tgtEl>
                                            <p:attrNameLst>
                                              <p:attrName>ppt_h</p:attrName>
                                            </p:attrNameLst>
                                          </p:cBhvr>
                                          <p:tavLst>
                                            <p:tav tm="0">
                                              <p:val>
                                                <p:fltVal val="0"/>
                                              </p:val>
                                            </p:tav>
                                            <p:tav tm="100000">
                                              <p:val>
                                                <p:strVal val="#ppt_h"/>
                                              </p:val>
                                            </p:tav>
                                          </p:tavLst>
                                        </p:anim>
                                        <p:anim calcmode="lin" valueType="num">
                                          <p:cBhvr>
                                            <p:cTn id="33" dur="1000" fill="hold"/>
                                            <p:tgtEl>
                                              <p:spTgt spid="115"/>
                                            </p:tgtEl>
                                            <p:attrNameLst>
                                              <p:attrName>ppt_w</p:attrName>
                                            </p:attrNameLst>
                                          </p:cBhvr>
                                          <p:tavLst>
                                            <p:tav tm="0">
                                              <p:val>
                                                <p:fltVal val="0"/>
                                              </p:val>
                                            </p:tav>
                                            <p:tav tm="100000">
                                              <p:val>
                                                <p:strVal val="#ppt_w"/>
                                              </p:val>
                                            </p:tav>
                                          </p:tavLst>
                                        </p:anim>
                                      </p:childTnLst>
                                    </p:cTn>
                                  </p:par>
                                  <p:par>
                                    <p:cTn id="34" presetID="35" presetClass="entr" presetSubtype="0" fill="hold" nodeType="withEffect">
                                      <p:stCondLst>
                                        <p:cond delay="0"/>
                                      </p:stCondLst>
                                      <p:childTnLst>
                                        <p:set>
                                          <p:cBhvr>
                                            <p:cTn id="35" dur="1" fill="hold">
                                              <p:stCondLst>
                                                <p:cond delay="0"/>
                                              </p:stCondLst>
                                            </p:cTn>
                                            <p:tgtEl>
                                              <p:spTgt spid="121"/>
                                            </p:tgtEl>
                                            <p:attrNameLst>
                                              <p:attrName>style.visibility</p:attrName>
                                            </p:attrNameLst>
                                          </p:cBhvr>
                                          <p:to>
                                            <p:strVal val="visible"/>
                                          </p:to>
                                        </p:set>
                                        <p:animEffect transition="in" filter="fade">
                                          <p:cBhvr>
                                            <p:cTn id="36" dur="1000"/>
                                            <p:tgtEl>
                                              <p:spTgt spid="121"/>
                                            </p:tgtEl>
                                          </p:cBhvr>
                                        </p:animEffect>
                                        <p:anim calcmode="lin" valueType="num">
                                          <p:cBhvr>
                                            <p:cTn id="37" dur="1000" fill="hold"/>
                                            <p:tgtEl>
                                              <p:spTgt spid="121"/>
                                            </p:tgtEl>
                                            <p:attrNameLst>
                                              <p:attrName>style.rotation</p:attrName>
                                            </p:attrNameLst>
                                          </p:cBhvr>
                                          <p:tavLst>
                                            <p:tav tm="0">
                                              <p:val>
                                                <p:fltVal val="720"/>
                                              </p:val>
                                            </p:tav>
                                            <p:tav tm="100000">
                                              <p:val>
                                                <p:fltVal val="0"/>
                                              </p:val>
                                            </p:tav>
                                          </p:tavLst>
                                        </p:anim>
                                        <p:anim calcmode="lin" valueType="num">
                                          <p:cBhvr>
                                            <p:cTn id="38" dur="1000" fill="hold"/>
                                            <p:tgtEl>
                                              <p:spTgt spid="121"/>
                                            </p:tgtEl>
                                            <p:attrNameLst>
                                              <p:attrName>ppt_h</p:attrName>
                                            </p:attrNameLst>
                                          </p:cBhvr>
                                          <p:tavLst>
                                            <p:tav tm="0">
                                              <p:val>
                                                <p:fltVal val="0"/>
                                              </p:val>
                                            </p:tav>
                                            <p:tav tm="100000">
                                              <p:val>
                                                <p:strVal val="#ppt_h"/>
                                              </p:val>
                                            </p:tav>
                                          </p:tavLst>
                                        </p:anim>
                                        <p:anim calcmode="lin" valueType="num">
                                          <p:cBhvr>
                                            <p:cTn id="39" dur="1000" fill="hold"/>
                                            <p:tgtEl>
                                              <p:spTgt spid="121"/>
                                            </p:tgtEl>
                                            <p:attrNameLst>
                                              <p:attrName>ppt_w</p:attrName>
                                            </p:attrNameLst>
                                          </p:cBhvr>
                                          <p:tavLst>
                                            <p:tav tm="0">
                                              <p:val>
                                                <p:fltVal val="0"/>
                                              </p:val>
                                            </p:tav>
                                            <p:tav tm="100000">
                                              <p:val>
                                                <p:strVal val="#ppt_w"/>
                                              </p:val>
                                            </p:tav>
                                          </p:tavLst>
                                        </p:anim>
                                      </p:childTnLst>
                                    </p:cTn>
                                  </p:par>
                                  <p:par>
                                    <p:cTn id="40" presetID="35" presetClass="entr" presetSubtype="0" fill="hold" nodeType="withEffect">
                                      <p:stCondLst>
                                        <p:cond delay="0"/>
                                      </p:stCondLst>
                                      <p:childTnLst>
                                        <p:set>
                                          <p:cBhvr>
                                            <p:cTn id="41" dur="1" fill="hold">
                                              <p:stCondLst>
                                                <p:cond delay="0"/>
                                              </p:stCondLst>
                                            </p:cTn>
                                            <p:tgtEl>
                                              <p:spTgt spid="130"/>
                                            </p:tgtEl>
                                            <p:attrNameLst>
                                              <p:attrName>style.visibility</p:attrName>
                                            </p:attrNameLst>
                                          </p:cBhvr>
                                          <p:to>
                                            <p:strVal val="visible"/>
                                          </p:to>
                                        </p:set>
                                        <p:animEffect transition="in" filter="fade">
                                          <p:cBhvr>
                                            <p:cTn id="42" dur="1000"/>
                                            <p:tgtEl>
                                              <p:spTgt spid="130"/>
                                            </p:tgtEl>
                                          </p:cBhvr>
                                        </p:animEffect>
                                        <p:anim calcmode="lin" valueType="num">
                                          <p:cBhvr>
                                            <p:cTn id="43" dur="1000" fill="hold"/>
                                            <p:tgtEl>
                                              <p:spTgt spid="130"/>
                                            </p:tgtEl>
                                            <p:attrNameLst>
                                              <p:attrName>style.rotation</p:attrName>
                                            </p:attrNameLst>
                                          </p:cBhvr>
                                          <p:tavLst>
                                            <p:tav tm="0">
                                              <p:val>
                                                <p:fltVal val="720"/>
                                              </p:val>
                                            </p:tav>
                                            <p:tav tm="100000">
                                              <p:val>
                                                <p:fltVal val="0"/>
                                              </p:val>
                                            </p:tav>
                                          </p:tavLst>
                                        </p:anim>
                                        <p:anim calcmode="lin" valueType="num">
                                          <p:cBhvr>
                                            <p:cTn id="44" dur="1000" fill="hold"/>
                                            <p:tgtEl>
                                              <p:spTgt spid="130"/>
                                            </p:tgtEl>
                                            <p:attrNameLst>
                                              <p:attrName>ppt_h</p:attrName>
                                            </p:attrNameLst>
                                          </p:cBhvr>
                                          <p:tavLst>
                                            <p:tav tm="0">
                                              <p:val>
                                                <p:fltVal val="0"/>
                                              </p:val>
                                            </p:tav>
                                            <p:tav tm="100000">
                                              <p:val>
                                                <p:strVal val="#ppt_h"/>
                                              </p:val>
                                            </p:tav>
                                          </p:tavLst>
                                        </p:anim>
                                        <p:anim calcmode="lin" valueType="num">
                                          <p:cBhvr>
                                            <p:cTn id="45" dur="1000" fill="hold"/>
                                            <p:tgtEl>
                                              <p:spTgt spid="130"/>
                                            </p:tgtEl>
                                            <p:attrNameLst>
                                              <p:attrName>ppt_w</p:attrName>
                                            </p:attrNameLst>
                                          </p:cBhvr>
                                          <p:tavLst>
                                            <p:tav tm="0">
                                              <p:val>
                                                <p:fltVal val="0"/>
                                              </p:val>
                                            </p:tav>
                                            <p:tav tm="100000">
                                              <p:val>
                                                <p:strVal val="#ppt_w"/>
                                              </p:val>
                                            </p:tav>
                                          </p:tavLst>
                                        </p:anim>
                                      </p:childTnLst>
                                    </p:cTn>
                                  </p:par>
                                </p:childTnLst>
                              </p:cTn>
                            </p:par>
                            <p:par>
                              <p:cTn id="46" fill="hold">
                                <p:stCondLst>
                                  <p:cond delay="1500"/>
                                </p:stCondLst>
                                <p:childTnLst>
                                  <p:par>
                                    <p:cTn id="47" presetID="21" presetClass="entr" presetSubtype="1" fill="hold" nodeType="afterEffect">
                                      <p:stCondLst>
                                        <p:cond delay="0"/>
                                      </p:stCondLst>
                                      <p:childTnLst>
                                        <p:set>
                                          <p:cBhvr>
                                            <p:cTn id="48" dur="1" fill="hold">
                                              <p:stCondLst>
                                                <p:cond delay="0"/>
                                              </p:stCondLst>
                                            </p:cTn>
                                            <p:tgtEl>
                                              <p:spTgt spid="81"/>
                                            </p:tgtEl>
                                            <p:attrNameLst>
                                              <p:attrName>style.visibility</p:attrName>
                                            </p:attrNameLst>
                                          </p:cBhvr>
                                          <p:to>
                                            <p:strVal val="visible"/>
                                          </p:to>
                                        </p:set>
                                        <p:animEffect transition="in" filter="wheel(1)">
                                          <p:cBhvr>
                                            <p:cTn id="49" dur="2000"/>
                                            <p:tgtEl>
                                              <p:spTgt spid="81"/>
                                            </p:tgtEl>
                                          </p:cBhvr>
                                        </p:animEffect>
                                      </p:childTnLst>
                                    </p:cTn>
                                  </p:par>
                                </p:childTnLst>
                              </p:cTn>
                            </p:par>
                            <p:par>
                              <p:cTn id="50" fill="hold">
                                <p:stCondLst>
                                  <p:cond delay="3500"/>
                                </p:stCondLst>
                                <p:childTnLst>
                                  <p:par>
                                    <p:cTn id="51" presetID="22" presetClass="entr" presetSubtype="8" fill="hold" nodeType="afterEffect">
                                      <p:stCondLst>
                                        <p:cond delay="0"/>
                                      </p:stCondLst>
                                      <p:childTnLst>
                                        <p:set>
                                          <p:cBhvr>
                                            <p:cTn id="52" dur="1" fill="hold">
                                              <p:stCondLst>
                                                <p:cond delay="0"/>
                                              </p:stCondLst>
                                            </p:cTn>
                                            <p:tgtEl>
                                              <p:spTgt spid="136"/>
                                            </p:tgtEl>
                                            <p:attrNameLst>
                                              <p:attrName>style.visibility</p:attrName>
                                            </p:attrNameLst>
                                          </p:cBhvr>
                                          <p:to>
                                            <p:strVal val="visible"/>
                                          </p:to>
                                        </p:set>
                                        <p:animEffect transition="in" filter="wipe(left)">
                                          <p:cBhvr>
                                            <p:cTn id="53" dur="500"/>
                                            <p:tgtEl>
                                              <p:spTgt spid="136"/>
                                            </p:tgtEl>
                                          </p:cBhvr>
                                        </p:animEffect>
                                      </p:childTnLst>
                                    </p:cTn>
                                  </p:par>
                                </p:childTnLst>
                              </p:cTn>
                            </p:par>
                            <p:par>
                              <p:cTn id="54" fill="hold">
                                <p:stCondLst>
                                  <p:cond delay="4000"/>
                                </p:stCondLst>
                                <p:childTnLst>
                                  <p:par>
                                    <p:cTn id="55" presetID="22" presetClass="entr" presetSubtype="8" fill="hold" nodeType="afterEffect">
                                      <p:stCondLst>
                                        <p:cond delay="0"/>
                                      </p:stCondLst>
                                      <p:childTnLst>
                                        <p:set>
                                          <p:cBhvr>
                                            <p:cTn id="56" dur="1" fill="hold">
                                              <p:stCondLst>
                                                <p:cond delay="0"/>
                                              </p:stCondLst>
                                            </p:cTn>
                                            <p:tgtEl>
                                              <p:spTgt spid="142"/>
                                            </p:tgtEl>
                                            <p:attrNameLst>
                                              <p:attrName>style.visibility</p:attrName>
                                            </p:attrNameLst>
                                          </p:cBhvr>
                                          <p:to>
                                            <p:strVal val="visible"/>
                                          </p:to>
                                        </p:set>
                                        <p:animEffect transition="in" filter="wipe(left)">
                                          <p:cBhvr>
                                            <p:cTn id="57" dur="500"/>
                                            <p:tgtEl>
                                              <p:spTgt spid="142"/>
                                            </p:tgtEl>
                                          </p:cBhvr>
                                        </p:animEffect>
                                      </p:childTnLst>
                                    </p:cTn>
                                  </p:par>
                                </p:childTnLst>
                              </p:cTn>
                            </p:par>
                            <p:par>
                              <p:cTn id="58" fill="hold">
                                <p:stCondLst>
                                  <p:cond delay="4500"/>
                                </p:stCondLst>
                                <p:childTnLst>
                                  <p:par>
                                    <p:cTn id="59" presetID="22" presetClass="entr" presetSubtype="2" fill="hold" nodeType="afterEffect">
                                      <p:stCondLst>
                                        <p:cond delay="0"/>
                                      </p:stCondLst>
                                      <p:childTnLst>
                                        <p:set>
                                          <p:cBhvr>
                                            <p:cTn id="60" dur="1" fill="hold">
                                              <p:stCondLst>
                                                <p:cond delay="0"/>
                                              </p:stCondLst>
                                            </p:cTn>
                                            <p:tgtEl>
                                              <p:spTgt spid="154"/>
                                            </p:tgtEl>
                                            <p:attrNameLst>
                                              <p:attrName>style.visibility</p:attrName>
                                            </p:attrNameLst>
                                          </p:cBhvr>
                                          <p:to>
                                            <p:strVal val="visible"/>
                                          </p:to>
                                        </p:set>
                                        <p:animEffect transition="in" filter="wipe(right)">
                                          <p:cBhvr>
                                            <p:cTn id="61" dur="500"/>
                                            <p:tgtEl>
                                              <p:spTgt spid="154"/>
                                            </p:tgtEl>
                                          </p:cBhvr>
                                        </p:animEffect>
                                      </p:childTnLst>
                                    </p:cTn>
                                  </p:par>
                                </p:childTnLst>
                              </p:cTn>
                            </p:par>
                            <p:par>
                              <p:cTn id="62" fill="hold">
                                <p:stCondLst>
                                  <p:cond delay="5000"/>
                                </p:stCondLst>
                                <p:childTnLst>
                                  <p:par>
                                    <p:cTn id="63" presetID="22" presetClass="entr" presetSubtype="2" fill="hold" nodeType="afterEffect">
                                      <p:stCondLst>
                                        <p:cond delay="0"/>
                                      </p:stCondLst>
                                      <p:childTnLst>
                                        <p:set>
                                          <p:cBhvr>
                                            <p:cTn id="64" dur="1" fill="hold">
                                              <p:stCondLst>
                                                <p:cond delay="0"/>
                                              </p:stCondLst>
                                            </p:cTn>
                                            <p:tgtEl>
                                              <p:spTgt spid="148"/>
                                            </p:tgtEl>
                                            <p:attrNameLst>
                                              <p:attrName>style.visibility</p:attrName>
                                            </p:attrNameLst>
                                          </p:cBhvr>
                                          <p:to>
                                            <p:strVal val="visible"/>
                                          </p:to>
                                        </p:set>
                                        <p:animEffect transition="in" filter="wipe(right)">
                                          <p:cBhvr>
                                            <p:cTn id="65" dur="500"/>
                                            <p:tgtEl>
                                              <p:spTgt spid="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animBg="1"/>
          <p:bldP spid="102" grpId="0" animBg="1"/>
          <p:bldP spid="103" grpId="0" animBg="1"/>
          <p:bldP spid="104"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任意多边形 117"/>
          <p:cNvSpPr/>
          <p:nvPr/>
        </p:nvSpPr>
        <p:spPr>
          <a:xfrm>
            <a:off x="1114618" y="3058815"/>
            <a:ext cx="6750949" cy="494538"/>
          </a:xfrm>
          <a:custGeom>
            <a:avLst/>
            <a:gdLst>
              <a:gd name="connsiteX0" fmla="*/ 0 w 8999702"/>
              <a:gd name="connsiteY0" fmla="*/ 0 h 659180"/>
              <a:gd name="connsiteX1" fmla="*/ 8610600 w 8999702"/>
              <a:gd name="connsiteY1" fmla="*/ 0 h 659180"/>
              <a:gd name="connsiteX2" fmla="*/ 8999702 w 8999702"/>
              <a:gd name="connsiteY2" fmla="*/ 329590 h 659180"/>
              <a:gd name="connsiteX3" fmla="*/ 8610600 w 8999702"/>
              <a:gd name="connsiteY3" fmla="*/ 659180 h 659180"/>
              <a:gd name="connsiteX4" fmla="*/ 8610600 w 8999702"/>
              <a:gd name="connsiteY4" fmla="*/ 659179 h 659180"/>
              <a:gd name="connsiteX5" fmla="*/ 1 w 8999702"/>
              <a:gd name="connsiteY5" fmla="*/ 659179 h 659180"/>
              <a:gd name="connsiteX6" fmla="*/ 389102 w 8999702"/>
              <a:gd name="connsiteY6" fmla="*/ 329590 h 659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99702" h="659180">
                <a:moveTo>
                  <a:pt x="0" y="0"/>
                </a:moveTo>
                <a:lnTo>
                  <a:pt x="8610600" y="0"/>
                </a:lnTo>
                <a:lnTo>
                  <a:pt x="8999702" y="329590"/>
                </a:lnTo>
                <a:lnTo>
                  <a:pt x="8610600" y="659180"/>
                </a:lnTo>
                <a:lnTo>
                  <a:pt x="8610600" y="659179"/>
                </a:lnTo>
                <a:lnTo>
                  <a:pt x="1" y="659179"/>
                </a:lnTo>
                <a:lnTo>
                  <a:pt x="389102" y="329590"/>
                </a:lnTo>
                <a:close/>
              </a:path>
            </a:pathLst>
          </a:custGeom>
          <a:solidFill>
            <a:sysClr val="window" lastClr="FFFFFF">
              <a:lumMod val="75000"/>
              <a:alpha val="50000"/>
            </a:sysClr>
          </a:solidFill>
          <a:ln w="25400" cap="flat" cmpd="sng" algn="ctr">
            <a:noFill/>
            <a:prstDash val="solid"/>
          </a:ln>
          <a:effectLst>
            <a:innerShdw blurRad="63500" dist="50800" dir="13500000">
              <a:prstClr val="black">
                <a:alpha val="50000"/>
              </a:prstClr>
            </a:innerShdw>
          </a:effectLst>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119" name="组合 118"/>
          <p:cNvGrpSpPr/>
          <p:nvPr/>
        </p:nvGrpSpPr>
        <p:grpSpPr>
          <a:xfrm>
            <a:off x="1492116" y="3000395"/>
            <a:ext cx="1180226" cy="619547"/>
            <a:chOff x="1492116" y="2224659"/>
            <a:chExt cx="1180226" cy="619547"/>
          </a:xfrm>
        </p:grpSpPr>
        <p:sp>
          <p:nvSpPr>
            <p:cNvPr id="120" name="任意多边形 119"/>
            <p:cNvSpPr/>
            <p:nvPr/>
          </p:nvSpPr>
          <p:spPr>
            <a:xfrm rot="-2700000">
              <a:off x="2052878" y="2224659"/>
              <a:ext cx="619464" cy="619547"/>
            </a:xfrm>
            <a:custGeom>
              <a:avLst/>
              <a:gdLst>
                <a:gd name="connsiteX0" fmla="*/ 571500 w 1013460"/>
                <a:gd name="connsiteY0" fmla="*/ 0 h 1013460"/>
                <a:gd name="connsiteX1" fmla="*/ 1013460 w 1013460"/>
                <a:gd name="connsiteY1" fmla="*/ 0 h 1013460"/>
                <a:gd name="connsiteX2" fmla="*/ 1013460 w 1013460"/>
                <a:gd name="connsiteY2" fmla="*/ 571500 h 1013460"/>
                <a:gd name="connsiteX3" fmla="*/ 1013460 w 1013460"/>
                <a:gd name="connsiteY3" fmla="*/ 1013460 h 1013460"/>
                <a:gd name="connsiteX4" fmla="*/ 571500 w 1013460"/>
                <a:gd name="connsiteY4" fmla="*/ 1013460 h 1013460"/>
                <a:gd name="connsiteX5" fmla="*/ 0 w 1013460"/>
                <a:gd name="connsiteY5" fmla="*/ 1013460 h 1013460"/>
                <a:gd name="connsiteX6" fmla="*/ 0 w 1013460"/>
                <a:gd name="connsiteY6" fmla="*/ 571500 h 1013460"/>
                <a:gd name="connsiteX7" fmla="*/ 571500 w 1013460"/>
                <a:gd name="connsiteY7" fmla="*/ 571500 h 10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3460" h="1013460">
                  <a:moveTo>
                    <a:pt x="571500" y="0"/>
                  </a:moveTo>
                  <a:lnTo>
                    <a:pt x="1013460" y="0"/>
                  </a:lnTo>
                  <a:lnTo>
                    <a:pt x="1013460" y="571500"/>
                  </a:lnTo>
                  <a:lnTo>
                    <a:pt x="1013460" y="1013460"/>
                  </a:lnTo>
                  <a:lnTo>
                    <a:pt x="571500" y="1013460"/>
                  </a:lnTo>
                  <a:lnTo>
                    <a:pt x="0" y="1013460"/>
                  </a:lnTo>
                  <a:lnTo>
                    <a:pt x="0" y="571500"/>
                  </a:lnTo>
                  <a:lnTo>
                    <a:pt x="571500" y="571500"/>
                  </a:lnTo>
                  <a:close/>
                </a:path>
              </a:pathLst>
            </a:custGeom>
            <a:solidFill>
              <a:srgbClr val="FA783A"/>
            </a:solidFill>
            <a:ln w="25400" cap="flat" cmpd="sng" algn="ctr">
              <a:noFill/>
              <a:prstDash val="solid"/>
            </a:ln>
            <a:effectLst>
              <a:outerShdw blurRad="76200" dist="25400" algn="l" rotWithShape="0">
                <a:prstClr val="black">
                  <a:alpha val="30000"/>
                </a:prstClr>
              </a:outerShdw>
            </a:effectLst>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121" name="文本框 25"/>
            <p:cNvSpPr txBox="1"/>
            <p:nvPr/>
          </p:nvSpPr>
          <p:spPr>
            <a:xfrm>
              <a:off x="1492116" y="2338164"/>
              <a:ext cx="750218" cy="392536"/>
            </a:xfrm>
            <a:prstGeom prst="rect">
              <a:avLst/>
            </a:prstGeom>
            <a:noFill/>
          </p:spPr>
          <p:txBody>
            <a:bodyPr wrap="square" lIns="68589" tIns="34295" rIns="68589" bIns="34295"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prstClr val="white"/>
                  </a:solidFill>
                  <a:effectLst/>
                  <a:uLnTx/>
                  <a:uFillTx/>
                  <a:latin typeface="Impact" panose="020B0806030902050204" pitchFamily="34" charset="0"/>
                  <a:ea typeface="宋体"/>
                </a:rPr>
                <a:t>2016</a:t>
              </a:r>
              <a:endParaRPr kumimoji="0" lang="zh-CN" altLang="en-US" sz="21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grpSp>
      <p:grpSp>
        <p:nvGrpSpPr>
          <p:cNvPr id="122" name="组合 121"/>
          <p:cNvGrpSpPr/>
          <p:nvPr/>
        </p:nvGrpSpPr>
        <p:grpSpPr>
          <a:xfrm>
            <a:off x="2852045" y="3000395"/>
            <a:ext cx="1201662" cy="619547"/>
            <a:chOff x="2852045" y="2224659"/>
            <a:chExt cx="1201662" cy="619547"/>
          </a:xfrm>
        </p:grpSpPr>
        <p:sp>
          <p:nvSpPr>
            <p:cNvPr id="123" name="任意多边形 122"/>
            <p:cNvSpPr/>
            <p:nvPr/>
          </p:nvSpPr>
          <p:spPr>
            <a:xfrm rot="-2700000">
              <a:off x="3434243" y="2224659"/>
              <a:ext cx="619464" cy="619547"/>
            </a:xfrm>
            <a:custGeom>
              <a:avLst/>
              <a:gdLst>
                <a:gd name="connsiteX0" fmla="*/ 571500 w 1013460"/>
                <a:gd name="connsiteY0" fmla="*/ 0 h 1013460"/>
                <a:gd name="connsiteX1" fmla="*/ 1013460 w 1013460"/>
                <a:gd name="connsiteY1" fmla="*/ 0 h 1013460"/>
                <a:gd name="connsiteX2" fmla="*/ 1013460 w 1013460"/>
                <a:gd name="connsiteY2" fmla="*/ 571500 h 1013460"/>
                <a:gd name="connsiteX3" fmla="*/ 1013460 w 1013460"/>
                <a:gd name="connsiteY3" fmla="*/ 1013460 h 1013460"/>
                <a:gd name="connsiteX4" fmla="*/ 571500 w 1013460"/>
                <a:gd name="connsiteY4" fmla="*/ 1013460 h 1013460"/>
                <a:gd name="connsiteX5" fmla="*/ 0 w 1013460"/>
                <a:gd name="connsiteY5" fmla="*/ 1013460 h 1013460"/>
                <a:gd name="connsiteX6" fmla="*/ 0 w 1013460"/>
                <a:gd name="connsiteY6" fmla="*/ 571500 h 1013460"/>
                <a:gd name="connsiteX7" fmla="*/ 571500 w 1013460"/>
                <a:gd name="connsiteY7" fmla="*/ 571500 h 10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3460" h="1013460">
                  <a:moveTo>
                    <a:pt x="571500" y="0"/>
                  </a:moveTo>
                  <a:lnTo>
                    <a:pt x="1013460" y="0"/>
                  </a:lnTo>
                  <a:lnTo>
                    <a:pt x="1013460" y="571500"/>
                  </a:lnTo>
                  <a:lnTo>
                    <a:pt x="1013460" y="1013460"/>
                  </a:lnTo>
                  <a:lnTo>
                    <a:pt x="571500" y="1013460"/>
                  </a:lnTo>
                  <a:lnTo>
                    <a:pt x="0" y="1013460"/>
                  </a:lnTo>
                  <a:lnTo>
                    <a:pt x="0" y="571500"/>
                  </a:lnTo>
                  <a:lnTo>
                    <a:pt x="571500" y="571500"/>
                  </a:lnTo>
                  <a:close/>
                </a:path>
              </a:pathLst>
            </a:custGeom>
            <a:solidFill>
              <a:srgbClr val="E3413E"/>
            </a:solidFill>
            <a:ln w="25400" cap="flat" cmpd="sng" algn="ctr">
              <a:noFill/>
              <a:prstDash val="solid"/>
            </a:ln>
            <a:effectLst>
              <a:outerShdw blurRad="76200" dist="25400" algn="l" rotWithShape="0">
                <a:prstClr val="black">
                  <a:alpha val="30000"/>
                </a:prstClr>
              </a:outerShdw>
            </a:effectLst>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124" name="文本框 26"/>
            <p:cNvSpPr txBox="1"/>
            <p:nvPr/>
          </p:nvSpPr>
          <p:spPr>
            <a:xfrm>
              <a:off x="2852045" y="2338164"/>
              <a:ext cx="750218" cy="392536"/>
            </a:xfrm>
            <a:prstGeom prst="rect">
              <a:avLst/>
            </a:prstGeom>
            <a:noFill/>
          </p:spPr>
          <p:txBody>
            <a:bodyPr wrap="square" lIns="68589" tIns="34295" rIns="68589" bIns="34295"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prstClr val="white"/>
                  </a:solidFill>
                  <a:effectLst/>
                  <a:uLnTx/>
                  <a:uFillTx/>
                  <a:latin typeface="Impact" panose="020B0806030902050204" pitchFamily="34" charset="0"/>
                  <a:ea typeface="宋体"/>
                </a:rPr>
                <a:t>2017</a:t>
              </a:r>
              <a:endParaRPr kumimoji="0" lang="zh-CN" altLang="en-US" sz="21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grpSp>
      <p:grpSp>
        <p:nvGrpSpPr>
          <p:cNvPr id="125" name="组合 124"/>
          <p:cNvGrpSpPr/>
          <p:nvPr/>
        </p:nvGrpSpPr>
        <p:grpSpPr>
          <a:xfrm>
            <a:off x="4211975" y="3000395"/>
            <a:ext cx="1223097" cy="619547"/>
            <a:chOff x="4211975" y="2224659"/>
            <a:chExt cx="1223097" cy="619547"/>
          </a:xfrm>
        </p:grpSpPr>
        <p:sp>
          <p:nvSpPr>
            <p:cNvPr id="126" name="任意多边形 125"/>
            <p:cNvSpPr/>
            <p:nvPr/>
          </p:nvSpPr>
          <p:spPr>
            <a:xfrm rot="-2700000">
              <a:off x="4815608" y="2224659"/>
              <a:ext cx="619464" cy="619547"/>
            </a:xfrm>
            <a:custGeom>
              <a:avLst/>
              <a:gdLst>
                <a:gd name="connsiteX0" fmla="*/ 571500 w 1013460"/>
                <a:gd name="connsiteY0" fmla="*/ 0 h 1013460"/>
                <a:gd name="connsiteX1" fmla="*/ 1013460 w 1013460"/>
                <a:gd name="connsiteY1" fmla="*/ 0 h 1013460"/>
                <a:gd name="connsiteX2" fmla="*/ 1013460 w 1013460"/>
                <a:gd name="connsiteY2" fmla="*/ 571500 h 1013460"/>
                <a:gd name="connsiteX3" fmla="*/ 1013460 w 1013460"/>
                <a:gd name="connsiteY3" fmla="*/ 1013460 h 1013460"/>
                <a:gd name="connsiteX4" fmla="*/ 571500 w 1013460"/>
                <a:gd name="connsiteY4" fmla="*/ 1013460 h 1013460"/>
                <a:gd name="connsiteX5" fmla="*/ 0 w 1013460"/>
                <a:gd name="connsiteY5" fmla="*/ 1013460 h 1013460"/>
                <a:gd name="connsiteX6" fmla="*/ 0 w 1013460"/>
                <a:gd name="connsiteY6" fmla="*/ 571500 h 1013460"/>
                <a:gd name="connsiteX7" fmla="*/ 571500 w 1013460"/>
                <a:gd name="connsiteY7" fmla="*/ 571500 h 10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3460" h="1013460">
                  <a:moveTo>
                    <a:pt x="571500" y="0"/>
                  </a:moveTo>
                  <a:lnTo>
                    <a:pt x="1013460" y="0"/>
                  </a:lnTo>
                  <a:lnTo>
                    <a:pt x="1013460" y="571500"/>
                  </a:lnTo>
                  <a:lnTo>
                    <a:pt x="1013460" y="1013460"/>
                  </a:lnTo>
                  <a:lnTo>
                    <a:pt x="571500" y="1013460"/>
                  </a:lnTo>
                  <a:lnTo>
                    <a:pt x="0" y="1013460"/>
                  </a:lnTo>
                  <a:lnTo>
                    <a:pt x="0" y="571500"/>
                  </a:lnTo>
                  <a:lnTo>
                    <a:pt x="571500" y="571500"/>
                  </a:lnTo>
                  <a:close/>
                </a:path>
              </a:pathLst>
            </a:custGeom>
            <a:solidFill>
              <a:srgbClr val="FA783A"/>
            </a:solidFill>
            <a:ln w="25400" cap="flat" cmpd="sng" algn="ctr">
              <a:noFill/>
              <a:prstDash val="solid"/>
            </a:ln>
            <a:effectLst>
              <a:outerShdw blurRad="76200" dist="25400" algn="l" rotWithShape="0">
                <a:prstClr val="black">
                  <a:alpha val="30000"/>
                </a:prstClr>
              </a:outerShdw>
            </a:effectLst>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127" name="文本框 27"/>
            <p:cNvSpPr txBox="1"/>
            <p:nvPr/>
          </p:nvSpPr>
          <p:spPr>
            <a:xfrm>
              <a:off x="4211975" y="2338164"/>
              <a:ext cx="750218" cy="392536"/>
            </a:xfrm>
            <a:prstGeom prst="rect">
              <a:avLst/>
            </a:prstGeom>
            <a:noFill/>
          </p:spPr>
          <p:txBody>
            <a:bodyPr wrap="square" lIns="68589" tIns="34295" rIns="68589" bIns="34295"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prstClr val="white"/>
                  </a:solidFill>
                  <a:effectLst/>
                  <a:uLnTx/>
                  <a:uFillTx/>
                  <a:latin typeface="Impact" panose="020B0806030902050204" pitchFamily="34" charset="0"/>
                  <a:ea typeface="宋体"/>
                </a:rPr>
                <a:t>2018</a:t>
              </a:r>
              <a:endParaRPr kumimoji="0" lang="zh-CN" altLang="en-US" sz="21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grpSp>
      <p:grpSp>
        <p:nvGrpSpPr>
          <p:cNvPr id="128" name="组合 127"/>
          <p:cNvGrpSpPr/>
          <p:nvPr/>
        </p:nvGrpSpPr>
        <p:grpSpPr>
          <a:xfrm>
            <a:off x="5571905" y="3000395"/>
            <a:ext cx="1244532" cy="619547"/>
            <a:chOff x="5571905" y="2224659"/>
            <a:chExt cx="1244532" cy="619547"/>
          </a:xfrm>
        </p:grpSpPr>
        <p:sp>
          <p:nvSpPr>
            <p:cNvPr id="129" name="任意多边形 128"/>
            <p:cNvSpPr/>
            <p:nvPr/>
          </p:nvSpPr>
          <p:spPr>
            <a:xfrm rot="-2700000">
              <a:off x="6196973" y="2224659"/>
              <a:ext cx="619464" cy="619547"/>
            </a:xfrm>
            <a:custGeom>
              <a:avLst/>
              <a:gdLst>
                <a:gd name="connsiteX0" fmla="*/ 571500 w 1013460"/>
                <a:gd name="connsiteY0" fmla="*/ 0 h 1013460"/>
                <a:gd name="connsiteX1" fmla="*/ 1013460 w 1013460"/>
                <a:gd name="connsiteY1" fmla="*/ 0 h 1013460"/>
                <a:gd name="connsiteX2" fmla="*/ 1013460 w 1013460"/>
                <a:gd name="connsiteY2" fmla="*/ 571500 h 1013460"/>
                <a:gd name="connsiteX3" fmla="*/ 1013460 w 1013460"/>
                <a:gd name="connsiteY3" fmla="*/ 1013460 h 1013460"/>
                <a:gd name="connsiteX4" fmla="*/ 571500 w 1013460"/>
                <a:gd name="connsiteY4" fmla="*/ 1013460 h 1013460"/>
                <a:gd name="connsiteX5" fmla="*/ 0 w 1013460"/>
                <a:gd name="connsiteY5" fmla="*/ 1013460 h 1013460"/>
                <a:gd name="connsiteX6" fmla="*/ 0 w 1013460"/>
                <a:gd name="connsiteY6" fmla="*/ 571500 h 1013460"/>
                <a:gd name="connsiteX7" fmla="*/ 571500 w 1013460"/>
                <a:gd name="connsiteY7" fmla="*/ 571500 h 10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3460" h="1013460">
                  <a:moveTo>
                    <a:pt x="571500" y="0"/>
                  </a:moveTo>
                  <a:lnTo>
                    <a:pt x="1013460" y="0"/>
                  </a:lnTo>
                  <a:lnTo>
                    <a:pt x="1013460" y="571500"/>
                  </a:lnTo>
                  <a:lnTo>
                    <a:pt x="1013460" y="1013460"/>
                  </a:lnTo>
                  <a:lnTo>
                    <a:pt x="571500" y="1013460"/>
                  </a:lnTo>
                  <a:lnTo>
                    <a:pt x="0" y="1013460"/>
                  </a:lnTo>
                  <a:lnTo>
                    <a:pt x="0" y="571500"/>
                  </a:lnTo>
                  <a:lnTo>
                    <a:pt x="571500" y="571500"/>
                  </a:lnTo>
                  <a:close/>
                </a:path>
              </a:pathLst>
            </a:custGeom>
            <a:solidFill>
              <a:srgbClr val="E3413E"/>
            </a:solidFill>
            <a:ln w="25400" cap="flat" cmpd="sng" algn="ctr">
              <a:noFill/>
              <a:prstDash val="solid"/>
            </a:ln>
            <a:effectLst>
              <a:outerShdw blurRad="76200" dist="25400" algn="l" rotWithShape="0">
                <a:prstClr val="black">
                  <a:alpha val="30000"/>
                </a:prstClr>
              </a:outerShdw>
            </a:effectLst>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130" name="文本框 28"/>
            <p:cNvSpPr txBox="1"/>
            <p:nvPr/>
          </p:nvSpPr>
          <p:spPr>
            <a:xfrm>
              <a:off x="5571905" y="2338164"/>
              <a:ext cx="750218" cy="392536"/>
            </a:xfrm>
            <a:prstGeom prst="rect">
              <a:avLst/>
            </a:prstGeom>
            <a:noFill/>
          </p:spPr>
          <p:txBody>
            <a:bodyPr wrap="square" lIns="68589" tIns="34295" rIns="68589" bIns="34295"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prstClr val="white"/>
                  </a:solidFill>
                  <a:effectLst/>
                  <a:uLnTx/>
                  <a:uFillTx/>
                  <a:latin typeface="Impact" panose="020B0806030902050204" pitchFamily="34" charset="0"/>
                  <a:ea typeface="宋体"/>
                </a:rPr>
                <a:t>2019</a:t>
              </a:r>
              <a:endParaRPr kumimoji="0" lang="zh-CN" altLang="en-US" sz="21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grpSp>
      <p:sp>
        <p:nvSpPr>
          <p:cNvPr id="131" name="文本框 29"/>
          <p:cNvSpPr txBox="1"/>
          <p:nvPr/>
        </p:nvSpPr>
        <p:spPr>
          <a:xfrm>
            <a:off x="6931835" y="3113900"/>
            <a:ext cx="750218" cy="392536"/>
          </a:xfrm>
          <a:prstGeom prst="rect">
            <a:avLst/>
          </a:prstGeom>
          <a:noFill/>
        </p:spPr>
        <p:txBody>
          <a:bodyPr wrap="square" lIns="68589" tIns="34295" rIns="68589" bIns="34295" rtlCol="0">
            <a:spAutoFit/>
          </a:bodyPr>
          <a:lstStyle/>
          <a:p>
            <a:pPr algn="ctr" defTabSz="685800" fontAlgn="auto">
              <a:spcBef>
                <a:spcPts val="0"/>
              </a:spcBef>
              <a:spcAft>
                <a:spcPts val="0"/>
              </a:spcAft>
            </a:pPr>
            <a:r>
              <a:rPr lang="en-US" altLang="zh-CN" sz="2100" dirty="0" smtClean="0">
                <a:solidFill>
                  <a:prstClr val="white"/>
                </a:solidFill>
                <a:latin typeface="Impact" panose="020B0806030902050204" pitchFamily="34" charset="0"/>
                <a:ea typeface="宋体"/>
              </a:rPr>
              <a:t>2020</a:t>
            </a:r>
            <a:endParaRPr lang="zh-CN" altLang="en-US" sz="2100" dirty="0">
              <a:solidFill>
                <a:prstClr val="white"/>
              </a:solidFill>
              <a:latin typeface="Impact" panose="020B0806030902050204" pitchFamily="34" charset="0"/>
              <a:ea typeface="宋体"/>
            </a:endParaRPr>
          </a:p>
        </p:txBody>
      </p:sp>
      <p:grpSp>
        <p:nvGrpSpPr>
          <p:cNvPr id="132" name="组合 131"/>
          <p:cNvGrpSpPr/>
          <p:nvPr/>
        </p:nvGrpSpPr>
        <p:grpSpPr>
          <a:xfrm>
            <a:off x="1337570" y="3682118"/>
            <a:ext cx="6529597" cy="1403066"/>
            <a:chOff x="1337570" y="2906382"/>
            <a:chExt cx="6529597" cy="1403066"/>
          </a:xfrm>
        </p:grpSpPr>
        <p:grpSp>
          <p:nvGrpSpPr>
            <p:cNvPr id="133" name="组合 132"/>
            <p:cNvGrpSpPr/>
            <p:nvPr/>
          </p:nvGrpSpPr>
          <p:grpSpPr>
            <a:xfrm>
              <a:off x="1337570" y="2906385"/>
              <a:ext cx="1051770" cy="1403062"/>
              <a:chOff x="2027592" y="4097191"/>
              <a:chExt cx="1402117" cy="1870171"/>
            </a:xfrm>
          </p:grpSpPr>
          <p:sp>
            <p:nvSpPr>
              <p:cNvPr id="178" name="圆角矩形 177"/>
              <p:cNvSpPr/>
              <p:nvPr/>
            </p:nvSpPr>
            <p:spPr>
              <a:xfrm>
                <a:off x="2027592" y="5016500"/>
                <a:ext cx="1390785" cy="933928"/>
              </a:xfrm>
              <a:prstGeom prst="roundRect">
                <a:avLst>
                  <a:gd name="adj" fmla="val 6402"/>
                </a:avLst>
              </a:prstGeom>
              <a:noFill/>
              <a:ln w="19050" cap="flat" cmpd="sng" algn="ctr">
                <a:solidFill>
                  <a:sysClr val="window" lastClr="FFFFFF">
                    <a:lumMod val="50000"/>
                  </a:sysClr>
                </a:solidFill>
                <a:prstDash val="sysDot"/>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179" name="组合 178"/>
              <p:cNvGrpSpPr/>
              <p:nvPr/>
            </p:nvGrpSpPr>
            <p:grpSpPr>
              <a:xfrm>
                <a:off x="2045929" y="4854710"/>
                <a:ext cx="1383780" cy="1112652"/>
                <a:chOff x="2222230" y="3856062"/>
                <a:chExt cx="1383780" cy="1112652"/>
              </a:xfrm>
            </p:grpSpPr>
            <p:grpSp>
              <p:nvGrpSpPr>
                <p:cNvPr id="184" name="组合 183"/>
                <p:cNvGrpSpPr/>
                <p:nvPr/>
              </p:nvGrpSpPr>
              <p:grpSpPr>
                <a:xfrm>
                  <a:off x="2285329" y="3856062"/>
                  <a:ext cx="1231046" cy="326853"/>
                  <a:chOff x="2285329" y="3856062"/>
                  <a:chExt cx="1231046" cy="326853"/>
                </a:xfrm>
              </p:grpSpPr>
              <p:sp>
                <p:nvSpPr>
                  <p:cNvPr id="186" name="圆角矩形 185"/>
                  <p:cNvSpPr/>
                  <p:nvPr/>
                </p:nvSpPr>
                <p:spPr>
                  <a:xfrm>
                    <a:off x="2285329" y="3857031"/>
                    <a:ext cx="1231046" cy="325884"/>
                  </a:xfrm>
                  <a:prstGeom prst="roundRect">
                    <a:avLst/>
                  </a:prstGeom>
                  <a:solidFill>
                    <a:srgbClr val="FA783A"/>
                  </a:solidFill>
                  <a:ln w="190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01600" dist="50800" dir="13500000">
                      <a:prstClr val="black">
                        <a:alpha val="38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87" name="文本框 63"/>
                  <p:cNvSpPr txBox="1"/>
                  <p:nvPr/>
                </p:nvSpPr>
                <p:spPr>
                  <a:xfrm>
                    <a:off x="2389034" y="3856062"/>
                    <a:ext cx="1007759" cy="287171"/>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OPTION 01</a:t>
                    </a:r>
                    <a:endParaRPr kumimoji="0" lang="zh-CN" altLang="en-US" sz="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185" name="文本框 61"/>
                <p:cNvSpPr txBox="1"/>
                <p:nvPr/>
              </p:nvSpPr>
              <p:spPr>
                <a:xfrm>
                  <a:off x="2222230" y="4189255"/>
                  <a:ext cx="1383780" cy="779459"/>
                </a:xfrm>
                <a:prstGeom prst="rect">
                  <a:avLst/>
                </a:prstGeom>
                <a:noFill/>
              </p:spPr>
              <p:txBody>
                <a:bodyPr wrap="square" rtlCol="0">
                  <a:spAutoFit/>
                </a:bodyPr>
                <a:lstStyle/>
                <a:p>
                  <a:pPr marL="0" marR="0" lvl="0" indent="0" algn="just" defTabSz="6858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中国最大的原创</a:t>
                  </a:r>
                  <a:r>
                    <a:rPr kumimoji="0" lang="en-US" altLang="zh-CN" sz="8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8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8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8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p>
              </p:txBody>
            </p:sp>
          </p:grpSp>
          <p:grpSp>
            <p:nvGrpSpPr>
              <p:cNvPr id="180" name="组合 179"/>
              <p:cNvGrpSpPr/>
              <p:nvPr/>
            </p:nvGrpSpPr>
            <p:grpSpPr>
              <a:xfrm>
                <a:off x="2690232" y="4097191"/>
                <a:ext cx="93235" cy="715207"/>
                <a:chOff x="2690232" y="4097191"/>
                <a:chExt cx="93235" cy="715207"/>
              </a:xfrm>
            </p:grpSpPr>
            <p:sp>
              <p:nvSpPr>
                <p:cNvPr id="181" name="椭圆 180"/>
                <p:cNvSpPr/>
                <p:nvPr/>
              </p:nvSpPr>
              <p:spPr>
                <a:xfrm>
                  <a:off x="2690232" y="4097191"/>
                  <a:ext cx="93235" cy="93235"/>
                </a:xfrm>
                <a:prstGeom prst="ellipse">
                  <a:avLst/>
                </a:prstGeom>
                <a:noFill/>
                <a:ln w="19050" cap="flat" cmpd="sng" algn="ctr">
                  <a:solidFill>
                    <a:srgbClr val="E3413E"/>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82" name="椭圆 181"/>
                <p:cNvSpPr/>
                <p:nvPr/>
              </p:nvSpPr>
              <p:spPr>
                <a:xfrm>
                  <a:off x="2690232" y="4719163"/>
                  <a:ext cx="93235" cy="93235"/>
                </a:xfrm>
                <a:prstGeom prst="ellipse">
                  <a:avLst/>
                </a:prstGeom>
                <a:noFill/>
                <a:ln w="19050" cap="flat" cmpd="sng" algn="ctr">
                  <a:solidFill>
                    <a:sysClr val="window" lastClr="FFFFFF">
                      <a:lumMod val="50000"/>
                    </a:sysClr>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cxnSp>
              <p:nvCxnSpPr>
                <p:cNvPr id="183" name="直接连接符 182"/>
                <p:cNvCxnSpPr/>
                <p:nvPr/>
              </p:nvCxnSpPr>
              <p:spPr>
                <a:xfrm rot="5400000">
                  <a:off x="2500788" y="4455019"/>
                  <a:ext cx="470988" cy="0"/>
                </a:xfrm>
                <a:prstGeom prst="line">
                  <a:avLst/>
                </a:prstGeom>
                <a:noFill/>
                <a:ln w="19050" cap="flat" cmpd="sng" algn="ctr">
                  <a:solidFill>
                    <a:sysClr val="window" lastClr="FFFFFF">
                      <a:lumMod val="50000"/>
                    </a:sysClr>
                  </a:solidFill>
                  <a:prstDash val="sysDot"/>
                </a:ln>
                <a:effectLst/>
              </p:spPr>
            </p:cxnSp>
          </p:grpSp>
        </p:grpSp>
        <p:grpSp>
          <p:nvGrpSpPr>
            <p:cNvPr id="134" name="组合 133"/>
            <p:cNvGrpSpPr/>
            <p:nvPr/>
          </p:nvGrpSpPr>
          <p:grpSpPr>
            <a:xfrm>
              <a:off x="2700585" y="2906384"/>
              <a:ext cx="1058211" cy="1403064"/>
              <a:chOff x="2019005" y="4097191"/>
              <a:chExt cx="1410704" cy="1870174"/>
            </a:xfrm>
          </p:grpSpPr>
          <p:sp>
            <p:nvSpPr>
              <p:cNvPr id="168" name="圆角矩形 167"/>
              <p:cNvSpPr/>
              <p:nvPr/>
            </p:nvSpPr>
            <p:spPr>
              <a:xfrm>
                <a:off x="2027592" y="5016500"/>
                <a:ext cx="1390785" cy="933928"/>
              </a:xfrm>
              <a:prstGeom prst="roundRect">
                <a:avLst>
                  <a:gd name="adj" fmla="val 6402"/>
                </a:avLst>
              </a:prstGeom>
              <a:noFill/>
              <a:ln w="19050" cap="flat" cmpd="sng" algn="ctr">
                <a:solidFill>
                  <a:sysClr val="window" lastClr="FFFFFF">
                    <a:lumMod val="50000"/>
                  </a:sysClr>
                </a:solidFill>
                <a:prstDash val="sysDot"/>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169" name="组合 168"/>
              <p:cNvGrpSpPr/>
              <p:nvPr/>
            </p:nvGrpSpPr>
            <p:grpSpPr>
              <a:xfrm>
                <a:off x="2019005" y="4848879"/>
                <a:ext cx="1410704" cy="1118486"/>
                <a:chOff x="2195306" y="3850231"/>
                <a:chExt cx="1410704" cy="1118486"/>
              </a:xfrm>
            </p:grpSpPr>
            <p:grpSp>
              <p:nvGrpSpPr>
                <p:cNvPr id="174" name="组合 173"/>
                <p:cNvGrpSpPr/>
                <p:nvPr/>
              </p:nvGrpSpPr>
              <p:grpSpPr>
                <a:xfrm>
                  <a:off x="2195306" y="3850231"/>
                  <a:ext cx="1385454" cy="332684"/>
                  <a:chOff x="2195306" y="3850231"/>
                  <a:chExt cx="1385454" cy="332684"/>
                </a:xfrm>
              </p:grpSpPr>
              <p:sp>
                <p:nvSpPr>
                  <p:cNvPr id="176" name="圆角矩形 175"/>
                  <p:cNvSpPr/>
                  <p:nvPr/>
                </p:nvSpPr>
                <p:spPr>
                  <a:xfrm>
                    <a:off x="2285329" y="3857031"/>
                    <a:ext cx="1231046" cy="325884"/>
                  </a:xfrm>
                  <a:prstGeom prst="roundRect">
                    <a:avLst/>
                  </a:prstGeom>
                  <a:solidFill>
                    <a:srgbClr val="E3413E"/>
                  </a:solidFill>
                  <a:ln w="190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01600" dist="50800" dir="13500000">
                      <a:prstClr val="black">
                        <a:alpha val="38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77" name="文本框 138"/>
                  <p:cNvSpPr txBox="1"/>
                  <p:nvPr/>
                </p:nvSpPr>
                <p:spPr>
                  <a:xfrm>
                    <a:off x="2195306" y="3850231"/>
                    <a:ext cx="1385454" cy="287170"/>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OPTION 02</a:t>
                    </a:r>
                    <a:endParaRPr kumimoji="0" lang="zh-CN" altLang="en-US" sz="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175" name="文本框 136"/>
                <p:cNvSpPr txBox="1"/>
                <p:nvPr/>
              </p:nvSpPr>
              <p:spPr>
                <a:xfrm>
                  <a:off x="2222229" y="4189258"/>
                  <a:ext cx="1383781" cy="779459"/>
                </a:xfrm>
                <a:prstGeom prst="rect">
                  <a:avLst/>
                </a:prstGeom>
                <a:noFill/>
              </p:spPr>
              <p:txBody>
                <a:bodyPr wrap="square" rtlCol="0">
                  <a:spAutoFit/>
                </a:bodyPr>
                <a:lstStyle/>
                <a:p>
                  <a:pPr marL="0" marR="0" lvl="0" indent="0" algn="just" defTabSz="6858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中国最大的原创</a:t>
                  </a:r>
                  <a:r>
                    <a:rPr kumimoji="0" lang="en-US" altLang="zh-CN" sz="8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8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8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8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p>
              </p:txBody>
            </p:sp>
          </p:grpSp>
          <p:grpSp>
            <p:nvGrpSpPr>
              <p:cNvPr id="170" name="组合 169"/>
              <p:cNvGrpSpPr/>
              <p:nvPr/>
            </p:nvGrpSpPr>
            <p:grpSpPr>
              <a:xfrm>
                <a:off x="2690232" y="4097191"/>
                <a:ext cx="93235" cy="715207"/>
                <a:chOff x="2690232" y="4097191"/>
                <a:chExt cx="93235" cy="715207"/>
              </a:xfrm>
            </p:grpSpPr>
            <p:sp>
              <p:nvSpPr>
                <p:cNvPr id="171" name="椭圆 170"/>
                <p:cNvSpPr/>
                <p:nvPr/>
              </p:nvSpPr>
              <p:spPr>
                <a:xfrm>
                  <a:off x="2690232" y="4097191"/>
                  <a:ext cx="93235" cy="93235"/>
                </a:xfrm>
                <a:prstGeom prst="ellipse">
                  <a:avLst/>
                </a:prstGeom>
                <a:noFill/>
                <a:ln w="19050" cap="flat" cmpd="sng" algn="ctr">
                  <a:solidFill>
                    <a:srgbClr val="E3413E"/>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72" name="椭圆 171"/>
                <p:cNvSpPr/>
                <p:nvPr/>
              </p:nvSpPr>
              <p:spPr>
                <a:xfrm>
                  <a:off x="2690232" y="4719163"/>
                  <a:ext cx="93235" cy="93235"/>
                </a:xfrm>
                <a:prstGeom prst="ellipse">
                  <a:avLst/>
                </a:prstGeom>
                <a:noFill/>
                <a:ln w="19050" cap="flat" cmpd="sng" algn="ctr">
                  <a:solidFill>
                    <a:sysClr val="window" lastClr="FFFFFF">
                      <a:lumMod val="50000"/>
                    </a:sysClr>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cxnSp>
              <p:nvCxnSpPr>
                <p:cNvPr id="173" name="直接连接符 172"/>
                <p:cNvCxnSpPr/>
                <p:nvPr/>
              </p:nvCxnSpPr>
              <p:spPr>
                <a:xfrm rot="5400000">
                  <a:off x="2500788" y="4455019"/>
                  <a:ext cx="470988" cy="0"/>
                </a:xfrm>
                <a:prstGeom prst="line">
                  <a:avLst/>
                </a:prstGeom>
                <a:noFill/>
                <a:ln w="19050" cap="flat" cmpd="sng" algn="ctr">
                  <a:solidFill>
                    <a:sysClr val="window" lastClr="FFFFFF">
                      <a:lumMod val="50000"/>
                    </a:sysClr>
                  </a:solidFill>
                  <a:prstDash val="sysDot"/>
                </a:ln>
                <a:effectLst/>
              </p:spPr>
            </p:cxnSp>
          </p:grpSp>
        </p:grpSp>
        <p:grpSp>
          <p:nvGrpSpPr>
            <p:cNvPr id="135" name="组合 134"/>
            <p:cNvGrpSpPr/>
            <p:nvPr/>
          </p:nvGrpSpPr>
          <p:grpSpPr>
            <a:xfrm>
              <a:off x="4076486" y="2906382"/>
              <a:ext cx="1072546" cy="1403065"/>
              <a:chOff x="2027592" y="4097191"/>
              <a:chExt cx="1429812" cy="1870176"/>
            </a:xfrm>
          </p:grpSpPr>
          <p:sp>
            <p:nvSpPr>
              <p:cNvPr id="158" name="圆角矩形 157"/>
              <p:cNvSpPr/>
              <p:nvPr/>
            </p:nvSpPr>
            <p:spPr>
              <a:xfrm>
                <a:off x="2027592" y="5016500"/>
                <a:ext cx="1390785" cy="933928"/>
              </a:xfrm>
              <a:prstGeom prst="roundRect">
                <a:avLst>
                  <a:gd name="adj" fmla="val 6402"/>
                </a:avLst>
              </a:prstGeom>
              <a:noFill/>
              <a:ln w="19050" cap="flat" cmpd="sng" algn="ctr">
                <a:solidFill>
                  <a:sysClr val="window" lastClr="FFFFFF">
                    <a:lumMod val="50000"/>
                  </a:sysClr>
                </a:solidFill>
                <a:prstDash val="sysDot"/>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159" name="组合 158"/>
              <p:cNvGrpSpPr/>
              <p:nvPr/>
            </p:nvGrpSpPr>
            <p:grpSpPr>
              <a:xfrm>
                <a:off x="2045929" y="4855679"/>
                <a:ext cx="1411475" cy="1111688"/>
                <a:chOff x="2222230" y="3857031"/>
                <a:chExt cx="1411475" cy="1111688"/>
              </a:xfrm>
            </p:grpSpPr>
            <p:grpSp>
              <p:nvGrpSpPr>
                <p:cNvPr id="164" name="组合 163"/>
                <p:cNvGrpSpPr/>
                <p:nvPr/>
              </p:nvGrpSpPr>
              <p:grpSpPr>
                <a:xfrm>
                  <a:off x="2248251" y="3857031"/>
                  <a:ext cx="1385454" cy="325884"/>
                  <a:chOff x="2248251" y="3857031"/>
                  <a:chExt cx="1385454" cy="325884"/>
                </a:xfrm>
              </p:grpSpPr>
              <p:sp>
                <p:nvSpPr>
                  <p:cNvPr id="166" name="圆角矩形 165"/>
                  <p:cNvSpPr/>
                  <p:nvPr/>
                </p:nvSpPr>
                <p:spPr>
                  <a:xfrm>
                    <a:off x="2285329" y="3857031"/>
                    <a:ext cx="1231046" cy="325884"/>
                  </a:xfrm>
                  <a:prstGeom prst="roundRect">
                    <a:avLst/>
                  </a:prstGeom>
                  <a:solidFill>
                    <a:srgbClr val="FA783A"/>
                  </a:solidFill>
                  <a:ln w="190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01600" dist="50800" dir="13500000">
                      <a:prstClr val="black">
                        <a:alpha val="38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67" name="文本框 151"/>
                  <p:cNvSpPr txBox="1"/>
                  <p:nvPr/>
                </p:nvSpPr>
                <p:spPr>
                  <a:xfrm>
                    <a:off x="2248251" y="3876390"/>
                    <a:ext cx="1385454" cy="287171"/>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OPTION 03</a:t>
                    </a:r>
                    <a:endParaRPr kumimoji="0" lang="zh-CN" altLang="en-US" sz="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165" name="文本框 149"/>
                <p:cNvSpPr txBox="1"/>
                <p:nvPr/>
              </p:nvSpPr>
              <p:spPr>
                <a:xfrm>
                  <a:off x="2222230" y="4189259"/>
                  <a:ext cx="1383780" cy="779460"/>
                </a:xfrm>
                <a:prstGeom prst="rect">
                  <a:avLst/>
                </a:prstGeom>
                <a:noFill/>
              </p:spPr>
              <p:txBody>
                <a:bodyPr wrap="square" rtlCol="0">
                  <a:spAutoFit/>
                </a:bodyPr>
                <a:lstStyle/>
                <a:p>
                  <a:pPr marL="0" marR="0" lvl="0" indent="0" algn="just" defTabSz="6858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中国最大的原创</a:t>
                  </a:r>
                  <a:r>
                    <a:rPr kumimoji="0" lang="en-US" altLang="zh-CN" sz="8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8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8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8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p>
              </p:txBody>
            </p:sp>
          </p:grpSp>
          <p:grpSp>
            <p:nvGrpSpPr>
              <p:cNvPr id="160" name="组合 159"/>
              <p:cNvGrpSpPr/>
              <p:nvPr/>
            </p:nvGrpSpPr>
            <p:grpSpPr>
              <a:xfrm>
                <a:off x="2690232" y="4097191"/>
                <a:ext cx="93235" cy="715207"/>
                <a:chOff x="2690232" y="4097191"/>
                <a:chExt cx="93235" cy="715207"/>
              </a:xfrm>
            </p:grpSpPr>
            <p:sp>
              <p:nvSpPr>
                <p:cNvPr id="161" name="椭圆 160"/>
                <p:cNvSpPr/>
                <p:nvPr/>
              </p:nvSpPr>
              <p:spPr>
                <a:xfrm>
                  <a:off x="2690232" y="4097191"/>
                  <a:ext cx="93235" cy="93235"/>
                </a:xfrm>
                <a:prstGeom prst="ellipse">
                  <a:avLst/>
                </a:prstGeom>
                <a:noFill/>
                <a:ln w="19050" cap="flat" cmpd="sng" algn="ctr">
                  <a:solidFill>
                    <a:srgbClr val="E3413E"/>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62" name="椭圆 161"/>
                <p:cNvSpPr/>
                <p:nvPr/>
              </p:nvSpPr>
              <p:spPr>
                <a:xfrm>
                  <a:off x="2690232" y="4719163"/>
                  <a:ext cx="93235" cy="93235"/>
                </a:xfrm>
                <a:prstGeom prst="ellipse">
                  <a:avLst/>
                </a:prstGeom>
                <a:noFill/>
                <a:ln w="19050" cap="flat" cmpd="sng" algn="ctr">
                  <a:solidFill>
                    <a:sysClr val="window" lastClr="FFFFFF">
                      <a:lumMod val="50000"/>
                    </a:sysClr>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cxnSp>
              <p:nvCxnSpPr>
                <p:cNvPr id="163" name="直接连接符 162"/>
                <p:cNvCxnSpPr/>
                <p:nvPr/>
              </p:nvCxnSpPr>
              <p:spPr>
                <a:xfrm rot="5400000">
                  <a:off x="2500788" y="4455019"/>
                  <a:ext cx="470988" cy="0"/>
                </a:xfrm>
                <a:prstGeom prst="line">
                  <a:avLst/>
                </a:prstGeom>
                <a:noFill/>
                <a:ln w="19050" cap="flat" cmpd="sng" algn="ctr">
                  <a:solidFill>
                    <a:sysClr val="window" lastClr="FFFFFF">
                      <a:lumMod val="50000"/>
                    </a:sysClr>
                  </a:solidFill>
                  <a:prstDash val="sysDot"/>
                </a:ln>
                <a:effectLst/>
              </p:spPr>
            </p:cxnSp>
          </p:grpSp>
        </p:grpSp>
        <p:grpSp>
          <p:nvGrpSpPr>
            <p:cNvPr id="136" name="组合 135"/>
            <p:cNvGrpSpPr/>
            <p:nvPr/>
          </p:nvGrpSpPr>
          <p:grpSpPr>
            <a:xfrm>
              <a:off x="5445940" y="2906382"/>
              <a:ext cx="1051770" cy="1403065"/>
              <a:chOff x="2027592" y="4097191"/>
              <a:chExt cx="1402117" cy="1870176"/>
            </a:xfrm>
          </p:grpSpPr>
          <p:sp>
            <p:nvSpPr>
              <p:cNvPr id="148" name="圆角矩形 147"/>
              <p:cNvSpPr/>
              <p:nvPr/>
            </p:nvSpPr>
            <p:spPr>
              <a:xfrm>
                <a:off x="2027592" y="5016500"/>
                <a:ext cx="1390785" cy="933928"/>
              </a:xfrm>
              <a:prstGeom prst="roundRect">
                <a:avLst>
                  <a:gd name="adj" fmla="val 6402"/>
                </a:avLst>
              </a:prstGeom>
              <a:noFill/>
              <a:ln w="19050" cap="flat" cmpd="sng" algn="ctr">
                <a:solidFill>
                  <a:sysClr val="window" lastClr="FFFFFF">
                    <a:lumMod val="50000"/>
                  </a:sysClr>
                </a:solidFill>
                <a:prstDash val="sysDot"/>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149" name="组合 148"/>
              <p:cNvGrpSpPr/>
              <p:nvPr/>
            </p:nvGrpSpPr>
            <p:grpSpPr>
              <a:xfrm>
                <a:off x="2045929" y="4855679"/>
                <a:ext cx="1383780" cy="1111688"/>
                <a:chOff x="2222230" y="3857031"/>
                <a:chExt cx="1383780" cy="1111688"/>
              </a:xfrm>
            </p:grpSpPr>
            <p:grpSp>
              <p:nvGrpSpPr>
                <p:cNvPr id="154" name="组合 153"/>
                <p:cNvGrpSpPr/>
                <p:nvPr/>
              </p:nvGrpSpPr>
              <p:grpSpPr>
                <a:xfrm>
                  <a:off x="2285329" y="3857031"/>
                  <a:ext cx="1231046" cy="325884"/>
                  <a:chOff x="2285329" y="3857031"/>
                  <a:chExt cx="1231046" cy="325884"/>
                </a:xfrm>
              </p:grpSpPr>
              <p:sp>
                <p:nvSpPr>
                  <p:cNvPr id="156" name="圆角矩形 155"/>
                  <p:cNvSpPr/>
                  <p:nvPr/>
                </p:nvSpPr>
                <p:spPr>
                  <a:xfrm>
                    <a:off x="2285329" y="3857031"/>
                    <a:ext cx="1231046" cy="325884"/>
                  </a:xfrm>
                  <a:prstGeom prst="roundRect">
                    <a:avLst/>
                  </a:prstGeom>
                  <a:solidFill>
                    <a:srgbClr val="E3413E"/>
                  </a:solidFill>
                  <a:ln w="190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01600" dist="50800" dir="13500000">
                      <a:prstClr val="black">
                        <a:alpha val="38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57" name="文本框 164"/>
                  <p:cNvSpPr txBox="1"/>
                  <p:nvPr/>
                </p:nvSpPr>
                <p:spPr>
                  <a:xfrm>
                    <a:off x="2415578" y="3874267"/>
                    <a:ext cx="1041186" cy="287170"/>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OPTION 04</a:t>
                    </a:r>
                    <a:endParaRPr kumimoji="0" lang="zh-CN" altLang="en-US" sz="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155" name="文本框 162"/>
                <p:cNvSpPr txBox="1"/>
                <p:nvPr/>
              </p:nvSpPr>
              <p:spPr>
                <a:xfrm>
                  <a:off x="2222230" y="4189260"/>
                  <a:ext cx="1383780" cy="779459"/>
                </a:xfrm>
                <a:prstGeom prst="rect">
                  <a:avLst/>
                </a:prstGeom>
                <a:noFill/>
              </p:spPr>
              <p:txBody>
                <a:bodyPr wrap="square" rtlCol="0">
                  <a:spAutoFit/>
                </a:bodyPr>
                <a:lstStyle/>
                <a:p>
                  <a:pPr marL="0" marR="0" lvl="0" indent="0" algn="just" defTabSz="6858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中国最大的原创</a:t>
                  </a:r>
                  <a:r>
                    <a:rPr kumimoji="0" lang="en-US" altLang="zh-CN" sz="8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8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8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8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p>
              </p:txBody>
            </p:sp>
          </p:grpSp>
          <p:grpSp>
            <p:nvGrpSpPr>
              <p:cNvPr id="150" name="组合 149"/>
              <p:cNvGrpSpPr/>
              <p:nvPr/>
            </p:nvGrpSpPr>
            <p:grpSpPr>
              <a:xfrm>
                <a:off x="2690232" y="4097191"/>
                <a:ext cx="93235" cy="715207"/>
                <a:chOff x="2690232" y="4097191"/>
                <a:chExt cx="93235" cy="715207"/>
              </a:xfrm>
            </p:grpSpPr>
            <p:sp>
              <p:nvSpPr>
                <p:cNvPr id="151" name="椭圆 150"/>
                <p:cNvSpPr/>
                <p:nvPr/>
              </p:nvSpPr>
              <p:spPr>
                <a:xfrm>
                  <a:off x="2690232" y="4097191"/>
                  <a:ext cx="93235" cy="93235"/>
                </a:xfrm>
                <a:prstGeom prst="ellipse">
                  <a:avLst/>
                </a:prstGeom>
                <a:noFill/>
                <a:ln w="19050" cap="flat" cmpd="sng" algn="ctr">
                  <a:solidFill>
                    <a:srgbClr val="E3413E"/>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52" name="椭圆 151"/>
                <p:cNvSpPr/>
                <p:nvPr/>
              </p:nvSpPr>
              <p:spPr>
                <a:xfrm>
                  <a:off x="2690232" y="4719163"/>
                  <a:ext cx="93235" cy="93235"/>
                </a:xfrm>
                <a:prstGeom prst="ellipse">
                  <a:avLst/>
                </a:prstGeom>
                <a:noFill/>
                <a:ln w="19050" cap="flat" cmpd="sng" algn="ctr">
                  <a:solidFill>
                    <a:sysClr val="window" lastClr="FFFFFF">
                      <a:lumMod val="50000"/>
                    </a:sysClr>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cxnSp>
              <p:nvCxnSpPr>
                <p:cNvPr id="153" name="直接连接符 152"/>
                <p:cNvCxnSpPr/>
                <p:nvPr/>
              </p:nvCxnSpPr>
              <p:spPr>
                <a:xfrm rot="5400000">
                  <a:off x="2500788" y="4455019"/>
                  <a:ext cx="470988" cy="0"/>
                </a:xfrm>
                <a:prstGeom prst="line">
                  <a:avLst/>
                </a:prstGeom>
                <a:noFill/>
                <a:ln w="19050" cap="flat" cmpd="sng" algn="ctr">
                  <a:solidFill>
                    <a:sysClr val="window" lastClr="FFFFFF">
                      <a:lumMod val="50000"/>
                    </a:sysClr>
                  </a:solidFill>
                  <a:prstDash val="sysDot"/>
                </a:ln>
                <a:effectLst/>
              </p:spPr>
            </p:cxnSp>
          </p:grpSp>
        </p:grpSp>
        <p:grpSp>
          <p:nvGrpSpPr>
            <p:cNvPr id="137" name="组合 136"/>
            <p:cNvGrpSpPr/>
            <p:nvPr/>
          </p:nvGrpSpPr>
          <p:grpSpPr>
            <a:xfrm>
              <a:off x="6815397" y="2906384"/>
              <a:ext cx="1051770" cy="1403064"/>
              <a:chOff x="2027592" y="4097191"/>
              <a:chExt cx="1402117" cy="1870174"/>
            </a:xfrm>
          </p:grpSpPr>
          <p:sp>
            <p:nvSpPr>
              <p:cNvPr id="138" name="圆角矩形 137"/>
              <p:cNvSpPr/>
              <p:nvPr/>
            </p:nvSpPr>
            <p:spPr>
              <a:xfrm>
                <a:off x="2027592" y="5016500"/>
                <a:ext cx="1390785" cy="933928"/>
              </a:xfrm>
              <a:prstGeom prst="roundRect">
                <a:avLst>
                  <a:gd name="adj" fmla="val 6402"/>
                </a:avLst>
              </a:prstGeom>
              <a:noFill/>
              <a:ln w="19050" cap="flat" cmpd="sng" algn="ctr">
                <a:solidFill>
                  <a:sysClr val="window" lastClr="FFFFFF">
                    <a:lumMod val="50000"/>
                  </a:sysClr>
                </a:solidFill>
                <a:prstDash val="sysDot"/>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139" name="组合 138"/>
              <p:cNvGrpSpPr/>
              <p:nvPr/>
            </p:nvGrpSpPr>
            <p:grpSpPr>
              <a:xfrm>
                <a:off x="2045929" y="4848879"/>
                <a:ext cx="1383780" cy="1118486"/>
                <a:chOff x="2222230" y="3850231"/>
                <a:chExt cx="1383780" cy="1118486"/>
              </a:xfrm>
            </p:grpSpPr>
            <p:grpSp>
              <p:nvGrpSpPr>
                <p:cNvPr id="144" name="组合 143"/>
                <p:cNvGrpSpPr/>
                <p:nvPr/>
              </p:nvGrpSpPr>
              <p:grpSpPr>
                <a:xfrm>
                  <a:off x="2285329" y="3850231"/>
                  <a:ext cx="1231046" cy="332684"/>
                  <a:chOff x="2285329" y="3850231"/>
                  <a:chExt cx="1231046" cy="332684"/>
                </a:xfrm>
              </p:grpSpPr>
              <p:sp>
                <p:nvSpPr>
                  <p:cNvPr id="146" name="圆角矩形 145"/>
                  <p:cNvSpPr/>
                  <p:nvPr/>
                </p:nvSpPr>
                <p:spPr>
                  <a:xfrm>
                    <a:off x="2285329" y="3857031"/>
                    <a:ext cx="1231046" cy="325884"/>
                  </a:xfrm>
                  <a:prstGeom prst="roundRect">
                    <a:avLst/>
                  </a:prstGeom>
                  <a:solidFill>
                    <a:srgbClr val="FA783A"/>
                  </a:solidFill>
                  <a:ln w="190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01600" dist="50800" dir="13500000">
                      <a:prstClr val="black">
                        <a:alpha val="38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47" name="文本框 177"/>
                  <p:cNvSpPr txBox="1"/>
                  <p:nvPr/>
                </p:nvSpPr>
                <p:spPr>
                  <a:xfrm>
                    <a:off x="2293007" y="3850231"/>
                    <a:ext cx="1145004" cy="287170"/>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OPTION 05</a:t>
                    </a:r>
                    <a:endParaRPr kumimoji="0" lang="zh-CN" altLang="en-US" sz="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145" name="文本框 175"/>
                <p:cNvSpPr txBox="1"/>
                <p:nvPr/>
              </p:nvSpPr>
              <p:spPr>
                <a:xfrm>
                  <a:off x="2222230" y="4189258"/>
                  <a:ext cx="1383780" cy="779459"/>
                </a:xfrm>
                <a:prstGeom prst="rect">
                  <a:avLst/>
                </a:prstGeom>
                <a:noFill/>
              </p:spPr>
              <p:txBody>
                <a:bodyPr wrap="square" rtlCol="0">
                  <a:spAutoFit/>
                </a:bodyPr>
                <a:lstStyle/>
                <a:p>
                  <a:pPr marL="0" marR="0" lvl="0" indent="0" algn="just" defTabSz="6858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中国最大的原创</a:t>
                  </a:r>
                  <a:r>
                    <a:rPr kumimoji="0" lang="en-US" altLang="zh-CN" sz="8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8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8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8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p>
              </p:txBody>
            </p:sp>
          </p:grpSp>
          <p:grpSp>
            <p:nvGrpSpPr>
              <p:cNvPr id="140" name="组合 139"/>
              <p:cNvGrpSpPr/>
              <p:nvPr/>
            </p:nvGrpSpPr>
            <p:grpSpPr>
              <a:xfrm>
                <a:off x="2690232" y="4097191"/>
                <a:ext cx="93235" cy="715207"/>
                <a:chOff x="2690232" y="4097191"/>
                <a:chExt cx="93235" cy="715207"/>
              </a:xfrm>
            </p:grpSpPr>
            <p:sp>
              <p:nvSpPr>
                <p:cNvPr id="141" name="椭圆 140"/>
                <p:cNvSpPr/>
                <p:nvPr/>
              </p:nvSpPr>
              <p:spPr>
                <a:xfrm>
                  <a:off x="2690232" y="4097191"/>
                  <a:ext cx="93235" cy="93235"/>
                </a:xfrm>
                <a:prstGeom prst="ellipse">
                  <a:avLst/>
                </a:prstGeom>
                <a:noFill/>
                <a:ln w="19050" cap="flat" cmpd="sng" algn="ctr">
                  <a:solidFill>
                    <a:srgbClr val="E3413E"/>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42" name="椭圆 141"/>
                <p:cNvSpPr/>
                <p:nvPr/>
              </p:nvSpPr>
              <p:spPr>
                <a:xfrm>
                  <a:off x="2690232" y="4719163"/>
                  <a:ext cx="93235" cy="93235"/>
                </a:xfrm>
                <a:prstGeom prst="ellipse">
                  <a:avLst/>
                </a:prstGeom>
                <a:noFill/>
                <a:ln w="19050" cap="flat" cmpd="sng" algn="ctr">
                  <a:solidFill>
                    <a:sysClr val="window" lastClr="FFFFFF">
                      <a:lumMod val="50000"/>
                    </a:sysClr>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cxnSp>
              <p:nvCxnSpPr>
                <p:cNvPr id="143" name="直接连接符 142"/>
                <p:cNvCxnSpPr/>
                <p:nvPr/>
              </p:nvCxnSpPr>
              <p:spPr>
                <a:xfrm rot="5400000">
                  <a:off x="2500788" y="4455019"/>
                  <a:ext cx="470988" cy="0"/>
                </a:xfrm>
                <a:prstGeom prst="line">
                  <a:avLst/>
                </a:prstGeom>
                <a:noFill/>
                <a:ln w="19050" cap="flat" cmpd="sng" algn="ctr">
                  <a:solidFill>
                    <a:sysClr val="window" lastClr="FFFFFF">
                      <a:lumMod val="50000"/>
                    </a:sysClr>
                  </a:solidFill>
                  <a:prstDash val="sysDot"/>
                </a:ln>
                <a:effectLst/>
              </p:spPr>
            </p:cxnSp>
          </p:grpSp>
        </p:grpSp>
      </p:grpSp>
      <p:grpSp>
        <p:nvGrpSpPr>
          <p:cNvPr id="188" name="组合 187"/>
          <p:cNvGrpSpPr/>
          <p:nvPr/>
        </p:nvGrpSpPr>
        <p:grpSpPr>
          <a:xfrm>
            <a:off x="1583274" y="1755428"/>
            <a:ext cx="6007619" cy="1159362"/>
            <a:chOff x="1583274" y="979692"/>
            <a:chExt cx="6007619" cy="1159362"/>
          </a:xfrm>
        </p:grpSpPr>
        <p:cxnSp>
          <p:nvCxnSpPr>
            <p:cNvPr id="189" name="直接连接符 188"/>
            <p:cNvCxnSpPr/>
            <p:nvPr/>
          </p:nvCxnSpPr>
          <p:spPr>
            <a:xfrm rot="5400000">
              <a:off x="4085519" y="1634978"/>
              <a:ext cx="1008152" cy="0"/>
            </a:xfrm>
            <a:prstGeom prst="line">
              <a:avLst/>
            </a:prstGeom>
            <a:noFill/>
            <a:ln w="19050" cap="flat" cmpd="sng" algn="ctr">
              <a:solidFill>
                <a:sysClr val="window" lastClr="FFFFFF">
                  <a:lumMod val="50000"/>
                </a:sysClr>
              </a:solidFill>
              <a:prstDash val="sysDot"/>
            </a:ln>
            <a:effectLst/>
          </p:spPr>
        </p:cxnSp>
        <p:cxnSp>
          <p:nvCxnSpPr>
            <p:cNvPr id="190" name="直接连接符 189"/>
            <p:cNvCxnSpPr/>
            <p:nvPr/>
          </p:nvCxnSpPr>
          <p:spPr>
            <a:xfrm rot="5400000">
              <a:off x="5424014" y="1634978"/>
              <a:ext cx="1008152" cy="0"/>
            </a:xfrm>
            <a:prstGeom prst="line">
              <a:avLst/>
            </a:prstGeom>
            <a:noFill/>
            <a:ln w="19050" cap="flat" cmpd="sng" algn="ctr">
              <a:solidFill>
                <a:sysClr val="window" lastClr="FFFFFF">
                  <a:lumMod val="50000"/>
                </a:sysClr>
              </a:solidFill>
              <a:prstDash val="sysDot"/>
            </a:ln>
            <a:effectLst/>
          </p:spPr>
        </p:cxnSp>
        <p:cxnSp>
          <p:nvCxnSpPr>
            <p:cNvPr id="191" name="直接连接符 190"/>
            <p:cNvCxnSpPr/>
            <p:nvPr/>
          </p:nvCxnSpPr>
          <p:spPr>
            <a:xfrm rot="5400000">
              <a:off x="2720270" y="1634978"/>
              <a:ext cx="1008152" cy="0"/>
            </a:xfrm>
            <a:prstGeom prst="line">
              <a:avLst/>
            </a:prstGeom>
            <a:noFill/>
            <a:ln w="19050" cap="flat" cmpd="sng" algn="ctr">
              <a:solidFill>
                <a:sysClr val="window" lastClr="FFFFFF">
                  <a:lumMod val="50000"/>
                </a:sysClr>
              </a:solidFill>
              <a:prstDash val="sysDot"/>
            </a:ln>
            <a:effectLst/>
          </p:spPr>
        </p:cxnSp>
        <p:sp>
          <p:nvSpPr>
            <p:cNvPr id="192" name="圆角矩形 46"/>
            <p:cNvSpPr/>
            <p:nvPr/>
          </p:nvSpPr>
          <p:spPr>
            <a:xfrm flipH="1">
              <a:off x="6029250" y="1029018"/>
              <a:ext cx="1281980" cy="1094181"/>
            </a:xfrm>
            <a:custGeom>
              <a:avLst/>
              <a:gdLst>
                <a:gd name="connsiteX0" fmla="*/ 0 w 1803400"/>
                <a:gd name="connsiteY0" fmla="*/ 213108 h 1671566"/>
                <a:gd name="connsiteX1" fmla="*/ 213108 w 1803400"/>
                <a:gd name="connsiteY1" fmla="*/ 0 h 1671566"/>
                <a:gd name="connsiteX2" fmla="*/ 1590292 w 1803400"/>
                <a:gd name="connsiteY2" fmla="*/ 0 h 1671566"/>
                <a:gd name="connsiteX3" fmla="*/ 1803400 w 1803400"/>
                <a:gd name="connsiteY3" fmla="*/ 213108 h 1671566"/>
                <a:gd name="connsiteX4" fmla="*/ 1803400 w 1803400"/>
                <a:gd name="connsiteY4" fmla="*/ 1458458 h 1671566"/>
                <a:gd name="connsiteX5" fmla="*/ 1590292 w 1803400"/>
                <a:gd name="connsiteY5" fmla="*/ 1671566 h 1671566"/>
                <a:gd name="connsiteX6" fmla="*/ 213108 w 1803400"/>
                <a:gd name="connsiteY6" fmla="*/ 1671566 h 1671566"/>
                <a:gd name="connsiteX7" fmla="*/ 0 w 1803400"/>
                <a:gd name="connsiteY7" fmla="*/ 1458458 h 1671566"/>
                <a:gd name="connsiteX8" fmla="*/ 0 w 1803400"/>
                <a:gd name="connsiteY8" fmla="*/ 213108 h 1671566"/>
                <a:gd name="connsiteX0-1" fmla="*/ 213108 w 1803400"/>
                <a:gd name="connsiteY0-2" fmla="*/ 1671566 h 1763006"/>
                <a:gd name="connsiteX1-3" fmla="*/ 0 w 1803400"/>
                <a:gd name="connsiteY1-4" fmla="*/ 1458458 h 1763006"/>
                <a:gd name="connsiteX2-5" fmla="*/ 0 w 1803400"/>
                <a:gd name="connsiteY2-6" fmla="*/ 213108 h 1763006"/>
                <a:gd name="connsiteX3-7" fmla="*/ 213108 w 1803400"/>
                <a:gd name="connsiteY3-8" fmla="*/ 0 h 1763006"/>
                <a:gd name="connsiteX4-9" fmla="*/ 1590292 w 1803400"/>
                <a:gd name="connsiteY4-10" fmla="*/ 0 h 1763006"/>
                <a:gd name="connsiteX5-11" fmla="*/ 1803400 w 1803400"/>
                <a:gd name="connsiteY5-12" fmla="*/ 213108 h 1763006"/>
                <a:gd name="connsiteX6-13" fmla="*/ 1803400 w 1803400"/>
                <a:gd name="connsiteY6-14" fmla="*/ 1458458 h 1763006"/>
                <a:gd name="connsiteX7-15" fmla="*/ 1590292 w 1803400"/>
                <a:gd name="connsiteY7-16" fmla="*/ 1671566 h 1763006"/>
                <a:gd name="connsiteX8-17" fmla="*/ 304548 w 1803400"/>
                <a:gd name="connsiteY8-18" fmla="*/ 1763006 h 1763006"/>
                <a:gd name="connsiteX0-19" fmla="*/ 0 w 1803400"/>
                <a:gd name="connsiteY0-20" fmla="*/ 1458458 h 1763006"/>
                <a:gd name="connsiteX1-21" fmla="*/ 0 w 1803400"/>
                <a:gd name="connsiteY1-22" fmla="*/ 213108 h 1763006"/>
                <a:gd name="connsiteX2-23" fmla="*/ 213108 w 1803400"/>
                <a:gd name="connsiteY2-24" fmla="*/ 0 h 1763006"/>
                <a:gd name="connsiteX3-25" fmla="*/ 1590292 w 1803400"/>
                <a:gd name="connsiteY3-26" fmla="*/ 0 h 1763006"/>
                <a:gd name="connsiteX4-27" fmla="*/ 1803400 w 1803400"/>
                <a:gd name="connsiteY4-28" fmla="*/ 213108 h 1763006"/>
                <a:gd name="connsiteX5-29" fmla="*/ 1803400 w 1803400"/>
                <a:gd name="connsiteY5-30" fmla="*/ 1458458 h 1763006"/>
                <a:gd name="connsiteX6-31" fmla="*/ 1590292 w 1803400"/>
                <a:gd name="connsiteY6-32" fmla="*/ 1671566 h 1763006"/>
                <a:gd name="connsiteX7-33" fmla="*/ 304548 w 1803400"/>
                <a:gd name="connsiteY7-34" fmla="*/ 1763006 h 1763006"/>
                <a:gd name="connsiteX0-35" fmla="*/ 0 w 1803400"/>
                <a:gd name="connsiteY0-36" fmla="*/ 1458458 h 1671566"/>
                <a:gd name="connsiteX1-37" fmla="*/ 0 w 1803400"/>
                <a:gd name="connsiteY1-38" fmla="*/ 213108 h 1671566"/>
                <a:gd name="connsiteX2-39" fmla="*/ 213108 w 1803400"/>
                <a:gd name="connsiteY2-40" fmla="*/ 0 h 1671566"/>
                <a:gd name="connsiteX3-41" fmla="*/ 1590292 w 1803400"/>
                <a:gd name="connsiteY3-42" fmla="*/ 0 h 1671566"/>
                <a:gd name="connsiteX4-43" fmla="*/ 1803400 w 1803400"/>
                <a:gd name="connsiteY4-44" fmla="*/ 213108 h 1671566"/>
                <a:gd name="connsiteX5-45" fmla="*/ 1803400 w 1803400"/>
                <a:gd name="connsiteY5-46" fmla="*/ 1458458 h 1671566"/>
                <a:gd name="connsiteX6-47" fmla="*/ 1590292 w 1803400"/>
                <a:gd name="connsiteY6-48" fmla="*/ 1671566 h 1671566"/>
                <a:gd name="connsiteX0-49" fmla="*/ 0 w 1803400"/>
                <a:gd name="connsiteY0-50" fmla="*/ 1458458 h 1458458"/>
                <a:gd name="connsiteX1-51" fmla="*/ 0 w 1803400"/>
                <a:gd name="connsiteY1-52" fmla="*/ 213108 h 1458458"/>
                <a:gd name="connsiteX2-53" fmla="*/ 213108 w 1803400"/>
                <a:gd name="connsiteY2-54" fmla="*/ 0 h 1458458"/>
                <a:gd name="connsiteX3-55" fmla="*/ 1590292 w 1803400"/>
                <a:gd name="connsiteY3-56" fmla="*/ 0 h 1458458"/>
                <a:gd name="connsiteX4-57" fmla="*/ 1803400 w 1803400"/>
                <a:gd name="connsiteY4-58" fmla="*/ 213108 h 1458458"/>
                <a:gd name="connsiteX5-59" fmla="*/ 1803400 w 1803400"/>
                <a:gd name="connsiteY5-60" fmla="*/ 1458458 h 1458458"/>
                <a:gd name="connsiteX0-61" fmla="*/ 0 w 1803400"/>
                <a:gd name="connsiteY0-62" fmla="*/ 1458458 h 1458458"/>
                <a:gd name="connsiteX1-63" fmla="*/ 0 w 1803400"/>
                <a:gd name="connsiteY1-64" fmla="*/ 213108 h 1458458"/>
                <a:gd name="connsiteX2-65" fmla="*/ 213108 w 1803400"/>
                <a:gd name="connsiteY2-66" fmla="*/ 0 h 1458458"/>
                <a:gd name="connsiteX3-67" fmla="*/ 1590292 w 1803400"/>
                <a:gd name="connsiteY3-68" fmla="*/ 0 h 1458458"/>
                <a:gd name="connsiteX4-69" fmla="*/ 1803400 w 1803400"/>
                <a:gd name="connsiteY4-70" fmla="*/ 213108 h 1458458"/>
                <a:gd name="connsiteX0-71" fmla="*/ 0 w 1590292"/>
                <a:gd name="connsiteY0-72" fmla="*/ 1458458 h 1458458"/>
                <a:gd name="connsiteX1-73" fmla="*/ 0 w 1590292"/>
                <a:gd name="connsiteY1-74" fmla="*/ 213108 h 1458458"/>
                <a:gd name="connsiteX2-75" fmla="*/ 213108 w 1590292"/>
                <a:gd name="connsiteY2-76" fmla="*/ 0 h 1458458"/>
                <a:gd name="connsiteX3-77" fmla="*/ 1590292 w 1590292"/>
                <a:gd name="connsiteY3-78" fmla="*/ 0 h 1458458"/>
              </a:gdLst>
              <a:ahLst/>
              <a:cxnLst>
                <a:cxn ang="0">
                  <a:pos x="connsiteX0-1" y="connsiteY0-2"/>
                </a:cxn>
                <a:cxn ang="0">
                  <a:pos x="connsiteX1-3" y="connsiteY1-4"/>
                </a:cxn>
                <a:cxn ang="0">
                  <a:pos x="connsiteX2-5" y="connsiteY2-6"/>
                </a:cxn>
                <a:cxn ang="0">
                  <a:pos x="connsiteX3-7" y="connsiteY3-8"/>
                </a:cxn>
              </a:cxnLst>
              <a:rect l="l" t="t" r="r" b="b"/>
              <a:pathLst>
                <a:path w="1590292" h="1458458">
                  <a:moveTo>
                    <a:pt x="0" y="1458458"/>
                  </a:moveTo>
                  <a:lnTo>
                    <a:pt x="0" y="213108"/>
                  </a:lnTo>
                  <a:cubicBezTo>
                    <a:pt x="0" y="95412"/>
                    <a:pt x="95412" y="0"/>
                    <a:pt x="213108" y="0"/>
                  </a:cubicBezTo>
                  <a:lnTo>
                    <a:pt x="1590292" y="0"/>
                  </a:lnTo>
                </a:path>
              </a:pathLst>
            </a:custGeom>
            <a:noFill/>
            <a:ln w="19050" cap="flat" cmpd="sng" algn="ctr">
              <a:solidFill>
                <a:sysClr val="window" lastClr="FFFFFF">
                  <a:lumMod val="50000"/>
                </a:sysClr>
              </a:solidFill>
              <a:prstDash val="sysDot"/>
            </a:ln>
            <a:effectLst/>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193" name="圆角矩形 46"/>
            <p:cNvSpPr/>
            <p:nvPr/>
          </p:nvSpPr>
          <p:spPr>
            <a:xfrm>
              <a:off x="1862461" y="1029018"/>
              <a:ext cx="1278477" cy="1094181"/>
            </a:xfrm>
            <a:custGeom>
              <a:avLst/>
              <a:gdLst>
                <a:gd name="connsiteX0" fmla="*/ 0 w 1803400"/>
                <a:gd name="connsiteY0" fmla="*/ 213108 h 1671566"/>
                <a:gd name="connsiteX1" fmla="*/ 213108 w 1803400"/>
                <a:gd name="connsiteY1" fmla="*/ 0 h 1671566"/>
                <a:gd name="connsiteX2" fmla="*/ 1590292 w 1803400"/>
                <a:gd name="connsiteY2" fmla="*/ 0 h 1671566"/>
                <a:gd name="connsiteX3" fmla="*/ 1803400 w 1803400"/>
                <a:gd name="connsiteY3" fmla="*/ 213108 h 1671566"/>
                <a:gd name="connsiteX4" fmla="*/ 1803400 w 1803400"/>
                <a:gd name="connsiteY4" fmla="*/ 1458458 h 1671566"/>
                <a:gd name="connsiteX5" fmla="*/ 1590292 w 1803400"/>
                <a:gd name="connsiteY5" fmla="*/ 1671566 h 1671566"/>
                <a:gd name="connsiteX6" fmla="*/ 213108 w 1803400"/>
                <a:gd name="connsiteY6" fmla="*/ 1671566 h 1671566"/>
                <a:gd name="connsiteX7" fmla="*/ 0 w 1803400"/>
                <a:gd name="connsiteY7" fmla="*/ 1458458 h 1671566"/>
                <a:gd name="connsiteX8" fmla="*/ 0 w 1803400"/>
                <a:gd name="connsiteY8" fmla="*/ 213108 h 1671566"/>
                <a:gd name="connsiteX0-1" fmla="*/ 213108 w 1803400"/>
                <a:gd name="connsiteY0-2" fmla="*/ 1671566 h 1763006"/>
                <a:gd name="connsiteX1-3" fmla="*/ 0 w 1803400"/>
                <a:gd name="connsiteY1-4" fmla="*/ 1458458 h 1763006"/>
                <a:gd name="connsiteX2-5" fmla="*/ 0 w 1803400"/>
                <a:gd name="connsiteY2-6" fmla="*/ 213108 h 1763006"/>
                <a:gd name="connsiteX3-7" fmla="*/ 213108 w 1803400"/>
                <a:gd name="connsiteY3-8" fmla="*/ 0 h 1763006"/>
                <a:gd name="connsiteX4-9" fmla="*/ 1590292 w 1803400"/>
                <a:gd name="connsiteY4-10" fmla="*/ 0 h 1763006"/>
                <a:gd name="connsiteX5-11" fmla="*/ 1803400 w 1803400"/>
                <a:gd name="connsiteY5-12" fmla="*/ 213108 h 1763006"/>
                <a:gd name="connsiteX6-13" fmla="*/ 1803400 w 1803400"/>
                <a:gd name="connsiteY6-14" fmla="*/ 1458458 h 1763006"/>
                <a:gd name="connsiteX7-15" fmla="*/ 1590292 w 1803400"/>
                <a:gd name="connsiteY7-16" fmla="*/ 1671566 h 1763006"/>
                <a:gd name="connsiteX8-17" fmla="*/ 304548 w 1803400"/>
                <a:gd name="connsiteY8-18" fmla="*/ 1763006 h 1763006"/>
                <a:gd name="connsiteX0-19" fmla="*/ 0 w 1803400"/>
                <a:gd name="connsiteY0-20" fmla="*/ 1458458 h 1763006"/>
                <a:gd name="connsiteX1-21" fmla="*/ 0 w 1803400"/>
                <a:gd name="connsiteY1-22" fmla="*/ 213108 h 1763006"/>
                <a:gd name="connsiteX2-23" fmla="*/ 213108 w 1803400"/>
                <a:gd name="connsiteY2-24" fmla="*/ 0 h 1763006"/>
                <a:gd name="connsiteX3-25" fmla="*/ 1590292 w 1803400"/>
                <a:gd name="connsiteY3-26" fmla="*/ 0 h 1763006"/>
                <a:gd name="connsiteX4-27" fmla="*/ 1803400 w 1803400"/>
                <a:gd name="connsiteY4-28" fmla="*/ 213108 h 1763006"/>
                <a:gd name="connsiteX5-29" fmla="*/ 1803400 w 1803400"/>
                <a:gd name="connsiteY5-30" fmla="*/ 1458458 h 1763006"/>
                <a:gd name="connsiteX6-31" fmla="*/ 1590292 w 1803400"/>
                <a:gd name="connsiteY6-32" fmla="*/ 1671566 h 1763006"/>
                <a:gd name="connsiteX7-33" fmla="*/ 304548 w 1803400"/>
                <a:gd name="connsiteY7-34" fmla="*/ 1763006 h 1763006"/>
                <a:gd name="connsiteX0-35" fmla="*/ 0 w 1803400"/>
                <a:gd name="connsiteY0-36" fmla="*/ 1458458 h 1671566"/>
                <a:gd name="connsiteX1-37" fmla="*/ 0 w 1803400"/>
                <a:gd name="connsiteY1-38" fmla="*/ 213108 h 1671566"/>
                <a:gd name="connsiteX2-39" fmla="*/ 213108 w 1803400"/>
                <a:gd name="connsiteY2-40" fmla="*/ 0 h 1671566"/>
                <a:gd name="connsiteX3-41" fmla="*/ 1590292 w 1803400"/>
                <a:gd name="connsiteY3-42" fmla="*/ 0 h 1671566"/>
                <a:gd name="connsiteX4-43" fmla="*/ 1803400 w 1803400"/>
                <a:gd name="connsiteY4-44" fmla="*/ 213108 h 1671566"/>
                <a:gd name="connsiteX5-45" fmla="*/ 1803400 w 1803400"/>
                <a:gd name="connsiteY5-46" fmla="*/ 1458458 h 1671566"/>
                <a:gd name="connsiteX6-47" fmla="*/ 1590292 w 1803400"/>
                <a:gd name="connsiteY6-48" fmla="*/ 1671566 h 1671566"/>
                <a:gd name="connsiteX0-49" fmla="*/ 0 w 1803400"/>
                <a:gd name="connsiteY0-50" fmla="*/ 1458458 h 1458458"/>
                <a:gd name="connsiteX1-51" fmla="*/ 0 w 1803400"/>
                <a:gd name="connsiteY1-52" fmla="*/ 213108 h 1458458"/>
                <a:gd name="connsiteX2-53" fmla="*/ 213108 w 1803400"/>
                <a:gd name="connsiteY2-54" fmla="*/ 0 h 1458458"/>
                <a:gd name="connsiteX3-55" fmla="*/ 1590292 w 1803400"/>
                <a:gd name="connsiteY3-56" fmla="*/ 0 h 1458458"/>
                <a:gd name="connsiteX4-57" fmla="*/ 1803400 w 1803400"/>
                <a:gd name="connsiteY4-58" fmla="*/ 213108 h 1458458"/>
                <a:gd name="connsiteX5-59" fmla="*/ 1803400 w 1803400"/>
                <a:gd name="connsiteY5-60" fmla="*/ 1458458 h 1458458"/>
                <a:gd name="connsiteX0-61" fmla="*/ 0 w 1803400"/>
                <a:gd name="connsiteY0-62" fmla="*/ 1458458 h 1458458"/>
                <a:gd name="connsiteX1-63" fmla="*/ 0 w 1803400"/>
                <a:gd name="connsiteY1-64" fmla="*/ 213108 h 1458458"/>
                <a:gd name="connsiteX2-65" fmla="*/ 213108 w 1803400"/>
                <a:gd name="connsiteY2-66" fmla="*/ 0 h 1458458"/>
                <a:gd name="connsiteX3-67" fmla="*/ 1590292 w 1803400"/>
                <a:gd name="connsiteY3-68" fmla="*/ 0 h 1458458"/>
                <a:gd name="connsiteX4-69" fmla="*/ 1803400 w 1803400"/>
                <a:gd name="connsiteY4-70" fmla="*/ 213108 h 1458458"/>
                <a:gd name="connsiteX0-71" fmla="*/ 0 w 1590292"/>
                <a:gd name="connsiteY0-72" fmla="*/ 1458458 h 1458458"/>
                <a:gd name="connsiteX1-73" fmla="*/ 0 w 1590292"/>
                <a:gd name="connsiteY1-74" fmla="*/ 213108 h 1458458"/>
                <a:gd name="connsiteX2-75" fmla="*/ 213108 w 1590292"/>
                <a:gd name="connsiteY2-76" fmla="*/ 0 h 1458458"/>
                <a:gd name="connsiteX3-77" fmla="*/ 1590292 w 1590292"/>
                <a:gd name="connsiteY3-78" fmla="*/ 0 h 1458458"/>
              </a:gdLst>
              <a:ahLst/>
              <a:cxnLst>
                <a:cxn ang="0">
                  <a:pos x="connsiteX0-1" y="connsiteY0-2"/>
                </a:cxn>
                <a:cxn ang="0">
                  <a:pos x="connsiteX1-3" y="connsiteY1-4"/>
                </a:cxn>
                <a:cxn ang="0">
                  <a:pos x="connsiteX2-5" y="connsiteY2-6"/>
                </a:cxn>
                <a:cxn ang="0">
                  <a:pos x="connsiteX3-7" y="connsiteY3-8"/>
                </a:cxn>
              </a:cxnLst>
              <a:rect l="l" t="t" r="r" b="b"/>
              <a:pathLst>
                <a:path w="1590292" h="1458458">
                  <a:moveTo>
                    <a:pt x="0" y="1458458"/>
                  </a:moveTo>
                  <a:lnTo>
                    <a:pt x="0" y="213108"/>
                  </a:lnTo>
                  <a:cubicBezTo>
                    <a:pt x="0" y="95412"/>
                    <a:pt x="95412" y="0"/>
                    <a:pt x="213108" y="0"/>
                  </a:cubicBezTo>
                  <a:lnTo>
                    <a:pt x="1590292" y="0"/>
                  </a:lnTo>
                </a:path>
              </a:pathLst>
            </a:custGeom>
            <a:noFill/>
            <a:ln w="19050" cap="flat" cmpd="sng" algn="ctr">
              <a:solidFill>
                <a:sysClr val="window" lastClr="FFFFFF">
                  <a:lumMod val="50000"/>
                </a:sysClr>
              </a:solidFill>
              <a:prstDash val="sysDot"/>
            </a:ln>
            <a:effectLst/>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prstClr val="white"/>
                </a:solidFill>
                <a:effectLst/>
                <a:uLnTx/>
                <a:uFillTx/>
                <a:latin typeface="Calibri"/>
                <a:ea typeface="宋体"/>
                <a:cs typeface="+mn-cs"/>
              </a:endParaRPr>
            </a:p>
          </p:txBody>
        </p:sp>
        <p:grpSp>
          <p:nvGrpSpPr>
            <p:cNvPr id="194" name="组合 193"/>
            <p:cNvGrpSpPr/>
            <p:nvPr/>
          </p:nvGrpSpPr>
          <p:grpSpPr>
            <a:xfrm>
              <a:off x="1583274" y="1290592"/>
              <a:ext cx="567900" cy="567976"/>
              <a:chOff x="2208974" y="1732724"/>
              <a:chExt cx="916052" cy="916052"/>
            </a:xfrm>
          </p:grpSpPr>
          <p:sp>
            <p:nvSpPr>
              <p:cNvPr id="232" name="椭圆 231"/>
              <p:cNvSpPr/>
              <p:nvPr/>
            </p:nvSpPr>
            <p:spPr>
              <a:xfrm>
                <a:off x="2208974" y="1732724"/>
                <a:ext cx="916052" cy="916052"/>
              </a:xfrm>
              <a:prstGeom prst="ellipse">
                <a:avLst/>
              </a:prstGeom>
              <a:solidFill>
                <a:srgbClr val="FA783A"/>
              </a:solidFill>
              <a:ln w="190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63500" dist="254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33" name="椭圆 232"/>
              <p:cNvSpPr/>
              <p:nvPr/>
            </p:nvSpPr>
            <p:spPr>
              <a:xfrm>
                <a:off x="2295525" y="1819275"/>
                <a:ext cx="742950" cy="742950"/>
              </a:xfrm>
              <a:prstGeom prst="ellipse">
                <a:avLst/>
              </a:prstGeom>
              <a:gradFill flip="none" rotWithShape="1">
                <a:gsLst>
                  <a:gs pos="0">
                    <a:sysClr val="window" lastClr="FFFFFF">
                      <a:lumMod val="85000"/>
                    </a:sysClr>
                  </a:gs>
                  <a:gs pos="100000">
                    <a:sysClr val="window" lastClr="FFFFFF"/>
                  </a:gs>
                </a:gsLst>
                <a:lin ang="2700000" scaled="1"/>
                <a:tileRect/>
              </a:gradFill>
              <a:ln w="15875" cap="flat" cmpd="sng" algn="ctr">
                <a:gradFill flip="none" rotWithShape="1">
                  <a:gsLst>
                    <a:gs pos="100000">
                      <a:sysClr val="window" lastClr="FFFFFF">
                        <a:lumMod val="85000"/>
                      </a:sysClr>
                    </a:gs>
                    <a:gs pos="0">
                      <a:sysClr val="window" lastClr="FFFFFF"/>
                    </a:gs>
                  </a:gsLst>
                  <a:lin ang="2700000" scaled="1"/>
                  <a:tileRect/>
                </a:gradFill>
                <a:prstDash val="solid"/>
              </a:ln>
              <a:effectLst>
                <a:outerShdw blurRad="63500" dist="254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195" name="组合 194"/>
            <p:cNvGrpSpPr/>
            <p:nvPr/>
          </p:nvGrpSpPr>
          <p:grpSpPr>
            <a:xfrm>
              <a:off x="2943203" y="1290592"/>
              <a:ext cx="567900" cy="567976"/>
              <a:chOff x="2208974" y="1732724"/>
              <a:chExt cx="916052" cy="916052"/>
            </a:xfrm>
          </p:grpSpPr>
          <p:sp>
            <p:nvSpPr>
              <p:cNvPr id="230" name="椭圆 229"/>
              <p:cNvSpPr/>
              <p:nvPr/>
            </p:nvSpPr>
            <p:spPr>
              <a:xfrm>
                <a:off x="2208974" y="1732724"/>
                <a:ext cx="916052" cy="916052"/>
              </a:xfrm>
              <a:prstGeom prst="ellipse">
                <a:avLst/>
              </a:prstGeom>
              <a:solidFill>
                <a:srgbClr val="E3413E"/>
              </a:solidFill>
              <a:ln w="190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63500" dist="254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31" name="椭圆 230"/>
              <p:cNvSpPr/>
              <p:nvPr/>
            </p:nvSpPr>
            <p:spPr>
              <a:xfrm>
                <a:off x="2295525" y="1819275"/>
                <a:ext cx="742950" cy="742950"/>
              </a:xfrm>
              <a:prstGeom prst="ellipse">
                <a:avLst/>
              </a:prstGeom>
              <a:gradFill flip="none" rotWithShape="1">
                <a:gsLst>
                  <a:gs pos="0">
                    <a:sysClr val="window" lastClr="FFFFFF">
                      <a:lumMod val="85000"/>
                    </a:sysClr>
                  </a:gs>
                  <a:gs pos="100000">
                    <a:sysClr val="window" lastClr="FFFFFF"/>
                  </a:gs>
                </a:gsLst>
                <a:lin ang="2700000" scaled="1"/>
                <a:tileRect/>
              </a:gradFill>
              <a:ln w="15875" cap="flat" cmpd="sng" algn="ctr">
                <a:gradFill flip="none" rotWithShape="1">
                  <a:gsLst>
                    <a:gs pos="100000">
                      <a:sysClr val="window" lastClr="FFFFFF">
                        <a:lumMod val="85000"/>
                      </a:sysClr>
                    </a:gs>
                    <a:gs pos="0">
                      <a:sysClr val="window" lastClr="FFFFFF"/>
                    </a:gs>
                  </a:gsLst>
                  <a:lin ang="2700000" scaled="1"/>
                  <a:tileRect/>
                </a:gradFill>
                <a:prstDash val="solid"/>
              </a:ln>
              <a:effectLst>
                <a:outerShdw blurRad="63500" dist="254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196" name="组合 195"/>
            <p:cNvGrpSpPr/>
            <p:nvPr/>
          </p:nvGrpSpPr>
          <p:grpSpPr>
            <a:xfrm>
              <a:off x="4303133" y="1290592"/>
              <a:ext cx="567900" cy="567976"/>
              <a:chOff x="2208974" y="1732724"/>
              <a:chExt cx="916052" cy="916052"/>
            </a:xfrm>
          </p:grpSpPr>
          <p:sp>
            <p:nvSpPr>
              <p:cNvPr id="228" name="椭圆 227"/>
              <p:cNvSpPr/>
              <p:nvPr/>
            </p:nvSpPr>
            <p:spPr>
              <a:xfrm>
                <a:off x="2208974" y="1732724"/>
                <a:ext cx="916052" cy="916052"/>
              </a:xfrm>
              <a:prstGeom prst="ellipse">
                <a:avLst/>
              </a:prstGeom>
              <a:solidFill>
                <a:srgbClr val="FA783A"/>
              </a:solidFill>
              <a:ln w="190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63500" dist="254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29" name="椭圆 228"/>
              <p:cNvSpPr/>
              <p:nvPr/>
            </p:nvSpPr>
            <p:spPr>
              <a:xfrm>
                <a:off x="2295525" y="1819275"/>
                <a:ext cx="742950" cy="742950"/>
              </a:xfrm>
              <a:prstGeom prst="ellipse">
                <a:avLst/>
              </a:prstGeom>
              <a:gradFill flip="none" rotWithShape="1">
                <a:gsLst>
                  <a:gs pos="0">
                    <a:sysClr val="window" lastClr="FFFFFF">
                      <a:lumMod val="85000"/>
                    </a:sysClr>
                  </a:gs>
                  <a:gs pos="100000">
                    <a:sysClr val="window" lastClr="FFFFFF"/>
                  </a:gs>
                </a:gsLst>
                <a:lin ang="2700000" scaled="1"/>
                <a:tileRect/>
              </a:gradFill>
              <a:ln w="15875" cap="flat" cmpd="sng" algn="ctr">
                <a:gradFill flip="none" rotWithShape="1">
                  <a:gsLst>
                    <a:gs pos="100000">
                      <a:sysClr val="window" lastClr="FFFFFF">
                        <a:lumMod val="85000"/>
                      </a:sysClr>
                    </a:gs>
                    <a:gs pos="0">
                      <a:sysClr val="window" lastClr="FFFFFF"/>
                    </a:gs>
                  </a:gsLst>
                  <a:lin ang="2700000" scaled="1"/>
                  <a:tileRect/>
                </a:gradFill>
                <a:prstDash val="solid"/>
              </a:ln>
              <a:effectLst>
                <a:outerShdw blurRad="63500" dist="254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197" name="组合 196"/>
            <p:cNvGrpSpPr/>
            <p:nvPr/>
          </p:nvGrpSpPr>
          <p:grpSpPr>
            <a:xfrm>
              <a:off x="5663063" y="1290592"/>
              <a:ext cx="567900" cy="567976"/>
              <a:chOff x="2208974" y="1732724"/>
              <a:chExt cx="916052" cy="916052"/>
            </a:xfrm>
          </p:grpSpPr>
          <p:sp>
            <p:nvSpPr>
              <p:cNvPr id="226" name="椭圆 225"/>
              <p:cNvSpPr/>
              <p:nvPr/>
            </p:nvSpPr>
            <p:spPr>
              <a:xfrm>
                <a:off x="2208974" y="1732724"/>
                <a:ext cx="916052" cy="916052"/>
              </a:xfrm>
              <a:prstGeom prst="ellipse">
                <a:avLst/>
              </a:prstGeom>
              <a:solidFill>
                <a:srgbClr val="E3413E"/>
              </a:solidFill>
              <a:ln w="190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63500" dist="254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27" name="椭圆 226"/>
              <p:cNvSpPr/>
              <p:nvPr/>
            </p:nvSpPr>
            <p:spPr>
              <a:xfrm>
                <a:off x="2295525" y="1819275"/>
                <a:ext cx="742950" cy="742950"/>
              </a:xfrm>
              <a:prstGeom prst="ellipse">
                <a:avLst/>
              </a:prstGeom>
              <a:gradFill flip="none" rotWithShape="1">
                <a:gsLst>
                  <a:gs pos="0">
                    <a:sysClr val="window" lastClr="FFFFFF">
                      <a:lumMod val="85000"/>
                    </a:sysClr>
                  </a:gs>
                  <a:gs pos="100000">
                    <a:sysClr val="window" lastClr="FFFFFF"/>
                  </a:gs>
                </a:gsLst>
                <a:lin ang="2700000" scaled="1"/>
                <a:tileRect/>
              </a:gradFill>
              <a:ln w="15875" cap="flat" cmpd="sng" algn="ctr">
                <a:gradFill flip="none" rotWithShape="1">
                  <a:gsLst>
                    <a:gs pos="100000">
                      <a:sysClr val="window" lastClr="FFFFFF">
                        <a:lumMod val="85000"/>
                      </a:sysClr>
                    </a:gs>
                    <a:gs pos="0">
                      <a:sysClr val="window" lastClr="FFFFFF"/>
                    </a:gs>
                  </a:gsLst>
                  <a:lin ang="2700000" scaled="1"/>
                  <a:tileRect/>
                </a:gradFill>
                <a:prstDash val="solid"/>
              </a:ln>
              <a:effectLst>
                <a:outerShdw blurRad="63500" dist="254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198" name="组合 197"/>
            <p:cNvGrpSpPr/>
            <p:nvPr/>
          </p:nvGrpSpPr>
          <p:grpSpPr>
            <a:xfrm>
              <a:off x="7022993" y="1290592"/>
              <a:ext cx="567900" cy="567976"/>
              <a:chOff x="2208974" y="1732724"/>
              <a:chExt cx="916052" cy="916052"/>
            </a:xfrm>
          </p:grpSpPr>
          <p:sp>
            <p:nvSpPr>
              <p:cNvPr id="224" name="椭圆 223"/>
              <p:cNvSpPr/>
              <p:nvPr/>
            </p:nvSpPr>
            <p:spPr>
              <a:xfrm>
                <a:off x="2208974" y="1732724"/>
                <a:ext cx="916052" cy="916052"/>
              </a:xfrm>
              <a:prstGeom prst="ellipse">
                <a:avLst/>
              </a:prstGeom>
              <a:solidFill>
                <a:srgbClr val="FA783A"/>
              </a:solidFill>
              <a:ln w="190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63500" dist="254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25" name="椭圆 224"/>
              <p:cNvSpPr/>
              <p:nvPr/>
            </p:nvSpPr>
            <p:spPr>
              <a:xfrm>
                <a:off x="2295525" y="1819275"/>
                <a:ext cx="742950" cy="742950"/>
              </a:xfrm>
              <a:prstGeom prst="ellipse">
                <a:avLst/>
              </a:prstGeom>
              <a:gradFill flip="none" rotWithShape="1">
                <a:gsLst>
                  <a:gs pos="0">
                    <a:sysClr val="window" lastClr="FFFFFF">
                      <a:lumMod val="85000"/>
                    </a:sysClr>
                  </a:gs>
                  <a:gs pos="100000">
                    <a:sysClr val="window" lastClr="FFFFFF"/>
                  </a:gs>
                </a:gsLst>
                <a:lin ang="2700000" scaled="1"/>
                <a:tileRect/>
              </a:gradFill>
              <a:ln w="15875" cap="flat" cmpd="sng" algn="ctr">
                <a:gradFill flip="none" rotWithShape="1">
                  <a:gsLst>
                    <a:gs pos="100000">
                      <a:sysClr val="window" lastClr="FFFFFF">
                        <a:lumMod val="85000"/>
                      </a:sysClr>
                    </a:gs>
                    <a:gs pos="0">
                      <a:sysClr val="window" lastClr="FFFFFF"/>
                    </a:gs>
                  </a:gsLst>
                  <a:lin ang="2700000" scaled="1"/>
                  <a:tileRect/>
                </a:gradFill>
                <a:prstDash val="solid"/>
              </a:ln>
              <a:effectLst>
                <a:outerShdw blurRad="63500" dist="254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199" name="椭圆 198"/>
            <p:cNvSpPr/>
            <p:nvPr/>
          </p:nvSpPr>
          <p:spPr>
            <a:xfrm>
              <a:off x="3182138" y="979692"/>
              <a:ext cx="84626" cy="84637"/>
            </a:xfrm>
            <a:prstGeom prst="ellipse">
              <a:avLst/>
            </a:prstGeom>
            <a:noFill/>
            <a:ln w="19050" cap="flat" cmpd="sng" algn="ctr">
              <a:solidFill>
                <a:sysClr val="window" lastClr="FFFFFF">
                  <a:lumMod val="50000"/>
                </a:sysClr>
              </a:solidFill>
              <a:prstDash val="solid"/>
            </a:ln>
            <a:effectLst/>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00" name="椭圆 199"/>
            <p:cNvSpPr/>
            <p:nvPr/>
          </p:nvSpPr>
          <p:spPr>
            <a:xfrm>
              <a:off x="4544770" y="979692"/>
              <a:ext cx="84626" cy="84637"/>
            </a:xfrm>
            <a:prstGeom prst="ellipse">
              <a:avLst/>
            </a:prstGeom>
            <a:noFill/>
            <a:ln w="19050" cap="flat" cmpd="sng" algn="ctr">
              <a:solidFill>
                <a:sysClr val="window" lastClr="FFFFFF">
                  <a:lumMod val="50000"/>
                </a:sysClr>
              </a:solidFill>
              <a:prstDash val="solid"/>
            </a:ln>
            <a:effectLst/>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01" name="椭圆 200"/>
            <p:cNvSpPr/>
            <p:nvPr/>
          </p:nvSpPr>
          <p:spPr>
            <a:xfrm>
              <a:off x="5890967" y="979692"/>
              <a:ext cx="84626" cy="84637"/>
            </a:xfrm>
            <a:prstGeom prst="ellipse">
              <a:avLst/>
            </a:prstGeom>
            <a:noFill/>
            <a:ln w="19050" cap="flat" cmpd="sng" algn="ctr">
              <a:solidFill>
                <a:sysClr val="window" lastClr="FFFFFF">
                  <a:lumMod val="50000"/>
                </a:sysClr>
              </a:solidFill>
              <a:prstDash val="solid"/>
            </a:ln>
            <a:effectLst/>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cxnSp>
          <p:nvCxnSpPr>
            <p:cNvPr id="202" name="直接连接符 201"/>
            <p:cNvCxnSpPr/>
            <p:nvPr/>
          </p:nvCxnSpPr>
          <p:spPr>
            <a:xfrm>
              <a:off x="3313094" y="1025444"/>
              <a:ext cx="1170276" cy="0"/>
            </a:xfrm>
            <a:prstGeom prst="line">
              <a:avLst/>
            </a:prstGeom>
            <a:noFill/>
            <a:ln w="19050" cap="flat" cmpd="sng" algn="ctr">
              <a:solidFill>
                <a:sysClr val="window" lastClr="FFFFFF">
                  <a:lumMod val="50000"/>
                </a:sysClr>
              </a:solidFill>
              <a:prstDash val="sysDot"/>
            </a:ln>
            <a:effectLst/>
          </p:spPr>
        </p:cxnSp>
        <p:cxnSp>
          <p:nvCxnSpPr>
            <p:cNvPr id="203" name="直接连接符 202"/>
            <p:cNvCxnSpPr/>
            <p:nvPr/>
          </p:nvCxnSpPr>
          <p:spPr>
            <a:xfrm>
              <a:off x="4675881" y="1025444"/>
              <a:ext cx="1170276" cy="0"/>
            </a:xfrm>
            <a:prstGeom prst="line">
              <a:avLst/>
            </a:prstGeom>
            <a:noFill/>
            <a:ln w="19050" cap="flat" cmpd="sng" algn="ctr">
              <a:solidFill>
                <a:sysClr val="window" lastClr="FFFFFF">
                  <a:lumMod val="50000"/>
                </a:sysClr>
              </a:solidFill>
              <a:prstDash val="sysDot"/>
            </a:ln>
            <a:effectLst/>
          </p:spPr>
        </p:cxnSp>
        <p:grpSp>
          <p:nvGrpSpPr>
            <p:cNvPr id="204" name="Group 4"/>
            <p:cNvGrpSpPr>
              <a:grpSpLocks noChangeAspect="1"/>
            </p:cNvGrpSpPr>
            <p:nvPr/>
          </p:nvGrpSpPr>
          <p:grpSpPr bwMode="auto">
            <a:xfrm>
              <a:off x="1761059" y="1436516"/>
              <a:ext cx="231383" cy="271190"/>
              <a:chOff x="1776" y="1776"/>
              <a:chExt cx="64" cy="75"/>
            </a:xfrm>
            <a:solidFill>
              <a:sysClr val="window" lastClr="FFFFFF">
                <a:lumMod val="50000"/>
              </a:sysClr>
            </a:solidFill>
          </p:grpSpPr>
          <p:sp>
            <p:nvSpPr>
              <p:cNvPr id="220" name="Freeform 5"/>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221" name="Freeform 6"/>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222" name="Freeform 7"/>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223" name="Freeform 8"/>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grpSp>
          <p:nvGrpSpPr>
            <p:cNvPr id="205" name="Group 18"/>
            <p:cNvGrpSpPr>
              <a:grpSpLocks noChangeAspect="1"/>
            </p:cNvGrpSpPr>
            <p:nvPr/>
          </p:nvGrpSpPr>
          <p:grpSpPr bwMode="auto">
            <a:xfrm>
              <a:off x="3105690" y="1462612"/>
              <a:ext cx="234990" cy="218996"/>
              <a:chOff x="3802" y="2858"/>
              <a:chExt cx="616" cy="574"/>
            </a:xfrm>
            <a:solidFill>
              <a:sysClr val="window" lastClr="FFFFFF">
                <a:lumMod val="50000"/>
              </a:sysClr>
            </a:solidFill>
          </p:grpSpPr>
          <p:sp>
            <p:nvSpPr>
              <p:cNvPr id="215"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216"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217"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218"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219"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grpSp>
          <p:nvGrpSpPr>
            <p:cNvPr id="206" name="Group 13"/>
            <p:cNvGrpSpPr>
              <a:grpSpLocks noChangeAspect="1"/>
            </p:cNvGrpSpPr>
            <p:nvPr/>
          </p:nvGrpSpPr>
          <p:grpSpPr bwMode="auto">
            <a:xfrm>
              <a:off x="4449972" y="1429344"/>
              <a:ext cx="282164" cy="285534"/>
              <a:chOff x="2426" y="2781"/>
              <a:chExt cx="593" cy="600"/>
            </a:xfrm>
            <a:solidFill>
              <a:sysClr val="window" lastClr="FFFFFF">
                <a:lumMod val="50000"/>
              </a:sysClr>
            </a:solidFill>
          </p:grpSpPr>
          <p:sp>
            <p:nvSpPr>
              <p:cNvPr id="213"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214"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sp>
          <p:nvSpPr>
            <p:cNvPr id="207" name="Freeform 108"/>
            <p:cNvSpPr>
              <a:spLocks noEditPoints="1"/>
            </p:cNvSpPr>
            <p:nvPr/>
          </p:nvSpPr>
          <p:spPr bwMode="auto">
            <a:xfrm>
              <a:off x="5796437" y="1423363"/>
              <a:ext cx="296391" cy="297495"/>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ysClr val="window" lastClr="FFFFFF">
                <a:lumMod val="50000"/>
              </a:sysClr>
            </a:solidFill>
            <a:ln>
              <a:noFill/>
            </a:ln>
          </p:spPr>
          <p:txBody>
            <a:bodyPr vert="horz" wrap="square" lIns="68589" tIns="34295" rIns="68589" bIns="34295"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nvGrpSpPr>
            <p:cNvPr id="208" name="Group 909"/>
            <p:cNvGrpSpPr>
              <a:grpSpLocks noChangeAspect="1"/>
            </p:cNvGrpSpPr>
            <p:nvPr/>
          </p:nvGrpSpPr>
          <p:grpSpPr bwMode="auto">
            <a:xfrm>
              <a:off x="7186545" y="1464644"/>
              <a:ext cx="252228" cy="215136"/>
              <a:chOff x="6090" y="1175"/>
              <a:chExt cx="265" cy="226"/>
            </a:xfrm>
            <a:solidFill>
              <a:sysClr val="window" lastClr="FFFFFF">
                <a:lumMod val="50000"/>
              </a:sysClr>
            </a:solidFill>
            <a:effectLst/>
          </p:grpSpPr>
          <p:sp>
            <p:nvSpPr>
              <p:cNvPr id="209" name="Freeform 910"/>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endParaRPr>
              </a:p>
            </p:txBody>
          </p:sp>
          <p:sp>
            <p:nvSpPr>
              <p:cNvPr id="210" name="Freeform 911"/>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endParaRPr>
              </a:p>
            </p:txBody>
          </p:sp>
          <p:sp>
            <p:nvSpPr>
              <p:cNvPr id="211" name="Freeform 912"/>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endParaRPr>
              </a:p>
            </p:txBody>
          </p:sp>
          <p:sp>
            <p:nvSpPr>
              <p:cNvPr id="212" name="Freeform 913"/>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endParaRPr>
              </a:p>
            </p:txBody>
          </p:sp>
        </p:grpSp>
      </p:grpSp>
    </p:spTree>
    <p:extLst>
      <p:ext uri="{BB962C8B-B14F-4D97-AF65-F5344CB8AC3E}">
        <p14:creationId xmlns:p14="http://schemas.microsoft.com/office/powerpoint/2010/main" val="3308083089"/>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8"/>
                                            </p:tgtEl>
                                            <p:attrNameLst>
                                              <p:attrName>style.visibility</p:attrName>
                                            </p:attrNameLst>
                                          </p:cBhvr>
                                          <p:to>
                                            <p:strVal val="visible"/>
                                          </p:to>
                                        </p:set>
                                        <p:anim calcmode="lin" valueType="num">
                                          <p:cBhvr additive="base">
                                            <p:cTn id="7" dur="500" fill="hold"/>
                                            <p:tgtEl>
                                              <p:spTgt spid="118"/>
                                            </p:tgtEl>
                                            <p:attrNameLst>
                                              <p:attrName>ppt_x</p:attrName>
                                            </p:attrNameLst>
                                          </p:cBhvr>
                                          <p:tavLst>
                                            <p:tav tm="0">
                                              <p:val>
                                                <p:strVal val="0-#ppt_w/2"/>
                                              </p:val>
                                            </p:tav>
                                            <p:tav tm="100000">
                                              <p:val>
                                                <p:strVal val="#ppt_x"/>
                                              </p:val>
                                            </p:tav>
                                          </p:tavLst>
                                        </p:anim>
                                        <p:anim calcmode="lin" valueType="num">
                                          <p:cBhvr additive="base">
                                            <p:cTn id="8" dur="500" fill="hold"/>
                                            <p:tgtEl>
                                              <p:spTgt spid="11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14:presetBounceEnd="60000">
                                      <p:stCondLst>
                                        <p:cond delay="0"/>
                                      </p:stCondLst>
                                      <p:childTnLst>
                                        <p:set>
                                          <p:cBhvr>
                                            <p:cTn id="11" dur="1" fill="hold">
                                              <p:stCondLst>
                                                <p:cond delay="0"/>
                                              </p:stCondLst>
                                            </p:cTn>
                                            <p:tgtEl>
                                              <p:spTgt spid="119"/>
                                            </p:tgtEl>
                                            <p:attrNameLst>
                                              <p:attrName>style.visibility</p:attrName>
                                            </p:attrNameLst>
                                          </p:cBhvr>
                                          <p:to>
                                            <p:strVal val="visible"/>
                                          </p:to>
                                        </p:set>
                                        <p:anim calcmode="lin" valueType="num" p14:bounceEnd="60000">
                                          <p:cBhvr additive="base">
                                            <p:cTn id="12" dur="500" fill="hold"/>
                                            <p:tgtEl>
                                              <p:spTgt spid="119"/>
                                            </p:tgtEl>
                                            <p:attrNameLst>
                                              <p:attrName>ppt_x</p:attrName>
                                            </p:attrNameLst>
                                          </p:cBhvr>
                                          <p:tavLst>
                                            <p:tav tm="0">
                                              <p:val>
                                                <p:strVal val="0-#ppt_w/2"/>
                                              </p:val>
                                            </p:tav>
                                            <p:tav tm="100000">
                                              <p:val>
                                                <p:strVal val="#ppt_x"/>
                                              </p:val>
                                            </p:tav>
                                          </p:tavLst>
                                        </p:anim>
                                        <p:anim calcmode="lin" valueType="num" p14:bounceEnd="60000">
                                          <p:cBhvr additive="base">
                                            <p:cTn id="13" dur="500" fill="hold"/>
                                            <p:tgtEl>
                                              <p:spTgt spid="11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14:presetBounceEnd="60000">
                                      <p:stCondLst>
                                        <p:cond delay="0"/>
                                      </p:stCondLst>
                                      <p:childTnLst>
                                        <p:set>
                                          <p:cBhvr>
                                            <p:cTn id="16" dur="1" fill="hold">
                                              <p:stCondLst>
                                                <p:cond delay="0"/>
                                              </p:stCondLst>
                                            </p:cTn>
                                            <p:tgtEl>
                                              <p:spTgt spid="122"/>
                                            </p:tgtEl>
                                            <p:attrNameLst>
                                              <p:attrName>style.visibility</p:attrName>
                                            </p:attrNameLst>
                                          </p:cBhvr>
                                          <p:to>
                                            <p:strVal val="visible"/>
                                          </p:to>
                                        </p:set>
                                        <p:anim calcmode="lin" valueType="num" p14:bounceEnd="60000">
                                          <p:cBhvr additive="base">
                                            <p:cTn id="17" dur="500" fill="hold"/>
                                            <p:tgtEl>
                                              <p:spTgt spid="122"/>
                                            </p:tgtEl>
                                            <p:attrNameLst>
                                              <p:attrName>ppt_x</p:attrName>
                                            </p:attrNameLst>
                                          </p:cBhvr>
                                          <p:tavLst>
                                            <p:tav tm="0">
                                              <p:val>
                                                <p:strVal val="0-#ppt_w/2"/>
                                              </p:val>
                                            </p:tav>
                                            <p:tav tm="100000">
                                              <p:val>
                                                <p:strVal val="#ppt_x"/>
                                              </p:val>
                                            </p:tav>
                                          </p:tavLst>
                                        </p:anim>
                                        <p:anim calcmode="lin" valueType="num" p14:bounceEnd="60000">
                                          <p:cBhvr additive="base">
                                            <p:cTn id="18" dur="500" fill="hold"/>
                                            <p:tgtEl>
                                              <p:spTgt spid="122"/>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14:presetBounceEnd="60000">
                                      <p:stCondLst>
                                        <p:cond delay="0"/>
                                      </p:stCondLst>
                                      <p:childTnLst>
                                        <p:set>
                                          <p:cBhvr>
                                            <p:cTn id="21" dur="1" fill="hold">
                                              <p:stCondLst>
                                                <p:cond delay="0"/>
                                              </p:stCondLst>
                                            </p:cTn>
                                            <p:tgtEl>
                                              <p:spTgt spid="125"/>
                                            </p:tgtEl>
                                            <p:attrNameLst>
                                              <p:attrName>style.visibility</p:attrName>
                                            </p:attrNameLst>
                                          </p:cBhvr>
                                          <p:to>
                                            <p:strVal val="visible"/>
                                          </p:to>
                                        </p:set>
                                        <p:anim calcmode="lin" valueType="num" p14:bounceEnd="60000">
                                          <p:cBhvr additive="base">
                                            <p:cTn id="22" dur="500" fill="hold"/>
                                            <p:tgtEl>
                                              <p:spTgt spid="125"/>
                                            </p:tgtEl>
                                            <p:attrNameLst>
                                              <p:attrName>ppt_x</p:attrName>
                                            </p:attrNameLst>
                                          </p:cBhvr>
                                          <p:tavLst>
                                            <p:tav tm="0">
                                              <p:val>
                                                <p:strVal val="0-#ppt_w/2"/>
                                              </p:val>
                                            </p:tav>
                                            <p:tav tm="100000">
                                              <p:val>
                                                <p:strVal val="#ppt_x"/>
                                              </p:val>
                                            </p:tav>
                                          </p:tavLst>
                                        </p:anim>
                                        <p:anim calcmode="lin" valueType="num" p14:bounceEnd="60000">
                                          <p:cBhvr additive="base">
                                            <p:cTn id="23" dur="500" fill="hold"/>
                                            <p:tgtEl>
                                              <p:spTgt spid="12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14:presetBounceEnd="60000">
                                      <p:stCondLst>
                                        <p:cond delay="0"/>
                                      </p:stCondLst>
                                      <p:childTnLst>
                                        <p:set>
                                          <p:cBhvr>
                                            <p:cTn id="26" dur="1" fill="hold">
                                              <p:stCondLst>
                                                <p:cond delay="0"/>
                                              </p:stCondLst>
                                            </p:cTn>
                                            <p:tgtEl>
                                              <p:spTgt spid="128"/>
                                            </p:tgtEl>
                                            <p:attrNameLst>
                                              <p:attrName>style.visibility</p:attrName>
                                            </p:attrNameLst>
                                          </p:cBhvr>
                                          <p:to>
                                            <p:strVal val="visible"/>
                                          </p:to>
                                        </p:set>
                                        <p:anim calcmode="lin" valueType="num" p14:bounceEnd="60000">
                                          <p:cBhvr additive="base">
                                            <p:cTn id="27" dur="500" fill="hold"/>
                                            <p:tgtEl>
                                              <p:spTgt spid="128"/>
                                            </p:tgtEl>
                                            <p:attrNameLst>
                                              <p:attrName>ppt_x</p:attrName>
                                            </p:attrNameLst>
                                          </p:cBhvr>
                                          <p:tavLst>
                                            <p:tav tm="0">
                                              <p:val>
                                                <p:strVal val="0-#ppt_w/2"/>
                                              </p:val>
                                            </p:tav>
                                            <p:tav tm="100000">
                                              <p:val>
                                                <p:strVal val="#ppt_x"/>
                                              </p:val>
                                            </p:tav>
                                          </p:tavLst>
                                        </p:anim>
                                        <p:anim calcmode="lin" valueType="num" p14:bounceEnd="60000">
                                          <p:cBhvr additive="base">
                                            <p:cTn id="28" dur="500" fill="hold"/>
                                            <p:tgtEl>
                                              <p:spTgt spid="12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14:presetBounceEnd="60000">
                                      <p:stCondLst>
                                        <p:cond delay="0"/>
                                      </p:stCondLst>
                                      <p:childTnLst>
                                        <p:set>
                                          <p:cBhvr>
                                            <p:cTn id="31" dur="1" fill="hold">
                                              <p:stCondLst>
                                                <p:cond delay="0"/>
                                              </p:stCondLst>
                                            </p:cTn>
                                            <p:tgtEl>
                                              <p:spTgt spid="131"/>
                                            </p:tgtEl>
                                            <p:attrNameLst>
                                              <p:attrName>style.visibility</p:attrName>
                                            </p:attrNameLst>
                                          </p:cBhvr>
                                          <p:to>
                                            <p:strVal val="visible"/>
                                          </p:to>
                                        </p:set>
                                        <p:anim calcmode="lin" valueType="num" p14:bounceEnd="60000">
                                          <p:cBhvr additive="base">
                                            <p:cTn id="32" dur="500" fill="hold"/>
                                            <p:tgtEl>
                                              <p:spTgt spid="131"/>
                                            </p:tgtEl>
                                            <p:attrNameLst>
                                              <p:attrName>ppt_x</p:attrName>
                                            </p:attrNameLst>
                                          </p:cBhvr>
                                          <p:tavLst>
                                            <p:tav tm="0">
                                              <p:val>
                                                <p:strVal val="0-#ppt_w/2"/>
                                              </p:val>
                                            </p:tav>
                                            <p:tav tm="100000">
                                              <p:val>
                                                <p:strVal val="#ppt_x"/>
                                              </p:val>
                                            </p:tav>
                                          </p:tavLst>
                                        </p:anim>
                                        <p:anim calcmode="lin" valueType="num" p14:bounceEnd="60000">
                                          <p:cBhvr additive="base">
                                            <p:cTn id="33" dur="500" fill="hold"/>
                                            <p:tgtEl>
                                              <p:spTgt spid="131"/>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47" presetClass="entr" presetSubtype="0" fill="hold" nodeType="afterEffect">
                                      <p:stCondLst>
                                        <p:cond delay="0"/>
                                      </p:stCondLst>
                                      <p:childTnLst>
                                        <p:set>
                                          <p:cBhvr>
                                            <p:cTn id="36" dur="1" fill="hold">
                                              <p:stCondLst>
                                                <p:cond delay="0"/>
                                              </p:stCondLst>
                                            </p:cTn>
                                            <p:tgtEl>
                                              <p:spTgt spid="188"/>
                                            </p:tgtEl>
                                            <p:attrNameLst>
                                              <p:attrName>style.visibility</p:attrName>
                                            </p:attrNameLst>
                                          </p:cBhvr>
                                          <p:to>
                                            <p:strVal val="visible"/>
                                          </p:to>
                                        </p:set>
                                        <p:animEffect transition="in" filter="fade">
                                          <p:cBhvr>
                                            <p:cTn id="37" dur="1000"/>
                                            <p:tgtEl>
                                              <p:spTgt spid="188"/>
                                            </p:tgtEl>
                                          </p:cBhvr>
                                        </p:animEffect>
                                        <p:anim calcmode="lin" valueType="num">
                                          <p:cBhvr>
                                            <p:cTn id="38" dur="1000" fill="hold"/>
                                            <p:tgtEl>
                                              <p:spTgt spid="188"/>
                                            </p:tgtEl>
                                            <p:attrNameLst>
                                              <p:attrName>ppt_x</p:attrName>
                                            </p:attrNameLst>
                                          </p:cBhvr>
                                          <p:tavLst>
                                            <p:tav tm="0">
                                              <p:val>
                                                <p:strVal val="#ppt_x"/>
                                              </p:val>
                                            </p:tav>
                                            <p:tav tm="100000">
                                              <p:val>
                                                <p:strVal val="#ppt_x"/>
                                              </p:val>
                                            </p:tav>
                                          </p:tavLst>
                                        </p:anim>
                                        <p:anim calcmode="lin" valueType="num">
                                          <p:cBhvr>
                                            <p:cTn id="39" dur="1000" fill="hold"/>
                                            <p:tgtEl>
                                              <p:spTgt spid="188"/>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32"/>
                                            </p:tgtEl>
                                            <p:attrNameLst>
                                              <p:attrName>style.visibility</p:attrName>
                                            </p:attrNameLst>
                                          </p:cBhvr>
                                          <p:to>
                                            <p:strVal val="visible"/>
                                          </p:to>
                                        </p:set>
                                        <p:animEffect transition="in" filter="fade">
                                          <p:cBhvr>
                                            <p:cTn id="42" dur="1000"/>
                                            <p:tgtEl>
                                              <p:spTgt spid="132"/>
                                            </p:tgtEl>
                                          </p:cBhvr>
                                        </p:animEffect>
                                        <p:anim calcmode="lin" valueType="num">
                                          <p:cBhvr>
                                            <p:cTn id="43" dur="1000" fill="hold"/>
                                            <p:tgtEl>
                                              <p:spTgt spid="132"/>
                                            </p:tgtEl>
                                            <p:attrNameLst>
                                              <p:attrName>ppt_x</p:attrName>
                                            </p:attrNameLst>
                                          </p:cBhvr>
                                          <p:tavLst>
                                            <p:tav tm="0">
                                              <p:val>
                                                <p:strVal val="#ppt_x"/>
                                              </p:val>
                                            </p:tav>
                                            <p:tav tm="100000">
                                              <p:val>
                                                <p:strVal val="#ppt_x"/>
                                              </p:val>
                                            </p:tav>
                                          </p:tavLst>
                                        </p:anim>
                                        <p:anim calcmode="lin" valueType="num">
                                          <p:cBhvr>
                                            <p:cTn id="44" dur="1000" fill="hold"/>
                                            <p:tgtEl>
                                              <p:spTgt spid="1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animBg="1"/>
          <p:bldP spid="13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8"/>
                                            </p:tgtEl>
                                            <p:attrNameLst>
                                              <p:attrName>style.visibility</p:attrName>
                                            </p:attrNameLst>
                                          </p:cBhvr>
                                          <p:to>
                                            <p:strVal val="visible"/>
                                          </p:to>
                                        </p:set>
                                        <p:anim calcmode="lin" valueType="num">
                                          <p:cBhvr additive="base">
                                            <p:cTn id="7" dur="500" fill="hold"/>
                                            <p:tgtEl>
                                              <p:spTgt spid="118"/>
                                            </p:tgtEl>
                                            <p:attrNameLst>
                                              <p:attrName>ppt_x</p:attrName>
                                            </p:attrNameLst>
                                          </p:cBhvr>
                                          <p:tavLst>
                                            <p:tav tm="0">
                                              <p:val>
                                                <p:strVal val="0-#ppt_w/2"/>
                                              </p:val>
                                            </p:tav>
                                            <p:tav tm="100000">
                                              <p:val>
                                                <p:strVal val="#ppt_x"/>
                                              </p:val>
                                            </p:tav>
                                          </p:tavLst>
                                        </p:anim>
                                        <p:anim calcmode="lin" valueType="num">
                                          <p:cBhvr additive="base">
                                            <p:cTn id="8" dur="500" fill="hold"/>
                                            <p:tgtEl>
                                              <p:spTgt spid="11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19"/>
                                            </p:tgtEl>
                                            <p:attrNameLst>
                                              <p:attrName>style.visibility</p:attrName>
                                            </p:attrNameLst>
                                          </p:cBhvr>
                                          <p:to>
                                            <p:strVal val="visible"/>
                                          </p:to>
                                        </p:set>
                                        <p:anim calcmode="lin" valueType="num">
                                          <p:cBhvr additive="base">
                                            <p:cTn id="12" dur="500" fill="hold"/>
                                            <p:tgtEl>
                                              <p:spTgt spid="119"/>
                                            </p:tgtEl>
                                            <p:attrNameLst>
                                              <p:attrName>ppt_x</p:attrName>
                                            </p:attrNameLst>
                                          </p:cBhvr>
                                          <p:tavLst>
                                            <p:tav tm="0">
                                              <p:val>
                                                <p:strVal val="0-#ppt_w/2"/>
                                              </p:val>
                                            </p:tav>
                                            <p:tav tm="100000">
                                              <p:val>
                                                <p:strVal val="#ppt_x"/>
                                              </p:val>
                                            </p:tav>
                                          </p:tavLst>
                                        </p:anim>
                                        <p:anim calcmode="lin" valueType="num">
                                          <p:cBhvr additive="base">
                                            <p:cTn id="13" dur="500" fill="hold"/>
                                            <p:tgtEl>
                                              <p:spTgt spid="11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22"/>
                                            </p:tgtEl>
                                            <p:attrNameLst>
                                              <p:attrName>style.visibility</p:attrName>
                                            </p:attrNameLst>
                                          </p:cBhvr>
                                          <p:to>
                                            <p:strVal val="visible"/>
                                          </p:to>
                                        </p:set>
                                        <p:anim calcmode="lin" valueType="num">
                                          <p:cBhvr additive="base">
                                            <p:cTn id="17" dur="500" fill="hold"/>
                                            <p:tgtEl>
                                              <p:spTgt spid="122"/>
                                            </p:tgtEl>
                                            <p:attrNameLst>
                                              <p:attrName>ppt_x</p:attrName>
                                            </p:attrNameLst>
                                          </p:cBhvr>
                                          <p:tavLst>
                                            <p:tav tm="0">
                                              <p:val>
                                                <p:strVal val="0-#ppt_w/2"/>
                                              </p:val>
                                            </p:tav>
                                            <p:tav tm="100000">
                                              <p:val>
                                                <p:strVal val="#ppt_x"/>
                                              </p:val>
                                            </p:tav>
                                          </p:tavLst>
                                        </p:anim>
                                        <p:anim calcmode="lin" valueType="num">
                                          <p:cBhvr additive="base">
                                            <p:cTn id="18" dur="500" fill="hold"/>
                                            <p:tgtEl>
                                              <p:spTgt spid="122"/>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125"/>
                                            </p:tgtEl>
                                            <p:attrNameLst>
                                              <p:attrName>style.visibility</p:attrName>
                                            </p:attrNameLst>
                                          </p:cBhvr>
                                          <p:to>
                                            <p:strVal val="visible"/>
                                          </p:to>
                                        </p:set>
                                        <p:anim calcmode="lin" valueType="num">
                                          <p:cBhvr additive="base">
                                            <p:cTn id="22" dur="500" fill="hold"/>
                                            <p:tgtEl>
                                              <p:spTgt spid="125"/>
                                            </p:tgtEl>
                                            <p:attrNameLst>
                                              <p:attrName>ppt_x</p:attrName>
                                            </p:attrNameLst>
                                          </p:cBhvr>
                                          <p:tavLst>
                                            <p:tav tm="0">
                                              <p:val>
                                                <p:strVal val="0-#ppt_w/2"/>
                                              </p:val>
                                            </p:tav>
                                            <p:tav tm="100000">
                                              <p:val>
                                                <p:strVal val="#ppt_x"/>
                                              </p:val>
                                            </p:tav>
                                          </p:tavLst>
                                        </p:anim>
                                        <p:anim calcmode="lin" valueType="num">
                                          <p:cBhvr additive="base">
                                            <p:cTn id="23" dur="500" fill="hold"/>
                                            <p:tgtEl>
                                              <p:spTgt spid="12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128"/>
                                            </p:tgtEl>
                                            <p:attrNameLst>
                                              <p:attrName>style.visibility</p:attrName>
                                            </p:attrNameLst>
                                          </p:cBhvr>
                                          <p:to>
                                            <p:strVal val="visible"/>
                                          </p:to>
                                        </p:set>
                                        <p:anim calcmode="lin" valueType="num">
                                          <p:cBhvr additive="base">
                                            <p:cTn id="27" dur="500" fill="hold"/>
                                            <p:tgtEl>
                                              <p:spTgt spid="128"/>
                                            </p:tgtEl>
                                            <p:attrNameLst>
                                              <p:attrName>ppt_x</p:attrName>
                                            </p:attrNameLst>
                                          </p:cBhvr>
                                          <p:tavLst>
                                            <p:tav tm="0">
                                              <p:val>
                                                <p:strVal val="0-#ppt_w/2"/>
                                              </p:val>
                                            </p:tav>
                                            <p:tav tm="100000">
                                              <p:val>
                                                <p:strVal val="#ppt_x"/>
                                              </p:val>
                                            </p:tav>
                                          </p:tavLst>
                                        </p:anim>
                                        <p:anim calcmode="lin" valueType="num">
                                          <p:cBhvr additive="base">
                                            <p:cTn id="28" dur="500" fill="hold"/>
                                            <p:tgtEl>
                                              <p:spTgt spid="12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131"/>
                                            </p:tgtEl>
                                            <p:attrNameLst>
                                              <p:attrName>style.visibility</p:attrName>
                                            </p:attrNameLst>
                                          </p:cBhvr>
                                          <p:to>
                                            <p:strVal val="visible"/>
                                          </p:to>
                                        </p:set>
                                        <p:anim calcmode="lin" valueType="num">
                                          <p:cBhvr additive="base">
                                            <p:cTn id="32" dur="500" fill="hold"/>
                                            <p:tgtEl>
                                              <p:spTgt spid="131"/>
                                            </p:tgtEl>
                                            <p:attrNameLst>
                                              <p:attrName>ppt_x</p:attrName>
                                            </p:attrNameLst>
                                          </p:cBhvr>
                                          <p:tavLst>
                                            <p:tav tm="0">
                                              <p:val>
                                                <p:strVal val="0-#ppt_w/2"/>
                                              </p:val>
                                            </p:tav>
                                            <p:tav tm="100000">
                                              <p:val>
                                                <p:strVal val="#ppt_x"/>
                                              </p:val>
                                            </p:tav>
                                          </p:tavLst>
                                        </p:anim>
                                        <p:anim calcmode="lin" valueType="num">
                                          <p:cBhvr additive="base">
                                            <p:cTn id="33" dur="500" fill="hold"/>
                                            <p:tgtEl>
                                              <p:spTgt spid="131"/>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47" presetClass="entr" presetSubtype="0" fill="hold" nodeType="afterEffect">
                                      <p:stCondLst>
                                        <p:cond delay="0"/>
                                      </p:stCondLst>
                                      <p:childTnLst>
                                        <p:set>
                                          <p:cBhvr>
                                            <p:cTn id="36" dur="1" fill="hold">
                                              <p:stCondLst>
                                                <p:cond delay="0"/>
                                              </p:stCondLst>
                                            </p:cTn>
                                            <p:tgtEl>
                                              <p:spTgt spid="188"/>
                                            </p:tgtEl>
                                            <p:attrNameLst>
                                              <p:attrName>style.visibility</p:attrName>
                                            </p:attrNameLst>
                                          </p:cBhvr>
                                          <p:to>
                                            <p:strVal val="visible"/>
                                          </p:to>
                                        </p:set>
                                        <p:animEffect transition="in" filter="fade">
                                          <p:cBhvr>
                                            <p:cTn id="37" dur="1000"/>
                                            <p:tgtEl>
                                              <p:spTgt spid="188"/>
                                            </p:tgtEl>
                                          </p:cBhvr>
                                        </p:animEffect>
                                        <p:anim calcmode="lin" valueType="num">
                                          <p:cBhvr>
                                            <p:cTn id="38" dur="1000" fill="hold"/>
                                            <p:tgtEl>
                                              <p:spTgt spid="188"/>
                                            </p:tgtEl>
                                            <p:attrNameLst>
                                              <p:attrName>ppt_x</p:attrName>
                                            </p:attrNameLst>
                                          </p:cBhvr>
                                          <p:tavLst>
                                            <p:tav tm="0">
                                              <p:val>
                                                <p:strVal val="#ppt_x"/>
                                              </p:val>
                                            </p:tav>
                                            <p:tav tm="100000">
                                              <p:val>
                                                <p:strVal val="#ppt_x"/>
                                              </p:val>
                                            </p:tav>
                                          </p:tavLst>
                                        </p:anim>
                                        <p:anim calcmode="lin" valueType="num">
                                          <p:cBhvr>
                                            <p:cTn id="39" dur="1000" fill="hold"/>
                                            <p:tgtEl>
                                              <p:spTgt spid="188"/>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32"/>
                                            </p:tgtEl>
                                            <p:attrNameLst>
                                              <p:attrName>style.visibility</p:attrName>
                                            </p:attrNameLst>
                                          </p:cBhvr>
                                          <p:to>
                                            <p:strVal val="visible"/>
                                          </p:to>
                                        </p:set>
                                        <p:animEffect transition="in" filter="fade">
                                          <p:cBhvr>
                                            <p:cTn id="42" dur="1000"/>
                                            <p:tgtEl>
                                              <p:spTgt spid="132"/>
                                            </p:tgtEl>
                                          </p:cBhvr>
                                        </p:animEffect>
                                        <p:anim calcmode="lin" valueType="num">
                                          <p:cBhvr>
                                            <p:cTn id="43" dur="1000" fill="hold"/>
                                            <p:tgtEl>
                                              <p:spTgt spid="132"/>
                                            </p:tgtEl>
                                            <p:attrNameLst>
                                              <p:attrName>ppt_x</p:attrName>
                                            </p:attrNameLst>
                                          </p:cBhvr>
                                          <p:tavLst>
                                            <p:tav tm="0">
                                              <p:val>
                                                <p:strVal val="#ppt_x"/>
                                              </p:val>
                                            </p:tav>
                                            <p:tav tm="100000">
                                              <p:val>
                                                <p:strVal val="#ppt_x"/>
                                              </p:val>
                                            </p:tav>
                                          </p:tavLst>
                                        </p:anim>
                                        <p:anim calcmode="lin" valueType="num">
                                          <p:cBhvr>
                                            <p:cTn id="44" dur="1000" fill="hold"/>
                                            <p:tgtEl>
                                              <p:spTgt spid="1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animBg="1"/>
          <p:bldP spid="131"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 name="组合 80"/>
          <p:cNvGrpSpPr/>
          <p:nvPr/>
        </p:nvGrpSpPr>
        <p:grpSpPr>
          <a:xfrm>
            <a:off x="4618030" y="1687600"/>
            <a:ext cx="1113617" cy="2136744"/>
            <a:chOff x="6156302" y="1476392"/>
            <a:chExt cx="1484565" cy="2848113"/>
          </a:xfrm>
        </p:grpSpPr>
        <p:grpSp>
          <p:nvGrpSpPr>
            <p:cNvPr id="82" name="组合 81"/>
            <p:cNvGrpSpPr/>
            <p:nvPr/>
          </p:nvGrpSpPr>
          <p:grpSpPr>
            <a:xfrm>
              <a:off x="6156302" y="1476392"/>
              <a:ext cx="1484565" cy="2848113"/>
              <a:chOff x="6156302" y="1476392"/>
              <a:chExt cx="1484565" cy="2848113"/>
            </a:xfrm>
          </p:grpSpPr>
          <p:sp>
            <p:nvSpPr>
              <p:cNvPr id="86" name="MH_Other_3"/>
              <p:cNvSpPr/>
              <p:nvPr>
                <p:custDataLst>
                  <p:tags r:id="rId6"/>
                </p:custDataLst>
              </p:nvPr>
            </p:nvSpPr>
            <p:spPr>
              <a:xfrm rot="5400000" flipV="1">
                <a:off x="5311844" y="2591146"/>
                <a:ext cx="2577817" cy="888902"/>
              </a:xfrm>
              <a:prstGeom prst="bentArrow">
                <a:avLst>
                  <a:gd name="adj1" fmla="val 7438"/>
                  <a:gd name="adj2" fmla="val 3464"/>
                  <a:gd name="adj3" fmla="val 0"/>
                  <a:gd name="adj4" fmla="val 30020"/>
                </a:avLst>
              </a:prstGeom>
              <a:solidFill>
                <a:srgbClr val="E3413E"/>
              </a:solidFill>
              <a:ln w="76200" cap="flat" cmpd="sng" algn="ctr">
                <a:solidFill>
                  <a:srgbClr val="E3413E"/>
                </a:solidFill>
                <a:prstDash val="solid"/>
              </a:ln>
              <a:effectLst/>
            </p:spPr>
            <p:txBody>
              <a:bodyPr anchor="ctr"/>
              <a:lstStyle/>
              <a:p>
                <a:pPr algn="ctr" defTabSz="772160" fontAlgn="auto">
                  <a:spcBef>
                    <a:spcPts val="0"/>
                  </a:spcBef>
                  <a:spcAft>
                    <a:spcPts val="0"/>
                  </a:spcAft>
                  <a:defRPr/>
                </a:pPr>
                <a:endParaRPr lang="en-US" sz="2000" kern="0">
                  <a:solidFill>
                    <a:srgbClr val="262626"/>
                  </a:solidFill>
                  <a:latin typeface="Calibri"/>
                  <a:ea typeface="+mn-ea"/>
                  <a:sym typeface="Arial" panose="020B0604020202020204" pitchFamily="34" charset="0"/>
                </a:endParaRPr>
              </a:p>
            </p:txBody>
          </p:sp>
          <p:sp>
            <p:nvSpPr>
              <p:cNvPr id="87" name="椭圆 86"/>
              <p:cNvSpPr/>
              <p:nvPr/>
            </p:nvSpPr>
            <p:spPr>
              <a:xfrm>
                <a:off x="7018705" y="1476392"/>
                <a:ext cx="622162" cy="622163"/>
              </a:xfrm>
              <a:prstGeom prst="ellipse">
                <a:avLst/>
              </a:prstGeom>
              <a:solidFill>
                <a:srgbClr val="E3413E"/>
              </a:solidFill>
              <a:ln w="12700" cap="flat" cmpd="sng" algn="ctr">
                <a:solidFill>
                  <a:srgbClr val="E3413E"/>
                </a:solidFill>
                <a:prstDash val="solid"/>
                <a:miter lim="800000"/>
              </a:ln>
              <a:effectLst/>
            </p:spPr>
            <p:txBody>
              <a:bodyPr rtlCol="0" anchor="ctr"/>
              <a:lstStyle/>
              <a:p>
                <a:pPr algn="ctr" fontAlgn="auto">
                  <a:spcBef>
                    <a:spcPts val="0"/>
                  </a:spcBef>
                  <a:spcAft>
                    <a:spcPts val="0"/>
                  </a:spcAft>
                  <a:defRPr/>
                </a:pPr>
                <a:endParaRPr lang="zh-CN" altLang="en-US" kern="0">
                  <a:solidFill>
                    <a:sysClr val="window" lastClr="FFFFFF"/>
                  </a:solidFill>
                  <a:latin typeface="Agency FB"/>
                  <a:ea typeface="宋体"/>
                </a:endParaRPr>
              </a:p>
            </p:txBody>
          </p:sp>
        </p:grpSp>
        <p:grpSp>
          <p:nvGrpSpPr>
            <p:cNvPr id="83" name="组合 82"/>
            <p:cNvGrpSpPr/>
            <p:nvPr/>
          </p:nvGrpSpPr>
          <p:grpSpPr>
            <a:xfrm>
              <a:off x="7103519" y="1545274"/>
              <a:ext cx="518865" cy="492291"/>
              <a:chOff x="4418676" y="1572161"/>
              <a:chExt cx="518865" cy="492291"/>
            </a:xfrm>
          </p:grpSpPr>
          <p:sp>
            <p:nvSpPr>
              <p:cNvPr id="84" name="椭圆 83"/>
              <p:cNvSpPr/>
              <p:nvPr/>
            </p:nvSpPr>
            <p:spPr>
              <a:xfrm>
                <a:off x="4418676" y="1573446"/>
                <a:ext cx="464474" cy="464474"/>
              </a:xfrm>
              <a:prstGeom prst="ellipse">
                <a:avLst/>
              </a:prstGeom>
              <a:gradFill>
                <a:gsLst>
                  <a:gs pos="0">
                    <a:sysClr val="window" lastClr="FFFFFF">
                      <a:lumMod val="75000"/>
                    </a:sysClr>
                  </a:gs>
                  <a:gs pos="100000">
                    <a:sysClr val="window" lastClr="FFFFFF"/>
                  </a:gs>
                </a:gsLst>
                <a:lin ang="5400000" scaled="1"/>
              </a:gradFill>
              <a:ln w="25400" cap="flat">
                <a:gradFill>
                  <a:gsLst>
                    <a:gs pos="0">
                      <a:sysClr val="window" lastClr="FFFFFF"/>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fontAlgn="auto">
                  <a:spcBef>
                    <a:spcPts val="0"/>
                  </a:spcBef>
                  <a:spcAft>
                    <a:spcPts val="0"/>
                  </a:spcAft>
                  <a:defRPr/>
                </a:pPr>
                <a:endParaRPr lang="zh-CN" altLang="en-US" kern="0">
                  <a:solidFill>
                    <a:prstClr val="black"/>
                  </a:solidFill>
                  <a:latin typeface="Calibri"/>
                  <a:ea typeface="宋体"/>
                </a:endParaRPr>
              </a:p>
            </p:txBody>
          </p:sp>
          <p:sp>
            <p:nvSpPr>
              <p:cNvPr id="85" name="文本框 114"/>
              <p:cNvSpPr txBox="1"/>
              <p:nvPr/>
            </p:nvSpPr>
            <p:spPr>
              <a:xfrm>
                <a:off x="4437063" y="1572161"/>
                <a:ext cx="500478" cy="492291"/>
              </a:xfrm>
              <a:prstGeom prst="rect">
                <a:avLst/>
              </a:prstGeom>
              <a:noFill/>
            </p:spPr>
            <p:txBody>
              <a:bodyPr wrap="none" rtlCol="0">
                <a:spAutoFit/>
              </a:bodyPr>
              <a:lstStyle/>
              <a:p>
                <a:pPr fontAlgn="auto">
                  <a:spcBef>
                    <a:spcPts val="0"/>
                  </a:spcBef>
                  <a:spcAft>
                    <a:spcPts val="0"/>
                  </a:spcAft>
                  <a:defRPr/>
                </a:pPr>
                <a:r>
                  <a:rPr lang="en-US" altLang="zh-CN" kern="0" dirty="0" smtClean="0">
                    <a:solidFill>
                      <a:sysClr val="window" lastClr="FFFFFF">
                        <a:lumMod val="50000"/>
                      </a:sysClr>
                    </a:solidFill>
                    <a:latin typeface="Calibri"/>
                    <a:ea typeface="宋体"/>
                  </a:rPr>
                  <a:t>02</a:t>
                </a:r>
                <a:endParaRPr lang="zh-CN" altLang="en-US" kern="0" dirty="0">
                  <a:solidFill>
                    <a:sysClr val="window" lastClr="FFFFFF">
                      <a:lumMod val="50000"/>
                    </a:sysClr>
                  </a:solidFill>
                  <a:latin typeface="Calibri"/>
                  <a:ea typeface="宋体"/>
                </a:endParaRPr>
              </a:p>
            </p:txBody>
          </p:sp>
        </p:grpSp>
      </p:grpSp>
      <p:grpSp>
        <p:nvGrpSpPr>
          <p:cNvPr id="88" name="组合 87"/>
          <p:cNvGrpSpPr/>
          <p:nvPr/>
        </p:nvGrpSpPr>
        <p:grpSpPr>
          <a:xfrm>
            <a:off x="3839032" y="4090544"/>
            <a:ext cx="1282499" cy="1282672"/>
            <a:chOff x="4700937" y="4015204"/>
            <a:chExt cx="455921" cy="455921"/>
          </a:xfrm>
          <a:effectLst/>
        </p:grpSpPr>
        <p:sp>
          <p:nvSpPr>
            <p:cNvPr id="89" name="椭圆 88"/>
            <p:cNvSpPr/>
            <p:nvPr/>
          </p:nvSpPr>
          <p:spPr>
            <a:xfrm flipH="1">
              <a:off x="4700937" y="4015204"/>
              <a:ext cx="455921" cy="455921"/>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sysClr val="window" lastClr="FFFFFF"/>
                </a:solidFill>
                <a:latin typeface="Agency FB"/>
                <a:ea typeface="宋体"/>
              </a:endParaRPr>
            </a:p>
          </p:txBody>
        </p:sp>
        <p:sp>
          <p:nvSpPr>
            <p:cNvPr id="90" name="椭圆 89"/>
            <p:cNvSpPr/>
            <p:nvPr/>
          </p:nvSpPr>
          <p:spPr>
            <a:xfrm flipH="1">
              <a:off x="4711557" y="4025824"/>
              <a:ext cx="434681" cy="434681"/>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sysClr val="window" lastClr="FFFFFF"/>
                </a:solidFill>
                <a:latin typeface="Agency FB"/>
                <a:ea typeface="宋体"/>
              </a:endParaRPr>
            </a:p>
          </p:txBody>
        </p:sp>
      </p:grpSp>
      <p:grpSp>
        <p:nvGrpSpPr>
          <p:cNvPr id="91" name="组合 90"/>
          <p:cNvGrpSpPr/>
          <p:nvPr/>
        </p:nvGrpSpPr>
        <p:grpSpPr>
          <a:xfrm>
            <a:off x="3257660" y="1705336"/>
            <a:ext cx="1069605" cy="2852578"/>
            <a:chOff x="4342792" y="1500033"/>
            <a:chExt cx="1425893" cy="3802264"/>
          </a:xfrm>
        </p:grpSpPr>
        <p:grpSp>
          <p:nvGrpSpPr>
            <p:cNvPr id="92" name="组合 91"/>
            <p:cNvGrpSpPr/>
            <p:nvPr/>
          </p:nvGrpSpPr>
          <p:grpSpPr>
            <a:xfrm>
              <a:off x="4342792" y="1500033"/>
              <a:ext cx="1425893" cy="3802264"/>
              <a:chOff x="4342792" y="1500033"/>
              <a:chExt cx="1425893" cy="3802264"/>
            </a:xfrm>
          </p:grpSpPr>
          <p:sp>
            <p:nvSpPr>
              <p:cNvPr id="96" name="MH_Other_3"/>
              <p:cNvSpPr/>
              <p:nvPr>
                <p:custDataLst>
                  <p:tags r:id="rId5"/>
                </p:custDataLst>
              </p:nvPr>
            </p:nvSpPr>
            <p:spPr>
              <a:xfrm rot="16200000" flipH="1" flipV="1">
                <a:off x="3546429" y="3080042"/>
                <a:ext cx="3555609" cy="888902"/>
              </a:xfrm>
              <a:prstGeom prst="bentArrow">
                <a:avLst>
                  <a:gd name="adj1" fmla="val 7438"/>
                  <a:gd name="adj2" fmla="val 3464"/>
                  <a:gd name="adj3" fmla="val 0"/>
                  <a:gd name="adj4" fmla="val 30020"/>
                </a:avLst>
              </a:prstGeom>
              <a:solidFill>
                <a:srgbClr val="5FBD98"/>
              </a:solidFill>
              <a:ln w="76200" cap="flat" cmpd="sng" algn="ctr">
                <a:solidFill>
                  <a:srgbClr val="E94744"/>
                </a:solidFill>
                <a:prstDash val="solid"/>
              </a:ln>
              <a:effectLst/>
            </p:spPr>
            <p:txBody>
              <a:bodyPr anchor="ctr"/>
              <a:lstStyle/>
              <a:p>
                <a:pPr algn="ctr" defTabSz="772160" fontAlgn="auto">
                  <a:spcBef>
                    <a:spcPts val="0"/>
                  </a:spcBef>
                  <a:spcAft>
                    <a:spcPts val="0"/>
                  </a:spcAft>
                  <a:defRPr/>
                </a:pPr>
                <a:endParaRPr lang="en-US" sz="2000" kern="0">
                  <a:solidFill>
                    <a:srgbClr val="262626"/>
                  </a:solidFill>
                  <a:latin typeface="Calibri"/>
                  <a:ea typeface="+mn-ea"/>
                  <a:sym typeface="Arial" panose="020B0604020202020204" pitchFamily="34" charset="0"/>
                </a:endParaRPr>
              </a:p>
            </p:txBody>
          </p:sp>
          <p:sp>
            <p:nvSpPr>
              <p:cNvPr id="97" name="椭圆 96"/>
              <p:cNvSpPr/>
              <p:nvPr/>
            </p:nvSpPr>
            <p:spPr>
              <a:xfrm>
                <a:off x="4342792" y="1500033"/>
                <a:ext cx="622162" cy="622163"/>
              </a:xfrm>
              <a:prstGeom prst="ellipse">
                <a:avLst/>
              </a:prstGeom>
              <a:solidFill>
                <a:srgbClr val="EC4844"/>
              </a:solidFill>
              <a:ln w="12700" cap="flat" cmpd="sng" algn="ctr">
                <a:solidFill>
                  <a:srgbClr val="EC4844"/>
                </a:solidFill>
                <a:prstDash val="solid"/>
                <a:miter lim="800000"/>
              </a:ln>
              <a:effectLst/>
            </p:spPr>
            <p:txBody>
              <a:bodyPr rtlCol="0" anchor="ctr"/>
              <a:lstStyle/>
              <a:p>
                <a:pPr algn="ctr" fontAlgn="auto">
                  <a:spcBef>
                    <a:spcPts val="0"/>
                  </a:spcBef>
                  <a:spcAft>
                    <a:spcPts val="0"/>
                  </a:spcAft>
                  <a:defRPr/>
                </a:pPr>
                <a:endParaRPr lang="zh-CN" altLang="en-US" kern="0">
                  <a:solidFill>
                    <a:sysClr val="window" lastClr="FFFFFF"/>
                  </a:solidFill>
                  <a:latin typeface="Agency FB"/>
                  <a:ea typeface="宋体"/>
                </a:endParaRPr>
              </a:p>
            </p:txBody>
          </p:sp>
        </p:grpSp>
        <p:grpSp>
          <p:nvGrpSpPr>
            <p:cNvPr id="93" name="组合 92"/>
            <p:cNvGrpSpPr/>
            <p:nvPr/>
          </p:nvGrpSpPr>
          <p:grpSpPr>
            <a:xfrm>
              <a:off x="4418676" y="1572161"/>
              <a:ext cx="489742" cy="492291"/>
              <a:chOff x="4418676" y="1572161"/>
              <a:chExt cx="489742" cy="492291"/>
            </a:xfrm>
          </p:grpSpPr>
          <p:sp>
            <p:nvSpPr>
              <p:cNvPr id="94" name="椭圆 93"/>
              <p:cNvSpPr/>
              <p:nvPr/>
            </p:nvSpPr>
            <p:spPr>
              <a:xfrm>
                <a:off x="4418676" y="1573446"/>
                <a:ext cx="464474" cy="464474"/>
              </a:xfrm>
              <a:prstGeom prst="ellipse">
                <a:avLst/>
              </a:prstGeom>
              <a:gradFill>
                <a:gsLst>
                  <a:gs pos="0">
                    <a:sysClr val="window" lastClr="FFFFFF">
                      <a:lumMod val="75000"/>
                    </a:sysClr>
                  </a:gs>
                  <a:gs pos="100000">
                    <a:sysClr val="window" lastClr="FFFFFF"/>
                  </a:gs>
                </a:gsLst>
                <a:lin ang="5400000" scaled="1"/>
              </a:gradFill>
              <a:ln w="25400" cap="flat">
                <a:gradFill>
                  <a:gsLst>
                    <a:gs pos="0">
                      <a:sysClr val="window" lastClr="FFFFFF"/>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fontAlgn="auto">
                  <a:spcBef>
                    <a:spcPts val="0"/>
                  </a:spcBef>
                  <a:spcAft>
                    <a:spcPts val="0"/>
                  </a:spcAft>
                  <a:defRPr/>
                </a:pPr>
                <a:endParaRPr lang="zh-CN" altLang="en-US" kern="0">
                  <a:solidFill>
                    <a:prstClr val="black"/>
                  </a:solidFill>
                  <a:latin typeface="Calibri"/>
                  <a:ea typeface="宋体"/>
                </a:endParaRPr>
              </a:p>
            </p:txBody>
          </p:sp>
          <p:sp>
            <p:nvSpPr>
              <p:cNvPr id="95" name="文本框 101"/>
              <p:cNvSpPr txBox="1"/>
              <p:nvPr/>
            </p:nvSpPr>
            <p:spPr>
              <a:xfrm>
                <a:off x="4465639" y="1572161"/>
                <a:ext cx="442779" cy="492291"/>
              </a:xfrm>
              <a:prstGeom prst="rect">
                <a:avLst/>
              </a:prstGeom>
              <a:noFill/>
            </p:spPr>
            <p:txBody>
              <a:bodyPr wrap="none" rtlCol="0">
                <a:spAutoFit/>
              </a:bodyPr>
              <a:lstStyle/>
              <a:p>
                <a:pPr fontAlgn="auto">
                  <a:spcBef>
                    <a:spcPts val="0"/>
                  </a:spcBef>
                  <a:spcAft>
                    <a:spcPts val="0"/>
                  </a:spcAft>
                  <a:defRPr/>
                </a:pPr>
                <a:r>
                  <a:rPr lang="en-US" altLang="zh-CN" kern="0" dirty="0" smtClean="0">
                    <a:solidFill>
                      <a:sysClr val="window" lastClr="FFFFFF">
                        <a:lumMod val="50000"/>
                      </a:sysClr>
                    </a:solidFill>
                    <a:latin typeface="Calibri"/>
                    <a:ea typeface="宋体"/>
                  </a:rPr>
                  <a:t>01</a:t>
                </a:r>
                <a:endParaRPr lang="zh-CN" altLang="en-US" kern="0" dirty="0">
                  <a:solidFill>
                    <a:sysClr val="window" lastClr="FFFFFF">
                      <a:lumMod val="50000"/>
                    </a:sysClr>
                  </a:solidFill>
                  <a:latin typeface="Calibri"/>
                  <a:ea typeface="宋体"/>
                </a:endParaRPr>
              </a:p>
            </p:txBody>
          </p:sp>
        </p:grpSp>
      </p:grpSp>
      <p:grpSp>
        <p:nvGrpSpPr>
          <p:cNvPr id="98" name="组合 97"/>
          <p:cNvGrpSpPr/>
          <p:nvPr/>
        </p:nvGrpSpPr>
        <p:grpSpPr>
          <a:xfrm>
            <a:off x="3257660" y="2888015"/>
            <a:ext cx="902533" cy="2003343"/>
            <a:chOff x="4342792" y="3076450"/>
            <a:chExt cx="1203168" cy="2670299"/>
          </a:xfrm>
        </p:grpSpPr>
        <p:grpSp>
          <p:nvGrpSpPr>
            <p:cNvPr id="99" name="组合 98"/>
            <p:cNvGrpSpPr/>
            <p:nvPr/>
          </p:nvGrpSpPr>
          <p:grpSpPr>
            <a:xfrm>
              <a:off x="4342792" y="3076450"/>
              <a:ext cx="1203168" cy="2670299"/>
              <a:chOff x="4342792" y="3076450"/>
              <a:chExt cx="1203168" cy="2670299"/>
            </a:xfrm>
          </p:grpSpPr>
          <p:sp>
            <p:nvSpPr>
              <p:cNvPr id="103" name="MH_Other_3"/>
              <p:cNvSpPr/>
              <p:nvPr>
                <p:custDataLst>
                  <p:tags r:id="rId4"/>
                </p:custDataLst>
              </p:nvPr>
            </p:nvSpPr>
            <p:spPr>
              <a:xfrm rot="16200000" flipH="1" flipV="1">
                <a:off x="3897358" y="4098147"/>
                <a:ext cx="2408302" cy="888902"/>
              </a:xfrm>
              <a:prstGeom prst="bentArrow">
                <a:avLst>
                  <a:gd name="adj1" fmla="val 7438"/>
                  <a:gd name="adj2" fmla="val 3464"/>
                  <a:gd name="adj3" fmla="val 0"/>
                  <a:gd name="adj4" fmla="val 30020"/>
                </a:avLst>
              </a:prstGeom>
              <a:solidFill>
                <a:srgbClr val="5FBD98"/>
              </a:solidFill>
              <a:ln w="76200" cap="flat" cmpd="sng" algn="ctr">
                <a:solidFill>
                  <a:srgbClr val="F17445"/>
                </a:solidFill>
                <a:prstDash val="solid"/>
              </a:ln>
              <a:effectLst/>
            </p:spPr>
            <p:txBody>
              <a:bodyPr anchor="ctr"/>
              <a:lstStyle/>
              <a:p>
                <a:pPr algn="ctr" defTabSz="772160" fontAlgn="auto">
                  <a:spcBef>
                    <a:spcPts val="0"/>
                  </a:spcBef>
                  <a:spcAft>
                    <a:spcPts val="0"/>
                  </a:spcAft>
                  <a:defRPr/>
                </a:pPr>
                <a:endParaRPr lang="en-US" sz="2000" kern="0">
                  <a:solidFill>
                    <a:srgbClr val="262626"/>
                  </a:solidFill>
                  <a:latin typeface="Calibri"/>
                  <a:ea typeface="+mn-ea"/>
                  <a:sym typeface="Arial" panose="020B0604020202020204" pitchFamily="34" charset="0"/>
                </a:endParaRPr>
              </a:p>
            </p:txBody>
          </p:sp>
          <p:sp>
            <p:nvSpPr>
              <p:cNvPr id="104" name="椭圆 103"/>
              <p:cNvSpPr/>
              <p:nvPr/>
            </p:nvSpPr>
            <p:spPr>
              <a:xfrm>
                <a:off x="4342792" y="3076450"/>
                <a:ext cx="622162" cy="622163"/>
              </a:xfrm>
              <a:prstGeom prst="ellipse">
                <a:avLst/>
              </a:prstGeom>
              <a:solidFill>
                <a:srgbClr val="EE7744"/>
              </a:solidFill>
              <a:ln w="12700" cap="flat" cmpd="sng" algn="ctr">
                <a:solidFill>
                  <a:srgbClr val="EE7744"/>
                </a:solidFill>
                <a:prstDash val="solid"/>
                <a:miter lim="800000"/>
              </a:ln>
              <a:effectLst/>
            </p:spPr>
            <p:txBody>
              <a:bodyPr rtlCol="0" anchor="ctr"/>
              <a:lstStyle/>
              <a:p>
                <a:pPr algn="ctr" fontAlgn="auto">
                  <a:spcBef>
                    <a:spcPts val="0"/>
                  </a:spcBef>
                  <a:spcAft>
                    <a:spcPts val="0"/>
                  </a:spcAft>
                  <a:defRPr/>
                </a:pPr>
                <a:endParaRPr lang="zh-CN" altLang="en-US" kern="0">
                  <a:solidFill>
                    <a:sysClr val="window" lastClr="FFFFFF"/>
                  </a:solidFill>
                  <a:latin typeface="Agency FB"/>
                  <a:ea typeface="宋体"/>
                </a:endParaRPr>
              </a:p>
            </p:txBody>
          </p:sp>
        </p:grpSp>
        <p:grpSp>
          <p:nvGrpSpPr>
            <p:cNvPr id="100" name="组合 99"/>
            <p:cNvGrpSpPr/>
            <p:nvPr/>
          </p:nvGrpSpPr>
          <p:grpSpPr>
            <a:xfrm>
              <a:off x="4428480" y="3154651"/>
              <a:ext cx="529548" cy="492291"/>
              <a:chOff x="4418676" y="1572161"/>
              <a:chExt cx="529548" cy="492291"/>
            </a:xfrm>
          </p:grpSpPr>
          <p:sp>
            <p:nvSpPr>
              <p:cNvPr id="101" name="椭圆 100"/>
              <p:cNvSpPr/>
              <p:nvPr/>
            </p:nvSpPr>
            <p:spPr>
              <a:xfrm>
                <a:off x="4418676" y="1573446"/>
                <a:ext cx="464474" cy="464474"/>
              </a:xfrm>
              <a:prstGeom prst="ellipse">
                <a:avLst/>
              </a:prstGeom>
              <a:gradFill>
                <a:gsLst>
                  <a:gs pos="0">
                    <a:sysClr val="window" lastClr="FFFFFF">
                      <a:lumMod val="75000"/>
                    </a:sysClr>
                  </a:gs>
                  <a:gs pos="100000">
                    <a:sysClr val="window" lastClr="FFFFFF"/>
                  </a:gs>
                </a:gsLst>
                <a:lin ang="5400000" scaled="1"/>
              </a:gradFill>
              <a:ln w="25400" cap="flat">
                <a:gradFill>
                  <a:gsLst>
                    <a:gs pos="0">
                      <a:sysClr val="window" lastClr="FFFFFF"/>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fontAlgn="auto">
                  <a:spcBef>
                    <a:spcPts val="0"/>
                  </a:spcBef>
                  <a:spcAft>
                    <a:spcPts val="0"/>
                  </a:spcAft>
                  <a:defRPr/>
                </a:pPr>
                <a:endParaRPr lang="zh-CN" altLang="en-US" kern="0">
                  <a:solidFill>
                    <a:prstClr val="black"/>
                  </a:solidFill>
                  <a:latin typeface="Calibri"/>
                  <a:ea typeface="宋体"/>
                </a:endParaRPr>
              </a:p>
            </p:txBody>
          </p:sp>
          <p:sp>
            <p:nvSpPr>
              <p:cNvPr id="102" name="文本框 105"/>
              <p:cNvSpPr txBox="1"/>
              <p:nvPr/>
            </p:nvSpPr>
            <p:spPr>
              <a:xfrm>
                <a:off x="4437063" y="1572161"/>
                <a:ext cx="511161" cy="492291"/>
              </a:xfrm>
              <a:prstGeom prst="rect">
                <a:avLst/>
              </a:prstGeom>
              <a:noFill/>
            </p:spPr>
            <p:txBody>
              <a:bodyPr wrap="none" rtlCol="0">
                <a:spAutoFit/>
              </a:bodyPr>
              <a:lstStyle/>
              <a:p>
                <a:pPr fontAlgn="auto">
                  <a:spcBef>
                    <a:spcPts val="0"/>
                  </a:spcBef>
                  <a:spcAft>
                    <a:spcPts val="0"/>
                  </a:spcAft>
                  <a:defRPr/>
                </a:pPr>
                <a:r>
                  <a:rPr lang="en-US" altLang="zh-CN" kern="0" dirty="0" smtClean="0">
                    <a:solidFill>
                      <a:sysClr val="window" lastClr="FFFFFF">
                        <a:lumMod val="50000"/>
                      </a:sysClr>
                    </a:solidFill>
                    <a:latin typeface="Calibri"/>
                    <a:ea typeface="宋体"/>
                  </a:rPr>
                  <a:t>03</a:t>
                </a:r>
                <a:endParaRPr lang="zh-CN" altLang="en-US" kern="0" dirty="0">
                  <a:solidFill>
                    <a:sysClr val="window" lastClr="FFFFFF">
                      <a:lumMod val="50000"/>
                    </a:sysClr>
                  </a:solidFill>
                  <a:latin typeface="Calibri"/>
                  <a:ea typeface="宋体"/>
                </a:endParaRPr>
              </a:p>
            </p:txBody>
          </p:sp>
        </p:grpSp>
      </p:grpSp>
      <p:grpSp>
        <p:nvGrpSpPr>
          <p:cNvPr id="105" name="组合 104"/>
          <p:cNvGrpSpPr/>
          <p:nvPr/>
        </p:nvGrpSpPr>
        <p:grpSpPr>
          <a:xfrm>
            <a:off x="4618030" y="2541258"/>
            <a:ext cx="1113617" cy="2150035"/>
            <a:chOff x="6156302" y="2614250"/>
            <a:chExt cx="1484565" cy="2865828"/>
          </a:xfrm>
        </p:grpSpPr>
        <p:grpSp>
          <p:nvGrpSpPr>
            <p:cNvPr id="106" name="组合 105"/>
            <p:cNvGrpSpPr/>
            <p:nvPr/>
          </p:nvGrpSpPr>
          <p:grpSpPr>
            <a:xfrm>
              <a:off x="6156302" y="2614250"/>
              <a:ext cx="1484565" cy="2865828"/>
              <a:chOff x="6156302" y="2614250"/>
              <a:chExt cx="1484565" cy="2865828"/>
            </a:xfrm>
          </p:grpSpPr>
          <p:sp>
            <p:nvSpPr>
              <p:cNvPr id="110" name="MH_Other_3"/>
              <p:cNvSpPr/>
              <p:nvPr>
                <p:custDataLst>
                  <p:tags r:id="rId3"/>
                </p:custDataLst>
              </p:nvPr>
            </p:nvSpPr>
            <p:spPr>
              <a:xfrm rot="5400000" flipV="1">
                <a:off x="5311844" y="3746719"/>
                <a:ext cx="2577817" cy="888902"/>
              </a:xfrm>
              <a:prstGeom prst="bentArrow">
                <a:avLst>
                  <a:gd name="adj1" fmla="val 7438"/>
                  <a:gd name="adj2" fmla="val 3464"/>
                  <a:gd name="adj3" fmla="val 0"/>
                  <a:gd name="adj4" fmla="val 30020"/>
                </a:avLst>
              </a:prstGeom>
              <a:solidFill>
                <a:srgbClr val="5FBD98"/>
              </a:solidFill>
              <a:ln w="76200" cap="flat" cmpd="sng" algn="ctr">
                <a:solidFill>
                  <a:srgbClr val="FA783A"/>
                </a:solidFill>
                <a:prstDash val="solid"/>
              </a:ln>
              <a:effectLst/>
            </p:spPr>
            <p:txBody>
              <a:bodyPr anchor="ctr"/>
              <a:lstStyle/>
              <a:p>
                <a:pPr algn="ctr" defTabSz="772160" fontAlgn="auto">
                  <a:spcBef>
                    <a:spcPts val="0"/>
                  </a:spcBef>
                  <a:spcAft>
                    <a:spcPts val="0"/>
                  </a:spcAft>
                  <a:defRPr/>
                </a:pPr>
                <a:endParaRPr lang="en-US" sz="2000" kern="0">
                  <a:solidFill>
                    <a:srgbClr val="262626"/>
                  </a:solidFill>
                  <a:latin typeface="Calibri"/>
                  <a:ea typeface="+mn-ea"/>
                  <a:sym typeface="Arial" panose="020B0604020202020204" pitchFamily="34" charset="0"/>
                </a:endParaRPr>
              </a:p>
            </p:txBody>
          </p:sp>
          <p:sp>
            <p:nvSpPr>
              <p:cNvPr id="111" name="椭圆 110"/>
              <p:cNvSpPr/>
              <p:nvPr/>
            </p:nvSpPr>
            <p:spPr>
              <a:xfrm>
                <a:off x="7018705" y="2614250"/>
                <a:ext cx="622162" cy="622163"/>
              </a:xfrm>
              <a:prstGeom prst="ellipse">
                <a:avLst/>
              </a:prstGeom>
              <a:solidFill>
                <a:srgbClr val="FA783A"/>
              </a:solidFill>
              <a:ln w="12700" cap="flat" cmpd="sng" algn="ctr">
                <a:solidFill>
                  <a:srgbClr val="FA783A"/>
                </a:solidFill>
                <a:prstDash val="solid"/>
                <a:miter lim="800000"/>
              </a:ln>
              <a:effectLst/>
            </p:spPr>
            <p:txBody>
              <a:bodyPr rtlCol="0" anchor="ctr"/>
              <a:lstStyle/>
              <a:p>
                <a:pPr algn="ctr" fontAlgn="auto">
                  <a:spcBef>
                    <a:spcPts val="0"/>
                  </a:spcBef>
                  <a:spcAft>
                    <a:spcPts val="0"/>
                  </a:spcAft>
                  <a:defRPr/>
                </a:pPr>
                <a:endParaRPr lang="zh-CN" altLang="en-US" kern="0">
                  <a:solidFill>
                    <a:sysClr val="window" lastClr="FFFFFF"/>
                  </a:solidFill>
                  <a:latin typeface="Agency FB"/>
                  <a:ea typeface="宋体"/>
                </a:endParaRPr>
              </a:p>
            </p:txBody>
          </p:sp>
        </p:grpSp>
        <p:grpSp>
          <p:nvGrpSpPr>
            <p:cNvPr id="107" name="组合 106"/>
            <p:cNvGrpSpPr/>
            <p:nvPr/>
          </p:nvGrpSpPr>
          <p:grpSpPr>
            <a:xfrm>
              <a:off x="7103519" y="2689103"/>
              <a:ext cx="516727" cy="492291"/>
              <a:chOff x="4418676" y="1572161"/>
              <a:chExt cx="516727" cy="492291"/>
            </a:xfrm>
          </p:grpSpPr>
          <p:sp>
            <p:nvSpPr>
              <p:cNvPr id="108" name="椭圆 107"/>
              <p:cNvSpPr/>
              <p:nvPr/>
            </p:nvSpPr>
            <p:spPr>
              <a:xfrm>
                <a:off x="4418676" y="1573446"/>
                <a:ext cx="464474" cy="464474"/>
              </a:xfrm>
              <a:prstGeom prst="ellipse">
                <a:avLst/>
              </a:prstGeom>
              <a:gradFill>
                <a:gsLst>
                  <a:gs pos="0">
                    <a:sysClr val="window" lastClr="FFFFFF">
                      <a:lumMod val="75000"/>
                    </a:sysClr>
                  </a:gs>
                  <a:gs pos="100000">
                    <a:sysClr val="window" lastClr="FFFFFF"/>
                  </a:gs>
                </a:gsLst>
                <a:lin ang="5400000" scaled="1"/>
              </a:gradFill>
              <a:ln w="25400" cap="flat">
                <a:gradFill>
                  <a:gsLst>
                    <a:gs pos="0">
                      <a:sysClr val="window" lastClr="FFFFFF"/>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fontAlgn="auto">
                  <a:spcBef>
                    <a:spcPts val="0"/>
                  </a:spcBef>
                  <a:spcAft>
                    <a:spcPts val="0"/>
                  </a:spcAft>
                  <a:defRPr/>
                </a:pPr>
                <a:endParaRPr lang="zh-CN" altLang="en-US" kern="0">
                  <a:solidFill>
                    <a:prstClr val="black"/>
                  </a:solidFill>
                  <a:latin typeface="Calibri"/>
                  <a:ea typeface="宋体"/>
                </a:endParaRPr>
              </a:p>
            </p:txBody>
          </p:sp>
          <p:sp>
            <p:nvSpPr>
              <p:cNvPr id="109" name="文本框 108"/>
              <p:cNvSpPr txBox="1"/>
              <p:nvPr/>
            </p:nvSpPr>
            <p:spPr>
              <a:xfrm>
                <a:off x="4437063" y="1572161"/>
                <a:ext cx="498340" cy="492291"/>
              </a:xfrm>
              <a:prstGeom prst="rect">
                <a:avLst/>
              </a:prstGeom>
              <a:noFill/>
            </p:spPr>
            <p:txBody>
              <a:bodyPr wrap="none" rtlCol="0">
                <a:spAutoFit/>
              </a:bodyPr>
              <a:lstStyle/>
              <a:p>
                <a:pPr fontAlgn="auto">
                  <a:spcBef>
                    <a:spcPts val="0"/>
                  </a:spcBef>
                  <a:spcAft>
                    <a:spcPts val="0"/>
                  </a:spcAft>
                  <a:defRPr/>
                </a:pPr>
                <a:r>
                  <a:rPr lang="en-US" altLang="zh-CN" kern="0" dirty="0" smtClean="0">
                    <a:solidFill>
                      <a:sysClr val="window" lastClr="FFFFFF">
                        <a:lumMod val="50000"/>
                      </a:sysClr>
                    </a:solidFill>
                    <a:latin typeface="Calibri"/>
                    <a:ea typeface="宋体"/>
                  </a:rPr>
                  <a:t>04</a:t>
                </a:r>
                <a:endParaRPr lang="zh-CN" altLang="en-US" kern="0" dirty="0">
                  <a:solidFill>
                    <a:sysClr val="window" lastClr="FFFFFF">
                      <a:lumMod val="50000"/>
                    </a:sysClr>
                  </a:solidFill>
                  <a:latin typeface="Calibri"/>
                  <a:ea typeface="宋体"/>
                </a:endParaRPr>
              </a:p>
            </p:txBody>
          </p:sp>
        </p:grpSp>
      </p:grpSp>
      <p:grpSp>
        <p:nvGrpSpPr>
          <p:cNvPr id="112" name="组合 111"/>
          <p:cNvGrpSpPr/>
          <p:nvPr/>
        </p:nvGrpSpPr>
        <p:grpSpPr>
          <a:xfrm>
            <a:off x="3257660" y="3743949"/>
            <a:ext cx="897924" cy="1080721"/>
            <a:chOff x="4342792" y="4217343"/>
            <a:chExt cx="1197024" cy="1440517"/>
          </a:xfrm>
        </p:grpSpPr>
        <p:grpSp>
          <p:nvGrpSpPr>
            <p:cNvPr id="113" name="组合 112"/>
            <p:cNvGrpSpPr/>
            <p:nvPr/>
          </p:nvGrpSpPr>
          <p:grpSpPr>
            <a:xfrm>
              <a:off x="4342792" y="4217343"/>
              <a:ext cx="1197024" cy="1440517"/>
              <a:chOff x="4342792" y="4217343"/>
              <a:chExt cx="1197024" cy="1440517"/>
            </a:xfrm>
          </p:grpSpPr>
          <p:sp>
            <p:nvSpPr>
              <p:cNvPr id="117" name="MH_Other_3"/>
              <p:cNvSpPr/>
              <p:nvPr>
                <p:custDataLst>
                  <p:tags r:id="rId2"/>
                </p:custDataLst>
              </p:nvPr>
            </p:nvSpPr>
            <p:spPr>
              <a:xfrm rot="16200000" flipH="1" flipV="1">
                <a:off x="4508276" y="4626321"/>
                <a:ext cx="1174177" cy="888902"/>
              </a:xfrm>
              <a:prstGeom prst="bentArrow">
                <a:avLst>
                  <a:gd name="adj1" fmla="val 7438"/>
                  <a:gd name="adj2" fmla="val 3464"/>
                  <a:gd name="adj3" fmla="val 0"/>
                  <a:gd name="adj4" fmla="val 30020"/>
                </a:avLst>
              </a:prstGeom>
              <a:solidFill>
                <a:srgbClr val="5FBD98"/>
              </a:solidFill>
              <a:ln w="76200" cap="flat" cmpd="sng" algn="ctr">
                <a:solidFill>
                  <a:srgbClr val="EF9322"/>
                </a:solidFill>
                <a:prstDash val="solid"/>
              </a:ln>
              <a:effectLst/>
            </p:spPr>
            <p:txBody>
              <a:bodyPr anchor="ctr"/>
              <a:lstStyle/>
              <a:p>
                <a:pPr algn="ctr" defTabSz="772160" fontAlgn="auto">
                  <a:spcBef>
                    <a:spcPts val="0"/>
                  </a:spcBef>
                  <a:spcAft>
                    <a:spcPts val="0"/>
                  </a:spcAft>
                  <a:defRPr/>
                </a:pPr>
                <a:endParaRPr lang="en-US" sz="2000" kern="0">
                  <a:solidFill>
                    <a:srgbClr val="262626"/>
                  </a:solidFill>
                  <a:latin typeface="Calibri"/>
                  <a:ea typeface="+mn-ea"/>
                  <a:sym typeface="Arial" panose="020B0604020202020204" pitchFamily="34" charset="0"/>
                </a:endParaRPr>
              </a:p>
            </p:txBody>
          </p:sp>
          <p:sp>
            <p:nvSpPr>
              <p:cNvPr id="118" name="椭圆 117"/>
              <p:cNvSpPr/>
              <p:nvPr/>
            </p:nvSpPr>
            <p:spPr>
              <a:xfrm>
                <a:off x="4342792" y="4217343"/>
                <a:ext cx="622162" cy="622163"/>
              </a:xfrm>
              <a:prstGeom prst="ellipse">
                <a:avLst/>
              </a:prstGeom>
              <a:solidFill>
                <a:srgbClr val="EF9322"/>
              </a:solidFill>
              <a:ln w="12700" cap="flat" cmpd="sng" algn="ctr">
                <a:solidFill>
                  <a:srgbClr val="EF9322"/>
                </a:solidFill>
                <a:prstDash val="solid"/>
                <a:miter lim="800000"/>
              </a:ln>
              <a:effectLst/>
            </p:spPr>
            <p:txBody>
              <a:bodyPr rtlCol="0" anchor="ctr"/>
              <a:lstStyle/>
              <a:p>
                <a:pPr algn="ctr" fontAlgn="auto">
                  <a:spcBef>
                    <a:spcPts val="0"/>
                  </a:spcBef>
                  <a:spcAft>
                    <a:spcPts val="0"/>
                  </a:spcAft>
                  <a:defRPr/>
                </a:pPr>
                <a:endParaRPr lang="zh-CN" altLang="en-US" kern="0">
                  <a:solidFill>
                    <a:sysClr val="window" lastClr="FFFFFF"/>
                  </a:solidFill>
                  <a:latin typeface="Agency FB"/>
                  <a:ea typeface="宋体"/>
                </a:endParaRPr>
              </a:p>
            </p:txBody>
          </p:sp>
        </p:grpSp>
        <p:grpSp>
          <p:nvGrpSpPr>
            <p:cNvPr id="114" name="组合 113"/>
            <p:cNvGrpSpPr/>
            <p:nvPr/>
          </p:nvGrpSpPr>
          <p:grpSpPr>
            <a:xfrm>
              <a:off x="4427008" y="4295544"/>
              <a:ext cx="525275" cy="492291"/>
              <a:chOff x="4418676" y="1572161"/>
              <a:chExt cx="525275" cy="492291"/>
            </a:xfrm>
          </p:grpSpPr>
          <p:sp>
            <p:nvSpPr>
              <p:cNvPr id="115" name="椭圆 114"/>
              <p:cNvSpPr/>
              <p:nvPr/>
            </p:nvSpPr>
            <p:spPr>
              <a:xfrm>
                <a:off x="4418676" y="1573446"/>
                <a:ext cx="464474" cy="464474"/>
              </a:xfrm>
              <a:prstGeom prst="ellipse">
                <a:avLst/>
              </a:prstGeom>
              <a:gradFill>
                <a:gsLst>
                  <a:gs pos="0">
                    <a:sysClr val="window" lastClr="FFFFFF">
                      <a:lumMod val="75000"/>
                    </a:sysClr>
                  </a:gs>
                  <a:gs pos="100000">
                    <a:sysClr val="window" lastClr="FFFFFF"/>
                  </a:gs>
                </a:gsLst>
                <a:lin ang="5400000" scaled="1"/>
              </a:gradFill>
              <a:ln w="25400" cap="flat">
                <a:gradFill>
                  <a:gsLst>
                    <a:gs pos="0">
                      <a:sysClr val="window" lastClr="FFFFFF"/>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fontAlgn="auto">
                  <a:spcBef>
                    <a:spcPts val="0"/>
                  </a:spcBef>
                  <a:spcAft>
                    <a:spcPts val="0"/>
                  </a:spcAft>
                  <a:defRPr/>
                </a:pPr>
                <a:endParaRPr lang="zh-CN" altLang="en-US" kern="0">
                  <a:solidFill>
                    <a:prstClr val="black"/>
                  </a:solidFill>
                  <a:latin typeface="Calibri"/>
                  <a:ea typeface="宋体"/>
                </a:endParaRPr>
              </a:p>
            </p:txBody>
          </p:sp>
          <p:sp>
            <p:nvSpPr>
              <p:cNvPr id="116" name="文本框 111"/>
              <p:cNvSpPr txBox="1"/>
              <p:nvPr/>
            </p:nvSpPr>
            <p:spPr>
              <a:xfrm>
                <a:off x="4437063" y="1572161"/>
                <a:ext cx="506888" cy="492291"/>
              </a:xfrm>
              <a:prstGeom prst="rect">
                <a:avLst/>
              </a:prstGeom>
              <a:noFill/>
            </p:spPr>
            <p:txBody>
              <a:bodyPr wrap="none" rtlCol="0">
                <a:spAutoFit/>
              </a:bodyPr>
              <a:lstStyle/>
              <a:p>
                <a:pPr fontAlgn="auto">
                  <a:spcBef>
                    <a:spcPts val="0"/>
                  </a:spcBef>
                  <a:spcAft>
                    <a:spcPts val="0"/>
                  </a:spcAft>
                  <a:defRPr/>
                </a:pPr>
                <a:r>
                  <a:rPr lang="en-US" altLang="zh-CN" kern="0" dirty="0" smtClean="0">
                    <a:solidFill>
                      <a:sysClr val="window" lastClr="FFFFFF">
                        <a:lumMod val="50000"/>
                      </a:sysClr>
                    </a:solidFill>
                    <a:latin typeface="Calibri"/>
                    <a:ea typeface="宋体"/>
                  </a:rPr>
                  <a:t>05</a:t>
                </a:r>
                <a:endParaRPr lang="zh-CN" altLang="en-US" kern="0" dirty="0">
                  <a:solidFill>
                    <a:sysClr val="window" lastClr="FFFFFF">
                      <a:lumMod val="50000"/>
                    </a:sysClr>
                  </a:solidFill>
                  <a:latin typeface="Calibri"/>
                  <a:ea typeface="宋体"/>
                </a:endParaRPr>
              </a:p>
            </p:txBody>
          </p:sp>
        </p:grpSp>
      </p:grpSp>
      <p:grpSp>
        <p:nvGrpSpPr>
          <p:cNvPr id="119" name="组合 118"/>
          <p:cNvGrpSpPr/>
          <p:nvPr/>
        </p:nvGrpSpPr>
        <p:grpSpPr>
          <a:xfrm>
            <a:off x="4811082" y="3402885"/>
            <a:ext cx="920565" cy="1421784"/>
            <a:chOff x="6413660" y="3762732"/>
            <a:chExt cx="1227207" cy="1895127"/>
          </a:xfrm>
        </p:grpSpPr>
        <p:grpSp>
          <p:nvGrpSpPr>
            <p:cNvPr id="120" name="组合 119"/>
            <p:cNvGrpSpPr/>
            <p:nvPr/>
          </p:nvGrpSpPr>
          <p:grpSpPr>
            <a:xfrm>
              <a:off x="6413660" y="3762732"/>
              <a:ext cx="1227207" cy="1895127"/>
              <a:chOff x="6413660" y="3762732"/>
              <a:chExt cx="1227207" cy="1895127"/>
            </a:xfrm>
          </p:grpSpPr>
          <p:sp>
            <p:nvSpPr>
              <p:cNvPr id="124" name="MH_Other_3"/>
              <p:cNvSpPr/>
              <p:nvPr>
                <p:custDataLst>
                  <p:tags r:id="rId1"/>
                </p:custDataLst>
              </p:nvPr>
            </p:nvSpPr>
            <p:spPr>
              <a:xfrm rot="5400000" flipV="1">
                <a:off x="6041185" y="4396482"/>
                <a:ext cx="1633852" cy="888902"/>
              </a:xfrm>
              <a:prstGeom prst="bentArrow">
                <a:avLst>
                  <a:gd name="adj1" fmla="val 7438"/>
                  <a:gd name="adj2" fmla="val 3464"/>
                  <a:gd name="adj3" fmla="val 0"/>
                  <a:gd name="adj4" fmla="val 30020"/>
                </a:avLst>
              </a:prstGeom>
              <a:solidFill>
                <a:srgbClr val="E3413E"/>
              </a:solidFill>
              <a:ln w="76200" cap="flat" cmpd="sng" algn="ctr">
                <a:solidFill>
                  <a:srgbClr val="E3413E"/>
                </a:solidFill>
                <a:prstDash val="solid"/>
              </a:ln>
              <a:effectLst/>
            </p:spPr>
            <p:txBody>
              <a:bodyPr anchor="ctr"/>
              <a:lstStyle/>
              <a:p>
                <a:pPr algn="ctr" defTabSz="772160" fontAlgn="auto">
                  <a:spcBef>
                    <a:spcPts val="0"/>
                  </a:spcBef>
                  <a:spcAft>
                    <a:spcPts val="0"/>
                  </a:spcAft>
                  <a:defRPr/>
                </a:pPr>
                <a:endParaRPr lang="en-US" sz="2000" kern="0">
                  <a:solidFill>
                    <a:srgbClr val="262626"/>
                  </a:solidFill>
                  <a:latin typeface="Calibri"/>
                  <a:ea typeface="+mn-ea"/>
                  <a:sym typeface="Arial" panose="020B0604020202020204" pitchFamily="34" charset="0"/>
                </a:endParaRPr>
              </a:p>
            </p:txBody>
          </p:sp>
          <p:sp>
            <p:nvSpPr>
              <p:cNvPr id="125" name="椭圆 124"/>
              <p:cNvSpPr/>
              <p:nvPr/>
            </p:nvSpPr>
            <p:spPr>
              <a:xfrm>
                <a:off x="7018705" y="3762732"/>
                <a:ext cx="622162" cy="622163"/>
              </a:xfrm>
              <a:prstGeom prst="ellipse">
                <a:avLst/>
              </a:prstGeom>
              <a:solidFill>
                <a:srgbClr val="E3413E"/>
              </a:solidFill>
              <a:ln w="12700" cap="flat" cmpd="sng" algn="ctr">
                <a:solidFill>
                  <a:srgbClr val="E3413E"/>
                </a:solidFill>
                <a:prstDash val="solid"/>
                <a:miter lim="800000"/>
              </a:ln>
              <a:effectLst/>
            </p:spPr>
            <p:txBody>
              <a:bodyPr rtlCol="0" anchor="ctr"/>
              <a:lstStyle/>
              <a:p>
                <a:pPr algn="ctr" fontAlgn="auto">
                  <a:spcBef>
                    <a:spcPts val="0"/>
                  </a:spcBef>
                  <a:spcAft>
                    <a:spcPts val="0"/>
                  </a:spcAft>
                  <a:defRPr/>
                </a:pPr>
                <a:endParaRPr lang="zh-CN" altLang="en-US" kern="0">
                  <a:solidFill>
                    <a:sysClr val="window" lastClr="FFFFFF"/>
                  </a:solidFill>
                  <a:latin typeface="Agency FB"/>
                  <a:ea typeface="宋体"/>
                </a:endParaRPr>
              </a:p>
            </p:txBody>
          </p:sp>
        </p:grpSp>
        <p:grpSp>
          <p:nvGrpSpPr>
            <p:cNvPr id="121" name="组合 120"/>
            <p:cNvGrpSpPr/>
            <p:nvPr/>
          </p:nvGrpSpPr>
          <p:grpSpPr>
            <a:xfrm>
              <a:off x="7110798" y="3840933"/>
              <a:ext cx="529550" cy="492291"/>
              <a:chOff x="4418676" y="1572161"/>
              <a:chExt cx="529550" cy="492291"/>
            </a:xfrm>
          </p:grpSpPr>
          <p:sp>
            <p:nvSpPr>
              <p:cNvPr id="122" name="椭圆 121"/>
              <p:cNvSpPr/>
              <p:nvPr/>
            </p:nvSpPr>
            <p:spPr>
              <a:xfrm>
                <a:off x="4418676" y="1573446"/>
                <a:ext cx="464474" cy="464474"/>
              </a:xfrm>
              <a:prstGeom prst="ellipse">
                <a:avLst/>
              </a:prstGeom>
              <a:gradFill>
                <a:gsLst>
                  <a:gs pos="0">
                    <a:sysClr val="window" lastClr="FFFFFF">
                      <a:lumMod val="75000"/>
                    </a:sysClr>
                  </a:gs>
                  <a:gs pos="100000">
                    <a:sysClr val="window" lastClr="FFFFFF"/>
                  </a:gs>
                </a:gsLst>
                <a:lin ang="5400000" scaled="1"/>
              </a:gradFill>
              <a:ln w="25400" cap="flat">
                <a:gradFill>
                  <a:gsLst>
                    <a:gs pos="0">
                      <a:sysClr val="window" lastClr="FFFFFF"/>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fontAlgn="auto">
                  <a:spcBef>
                    <a:spcPts val="0"/>
                  </a:spcBef>
                  <a:spcAft>
                    <a:spcPts val="0"/>
                  </a:spcAft>
                  <a:defRPr/>
                </a:pPr>
                <a:endParaRPr lang="zh-CN" altLang="en-US" kern="0">
                  <a:solidFill>
                    <a:prstClr val="black"/>
                  </a:solidFill>
                  <a:latin typeface="Calibri"/>
                  <a:ea typeface="宋体"/>
                </a:endParaRPr>
              </a:p>
            </p:txBody>
          </p:sp>
          <p:sp>
            <p:nvSpPr>
              <p:cNvPr id="123" name="文本框 117"/>
              <p:cNvSpPr txBox="1"/>
              <p:nvPr/>
            </p:nvSpPr>
            <p:spPr>
              <a:xfrm>
                <a:off x="4437063" y="1572161"/>
                <a:ext cx="511163" cy="492291"/>
              </a:xfrm>
              <a:prstGeom prst="rect">
                <a:avLst/>
              </a:prstGeom>
              <a:noFill/>
            </p:spPr>
            <p:txBody>
              <a:bodyPr wrap="none" rtlCol="0">
                <a:spAutoFit/>
              </a:bodyPr>
              <a:lstStyle/>
              <a:p>
                <a:pPr fontAlgn="auto">
                  <a:spcBef>
                    <a:spcPts val="0"/>
                  </a:spcBef>
                  <a:spcAft>
                    <a:spcPts val="0"/>
                  </a:spcAft>
                  <a:defRPr/>
                </a:pPr>
                <a:r>
                  <a:rPr lang="en-US" altLang="zh-CN" kern="0" dirty="0" smtClean="0">
                    <a:solidFill>
                      <a:sysClr val="window" lastClr="FFFFFF">
                        <a:lumMod val="50000"/>
                      </a:sysClr>
                    </a:solidFill>
                    <a:latin typeface="Calibri"/>
                    <a:ea typeface="宋体"/>
                  </a:rPr>
                  <a:t>06</a:t>
                </a:r>
                <a:endParaRPr lang="zh-CN" altLang="en-US" kern="0" dirty="0">
                  <a:solidFill>
                    <a:sysClr val="window" lastClr="FFFFFF">
                      <a:lumMod val="50000"/>
                    </a:sysClr>
                  </a:solidFill>
                  <a:latin typeface="Calibri"/>
                  <a:ea typeface="宋体"/>
                </a:endParaRPr>
              </a:p>
            </p:txBody>
          </p:sp>
        </p:grpSp>
      </p:grpSp>
      <p:grpSp>
        <p:nvGrpSpPr>
          <p:cNvPr id="126" name="组合 125"/>
          <p:cNvGrpSpPr/>
          <p:nvPr/>
        </p:nvGrpSpPr>
        <p:grpSpPr>
          <a:xfrm>
            <a:off x="5740604" y="1642419"/>
            <a:ext cx="2468993" cy="983578"/>
            <a:chOff x="7652807" y="1416170"/>
            <a:chExt cx="3291419" cy="1311032"/>
          </a:xfrm>
        </p:grpSpPr>
        <p:cxnSp>
          <p:nvCxnSpPr>
            <p:cNvPr id="127" name="直接连接符 126"/>
            <p:cNvCxnSpPr/>
            <p:nvPr/>
          </p:nvCxnSpPr>
          <p:spPr>
            <a:xfrm>
              <a:off x="7652807" y="1796348"/>
              <a:ext cx="2786593" cy="0"/>
            </a:xfrm>
            <a:prstGeom prst="line">
              <a:avLst/>
            </a:prstGeom>
            <a:noFill/>
            <a:ln w="19050" cap="flat" cmpd="sng" algn="ctr">
              <a:solidFill>
                <a:srgbClr val="E7E6E6">
                  <a:lumMod val="50000"/>
                </a:srgbClr>
              </a:solidFill>
              <a:prstDash val="sysDot"/>
              <a:miter lim="800000"/>
              <a:tailEnd type="oval"/>
            </a:ln>
            <a:effectLst/>
          </p:spPr>
        </p:cxnSp>
        <p:grpSp>
          <p:nvGrpSpPr>
            <p:cNvPr id="128" name="组合 127"/>
            <p:cNvGrpSpPr/>
            <p:nvPr/>
          </p:nvGrpSpPr>
          <p:grpSpPr>
            <a:xfrm>
              <a:off x="7727895" y="1416170"/>
              <a:ext cx="3216331" cy="1311032"/>
              <a:chOff x="5832782" y="1447486"/>
              <a:chExt cx="3216331" cy="1311032"/>
            </a:xfrm>
          </p:grpSpPr>
          <p:sp>
            <p:nvSpPr>
              <p:cNvPr id="129" name="MH_SubTitle_1"/>
              <p:cNvSpPr>
                <a:spLocks noChangeArrowheads="1"/>
              </p:cNvSpPr>
              <p:nvPr/>
            </p:nvSpPr>
            <p:spPr bwMode="auto">
              <a:xfrm flipH="1">
                <a:off x="5832782" y="1447486"/>
                <a:ext cx="2297666" cy="430753"/>
              </a:xfrm>
              <a:prstGeom prst="rect">
                <a:avLst/>
              </a:prstGeom>
              <a:noFill/>
            </p:spPr>
            <p:txBody>
              <a:bodyPr wrap="none" rtlCol="0">
                <a:spAutoFit/>
              </a:bodyPr>
              <a:lstStyle/>
              <a:p>
                <a:pPr fontAlgn="auto">
                  <a:spcBef>
                    <a:spcPts val="0"/>
                  </a:spcBef>
                  <a:spcAft>
                    <a:spcPts val="0"/>
                  </a:spcAft>
                  <a:defRPr/>
                </a:pPr>
                <a:r>
                  <a:rPr lang="zh-CN" altLang="en-US" sz="1500" b="1" kern="0" dirty="0" smtClean="0">
                    <a:solidFill>
                      <a:srgbClr val="E3413E"/>
                    </a:solidFill>
                    <a:latin typeface="微软雅黑" panose="020B0503020204020204" pitchFamily="34" charset="-122"/>
                    <a:ea typeface="微软雅黑" panose="020B0503020204020204" pitchFamily="34" charset="-122"/>
                  </a:rPr>
                  <a:t>添加</a:t>
                </a:r>
                <a:r>
                  <a:rPr lang="zh-CN" altLang="en-US" sz="1500" b="1" kern="0" dirty="0">
                    <a:solidFill>
                      <a:srgbClr val="E3413E"/>
                    </a:solidFill>
                    <a:latin typeface="微软雅黑" panose="020B0503020204020204" pitchFamily="34" charset="-122"/>
                    <a:ea typeface="微软雅黑" panose="020B0503020204020204" pitchFamily="34" charset="-122"/>
                  </a:rPr>
                  <a:t>文字标题内容</a:t>
                </a:r>
              </a:p>
            </p:txBody>
          </p:sp>
          <p:sp>
            <p:nvSpPr>
              <p:cNvPr id="130"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150000"/>
                  </a:lnSpc>
                  <a:defRPr/>
                </a:pPr>
                <a:r>
                  <a:rPr lang="zh-CN" altLang="en-US" sz="900" kern="0" dirty="0">
                    <a:solidFill>
                      <a:sysClr val="windowText" lastClr="000000">
                        <a:lumMod val="50000"/>
                        <a:lumOff val="50000"/>
                      </a:sysClr>
                    </a:solidFill>
                    <a:latin typeface="造字工房悦黑（非商用）常规体"/>
                    <a:ea typeface="宋体"/>
                    <a:sym typeface="Gill Sans" charset="0"/>
                  </a:rPr>
                  <a:t>此处添加详细文本描述，建议与标题相关并符合整体语言风格，语言描述尽量简洁生动。尽量将每页幻灯片的字数控制</a:t>
                </a:r>
                <a:r>
                  <a:rPr lang="zh-CN" altLang="en-US" sz="900" kern="0" dirty="0" smtClean="0">
                    <a:solidFill>
                      <a:sysClr val="windowText" lastClr="000000">
                        <a:lumMod val="50000"/>
                        <a:lumOff val="50000"/>
                      </a:sysClr>
                    </a:solidFill>
                    <a:latin typeface="造字工房悦黑（非商用）常规体"/>
                    <a:ea typeface="宋体"/>
                    <a:sym typeface="Gill Sans" charset="0"/>
                  </a:rPr>
                  <a:t>在 </a:t>
                </a:r>
                <a:r>
                  <a:rPr lang="en-US" altLang="zh-CN" sz="900" kern="0" dirty="0" smtClean="0">
                    <a:solidFill>
                      <a:sysClr val="windowText" lastClr="000000">
                        <a:lumMod val="50000"/>
                        <a:lumOff val="50000"/>
                      </a:sysClr>
                    </a:solidFill>
                    <a:latin typeface="造字工房悦黑（非商用）常规体"/>
                    <a:ea typeface="宋体"/>
                    <a:sym typeface="Gill Sans" charset="0"/>
                  </a:rPr>
                  <a:t>200</a:t>
                </a:r>
                <a:r>
                  <a:rPr lang="zh-CN" altLang="en-US" sz="900" kern="0" dirty="0">
                    <a:solidFill>
                      <a:sysClr val="windowText" lastClr="000000">
                        <a:lumMod val="50000"/>
                        <a:lumOff val="50000"/>
                      </a:sysClr>
                    </a:solidFill>
                    <a:latin typeface="造字工房悦黑（非商用）常规体"/>
                    <a:ea typeface="宋体"/>
                    <a:sym typeface="Gill Sans" charset="0"/>
                  </a:rPr>
                  <a:t>字</a:t>
                </a:r>
                <a:r>
                  <a:rPr lang="zh-CN" altLang="en-US" sz="900" kern="0" dirty="0" smtClean="0">
                    <a:solidFill>
                      <a:sysClr val="windowText" lastClr="000000">
                        <a:lumMod val="50000"/>
                        <a:lumOff val="50000"/>
                      </a:sysClr>
                    </a:solidFill>
                    <a:latin typeface="造字工房悦黑（非商用）常规体"/>
                    <a:ea typeface="宋体"/>
                    <a:sym typeface="Gill Sans" charset="0"/>
                  </a:rPr>
                  <a:t>以内。</a:t>
                </a:r>
                <a:endParaRPr lang="en-US" altLang="zh-CN" sz="900" kern="0" dirty="0">
                  <a:solidFill>
                    <a:sysClr val="windowText" lastClr="000000">
                      <a:lumMod val="50000"/>
                      <a:lumOff val="50000"/>
                    </a:sysClr>
                  </a:solidFill>
                  <a:latin typeface="造字工房悦黑（非商用）常规体"/>
                  <a:ea typeface="宋体"/>
                  <a:cs typeface="Lato Light" charset="0"/>
                  <a:sym typeface="Lato Light" charset="0"/>
                </a:endParaRPr>
              </a:p>
            </p:txBody>
          </p:sp>
        </p:grpSp>
      </p:grpSp>
      <p:grpSp>
        <p:nvGrpSpPr>
          <p:cNvPr id="131" name="组合 130"/>
          <p:cNvGrpSpPr/>
          <p:nvPr/>
        </p:nvGrpSpPr>
        <p:grpSpPr>
          <a:xfrm>
            <a:off x="5701704" y="2722801"/>
            <a:ext cx="2643647" cy="983578"/>
            <a:chOff x="7600950" y="2856235"/>
            <a:chExt cx="3524251" cy="1311032"/>
          </a:xfrm>
        </p:grpSpPr>
        <p:grpSp>
          <p:nvGrpSpPr>
            <p:cNvPr id="132" name="组合 131"/>
            <p:cNvGrpSpPr/>
            <p:nvPr/>
          </p:nvGrpSpPr>
          <p:grpSpPr>
            <a:xfrm>
              <a:off x="7926073" y="2856235"/>
              <a:ext cx="3199128" cy="1311032"/>
              <a:chOff x="5849985" y="1447486"/>
              <a:chExt cx="3199128" cy="1311032"/>
            </a:xfrm>
          </p:grpSpPr>
          <p:sp>
            <p:nvSpPr>
              <p:cNvPr id="134" name="MH_SubTitle_1"/>
              <p:cNvSpPr>
                <a:spLocks noChangeArrowheads="1"/>
              </p:cNvSpPr>
              <p:nvPr/>
            </p:nvSpPr>
            <p:spPr bwMode="auto">
              <a:xfrm flipH="1">
                <a:off x="5849985" y="1447486"/>
                <a:ext cx="2297667" cy="430753"/>
              </a:xfrm>
              <a:prstGeom prst="rect">
                <a:avLst/>
              </a:prstGeom>
              <a:noFill/>
            </p:spPr>
            <p:txBody>
              <a:bodyPr wrap="none" rtlCol="0">
                <a:spAutoFit/>
              </a:bodyPr>
              <a:lstStyle/>
              <a:p>
                <a:pPr fontAlgn="auto">
                  <a:spcBef>
                    <a:spcPts val="0"/>
                  </a:spcBef>
                  <a:spcAft>
                    <a:spcPts val="0"/>
                  </a:spcAft>
                  <a:defRPr/>
                </a:pPr>
                <a:r>
                  <a:rPr lang="zh-CN" altLang="en-US" sz="1500" b="1" kern="0" dirty="0">
                    <a:solidFill>
                      <a:srgbClr val="FA783A"/>
                    </a:solidFill>
                    <a:latin typeface="微软雅黑" panose="020B0503020204020204" pitchFamily="34" charset="-122"/>
                    <a:ea typeface="微软雅黑" panose="020B0503020204020204" pitchFamily="34" charset="-122"/>
                  </a:rPr>
                  <a:t>添加文字标题内容</a:t>
                </a:r>
              </a:p>
            </p:txBody>
          </p:sp>
          <p:sp>
            <p:nvSpPr>
              <p:cNvPr id="135"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150000"/>
                  </a:lnSpc>
                  <a:defRPr/>
                </a:pPr>
                <a:r>
                  <a:rPr lang="zh-CN" altLang="en-US" sz="900" kern="0" dirty="0">
                    <a:solidFill>
                      <a:sysClr val="windowText" lastClr="000000">
                        <a:lumMod val="50000"/>
                        <a:lumOff val="50000"/>
                      </a:sysClr>
                    </a:solidFill>
                    <a:latin typeface="造字工房悦黑（非商用）常规体"/>
                    <a:ea typeface="宋体"/>
                    <a:sym typeface="Gill Sans" charset="0"/>
                  </a:rPr>
                  <a:t>此处添加详细文本描述，建议与标题相关并符合整体语言风格，语言描述尽量简洁生动。尽量将每页幻灯片的字数控制</a:t>
                </a:r>
                <a:r>
                  <a:rPr lang="zh-CN" altLang="en-US" sz="900" kern="0" dirty="0" smtClean="0">
                    <a:solidFill>
                      <a:sysClr val="windowText" lastClr="000000">
                        <a:lumMod val="50000"/>
                        <a:lumOff val="50000"/>
                      </a:sysClr>
                    </a:solidFill>
                    <a:latin typeface="造字工房悦黑（非商用）常规体"/>
                    <a:ea typeface="宋体"/>
                    <a:sym typeface="Gill Sans" charset="0"/>
                  </a:rPr>
                  <a:t>在 </a:t>
                </a:r>
                <a:r>
                  <a:rPr lang="en-US" altLang="zh-CN" sz="900" kern="0" dirty="0" smtClean="0">
                    <a:solidFill>
                      <a:sysClr val="windowText" lastClr="000000">
                        <a:lumMod val="50000"/>
                        <a:lumOff val="50000"/>
                      </a:sysClr>
                    </a:solidFill>
                    <a:latin typeface="造字工房悦黑（非商用）常规体"/>
                    <a:ea typeface="宋体"/>
                    <a:sym typeface="Gill Sans" charset="0"/>
                  </a:rPr>
                  <a:t>200</a:t>
                </a:r>
                <a:r>
                  <a:rPr lang="zh-CN" altLang="en-US" sz="900" kern="0" dirty="0">
                    <a:solidFill>
                      <a:sysClr val="windowText" lastClr="000000">
                        <a:lumMod val="50000"/>
                        <a:lumOff val="50000"/>
                      </a:sysClr>
                    </a:solidFill>
                    <a:latin typeface="造字工房悦黑（非商用）常规体"/>
                    <a:ea typeface="宋体"/>
                    <a:sym typeface="Gill Sans" charset="0"/>
                  </a:rPr>
                  <a:t>字</a:t>
                </a:r>
                <a:r>
                  <a:rPr lang="zh-CN" altLang="en-US" sz="900" kern="0" dirty="0" smtClean="0">
                    <a:solidFill>
                      <a:sysClr val="windowText" lastClr="000000">
                        <a:lumMod val="50000"/>
                        <a:lumOff val="50000"/>
                      </a:sysClr>
                    </a:solidFill>
                    <a:latin typeface="造字工房悦黑（非商用）常规体"/>
                    <a:ea typeface="宋体"/>
                    <a:sym typeface="Gill Sans" charset="0"/>
                  </a:rPr>
                  <a:t>以内。</a:t>
                </a:r>
                <a:endParaRPr lang="en-US" altLang="zh-CN" sz="900" kern="0" dirty="0">
                  <a:solidFill>
                    <a:sysClr val="windowText" lastClr="000000">
                      <a:lumMod val="50000"/>
                      <a:lumOff val="50000"/>
                    </a:sysClr>
                  </a:solidFill>
                  <a:latin typeface="造字工房悦黑（非商用）常规体"/>
                  <a:ea typeface="宋体"/>
                  <a:cs typeface="Lato Light" charset="0"/>
                  <a:sym typeface="Lato Light" charset="0"/>
                </a:endParaRPr>
              </a:p>
            </p:txBody>
          </p:sp>
        </p:grpSp>
        <p:sp>
          <p:nvSpPr>
            <p:cNvPr id="133" name="任意多边形 132"/>
            <p:cNvSpPr/>
            <p:nvPr/>
          </p:nvSpPr>
          <p:spPr>
            <a:xfrm>
              <a:off x="7600950" y="3001877"/>
              <a:ext cx="2838450" cy="265198"/>
            </a:xfrm>
            <a:custGeom>
              <a:avLst/>
              <a:gdLst>
                <a:gd name="connsiteX0" fmla="*/ 0 w 3162300"/>
                <a:gd name="connsiteY0" fmla="*/ 0 h 190500"/>
                <a:gd name="connsiteX1" fmla="*/ 361950 w 3162300"/>
                <a:gd name="connsiteY1" fmla="*/ 190500 h 190500"/>
                <a:gd name="connsiteX2" fmla="*/ 3162300 w 3162300"/>
                <a:gd name="connsiteY2" fmla="*/ 190500 h 190500"/>
              </a:gdLst>
              <a:ahLst/>
              <a:cxnLst>
                <a:cxn ang="0">
                  <a:pos x="connsiteX0" y="connsiteY0"/>
                </a:cxn>
                <a:cxn ang="0">
                  <a:pos x="connsiteX1" y="connsiteY1"/>
                </a:cxn>
                <a:cxn ang="0">
                  <a:pos x="connsiteX2" y="connsiteY2"/>
                </a:cxn>
              </a:cxnLst>
              <a:rect l="l" t="t" r="r" b="b"/>
              <a:pathLst>
                <a:path w="3162300" h="190500">
                  <a:moveTo>
                    <a:pt x="0" y="0"/>
                  </a:moveTo>
                  <a:lnTo>
                    <a:pt x="361950" y="190500"/>
                  </a:lnTo>
                  <a:lnTo>
                    <a:pt x="3162300" y="190500"/>
                  </a:lnTo>
                </a:path>
              </a:pathLst>
            </a:custGeom>
            <a:noFill/>
            <a:ln w="19050" cap="flat" cmpd="sng" algn="ctr">
              <a:solidFill>
                <a:srgbClr val="E7E6E6">
                  <a:lumMod val="50000"/>
                </a:srgbClr>
              </a:solidFill>
              <a:prstDash val="sysDot"/>
              <a:miter lim="800000"/>
              <a:tailEnd type="oval"/>
            </a:ln>
            <a:effectLst/>
          </p:spPr>
          <p:txBody>
            <a:bodyPr rtlCol="0" anchor="ctr"/>
            <a:lstStyle/>
            <a:p>
              <a:pPr fontAlgn="auto">
                <a:spcBef>
                  <a:spcPts val="0"/>
                </a:spcBef>
                <a:spcAft>
                  <a:spcPts val="0"/>
                </a:spcAft>
                <a:defRPr/>
              </a:pPr>
              <a:endParaRPr lang="zh-CN" altLang="en-US" kern="0">
                <a:solidFill>
                  <a:sysClr val="windowText" lastClr="000000"/>
                </a:solidFill>
                <a:latin typeface="Agency FB"/>
                <a:ea typeface="宋体"/>
              </a:endParaRPr>
            </a:p>
          </p:txBody>
        </p:sp>
      </p:grpSp>
      <p:grpSp>
        <p:nvGrpSpPr>
          <p:cNvPr id="136" name="组合 135"/>
          <p:cNvGrpSpPr/>
          <p:nvPr/>
        </p:nvGrpSpPr>
        <p:grpSpPr>
          <a:xfrm>
            <a:off x="5682442" y="3785400"/>
            <a:ext cx="2655795" cy="1003466"/>
            <a:chOff x="7575272" y="4272596"/>
            <a:chExt cx="3540445" cy="1337542"/>
          </a:xfrm>
        </p:grpSpPr>
        <p:sp>
          <p:nvSpPr>
            <p:cNvPr id="137" name="任意多边形 136"/>
            <p:cNvSpPr/>
            <p:nvPr/>
          </p:nvSpPr>
          <p:spPr>
            <a:xfrm>
              <a:off x="7575272" y="4272596"/>
              <a:ext cx="2864128" cy="390328"/>
            </a:xfrm>
            <a:custGeom>
              <a:avLst/>
              <a:gdLst>
                <a:gd name="connsiteX0" fmla="*/ 0 w 3162300"/>
                <a:gd name="connsiteY0" fmla="*/ 0 h 190500"/>
                <a:gd name="connsiteX1" fmla="*/ 361950 w 3162300"/>
                <a:gd name="connsiteY1" fmla="*/ 190500 h 190500"/>
                <a:gd name="connsiteX2" fmla="*/ 3162300 w 3162300"/>
                <a:gd name="connsiteY2" fmla="*/ 190500 h 190500"/>
              </a:gdLst>
              <a:ahLst/>
              <a:cxnLst>
                <a:cxn ang="0">
                  <a:pos x="connsiteX0" y="connsiteY0"/>
                </a:cxn>
                <a:cxn ang="0">
                  <a:pos x="connsiteX1" y="connsiteY1"/>
                </a:cxn>
                <a:cxn ang="0">
                  <a:pos x="connsiteX2" y="connsiteY2"/>
                </a:cxn>
              </a:cxnLst>
              <a:rect l="l" t="t" r="r" b="b"/>
              <a:pathLst>
                <a:path w="3162300" h="190500">
                  <a:moveTo>
                    <a:pt x="0" y="0"/>
                  </a:moveTo>
                  <a:lnTo>
                    <a:pt x="361950" y="190500"/>
                  </a:lnTo>
                  <a:lnTo>
                    <a:pt x="3162300" y="190500"/>
                  </a:lnTo>
                </a:path>
              </a:pathLst>
            </a:custGeom>
            <a:noFill/>
            <a:ln w="19050" cap="flat" cmpd="sng" algn="ctr">
              <a:solidFill>
                <a:srgbClr val="E7E6E6">
                  <a:lumMod val="50000"/>
                </a:srgbClr>
              </a:solidFill>
              <a:prstDash val="sysDot"/>
              <a:miter lim="800000"/>
              <a:tailEnd type="oval"/>
            </a:ln>
            <a:effectLst/>
          </p:spPr>
          <p:txBody>
            <a:bodyPr rtlCol="0" anchor="ctr"/>
            <a:lstStyle/>
            <a:p>
              <a:pPr fontAlgn="auto">
                <a:spcBef>
                  <a:spcPts val="0"/>
                </a:spcBef>
                <a:spcAft>
                  <a:spcPts val="0"/>
                </a:spcAft>
                <a:defRPr/>
              </a:pPr>
              <a:endParaRPr lang="zh-CN" altLang="en-US" kern="0">
                <a:solidFill>
                  <a:sysClr val="windowText" lastClr="000000"/>
                </a:solidFill>
                <a:latin typeface="Agency FB"/>
                <a:ea typeface="宋体"/>
              </a:endParaRPr>
            </a:p>
          </p:txBody>
        </p:sp>
        <p:grpSp>
          <p:nvGrpSpPr>
            <p:cNvPr id="138" name="组合 137"/>
            <p:cNvGrpSpPr/>
            <p:nvPr/>
          </p:nvGrpSpPr>
          <p:grpSpPr>
            <a:xfrm>
              <a:off x="7926074" y="4299106"/>
              <a:ext cx="3189643" cy="1311032"/>
              <a:chOff x="5859470" y="1447486"/>
              <a:chExt cx="3189643" cy="1311032"/>
            </a:xfrm>
          </p:grpSpPr>
          <p:sp>
            <p:nvSpPr>
              <p:cNvPr id="139" name="MH_SubTitle_1"/>
              <p:cNvSpPr>
                <a:spLocks noChangeArrowheads="1"/>
              </p:cNvSpPr>
              <p:nvPr/>
            </p:nvSpPr>
            <p:spPr bwMode="auto">
              <a:xfrm flipH="1">
                <a:off x="5859470" y="1447486"/>
                <a:ext cx="2297666" cy="430754"/>
              </a:xfrm>
              <a:prstGeom prst="rect">
                <a:avLst/>
              </a:prstGeom>
              <a:noFill/>
            </p:spPr>
            <p:txBody>
              <a:bodyPr wrap="none" rtlCol="0">
                <a:spAutoFit/>
              </a:bodyPr>
              <a:lstStyle/>
              <a:p>
                <a:pPr fontAlgn="auto">
                  <a:spcBef>
                    <a:spcPts val="0"/>
                  </a:spcBef>
                  <a:spcAft>
                    <a:spcPts val="0"/>
                  </a:spcAft>
                  <a:defRPr/>
                </a:pPr>
                <a:r>
                  <a:rPr lang="zh-CN" altLang="en-US" sz="1500" b="1" kern="0" dirty="0">
                    <a:solidFill>
                      <a:srgbClr val="E3413E"/>
                    </a:solidFill>
                    <a:latin typeface="微软雅黑" panose="020B0503020204020204" pitchFamily="34" charset="-122"/>
                    <a:ea typeface="微软雅黑" panose="020B0503020204020204" pitchFamily="34" charset="-122"/>
                  </a:rPr>
                  <a:t>添加文字标题内容</a:t>
                </a:r>
              </a:p>
            </p:txBody>
          </p:sp>
          <p:sp>
            <p:nvSpPr>
              <p:cNvPr id="140"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150000"/>
                  </a:lnSpc>
                  <a:defRPr/>
                </a:pPr>
                <a:r>
                  <a:rPr lang="zh-CN" altLang="en-US" sz="900" kern="0" dirty="0">
                    <a:solidFill>
                      <a:sysClr val="windowText" lastClr="000000">
                        <a:lumMod val="50000"/>
                        <a:lumOff val="50000"/>
                      </a:sysClr>
                    </a:solidFill>
                    <a:latin typeface="造字工房悦黑（非商用）常规体"/>
                    <a:ea typeface="宋体"/>
                    <a:sym typeface="Gill Sans" charset="0"/>
                  </a:rPr>
                  <a:t>此处添加详细文本描述，建议与标题相关并符合整体语言风格，语言描述尽量简洁生动。尽量将每页幻灯片的字数控制</a:t>
                </a:r>
                <a:r>
                  <a:rPr lang="zh-CN" altLang="en-US" sz="900" kern="0" dirty="0" smtClean="0">
                    <a:solidFill>
                      <a:sysClr val="windowText" lastClr="000000">
                        <a:lumMod val="50000"/>
                        <a:lumOff val="50000"/>
                      </a:sysClr>
                    </a:solidFill>
                    <a:latin typeface="造字工房悦黑（非商用）常规体"/>
                    <a:ea typeface="宋体"/>
                    <a:sym typeface="Gill Sans" charset="0"/>
                  </a:rPr>
                  <a:t>在 </a:t>
                </a:r>
                <a:r>
                  <a:rPr lang="en-US" altLang="zh-CN" sz="900" kern="0" dirty="0" smtClean="0">
                    <a:solidFill>
                      <a:sysClr val="windowText" lastClr="000000">
                        <a:lumMod val="50000"/>
                        <a:lumOff val="50000"/>
                      </a:sysClr>
                    </a:solidFill>
                    <a:latin typeface="造字工房悦黑（非商用）常规体"/>
                    <a:ea typeface="宋体"/>
                    <a:sym typeface="Gill Sans" charset="0"/>
                  </a:rPr>
                  <a:t>200</a:t>
                </a:r>
                <a:r>
                  <a:rPr lang="zh-CN" altLang="en-US" sz="900" kern="0" dirty="0">
                    <a:solidFill>
                      <a:sysClr val="windowText" lastClr="000000">
                        <a:lumMod val="50000"/>
                        <a:lumOff val="50000"/>
                      </a:sysClr>
                    </a:solidFill>
                    <a:latin typeface="造字工房悦黑（非商用）常规体"/>
                    <a:ea typeface="宋体"/>
                    <a:sym typeface="Gill Sans" charset="0"/>
                  </a:rPr>
                  <a:t>字</a:t>
                </a:r>
                <a:r>
                  <a:rPr lang="zh-CN" altLang="en-US" sz="900" kern="0" dirty="0" smtClean="0">
                    <a:solidFill>
                      <a:sysClr val="windowText" lastClr="000000">
                        <a:lumMod val="50000"/>
                        <a:lumOff val="50000"/>
                      </a:sysClr>
                    </a:solidFill>
                    <a:latin typeface="造字工房悦黑（非商用）常规体"/>
                    <a:ea typeface="宋体"/>
                    <a:sym typeface="Gill Sans" charset="0"/>
                  </a:rPr>
                  <a:t>以内。</a:t>
                </a:r>
                <a:endParaRPr lang="en-US" altLang="zh-CN" sz="900" kern="0" dirty="0">
                  <a:solidFill>
                    <a:sysClr val="windowText" lastClr="000000">
                      <a:lumMod val="50000"/>
                      <a:lumOff val="50000"/>
                    </a:sysClr>
                  </a:solidFill>
                  <a:latin typeface="造字工房悦黑（非商用）常规体"/>
                  <a:ea typeface="宋体"/>
                  <a:cs typeface="Lato Light" charset="0"/>
                  <a:sym typeface="Lato Light" charset="0"/>
                </a:endParaRPr>
              </a:p>
            </p:txBody>
          </p:sp>
        </p:grpSp>
      </p:grpSp>
      <p:grpSp>
        <p:nvGrpSpPr>
          <p:cNvPr id="141" name="组合 140"/>
          <p:cNvGrpSpPr/>
          <p:nvPr/>
        </p:nvGrpSpPr>
        <p:grpSpPr>
          <a:xfrm>
            <a:off x="780942" y="1642421"/>
            <a:ext cx="2476719" cy="983578"/>
            <a:chOff x="1041073" y="1416171"/>
            <a:chExt cx="3301719" cy="1311032"/>
          </a:xfrm>
        </p:grpSpPr>
        <p:cxnSp>
          <p:nvCxnSpPr>
            <p:cNvPr id="142" name="直接连接符 141"/>
            <p:cNvCxnSpPr/>
            <p:nvPr/>
          </p:nvCxnSpPr>
          <p:spPr>
            <a:xfrm flipH="1">
              <a:off x="1556199" y="1803136"/>
              <a:ext cx="2786593" cy="0"/>
            </a:xfrm>
            <a:prstGeom prst="line">
              <a:avLst/>
            </a:prstGeom>
            <a:noFill/>
            <a:ln w="19050" cap="flat" cmpd="sng" algn="ctr">
              <a:solidFill>
                <a:srgbClr val="E7E6E6">
                  <a:lumMod val="50000"/>
                </a:srgbClr>
              </a:solidFill>
              <a:prstDash val="sysDot"/>
              <a:miter lim="800000"/>
              <a:tailEnd type="oval"/>
            </a:ln>
            <a:effectLst/>
          </p:spPr>
        </p:cxnSp>
        <p:grpSp>
          <p:nvGrpSpPr>
            <p:cNvPr id="143" name="组合 142"/>
            <p:cNvGrpSpPr/>
            <p:nvPr/>
          </p:nvGrpSpPr>
          <p:grpSpPr>
            <a:xfrm flipH="1">
              <a:off x="1041073" y="1416171"/>
              <a:ext cx="3208109" cy="1311032"/>
              <a:chOff x="5841004" y="1447486"/>
              <a:chExt cx="3208109" cy="1311032"/>
            </a:xfrm>
          </p:grpSpPr>
          <p:sp>
            <p:nvSpPr>
              <p:cNvPr id="144" name="MH_SubTitle_1"/>
              <p:cNvSpPr>
                <a:spLocks noChangeArrowheads="1"/>
              </p:cNvSpPr>
              <p:nvPr/>
            </p:nvSpPr>
            <p:spPr bwMode="auto">
              <a:xfrm flipH="1">
                <a:off x="5841004" y="1447486"/>
                <a:ext cx="2297667" cy="430753"/>
              </a:xfrm>
              <a:prstGeom prst="rect">
                <a:avLst/>
              </a:prstGeom>
              <a:noFill/>
            </p:spPr>
            <p:txBody>
              <a:bodyPr wrap="none" rtlCol="0">
                <a:spAutoFit/>
              </a:bodyPr>
              <a:lstStyle/>
              <a:p>
                <a:pPr algn="r" fontAlgn="auto">
                  <a:spcBef>
                    <a:spcPts val="0"/>
                  </a:spcBef>
                  <a:spcAft>
                    <a:spcPts val="0"/>
                  </a:spcAft>
                  <a:defRPr/>
                </a:pPr>
                <a:r>
                  <a:rPr lang="zh-CN" altLang="en-US" sz="1500" b="1" kern="0" dirty="0" smtClean="0">
                    <a:solidFill>
                      <a:srgbClr val="E94744"/>
                    </a:solidFill>
                    <a:latin typeface="微软雅黑" panose="020B0503020204020204" pitchFamily="34" charset="-122"/>
                    <a:ea typeface="微软雅黑" panose="020B0503020204020204" pitchFamily="34" charset="-122"/>
                  </a:rPr>
                  <a:t>添加文字标题内容</a:t>
                </a:r>
                <a:endParaRPr lang="zh-CN" altLang="en-US" sz="1500" b="1" kern="0" dirty="0">
                  <a:solidFill>
                    <a:srgbClr val="E94744"/>
                  </a:solidFill>
                  <a:latin typeface="微软雅黑" panose="020B0503020204020204" pitchFamily="34" charset="-122"/>
                  <a:ea typeface="微软雅黑" panose="020B0503020204020204" pitchFamily="34" charset="-122"/>
                </a:endParaRPr>
              </a:p>
            </p:txBody>
          </p:sp>
          <p:sp>
            <p:nvSpPr>
              <p:cNvPr id="145"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r">
                  <a:lnSpc>
                    <a:spcPct val="150000"/>
                  </a:lnSpc>
                  <a:defRPr/>
                </a:pPr>
                <a:r>
                  <a:rPr lang="zh-CN" altLang="en-US" sz="900" kern="0" dirty="0">
                    <a:solidFill>
                      <a:sysClr val="windowText" lastClr="000000">
                        <a:lumMod val="50000"/>
                        <a:lumOff val="50000"/>
                      </a:sysClr>
                    </a:solidFill>
                    <a:latin typeface="造字工房悦黑（非商用）常规体"/>
                    <a:ea typeface="宋体"/>
                    <a:sym typeface="Gill Sans" charset="0"/>
                  </a:rPr>
                  <a:t>此处添加详细文本描述，建议与标题相关并符合整体语言风格，语言描述尽量简洁生动。尽量将每页幻灯片的字数控制</a:t>
                </a:r>
                <a:r>
                  <a:rPr lang="zh-CN" altLang="en-US" sz="900" kern="0" dirty="0" smtClean="0">
                    <a:solidFill>
                      <a:sysClr val="windowText" lastClr="000000">
                        <a:lumMod val="50000"/>
                        <a:lumOff val="50000"/>
                      </a:sysClr>
                    </a:solidFill>
                    <a:latin typeface="造字工房悦黑（非商用）常规体"/>
                    <a:ea typeface="宋体"/>
                    <a:sym typeface="Gill Sans" charset="0"/>
                  </a:rPr>
                  <a:t>在 </a:t>
                </a:r>
                <a:r>
                  <a:rPr lang="en-US" altLang="zh-CN" sz="900" kern="0" dirty="0" smtClean="0">
                    <a:solidFill>
                      <a:sysClr val="windowText" lastClr="000000">
                        <a:lumMod val="50000"/>
                        <a:lumOff val="50000"/>
                      </a:sysClr>
                    </a:solidFill>
                    <a:latin typeface="造字工房悦黑（非商用）常规体"/>
                    <a:ea typeface="宋体"/>
                    <a:sym typeface="Gill Sans" charset="0"/>
                  </a:rPr>
                  <a:t>200</a:t>
                </a:r>
                <a:r>
                  <a:rPr lang="zh-CN" altLang="en-US" sz="900" kern="0" dirty="0">
                    <a:solidFill>
                      <a:sysClr val="windowText" lastClr="000000">
                        <a:lumMod val="50000"/>
                        <a:lumOff val="50000"/>
                      </a:sysClr>
                    </a:solidFill>
                    <a:latin typeface="造字工房悦黑（非商用）常规体"/>
                    <a:ea typeface="宋体"/>
                    <a:sym typeface="Gill Sans" charset="0"/>
                  </a:rPr>
                  <a:t>字</a:t>
                </a:r>
                <a:r>
                  <a:rPr lang="zh-CN" altLang="en-US" sz="900" kern="0" dirty="0" smtClean="0">
                    <a:solidFill>
                      <a:sysClr val="windowText" lastClr="000000">
                        <a:lumMod val="50000"/>
                        <a:lumOff val="50000"/>
                      </a:sysClr>
                    </a:solidFill>
                    <a:latin typeface="造字工房悦黑（非商用）常规体"/>
                    <a:ea typeface="宋体"/>
                    <a:sym typeface="Gill Sans" charset="0"/>
                  </a:rPr>
                  <a:t>以内。</a:t>
                </a:r>
                <a:endParaRPr lang="en-US" altLang="zh-CN" sz="900" kern="0" dirty="0">
                  <a:solidFill>
                    <a:sysClr val="windowText" lastClr="000000">
                      <a:lumMod val="50000"/>
                      <a:lumOff val="50000"/>
                    </a:sysClr>
                  </a:solidFill>
                  <a:latin typeface="造字工房悦黑（非商用）常规体"/>
                  <a:ea typeface="宋体"/>
                  <a:cs typeface="Lato Light" charset="0"/>
                  <a:sym typeface="Lato Light" charset="0"/>
                </a:endParaRPr>
              </a:p>
            </p:txBody>
          </p:sp>
        </p:grpSp>
      </p:grpSp>
      <p:grpSp>
        <p:nvGrpSpPr>
          <p:cNvPr id="146" name="组合 145"/>
          <p:cNvGrpSpPr/>
          <p:nvPr/>
        </p:nvGrpSpPr>
        <p:grpSpPr>
          <a:xfrm>
            <a:off x="771432" y="2801249"/>
            <a:ext cx="2476719" cy="983578"/>
            <a:chOff x="1028396" y="2960800"/>
            <a:chExt cx="3301719" cy="1311032"/>
          </a:xfrm>
        </p:grpSpPr>
        <p:cxnSp>
          <p:nvCxnSpPr>
            <p:cNvPr id="147" name="直接连接符 146"/>
            <p:cNvCxnSpPr/>
            <p:nvPr/>
          </p:nvCxnSpPr>
          <p:spPr>
            <a:xfrm flipH="1">
              <a:off x="1543522" y="3347765"/>
              <a:ext cx="2786593" cy="0"/>
            </a:xfrm>
            <a:prstGeom prst="line">
              <a:avLst/>
            </a:prstGeom>
            <a:noFill/>
            <a:ln w="19050" cap="flat" cmpd="sng" algn="ctr">
              <a:solidFill>
                <a:srgbClr val="E7E6E6">
                  <a:lumMod val="50000"/>
                </a:srgbClr>
              </a:solidFill>
              <a:prstDash val="sysDot"/>
              <a:miter lim="800000"/>
              <a:tailEnd type="oval"/>
            </a:ln>
            <a:effectLst/>
          </p:spPr>
        </p:cxnSp>
        <p:grpSp>
          <p:nvGrpSpPr>
            <p:cNvPr id="148" name="组合 147"/>
            <p:cNvGrpSpPr/>
            <p:nvPr/>
          </p:nvGrpSpPr>
          <p:grpSpPr>
            <a:xfrm flipH="1">
              <a:off x="1028396" y="2960800"/>
              <a:ext cx="3208109" cy="1311032"/>
              <a:chOff x="5841004" y="1447486"/>
              <a:chExt cx="3208109" cy="1311032"/>
            </a:xfrm>
          </p:grpSpPr>
          <p:sp>
            <p:nvSpPr>
              <p:cNvPr id="149" name="MH_SubTitle_1"/>
              <p:cNvSpPr>
                <a:spLocks noChangeArrowheads="1"/>
              </p:cNvSpPr>
              <p:nvPr/>
            </p:nvSpPr>
            <p:spPr bwMode="auto">
              <a:xfrm flipH="1">
                <a:off x="5841004" y="1447486"/>
                <a:ext cx="2297667" cy="430753"/>
              </a:xfrm>
              <a:prstGeom prst="rect">
                <a:avLst/>
              </a:prstGeom>
              <a:noFill/>
            </p:spPr>
            <p:txBody>
              <a:bodyPr wrap="none" rtlCol="0">
                <a:spAutoFit/>
              </a:bodyPr>
              <a:lstStyle/>
              <a:p>
                <a:pPr algn="r" fontAlgn="auto">
                  <a:spcBef>
                    <a:spcPts val="0"/>
                  </a:spcBef>
                  <a:spcAft>
                    <a:spcPts val="0"/>
                  </a:spcAft>
                  <a:defRPr/>
                </a:pPr>
                <a:r>
                  <a:rPr lang="zh-CN" altLang="en-US" sz="1500" b="1" kern="0" dirty="0">
                    <a:solidFill>
                      <a:srgbClr val="EC6C3E"/>
                    </a:solidFill>
                    <a:latin typeface="微软雅黑" panose="020B0503020204020204" pitchFamily="34" charset="-122"/>
                    <a:ea typeface="微软雅黑" panose="020B0503020204020204" pitchFamily="34" charset="-122"/>
                  </a:rPr>
                  <a:t>添加文字标题内容</a:t>
                </a:r>
              </a:p>
            </p:txBody>
          </p:sp>
          <p:sp>
            <p:nvSpPr>
              <p:cNvPr id="150"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r">
                  <a:lnSpc>
                    <a:spcPct val="150000"/>
                  </a:lnSpc>
                  <a:defRPr/>
                </a:pPr>
                <a:r>
                  <a:rPr lang="zh-CN" altLang="en-US" sz="900" kern="0" dirty="0">
                    <a:solidFill>
                      <a:sysClr val="windowText" lastClr="000000">
                        <a:lumMod val="50000"/>
                        <a:lumOff val="50000"/>
                      </a:sysClr>
                    </a:solidFill>
                    <a:latin typeface="造字工房悦黑（非商用）常规体"/>
                    <a:ea typeface="宋体"/>
                    <a:sym typeface="Gill Sans" charset="0"/>
                  </a:rPr>
                  <a:t>此处添加详细文本描述，建议与标题相关并符合整体语言风格，语言描述尽量简洁生动。尽量将每页幻灯片的字数控制</a:t>
                </a:r>
                <a:r>
                  <a:rPr lang="zh-CN" altLang="en-US" sz="900" kern="0" dirty="0" smtClean="0">
                    <a:solidFill>
                      <a:sysClr val="windowText" lastClr="000000">
                        <a:lumMod val="50000"/>
                        <a:lumOff val="50000"/>
                      </a:sysClr>
                    </a:solidFill>
                    <a:latin typeface="造字工房悦黑（非商用）常规体"/>
                    <a:ea typeface="宋体"/>
                    <a:sym typeface="Gill Sans" charset="0"/>
                  </a:rPr>
                  <a:t>在 </a:t>
                </a:r>
                <a:r>
                  <a:rPr lang="en-US" altLang="zh-CN" sz="900" kern="0" dirty="0" smtClean="0">
                    <a:solidFill>
                      <a:sysClr val="windowText" lastClr="000000">
                        <a:lumMod val="50000"/>
                        <a:lumOff val="50000"/>
                      </a:sysClr>
                    </a:solidFill>
                    <a:latin typeface="造字工房悦黑（非商用）常规体"/>
                    <a:ea typeface="宋体"/>
                    <a:sym typeface="Gill Sans" charset="0"/>
                  </a:rPr>
                  <a:t>200</a:t>
                </a:r>
                <a:r>
                  <a:rPr lang="zh-CN" altLang="en-US" sz="900" kern="0" dirty="0">
                    <a:solidFill>
                      <a:sysClr val="windowText" lastClr="000000">
                        <a:lumMod val="50000"/>
                        <a:lumOff val="50000"/>
                      </a:sysClr>
                    </a:solidFill>
                    <a:latin typeface="造字工房悦黑（非商用）常规体"/>
                    <a:ea typeface="宋体"/>
                    <a:sym typeface="Gill Sans" charset="0"/>
                  </a:rPr>
                  <a:t>字</a:t>
                </a:r>
                <a:r>
                  <a:rPr lang="zh-CN" altLang="en-US" sz="900" kern="0" dirty="0" smtClean="0">
                    <a:solidFill>
                      <a:sysClr val="windowText" lastClr="000000">
                        <a:lumMod val="50000"/>
                        <a:lumOff val="50000"/>
                      </a:sysClr>
                    </a:solidFill>
                    <a:latin typeface="造字工房悦黑（非商用）常规体"/>
                    <a:ea typeface="宋体"/>
                    <a:sym typeface="Gill Sans" charset="0"/>
                  </a:rPr>
                  <a:t>以内。</a:t>
                </a:r>
                <a:endParaRPr lang="en-US" altLang="zh-CN" sz="900" kern="0" dirty="0">
                  <a:solidFill>
                    <a:sysClr val="windowText" lastClr="000000">
                      <a:lumMod val="50000"/>
                      <a:lumOff val="50000"/>
                    </a:sysClr>
                  </a:solidFill>
                  <a:latin typeface="造字工房悦黑（非商用）常规体"/>
                  <a:ea typeface="宋体"/>
                  <a:cs typeface="Lato Light" charset="0"/>
                  <a:sym typeface="Lato Light" charset="0"/>
                </a:endParaRPr>
              </a:p>
            </p:txBody>
          </p:sp>
        </p:grpSp>
      </p:grpSp>
      <p:grpSp>
        <p:nvGrpSpPr>
          <p:cNvPr id="151" name="组合 150"/>
          <p:cNvGrpSpPr/>
          <p:nvPr/>
        </p:nvGrpSpPr>
        <p:grpSpPr>
          <a:xfrm>
            <a:off x="741470" y="3943764"/>
            <a:ext cx="2526130" cy="983578"/>
            <a:chOff x="988454" y="4483683"/>
            <a:chExt cx="3367589" cy="1311032"/>
          </a:xfrm>
        </p:grpSpPr>
        <p:grpSp>
          <p:nvGrpSpPr>
            <p:cNvPr id="152" name="组合 151"/>
            <p:cNvGrpSpPr/>
            <p:nvPr/>
          </p:nvGrpSpPr>
          <p:grpSpPr>
            <a:xfrm flipH="1">
              <a:off x="988454" y="4483683"/>
              <a:ext cx="3208109" cy="1311032"/>
              <a:chOff x="5841004" y="1447486"/>
              <a:chExt cx="3208109" cy="1311032"/>
            </a:xfrm>
          </p:grpSpPr>
          <p:sp>
            <p:nvSpPr>
              <p:cNvPr id="154" name="MH_SubTitle_1"/>
              <p:cNvSpPr>
                <a:spLocks noChangeArrowheads="1"/>
              </p:cNvSpPr>
              <p:nvPr/>
            </p:nvSpPr>
            <p:spPr bwMode="auto">
              <a:xfrm flipH="1">
                <a:off x="5841004" y="1447486"/>
                <a:ext cx="2297667" cy="430753"/>
              </a:xfrm>
              <a:prstGeom prst="rect">
                <a:avLst/>
              </a:prstGeom>
              <a:noFill/>
            </p:spPr>
            <p:txBody>
              <a:bodyPr wrap="none" rtlCol="0">
                <a:spAutoFit/>
              </a:bodyPr>
              <a:lstStyle/>
              <a:p>
                <a:pPr algn="r" fontAlgn="auto">
                  <a:spcBef>
                    <a:spcPts val="0"/>
                  </a:spcBef>
                  <a:spcAft>
                    <a:spcPts val="0"/>
                  </a:spcAft>
                  <a:defRPr/>
                </a:pPr>
                <a:r>
                  <a:rPr lang="zh-CN" altLang="en-US" sz="1500" b="1" kern="0" dirty="0">
                    <a:solidFill>
                      <a:srgbClr val="FA783A"/>
                    </a:solidFill>
                    <a:latin typeface="微软雅黑" panose="020B0503020204020204" pitchFamily="34" charset="-122"/>
                    <a:ea typeface="微软雅黑" panose="020B0503020204020204" pitchFamily="34" charset="-122"/>
                  </a:rPr>
                  <a:t>添加文字标题内容</a:t>
                </a:r>
              </a:p>
            </p:txBody>
          </p:sp>
          <p:sp>
            <p:nvSpPr>
              <p:cNvPr id="155"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r">
                  <a:lnSpc>
                    <a:spcPct val="150000"/>
                  </a:lnSpc>
                  <a:defRPr/>
                </a:pPr>
                <a:r>
                  <a:rPr lang="zh-CN" altLang="en-US" sz="900" kern="0" dirty="0">
                    <a:solidFill>
                      <a:sysClr val="windowText" lastClr="000000">
                        <a:lumMod val="50000"/>
                        <a:lumOff val="50000"/>
                      </a:sysClr>
                    </a:solidFill>
                    <a:latin typeface="造字工房悦黑（非商用）常规体"/>
                    <a:ea typeface="宋体"/>
                    <a:sym typeface="Gill Sans" charset="0"/>
                  </a:rPr>
                  <a:t>此处添加详细文本描述，建议与标题相关并符合整体语言风格，语言描述尽量简洁生动。尽量将每页幻灯片的字数控制</a:t>
                </a:r>
                <a:r>
                  <a:rPr lang="zh-CN" altLang="en-US" sz="900" kern="0" dirty="0" smtClean="0">
                    <a:solidFill>
                      <a:sysClr val="windowText" lastClr="000000">
                        <a:lumMod val="50000"/>
                        <a:lumOff val="50000"/>
                      </a:sysClr>
                    </a:solidFill>
                    <a:latin typeface="造字工房悦黑（非商用）常规体"/>
                    <a:ea typeface="宋体"/>
                    <a:sym typeface="Gill Sans" charset="0"/>
                  </a:rPr>
                  <a:t>在 </a:t>
                </a:r>
                <a:r>
                  <a:rPr lang="en-US" altLang="zh-CN" sz="900" kern="0" dirty="0" smtClean="0">
                    <a:solidFill>
                      <a:sysClr val="windowText" lastClr="000000">
                        <a:lumMod val="50000"/>
                        <a:lumOff val="50000"/>
                      </a:sysClr>
                    </a:solidFill>
                    <a:latin typeface="造字工房悦黑（非商用）常规体"/>
                    <a:ea typeface="宋体"/>
                    <a:sym typeface="Gill Sans" charset="0"/>
                  </a:rPr>
                  <a:t>200</a:t>
                </a:r>
                <a:r>
                  <a:rPr lang="zh-CN" altLang="en-US" sz="900" kern="0" dirty="0">
                    <a:solidFill>
                      <a:sysClr val="windowText" lastClr="000000">
                        <a:lumMod val="50000"/>
                        <a:lumOff val="50000"/>
                      </a:sysClr>
                    </a:solidFill>
                    <a:latin typeface="造字工房悦黑（非商用）常规体"/>
                    <a:ea typeface="宋体"/>
                    <a:sym typeface="Gill Sans" charset="0"/>
                  </a:rPr>
                  <a:t>字</a:t>
                </a:r>
                <a:r>
                  <a:rPr lang="zh-CN" altLang="en-US" sz="900" kern="0" dirty="0" smtClean="0">
                    <a:solidFill>
                      <a:sysClr val="windowText" lastClr="000000">
                        <a:lumMod val="50000"/>
                        <a:lumOff val="50000"/>
                      </a:sysClr>
                    </a:solidFill>
                    <a:latin typeface="造字工房悦黑（非商用）常规体"/>
                    <a:ea typeface="宋体"/>
                    <a:sym typeface="Gill Sans" charset="0"/>
                  </a:rPr>
                  <a:t>以内。</a:t>
                </a:r>
                <a:endParaRPr lang="en-US" altLang="zh-CN" sz="900" kern="0" dirty="0">
                  <a:solidFill>
                    <a:sysClr val="windowText" lastClr="000000">
                      <a:lumMod val="50000"/>
                      <a:lumOff val="50000"/>
                    </a:sysClr>
                  </a:solidFill>
                  <a:latin typeface="造字工房悦黑（非商用）常规体"/>
                  <a:ea typeface="宋体"/>
                  <a:cs typeface="Lato Light" charset="0"/>
                  <a:sym typeface="Lato Light" charset="0"/>
                </a:endParaRPr>
              </a:p>
            </p:txBody>
          </p:sp>
        </p:grpSp>
        <p:sp>
          <p:nvSpPr>
            <p:cNvPr id="153" name="任意多边形 152"/>
            <p:cNvSpPr/>
            <p:nvPr/>
          </p:nvSpPr>
          <p:spPr>
            <a:xfrm flipH="1">
              <a:off x="1517593" y="4614052"/>
              <a:ext cx="2838450" cy="265198"/>
            </a:xfrm>
            <a:custGeom>
              <a:avLst/>
              <a:gdLst>
                <a:gd name="connsiteX0" fmla="*/ 0 w 3162300"/>
                <a:gd name="connsiteY0" fmla="*/ 0 h 190500"/>
                <a:gd name="connsiteX1" fmla="*/ 361950 w 3162300"/>
                <a:gd name="connsiteY1" fmla="*/ 190500 h 190500"/>
                <a:gd name="connsiteX2" fmla="*/ 3162300 w 3162300"/>
                <a:gd name="connsiteY2" fmla="*/ 190500 h 190500"/>
              </a:gdLst>
              <a:ahLst/>
              <a:cxnLst>
                <a:cxn ang="0">
                  <a:pos x="connsiteX0" y="connsiteY0"/>
                </a:cxn>
                <a:cxn ang="0">
                  <a:pos x="connsiteX1" y="connsiteY1"/>
                </a:cxn>
                <a:cxn ang="0">
                  <a:pos x="connsiteX2" y="connsiteY2"/>
                </a:cxn>
              </a:cxnLst>
              <a:rect l="l" t="t" r="r" b="b"/>
              <a:pathLst>
                <a:path w="3162300" h="190500">
                  <a:moveTo>
                    <a:pt x="0" y="0"/>
                  </a:moveTo>
                  <a:lnTo>
                    <a:pt x="361950" y="190500"/>
                  </a:lnTo>
                  <a:lnTo>
                    <a:pt x="3162300" y="190500"/>
                  </a:lnTo>
                </a:path>
              </a:pathLst>
            </a:custGeom>
            <a:noFill/>
            <a:ln w="19050" cap="flat" cmpd="sng" algn="ctr">
              <a:solidFill>
                <a:srgbClr val="E7E6E6">
                  <a:lumMod val="50000"/>
                </a:srgbClr>
              </a:solidFill>
              <a:prstDash val="sysDot"/>
              <a:miter lim="800000"/>
              <a:tailEnd type="oval"/>
            </a:ln>
            <a:effectLst/>
          </p:spPr>
          <p:txBody>
            <a:bodyPr rtlCol="0" anchor="ctr"/>
            <a:lstStyle/>
            <a:p>
              <a:pPr algn="ctr" fontAlgn="auto">
                <a:spcBef>
                  <a:spcPts val="0"/>
                </a:spcBef>
                <a:spcAft>
                  <a:spcPts val="0"/>
                </a:spcAft>
                <a:defRPr/>
              </a:pPr>
              <a:endParaRPr lang="zh-CN" altLang="en-US" kern="0">
                <a:solidFill>
                  <a:sysClr val="windowText" lastClr="000000"/>
                </a:solidFill>
                <a:latin typeface="Agency FB"/>
                <a:ea typeface="宋体"/>
              </a:endParaRPr>
            </a:p>
          </p:txBody>
        </p:sp>
      </p:grpSp>
      <p:grpSp>
        <p:nvGrpSpPr>
          <p:cNvPr id="156" name="组合 155"/>
          <p:cNvGrpSpPr/>
          <p:nvPr/>
        </p:nvGrpSpPr>
        <p:grpSpPr>
          <a:xfrm>
            <a:off x="4024438" y="4272401"/>
            <a:ext cx="908342" cy="908464"/>
            <a:chOff x="5364986" y="4921729"/>
            <a:chExt cx="1210912" cy="1210912"/>
          </a:xfrm>
        </p:grpSpPr>
        <p:sp>
          <p:nvSpPr>
            <p:cNvPr id="157" name="椭圆 156"/>
            <p:cNvSpPr/>
            <p:nvPr/>
          </p:nvSpPr>
          <p:spPr>
            <a:xfrm flipH="1">
              <a:off x="5364986" y="4921729"/>
              <a:ext cx="1210912" cy="121091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sysClr val="window" lastClr="FFFFFF"/>
                </a:solidFill>
                <a:latin typeface="Agency FB"/>
                <a:ea typeface="宋体"/>
              </a:endParaRPr>
            </a:p>
          </p:txBody>
        </p:sp>
        <p:sp>
          <p:nvSpPr>
            <p:cNvPr id="158" name="椭圆 157"/>
            <p:cNvSpPr/>
            <p:nvPr/>
          </p:nvSpPr>
          <p:spPr>
            <a:xfrm flipH="1">
              <a:off x="5393195" y="4949933"/>
              <a:ext cx="1154499" cy="1154499"/>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sysClr val="window" lastClr="FFFFFF"/>
                </a:solidFill>
                <a:latin typeface="Agency FB"/>
                <a:ea typeface="宋体"/>
              </a:endParaRPr>
            </a:p>
          </p:txBody>
        </p:sp>
      </p:grpSp>
      <p:sp>
        <p:nvSpPr>
          <p:cNvPr id="159" name="KSO_Shape"/>
          <p:cNvSpPr/>
          <p:nvPr/>
        </p:nvSpPr>
        <p:spPr bwMode="auto">
          <a:xfrm>
            <a:off x="4258426" y="4539215"/>
            <a:ext cx="437248" cy="374834"/>
          </a:xfrm>
          <a:custGeom>
            <a:avLst/>
            <a:gdLst>
              <a:gd name="T0" fmla="*/ 354482 w 1812925"/>
              <a:gd name="T1" fmla="*/ 872801 h 1511300"/>
              <a:gd name="T2" fmla="*/ 380318 w 1812925"/>
              <a:gd name="T3" fmla="*/ 984699 h 1511300"/>
              <a:gd name="T4" fmla="*/ 425879 w 1812925"/>
              <a:gd name="T5" fmla="*/ 1087433 h 1511300"/>
              <a:gd name="T6" fmla="*/ 488386 w 1812925"/>
              <a:gd name="T7" fmla="*/ 1179061 h 1511300"/>
              <a:gd name="T8" fmla="*/ 591174 w 1812925"/>
              <a:gd name="T9" fmla="*/ 1276520 h 1511300"/>
              <a:gd name="T10" fmla="*/ 711743 w 1812925"/>
              <a:gd name="T11" fmla="*/ 1346213 h 1511300"/>
              <a:gd name="T12" fmla="*/ 796474 w 1812925"/>
              <a:gd name="T13" fmla="*/ 1375922 h 1511300"/>
              <a:gd name="T14" fmla="*/ 907876 w 1812925"/>
              <a:gd name="T15" fmla="*/ 1394804 h 1511300"/>
              <a:gd name="T16" fmla="*/ 1015110 w 1812925"/>
              <a:gd name="T17" fmla="*/ 1393415 h 1511300"/>
              <a:gd name="T18" fmla="*/ 1118176 w 1812925"/>
              <a:gd name="T19" fmla="*/ 1373702 h 1511300"/>
              <a:gd name="T20" fmla="*/ 1216519 w 1812925"/>
              <a:gd name="T21" fmla="*/ 1335939 h 1511300"/>
              <a:gd name="T22" fmla="*/ 1302085 w 1812925"/>
              <a:gd name="T23" fmla="*/ 1285127 h 1511300"/>
              <a:gd name="T24" fmla="*/ 1341811 w 1812925"/>
              <a:gd name="T25" fmla="*/ 1271245 h 1511300"/>
              <a:gd name="T26" fmla="*/ 1382649 w 1812925"/>
              <a:gd name="T27" fmla="*/ 1275131 h 1511300"/>
              <a:gd name="T28" fmla="*/ 1417930 w 1812925"/>
              <a:gd name="T29" fmla="*/ 1296789 h 1511300"/>
              <a:gd name="T30" fmla="*/ 1441822 w 1812925"/>
              <a:gd name="T31" fmla="*/ 1332607 h 1511300"/>
              <a:gd name="T32" fmla="*/ 1447378 w 1812925"/>
              <a:gd name="T33" fmla="*/ 1373146 h 1511300"/>
              <a:gd name="T34" fmla="*/ 1435710 w 1812925"/>
              <a:gd name="T35" fmla="*/ 1412574 h 1511300"/>
              <a:gd name="T36" fmla="*/ 1407374 w 1812925"/>
              <a:gd name="T37" fmla="*/ 1443950 h 1511300"/>
              <a:gd name="T38" fmla="*/ 1288472 w 1812925"/>
              <a:gd name="T39" fmla="*/ 1512532 h 1511300"/>
              <a:gd name="T40" fmla="*/ 1161792 w 1812925"/>
              <a:gd name="T41" fmla="*/ 1559734 h 1511300"/>
              <a:gd name="T42" fmla="*/ 1028722 w 1812925"/>
              <a:gd name="T43" fmla="*/ 1583891 h 1511300"/>
              <a:gd name="T44" fmla="*/ 874538 w 1812925"/>
              <a:gd name="T45" fmla="*/ 1583335 h 1511300"/>
              <a:gd name="T46" fmla="*/ 770639 w 1812925"/>
              <a:gd name="T47" fmla="*/ 1565565 h 1511300"/>
              <a:gd name="T48" fmla="*/ 648125 w 1812925"/>
              <a:gd name="T49" fmla="*/ 1526415 h 1511300"/>
              <a:gd name="T50" fmla="*/ 534502 w 1812925"/>
              <a:gd name="T51" fmla="*/ 1468106 h 1511300"/>
              <a:gd name="T52" fmla="*/ 433380 w 1812925"/>
              <a:gd name="T53" fmla="*/ 1393693 h 1511300"/>
              <a:gd name="T54" fmla="*/ 342258 w 1812925"/>
              <a:gd name="T55" fmla="*/ 1300954 h 1511300"/>
              <a:gd name="T56" fmla="*/ 283085 w 1812925"/>
              <a:gd name="T57" fmla="*/ 1219322 h 1511300"/>
              <a:gd name="T58" fmla="*/ 221690 w 1812925"/>
              <a:gd name="T59" fmla="*/ 1102705 h 1511300"/>
              <a:gd name="T60" fmla="*/ 180019 w 1812925"/>
              <a:gd name="T61" fmla="*/ 976091 h 1511300"/>
              <a:gd name="T62" fmla="*/ 160017 w 1812925"/>
              <a:gd name="T63" fmla="*/ 840871 h 1511300"/>
              <a:gd name="T64" fmla="*/ 979901 w 1812925"/>
              <a:gd name="T65" fmla="*/ 833 h 1511300"/>
              <a:gd name="T66" fmla="*/ 1097691 w 1812925"/>
              <a:gd name="T67" fmla="*/ 13331 h 1511300"/>
              <a:gd name="T68" fmla="*/ 1216593 w 1812925"/>
              <a:gd name="T69" fmla="*/ 45825 h 1511300"/>
              <a:gd name="T70" fmla="*/ 1371054 w 1812925"/>
              <a:gd name="T71" fmla="*/ 119422 h 1511300"/>
              <a:gd name="T72" fmla="*/ 1533016 w 1812925"/>
              <a:gd name="T73" fmla="*/ 252454 h 1511300"/>
              <a:gd name="T74" fmla="*/ 1614691 w 1812925"/>
              <a:gd name="T75" fmla="*/ 356878 h 1511300"/>
              <a:gd name="T76" fmla="*/ 1678032 w 1812925"/>
              <a:gd name="T77" fmla="*/ 471857 h 1511300"/>
              <a:gd name="T78" fmla="*/ 1721370 w 1812925"/>
              <a:gd name="T79" fmla="*/ 597112 h 1511300"/>
              <a:gd name="T80" fmla="*/ 1743872 w 1812925"/>
              <a:gd name="T81" fmla="*/ 731254 h 1511300"/>
              <a:gd name="T82" fmla="*/ 1555796 w 1812925"/>
              <a:gd name="T83" fmla="*/ 779578 h 1511300"/>
              <a:gd name="T84" fmla="*/ 1541350 w 1812925"/>
              <a:gd name="T85" fmla="*/ 661544 h 1511300"/>
              <a:gd name="T86" fmla="*/ 1505235 w 1812925"/>
              <a:gd name="T87" fmla="*/ 551287 h 1511300"/>
              <a:gd name="T88" fmla="*/ 1449396 w 1812925"/>
              <a:gd name="T89" fmla="*/ 451583 h 1511300"/>
              <a:gd name="T90" fmla="*/ 1369110 w 1812925"/>
              <a:gd name="T91" fmla="*/ 357434 h 1511300"/>
              <a:gd name="T92" fmla="*/ 1239096 w 1812925"/>
              <a:gd name="T93" fmla="*/ 263007 h 1511300"/>
              <a:gd name="T94" fmla="*/ 1127973 w 1812925"/>
              <a:gd name="T95" fmla="*/ 216627 h 1511300"/>
              <a:gd name="T96" fmla="*/ 1010181 w 1812925"/>
              <a:gd name="T97" fmla="*/ 193297 h 1511300"/>
              <a:gd name="T98" fmla="*/ 899058 w 1812925"/>
              <a:gd name="T99" fmla="*/ 193020 h 1511300"/>
              <a:gd name="T100" fmla="*/ 796825 w 1812925"/>
              <a:gd name="T101" fmla="*/ 210794 h 1511300"/>
              <a:gd name="T102" fmla="*/ 698759 w 1812925"/>
              <a:gd name="T103" fmla="*/ 246343 h 1511300"/>
              <a:gd name="T104" fmla="*/ 606805 w 1812925"/>
              <a:gd name="T105" fmla="*/ 299667 h 1511300"/>
              <a:gd name="T106" fmla="*/ 567912 w 1812925"/>
              <a:gd name="T107" fmla="*/ 315497 h 1511300"/>
              <a:gd name="T108" fmla="*/ 526797 w 1812925"/>
              <a:gd name="T109" fmla="*/ 313275 h 1511300"/>
              <a:gd name="T110" fmla="*/ 490404 w 1812925"/>
              <a:gd name="T111" fmla="*/ 293835 h 1511300"/>
              <a:gd name="T112" fmla="*/ 465123 w 1812925"/>
              <a:gd name="T113" fmla="*/ 259119 h 1511300"/>
              <a:gd name="T114" fmla="*/ 457067 w 1812925"/>
              <a:gd name="T115" fmla="*/ 218570 h 1511300"/>
              <a:gd name="T116" fmla="*/ 467345 w 1812925"/>
              <a:gd name="T117" fmla="*/ 178856 h 1511300"/>
              <a:gd name="T118" fmla="*/ 494015 w 1812925"/>
              <a:gd name="T119" fmla="*/ 146640 h 1511300"/>
              <a:gd name="T120" fmla="*/ 602639 w 1812925"/>
              <a:gd name="T121" fmla="*/ 81374 h 1511300"/>
              <a:gd name="T122" fmla="*/ 728763 w 1812925"/>
              <a:gd name="T123" fmla="*/ 32216 h 1511300"/>
              <a:gd name="T124" fmla="*/ 860722 w 1812925"/>
              <a:gd name="T125" fmla="*/ 5555 h 15113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812925" h="1511300">
                <a:moveTo>
                  <a:pt x="241643" y="393700"/>
                </a:moveTo>
                <a:lnTo>
                  <a:pt x="483287" y="755836"/>
                </a:lnTo>
                <a:lnTo>
                  <a:pt x="332326" y="755836"/>
                </a:lnTo>
                <a:lnTo>
                  <a:pt x="332326" y="768789"/>
                </a:lnTo>
                <a:lnTo>
                  <a:pt x="332590" y="781212"/>
                </a:lnTo>
                <a:lnTo>
                  <a:pt x="333648" y="793636"/>
                </a:lnTo>
                <a:lnTo>
                  <a:pt x="334441" y="806324"/>
                </a:lnTo>
                <a:lnTo>
                  <a:pt x="335763" y="818748"/>
                </a:lnTo>
                <a:lnTo>
                  <a:pt x="337349" y="830907"/>
                </a:lnTo>
                <a:lnTo>
                  <a:pt x="338671" y="843066"/>
                </a:lnTo>
                <a:lnTo>
                  <a:pt x="340786" y="855225"/>
                </a:lnTo>
                <a:lnTo>
                  <a:pt x="343165" y="867120"/>
                </a:lnTo>
                <a:lnTo>
                  <a:pt x="345809" y="879015"/>
                </a:lnTo>
                <a:lnTo>
                  <a:pt x="348453" y="890910"/>
                </a:lnTo>
                <a:lnTo>
                  <a:pt x="351361" y="902805"/>
                </a:lnTo>
                <a:lnTo>
                  <a:pt x="354534" y="914436"/>
                </a:lnTo>
                <a:lnTo>
                  <a:pt x="357971" y="925802"/>
                </a:lnTo>
                <a:lnTo>
                  <a:pt x="361936" y="937433"/>
                </a:lnTo>
                <a:lnTo>
                  <a:pt x="365902" y="948799"/>
                </a:lnTo>
                <a:lnTo>
                  <a:pt x="369868" y="959901"/>
                </a:lnTo>
                <a:lnTo>
                  <a:pt x="374362" y="971003"/>
                </a:lnTo>
                <a:lnTo>
                  <a:pt x="379121" y="981841"/>
                </a:lnTo>
                <a:lnTo>
                  <a:pt x="383880" y="992943"/>
                </a:lnTo>
                <a:lnTo>
                  <a:pt x="388639" y="1003781"/>
                </a:lnTo>
                <a:lnTo>
                  <a:pt x="394191" y="1014354"/>
                </a:lnTo>
                <a:lnTo>
                  <a:pt x="399743" y="1024927"/>
                </a:lnTo>
                <a:lnTo>
                  <a:pt x="405295" y="1035236"/>
                </a:lnTo>
                <a:lnTo>
                  <a:pt x="411375" y="1045545"/>
                </a:lnTo>
                <a:lnTo>
                  <a:pt x="417456" y="1055590"/>
                </a:lnTo>
                <a:lnTo>
                  <a:pt x="423537" y="1065635"/>
                </a:lnTo>
                <a:lnTo>
                  <a:pt x="430146" y="1075415"/>
                </a:lnTo>
                <a:lnTo>
                  <a:pt x="436756" y="1085195"/>
                </a:lnTo>
                <a:lnTo>
                  <a:pt x="443630" y="1094976"/>
                </a:lnTo>
                <a:lnTo>
                  <a:pt x="450769" y="1104492"/>
                </a:lnTo>
                <a:lnTo>
                  <a:pt x="458171" y="1113479"/>
                </a:lnTo>
                <a:lnTo>
                  <a:pt x="464781" y="1122466"/>
                </a:lnTo>
                <a:lnTo>
                  <a:pt x="473241" y="1132247"/>
                </a:lnTo>
                <a:lnTo>
                  <a:pt x="481701" y="1141498"/>
                </a:lnTo>
                <a:lnTo>
                  <a:pt x="490161" y="1150750"/>
                </a:lnTo>
                <a:lnTo>
                  <a:pt x="498886" y="1159737"/>
                </a:lnTo>
                <a:lnTo>
                  <a:pt x="500736" y="1161852"/>
                </a:lnTo>
                <a:lnTo>
                  <a:pt x="515806" y="1175861"/>
                </a:lnTo>
                <a:lnTo>
                  <a:pt x="530876" y="1189607"/>
                </a:lnTo>
                <a:lnTo>
                  <a:pt x="546474" y="1202823"/>
                </a:lnTo>
                <a:lnTo>
                  <a:pt x="562601" y="1215247"/>
                </a:lnTo>
                <a:lnTo>
                  <a:pt x="579257" y="1227406"/>
                </a:lnTo>
                <a:lnTo>
                  <a:pt x="596178" y="1238773"/>
                </a:lnTo>
                <a:lnTo>
                  <a:pt x="613627" y="1249346"/>
                </a:lnTo>
                <a:lnTo>
                  <a:pt x="631605" y="1259655"/>
                </a:lnTo>
                <a:lnTo>
                  <a:pt x="633455" y="1260712"/>
                </a:lnTo>
                <a:lnTo>
                  <a:pt x="644031" y="1266528"/>
                </a:lnTo>
                <a:lnTo>
                  <a:pt x="654870" y="1271550"/>
                </a:lnTo>
                <a:lnTo>
                  <a:pt x="665974" y="1276837"/>
                </a:lnTo>
                <a:lnTo>
                  <a:pt x="677342" y="1281595"/>
                </a:lnTo>
                <a:lnTo>
                  <a:pt x="681573" y="1283709"/>
                </a:lnTo>
                <a:lnTo>
                  <a:pt x="685803" y="1285560"/>
                </a:lnTo>
                <a:lnTo>
                  <a:pt x="695320" y="1289525"/>
                </a:lnTo>
                <a:lnTo>
                  <a:pt x="704838" y="1292961"/>
                </a:lnTo>
                <a:lnTo>
                  <a:pt x="724402" y="1299834"/>
                </a:lnTo>
                <a:lnTo>
                  <a:pt x="732598" y="1302741"/>
                </a:lnTo>
                <a:lnTo>
                  <a:pt x="740794" y="1305385"/>
                </a:lnTo>
                <a:lnTo>
                  <a:pt x="749518" y="1307764"/>
                </a:lnTo>
                <a:lnTo>
                  <a:pt x="757978" y="1309878"/>
                </a:lnTo>
                <a:lnTo>
                  <a:pt x="775428" y="1314372"/>
                </a:lnTo>
                <a:lnTo>
                  <a:pt x="786267" y="1316751"/>
                </a:lnTo>
                <a:lnTo>
                  <a:pt x="796842" y="1319130"/>
                </a:lnTo>
                <a:lnTo>
                  <a:pt x="806096" y="1320716"/>
                </a:lnTo>
                <a:lnTo>
                  <a:pt x="815085" y="1322302"/>
                </a:lnTo>
                <a:lnTo>
                  <a:pt x="833591" y="1324681"/>
                </a:lnTo>
                <a:lnTo>
                  <a:pt x="842845" y="1325738"/>
                </a:lnTo>
                <a:lnTo>
                  <a:pt x="852362" y="1327060"/>
                </a:lnTo>
                <a:lnTo>
                  <a:pt x="863995" y="1327853"/>
                </a:lnTo>
                <a:lnTo>
                  <a:pt x="875892" y="1328646"/>
                </a:lnTo>
                <a:lnTo>
                  <a:pt x="887525" y="1329175"/>
                </a:lnTo>
                <a:lnTo>
                  <a:pt x="899158" y="1329439"/>
                </a:lnTo>
                <a:lnTo>
                  <a:pt x="910526" y="1329439"/>
                </a:lnTo>
                <a:lnTo>
                  <a:pt x="921894" y="1329175"/>
                </a:lnTo>
                <a:lnTo>
                  <a:pt x="932734" y="1328910"/>
                </a:lnTo>
                <a:lnTo>
                  <a:pt x="944102" y="1328382"/>
                </a:lnTo>
                <a:lnTo>
                  <a:pt x="954942" y="1327589"/>
                </a:lnTo>
                <a:lnTo>
                  <a:pt x="966046" y="1326531"/>
                </a:lnTo>
                <a:lnTo>
                  <a:pt x="977150" y="1325210"/>
                </a:lnTo>
                <a:lnTo>
                  <a:pt x="988254" y="1323624"/>
                </a:lnTo>
                <a:lnTo>
                  <a:pt x="999093" y="1322302"/>
                </a:lnTo>
                <a:lnTo>
                  <a:pt x="1010197" y="1320452"/>
                </a:lnTo>
                <a:lnTo>
                  <a:pt x="1020772" y="1318337"/>
                </a:lnTo>
                <a:lnTo>
                  <a:pt x="1031876" y="1315694"/>
                </a:lnTo>
                <a:lnTo>
                  <a:pt x="1042452" y="1313315"/>
                </a:lnTo>
                <a:lnTo>
                  <a:pt x="1053556" y="1310671"/>
                </a:lnTo>
                <a:lnTo>
                  <a:pt x="1064131" y="1307764"/>
                </a:lnTo>
                <a:lnTo>
                  <a:pt x="1074706" y="1304592"/>
                </a:lnTo>
                <a:lnTo>
                  <a:pt x="1085281" y="1301155"/>
                </a:lnTo>
                <a:lnTo>
                  <a:pt x="1095856" y="1297719"/>
                </a:lnTo>
                <a:lnTo>
                  <a:pt x="1106167" y="1293754"/>
                </a:lnTo>
                <a:lnTo>
                  <a:pt x="1116742" y="1289789"/>
                </a:lnTo>
                <a:lnTo>
                  <a:pt x="1126789" y="1285560"/>
                </a:lnTo>
                <a:lnTo>
                  <a:pt x="1137100" y="1281330"/>
                </a:lnTo>
                <a:lnTo>
                  <a:pt x="1147675" y="1276837"/>
                </a:lnTo>
                <a:lnTo>
                  <a:pt x="1157721" y="1271814"/>
                </a:lnTo>
                <a:lnTo>
                  <a:pt x="1167768" y="1267056"/>
                </a:lnTo>
                <a:lnTo>
                  <a:pt x="1177286" y="1261770"/>
                </a:lnTo>
                <a:lnTo>
                  <a:pt x="1187332" y="1256483"/>
                </a:lnTo>
                <a:lnTo>
                  <a:pt x="1197114" y="1250668"/>
                </a:lnTo>
                <a:lnTo>
                  <a:pt x="1206896" y="1244852"/>
                </a:lnTo>
                <a:lnTo>
                  <a:pt x="1216414" y="1238773"/>
                </a:lnTo>
                <a:lnTo>
                  <a:pt x="1225932" y="1232693"/>
                </a:lnTo>
                <a:lnTo>
                  <a:pt x="1235185" y="1225820"/>
                </a:lnTo>
                <a:lnTo>
                  <a:pt x="1239151" y="1223441"/>
                </a:lnTo>
                <a:lnTo>
                  <a:pt x="1243116" y="1221062"/>
                </a:lnTo>
                <a:lnTo>
                  <a:pt x="1247082" y="1218948"/>
                </a:lnTo>
                <a:lnTo>
                  <a:pt x="1251312" y="1217097"/>
                </a:lnTo>
                <a:lnTo>
                  <a:pt x="1255278" y="1215247"/>
                </a:lnTo>
                <a:lnTo>
                  <a:pt x="1259772" y="1213925"/>
                </a:lnTo>
                <a:lnTo>
                  <a:pt x="1264002" y="1212604"/>
                </a:lnTo>
                <a:lnTo>
                  <a:pt x="1268232" y="1211546"/>
                </a:lnTo>
                <a:lnTo>
                  <a:pt x="1272727" y="1210753"/>
                </a:lnTo>
                <a:lnTo>
                  <a:pt x="1276957" y="1210225"/>
                </a:lnTo>
                <a:lnTo>
                  <a:pt x="1281187" y="1209696"/>
                </a:lnTo>
                <a:lnTo>
                  <a:pt x="1285417" y="1209696"/>
                </a:lnTo>
                <a:lnTo>
                  <a:pt x="1290176" y="1209696"/>
                </a:lnTo>
                <a:lnTo>
                  <a:pt x="1294406" y="1209696"/>
                </a:lnTo>
                <a:lnTo>
                  <a:pt x="1298636" y="1210489"/>
                </a:lnTo>
                <a:lnTo>
                  <a:pt x="1302866" y="1211018"/>
                </a:lnTo>
                <a:lnTo>
                  <a:pt x="1307096" y="1211811"/>
                </a:lnTo>
                <a:lnTo>
                  <a:pt x="1311326" y="1212868"/>
                </a:lnTo>
                <a:lnTo>
                  <a:pt x="1315821" y="1213925"/>
                </a:lnTo>
                <a:lnTo>
                  <a:pt x="1319787" y="1215511"/>
                </a:lnTo>
                <a:lnTo>
                  <a:pt x="1324017" y="1217362"/>
                </a:lnTo>
                <a:lnTo>
                  <a:pt x="1327982" y="1219212"/>
                </a:lnTo>
                <a:lnTo>
                  <a:pt x="1331419" y="1221062"/>
                </a:lnTo>
                <a:lnTo>
                  <a:pt x="1335385" y="1223441"/>
                </a:lnTo>
                <a:lnTo>
                  <a:pt x="1339086" y="1225820"/>
                </a:lnTo>
                <a:lnTo>
                  <a:pt x="1342788" y="1228728"/>
                </a:lnTo>
                <a:lnTo>
                  <a:pt x="1346225" y="1231371"/>
                </a:lnTo>
                <a:lnTo>
                  <a:pt x="1349397" y="1234543"/>
                </a:lnTo>
                <a:lnTo>
                  <a:pt x="1352834" y="1237451"/>
                </a:lnTo>
                <a:lnTo>
                  <a:pt x="1356007" y="1240887"/>
                </a:lnTo>
                <a:lnTo>
                  <a:pt x="1358650" y="1244588"/>
                </a:lnTo>
                <a:lnTo>
                  <a:pt x="1361294" y="1248289"/>
                </a:lnTo>
                <a:lnTo>
                  <a:pt x="1364202" y="1252254"/>
                </a:lnTo>
                <a:lnTo>
                  <a:pt x="1366582" y="1256219"/>
                </a:lnTo>
                <a:lnTo>
                  <a:pt x="1368697" y="1260448"/>
                </a:lnTo>
                <a:lnTo>
                  <a:pt x="1370548" y="1264413"/>
                </a:lnTo>
                <a:lnTo>
                  <a:pt x="1372134" y="1268642"/>
                </a:lnTo>
                <a:lnTo>
                  <a:pt x="1373456" y="1272872"/>
                </a:lnTo>
                <a:lnTo>
                  <a:pt x="1374778" y="1277101"/>
                </a:lnTo>
                <a:lnTo>
                  <a:pt x="1376100" y="1281330"/>
                </a:lnTo>
                <a:lnTo>
                  <a:pt x="1376628" y="1285560"/>
                </a:lnTo>
                <a:lnTo>
                  <a:pt x="1377157" y="1289789"/>
                </a:lnTo>
                <a:lnTo>
                  <a:pt x="1377950" y="1294283"/>
                </a:lnTo>
                <a:lnTo>
                  <a:pt x="1377950" y="1298776"/>
                </a:lnTo>
                <a:lnTo>
                  <a:pt x="1377950" y="1303006"/>
                </a:lnTo>
                <a:lnTo>
                  <a:pt x="1377421" y="1307235"/>
                </a:lnTo>
                <a:lnTo>
                  <a:pt x="1377157" y="1311729"/>
                </a:lnTo>
                <a:lnTo>
                  <a:pt x="1376628" y="1316222"/>
                </a:lnTo>
                <a:lnTo>
                  <a:pt x="1375835" y="1320452"/>
                </a:lnTo>
                <a:lnTo>
                  <a:pt x="1374513" y="1324417"/>
                </a:lnTo>
                <a:lnTo>
                  <a:pt x="1373191" y="1328646"/>
                </a:lnTo>
                <a:lnTo>
                  <a:pt x="1372134" y="1332875"/>
                </a:lnTo>
                <a:lnTo>
                  <a:pt x="1370283" y="1336840"/>
                </a:lnTo>
                <a:lnTo>
                  <a:pt x="1368432" y="1340805"/>
                </a:lnTo>
                <a:lnTo>
                  <a:pt x="1366317" y="1344770"/>
                </a:lnTo>
                <a:lnTo>
                  <a:pt x="1364202" y="1348471"/>
                </a:lnTo>
                <a:lnTo>
                  <a:pt x="1361823" y="1351907"/>
                </a:lnTo>
                <a:lnTo>
                  <a:pt x="1358915" y="1355608"/>
                </a:lnTo>
                <a:lnTo>
                  <a:pt x="1356271" y="1359044"/>
                </a:lnTo>
                <a:lnTo>
                  <a:pt x="1353098" y="1362481"/>
                </a:lnTo>
                <a:lnTo>
                  <a:pt x="1350190" y="1365653"/>
                </a:lnTo>
                <a:lnTo>
                  <a:pt x="1346753" y="1368825"/>
                </a:lnTo>
                <a:lnTo>
                  <a:pt x="1343052" y="1371732"/>
                </a:lnTo>
                <a:lnTo>
                  <a:pt x="1339351" y="1374640"/>
                </a:lnTo>
                <a:lnTo>
                  <a:pt x="1327189" y="1382834"/>
                </a:lnTo>
                <a:lnTo>
                  <a:pt x="1315028" y="1390764"/>
                </a:lnTo>
                <a:lnTo>
                  <a:pt x="1302602" y="1398694"/>
                </a:lnTo>
                <a:lnTo>
                  <a:pt x="1290176" y="1406360"/>
                </a:lnTo>
                <a:lnTo>
                  <a:pt x="1277750" y="1413497"/>
                </a:lnTo>
                <a:lnTo>
                  <a:pt x="1264795" y="1420634"/>
                </a:lnTo>
                <a:lnTo>
                  <a:pt x="1252105" y="1427242"/>
                </a:lnTo>
                <a:lnTo>
                  <a:pt x="1239151" y="1433851"/>
                </a:lnTo>
                <a:lnTo>
                  <a:pt x="1226196" y="1439930"/>
                </a:lnTo>
                <a:lnTo>
                  <a:pt x="1212977" y="1446274"/>
                </a:lnTo>
                <a:lnTo>
                  <a:pt x="1200022" y="1451825"/>
                </a:lnTo>
                <a:lnTo>
                  <a:pt x="1186803" y="1457376"/>
                </a:lnTo>
                <a:lnTo>
                  <a:pt x="1173320" y="1462663"/>
                </a:lnTo>
                <a:lnTo>
                  <a:pt x="1160101" y="1467421"/>
                </a:lnTo>
                <a:lnTo>
                  <a:pt x="1146353" y="1472443"/>
                </a:lnTo>
                <a:lnTo>
                  <a:pt x="1132870" y="1476672"/>
                </a:lnTo>
                <a:lnTo>
                  <a:pt x="1119122" y="1480902"/>
                </a:lnTo>
                <a:lnTo>
                  <a:pt x="1105639" y="1484867"/>
                </a:lnTo>
                <a:lnTo>
                  <a:pt x="1091626" y="1488567"/>
                </a:lnTo>
                <a:lnTo>
                  <a:pt x="1077879" y="1491739"/>
                </a:lnTo>
                <a:lnTo>
                  <a:pt x="1063866" y="1494911"/>
                </a:lnTo>
                <a:lnTo>
                  <a:pt x="1049854" y="1497555"/>
                </a:lnTo>
                <a:lnTo>
                  <a:pt x="1035842" y="1500462"/>
                </a:lnTo>
                <a:lnTo>
                  <a:pt x="1021830" y="1502841"/>
                </a:lnTo>
                <a:lnTo>
                  <a:pt x="1007818" y="1504692"/>
                </a:lnTo>
                <a:lnTo>
                  <a:pt x="993541" y="1506542"/>
                </a:lnTo>
                <a:lnTo>
                  <a:pt x="979000" y="1507864"/>
                </a:lnTo>
                <a:lnTo>
                  <a:pt x="964988" y="1509185"/>
                </a:lnTo>
                <a:lnTo>
                  <a:pt x="950712" y="1510243"/>
                </a:lnTo>
                <a:lnTo>
                  <a:pt x="936435" y="1510771"/>
                </a:lnTo>
                <a:lnTo>
                  <a:pt x="922159" y="1511300"/>
                </a:lnTo>
                <a:lnTo>
                  <a:pt x="907618" y="1511300"/>
                </a:lnTo>
                <a:lnTo>
                  <a:pt x="888847" y="1511036"/>
                </a:lnTo>
                <a:lnTo>
                  <a:pt x="870076" y="1510507"/>
                </a:lnTo>
                <a:lnTo>
                  <a:pt x="851040" y="1508921"/>
                </a:lnTo>
                <a:lnTo>
                  <a:pt x="832269" y="1507335"/>
                </a:lnTo>
                <a:lnTo>
                  <a:pt x="816935" y="1505220"/>
                </a:lnTo>
                <a:lnTo>
                  <a:pt x="796049" y="1502841"/>
                </a:lnTo>
                <a:lnTo>
                  <a:pt x="785738" y="1501255"/>
                </a:lnTo>
                <a:lnTo>
                  <a:pt x="774899" y="1499669"/>
                </a:lnTo>
                <a:lnTo>
                  <a:pt x="768818" y="1498612"/>
                </a:lnTo>
                <a:lnTo>
                  <a:pt x="762737" y="1497026"/>
                </a:lnTo>
                <a:lnTo>
                  <a:pt x="755335" y="1495440"/>
                </a:lnTo>
                <a:lnTo>
                  <a:pt x="747932" y="1493590"/>
                </a:lnTo>
                <a:lnTo>
                  <a:pt x="733391" y="1490418"/>
                </a:lnTo>
                <a:lnTo>
                  <a:pt x="710919" y="1484867"/>
                </a:lnTo>
                <a:lnTo>
                  <a:pt x="700079" y="1482223"/>
                </a:lnTo>
                <a:lnTo>
                  <a:pt x="688975" y="1478787"/>
                </a:lnTo>
                <a:lnTo>
                  <a:pt x="677342" y="1475086"/>
                </a:lnTo>
                <a:lnTo>
                  <a:pt x="665710" y="1471121"/>
                </a:lnTo>
                <a:lnTo>
                  <a:pt x="653548" y="1466892"/>
                </a:lnTo>
                <a:lnTo>
                  <a:pt x="640858" y="1462663"/>
                </a:lnTo>
                <a:lnTo>
                  <a:pt x="628697" y="1457905"/>
                </a:lnTo>
                <a:lnTo>
                  <a:pt x="616799" y="1453147"/>
                </a:lnTo>
                <a:lnTo>
                  <a:pt x="602787" y="1447067"/>
                </a:lnTo>
                <a:lnTo>
                  <a:pt x="589304" y="1440723"/>
                </a:lnTo>
                <a:lnTo>
                  <a:pt x="575292" y="1434379"/>
                </a:lnTo>
                <a:lnTo>
                  <a:pt x="561544" y="1427507"/>
                </a:lnTo>
                <a:lnTo>
                  <a:pt x="548061" y="1420634"/>
                </a:lnTo>
                <a:lnTo>
                  <a:pt x="543302" y="1417462"/>
                </a:lnTo>
                <a:lnTo>
                  <a:pt x="531669" y="1411118"/>
                </a:lnTo>
                <a:lnTo>
                  <a:pt x="520036" y="1404510"/>
                </a:lnTo>
                <a:lnTo>
                  <a:pt x="508668" y="1397637"/>
                </a:lnTo>
                <a:lnTo>
                  <a:pt x="497564" y="1390500"/>
                </a:lnTo>
                <a:lnTo>
                  <a:pt x="486196" y="1383099"/>
                </a:lnTo>
                <a:lnTo>
                  <a:pt x="475356" y="1375697"/>
                </a:lnTo>
                <a:lnTo>
                  <a:pt x="464516" y="1368296"/>
                </a:lnTo>
                <a:lnTo>
                  <a:pt x="453941" y="1360366"/>
                </a:lnTo>
                <a:lnTo>
                  <a:pt x="443366" y="1351907"/>
                </a:lnTo>
                <a:lnTo>
                  <a:pt x="432790" y="1343713"/>
                </a:lnTo>
                <a:lnTo>
                  <a:pt x="422479" y="1335519"/>
                </a:lnTo>
                <a:lnTo>
                  <a:pt x="412433" y="1326796"/>
                </a:lnTo>
                <a:lnTo>
                  <a:pt x="402387" y="1317808"/>
                </a:lnTo>
                <a:lnTo>
                  <a:pt x="392604" y="1309085"/>
                </a:lnTo>
                <a:lnTo>
                  <a:pt x="383087" y="1299834"/>
                </a:lnTo>
                <a:lnTo>
                  <a:pt x="373569" y="1290582"/>
                </a:lnTo>
                <a:lnTo>
                  <a:pt x="369339" y="1285824"/>
                </a:lnTo>
                <a:lnTo>
                  <a:pt x="357971" y="1274458"/>
                </a:lnTo>
                <a:lnTo>
                  <a:pt x="347131" y="1262827"/>
                </a:lnTo>
                <a:lnTo>
                  <a:pt x="336291" y="1250668"/>
                </a:lnTo>
                <a:lnTo>
                  <a:pt x="325716" y="1238508"/>
                </a:lnTo>
                <a:lnTo>
                  <a:pt x="320429" y="1231636"/>
                </a:lnTo>
                <a:lnTo>
                  <a:pt x="315405" y="1224763"/>
                </a:lnTo>
                <a:lnTo>
                  <a:pt x="301393" y="1207317"/>
                </a:lnTo>
                <a:lnTo>
                  <a:pt x="294255" y="1198330"/>
                </a:lnTo>
                <a:lnTo>
                  <a:pt x="287646" y="1189078"/>
                </a:lnTo>
                <a:lnTo>
                  <a:pt x="286059" y="1186699"/>
                </a:lnTo>
                <a:lnTo>
                  <a:pt x="284737" y="1183791"/>
                </a:lnTo>
                <a:lnTo>
                  <a:pt x="277070" y="1172425"/>
                </a:lnTo>
                <a:lnTo>
                  <a:pt x="269403" y="1160795"/>
                </a:lnTo>
                <a:lnTo>
                  <a:pt x="262001" y="1149164"/>
                </a:lnTo>
                <a:lnTo>
                  <a:pt x="255127" y="1137005"/>
                </a:lnTo>
                <a:lnTo>
                  <a:pt x="247988" y="1125110"/>
                </a:lnTo>
                <a:lnTo>
                  <a:pt x="241379" y="1112950"/>
                </a:lnTo>
                <a:lnTo>
                  <a:pt x="234505" y="1100527"/>
                </a:lnTo>
                <a:lnTo>
                  <a:pt x="228424" y="1087839"/>
                </a:lnTo>
                <a:lnTo>
                  <a:pt x="222344" y="1075415"/>
                </a:lnTo>
                <a:lnTo>
                  <a:pt x="216263" y="1062727"/>
                </a:lnTo>
                <a:lnTo>
                  <a:pt x="210975" y="1049775"/>
                </a:lnTo>
                <a:lnTo>
                  <a:pt x="205423" y="1037087"/>
                </a:lnTo>
                <a:lnTo>
                  <a:pt x="200400" y="1023870"/>
                </a:lnTo>
                <a:lnTo>
                  <a:pt x="195377" y="1010653"/>
                </a:lnTo>
                <a:lnTo>
                  <a:pt x="190618" y="997437"/>
                </a:lnTo>
                <a:lnTo>
                  <a:pt x="186388" y="983956"/>
                </a:lnTo>
                <a:lnTo>
                  <a:pt x="182158" y="970475"/>
                </a:lnTo>
                <a:lnTo>
                  <a:pt x="178192" y="956729"/>
                </a:lnTo>
                <a:lnTo>
                  <a:pt x="174491" y="942984"/>
                </a:lnTo>
                <a:lnTo>
                  <a:pt x="171318" y="929239"/>
                </a:lnTo>
                <a:lnTo>
                  <a:pt x="167881" y="915229"/>
                </a:lnTo>
                <a:lnTo>
                  <a:pt x="165237" y="901219"/>
                </a:lnTo>
                <a:lnTo>
                  <a:pt x="162329" y="887210"/>
                </a:lnTo>
                <a:lnTo>
                  <a:pt x="160214" y="872936"/>
                </a:lnTo>
                <a:lnTo>
                  <a:pt x="158099" y="858662"/>
                </a:lnTo>
                <a:lnTo>
                  <a:pt x="156249" y="844388"/>
                </a:lnTo>
                <a:lnTo>
                  <a:pt x="154662" y="829585"/>
                </a:lnTo>
                <a:lnTo>
                  <a:pt x="153340" y="815047"/>
                </a:lnTo>
                <a:lnTo>
                  <a:pt x="152283" y="800509"/>
                </a:lnTo>
                <a:lnTo>
                  <a:pt x="151754" y="785706"/>
                </a:lnTo>
                <a:lnTo>
                  <a:pt x="151225" y="770903"/>
                </a:lnTo>
                <a:lnTo>
                  <a:pt x="151225" y="755836"/>
                </a:lnTo>
                <a:lnTo>
                  <a:pt x="0" y="755836"/>
                </a:lnTo>
                <a:lnTo>
                  <a:pt x="241643" y="393700"/>
                </a:lnTo>
                <a:close/>
                <a:moveTo>
                  <a:pt x="906894" y="0"/>
                </a:moveTo>
                <a:lnTo>
                  <a:pt x="912182" y="264"/>
                </a:lnTo>
                <a:lnTo>
                  <a:pt x="917469" y="529"/>
                </a:lnTo>
                <a:lnTo>
                  <a:pt x="932539" y="793"/>
                </a:lnTo>
                <a:lnTo>
                  <a:pt x="947344" y="1586"/>
                </a:lnTo>
                <a:lnTo>
                  <a:pt x="962414" y="2380"/>
                </a:lnTo>
                <a:lnTo>
                  <a:pt x="977484" y="3702"/>
                </a:lnTo>
                <a:lnTo>
                  <a:pt x="989645" y="5288"/>
                </a:lnTo>
                <a:lnTo>
                  <a:pt x="1002335" y="6610"/>
                </a:lnTo>
                <a:lnTo>
                  <a:pt x="1020313" y="8725"/>
                </a:lnTo>
                <a:lnTo>
                  <a:pt x="1029038" y="10047"/>
                </a:lnTo>
                <a:lnTo>
                  <a:pt x="1038291" y="11369"/>
                </a:lnTo>
                <a:lnTo>
                  <a:pt x="1044636" y="12691"/>
                </a:lnTo>
                <a:lnTo>
                  <a:pt x="1050981" y="14277"/>
                </a:lnTo>
                <a:lnTo>
                  <a:pt x="1064465" y="17186"/>
                </a:lnTo>
                <a:lnTo>
                  <a:pt x="1077419" y="20358"/>
                </a:lnTo>
                <a:lnTo>
                  <a:pt x="1101478" y="26175"/>
                </a:lnTo>
                <a:lnTo>
                  <a:pt x="1113375" y="29348"/>
                </a:lnTo>
                <a:lnTo>
                  <a:pt x="1125008" y="32521"/>
                </a:lnTo>
                <a:lnTo>
                  <a:pt x="1134790" y="35693"/>
                </a:lnTo>
                <a:lnTo>
                  <a:pt x="1144572" y="38866"/>
                </a:lnTo>
                <a:lnTo>
                  <a:pt x="1157791" y="43625"/>
                </a:lnTo>
                <a:lnTo>
                  <a:pt x="1171274" y="48384"/>
                </a:lnTo>
                <a:lnTo>
                  <a:pt x="1184493" y="53408"/>
                </a:lnTo>
                <a:lnTo>
                  <a:pt x="1197448" y="58431"/>
                </a:lnTo>
                <a:lnTo>
                  <a:pt x="1206701" y="62397"/>
                </a:lnTo>
                <a:lnTo>
                  <a:pt x="1226794" y="71651"/>
                </a:lnTo>
                <a:lnTo>
                  <a:pt x="1246887" y="81434"/>
                </a:lnTo>
                <a:lnTo>
                  <a:pt x="1266716" y="91745"/>
                </a:lnTo>
                <a:lnTo>
                  <a:pt x="1285751" y="102321"/>
                </a:lnTo>
                <a:lnTo>
                  <a:pt x="1304786" y="113690"/>
                </a:lnTo>
                <a:lnTo>
                  <a:pt x="1323557" y="125588"/>
                </a:lnTo>
                <a:lnTo>
                  <a:pt x="1341800" y="138015"/>
                </a:lnTo>
                <a:lnTo>
                  <a:pt x="1359513" y="151234"/>
                </a:lnTo>
                <a:lnTo>
                  <a:pt x="1377227" y="164718"/>
                </a:lnTo>
                <a:lnTo>
                  <a:pt x="1394411" y="178731"/>
                </a:lnTo>
                <a:lnTo>
                  <a:pt x="1411067" y="193538"/>
                </a:lnTo>
                <a:lnTo>
                  <a:pt x="1427459" y="208608"/>
                </a:lnTo>
                <a:lnTo>
                  <a:pt x="1443322" y="224207"/>
                </a:lnTo>
                <a:lnTo>
                  <a:pt x="1458920" y="240336"/>
                </a:lnTo>
                <a:lnTo>
                  <a:pt x="1473725" y="257257"/>
                </a:lnTo>
                <a:lnTo>
                  <a:pt x="1488531" y="274178"/>
                </a:lnTo>
                <a:lnTo>
                  <a:pt x="1492496" y="279466"/>
                </a:lnTo>
                <a:lnTo>
                  <a:pt x="1509152" y="300353"/>
                </a:lnTo>
                <a:lnTo>
                  <a:pt x="1517348" y="311194"/>
                </a:lnTo>
                <a:lnTo>
                  <a:pt x="1525544" y="322034"/>
                </a:lnTo>
                <a:lnTo>
                  <a:pt x="1527130" y="325207"/>
                </a:lnTo>
                <a:lnTo>
                  <a:pt x="1528981" y="328115"/>
                </a:lnTo>
                <a:lnTo>
                  <a:pt x="1536648" y="339748"/>
                </a:lnTo>
                <a:lnTo>
                  <a:pt x="1544050" y="351382"/>
                </a:lnTo>
                <a:lnTo>
                  <a:pt x="1551453" y="362751"/>
                </a:lnTo>
                <a:lnTo>
                  <a:pt x="1558591" y="374913"/>
                </a:lnTo>
                <a:lnTo>
                  <a:pt x="1565465" y="386811"/>
                </a:lnTo>
                <a:lnTo>
                  <a:pt x="1572075" y="399237"/>
                </a:lnTo>
                <a:lnTo>
                  <a:pt x="1578684" y="411400"/>
                </a:lnTo>
                <a:lnTo>
                  <a:pt x="1585029" y="423826"/>
                </a:lnTo>
                <a:lnTo>
                  <a:pt x="1591110" y="436253"/>
                </a:lnTo>
                <a:lnTo>
                  <a:pt x="1596927" y="449208"/>
                </a:lnTo>
                <a:lnTo>
                  <a:pt x="1602214" y="461899"/>
                </a:lnTo>
                <a:lnTo>
                  <a:pt x="1607766" y="474854"/>
                </a:lnTo>
                <a:lnTo>
                  <a:pt x="1612789" y="488074"/>
                </a:lnTo>
                <a:lnTo>
                  <a:pt x="1617548" y="501294"/>
                </a:lnTo>
                <a:lnTo>
                  <a:pt x="1622571" y="514249"/>
                </a:lnTo>
                <a:lnTo>
                  <a:pt x="1626801" y="527734"/>
                </a:lnTo>
                <a:lnTo>
                  <a:pt x="1631032" y="541482"/>
                </a:lnTo>
                <a:lnTo>
                  <a:pt x="1634997" y="554702"/>
                </a:lnTo>
                <a:lnTo>
                  <a:pt x="1638170" y="568451"/>
                </a:lnTo>
                <a:lnTo>
                  <a:pt x="1641871" y="582463"/>
                </a:lnTo>
                <a:lnTo>
                  <a:pt x="1645044" y="596212"/>
                </a:lnTo>
                <a:lnTo>
                  <a:pt x="1647688" y="610225"/>
                </a:lnTo>
                <a:lnTo>
                  <a:pt x="1650596" y="624502"/>
                </a:lnTo>
                <a:lnTo>
                  <a:pt x="1652975" y="638515"/>
                </a:lnTo>
                <a:lnTo>
                  <a:pt x="1655090" y="652793"/>
                </a:lnTo>
                <a:lnTo>
                  <a:pt x="1656941" y="667334"/>
                </a:lnTo>
                <a:lnTo>
                  <a:pt x="1658263" y="681876"/>
                </a:lnTo>
                <a:lnTo>
                  <a:pt x="1659585" y="696154"/>
                </a:lnTo>
                <a:lnTo>
                  <a:pt x="1660642" y="710695"/>
                </a:lnTo>
                <a:lnTo>
                  <a:pt x="1661435" y="725501"/>
                </a:lnTo>
                <a:lnTo>
                  <a:pt x="1661700" y="740308"/>
                </a:lnTo>
                <a:lnTo>
                  <a:pt x="1661700" y="754849"/>
                </a:lnTo>
                <a:lnTo>
                  <a:pt x="1812925" y="754849"/>
                </a:lnTo>
                <a:lnTo>
                  <a:pt x="1571282" y="1117600"/>
                </a:lnTo>
                <a:lnTo>
                  <a:pt x="1329638" y="754849"/>
                </a:lnTo>
                <a:lnTo>
                  <a:pt x="1480864" y="754849"/>
                </a:lnTo>
                <a:lnTo>
                  <a:pt x="1480599" y="742158"/>
                </a:lnTo>
                <a:lnTo>
                  <a:pt x="1480070" y="729467"/>
                </a:lnTo>
                <a:lnTo>
                  <a:pt x="1479277" y="716512"/>
                </a:lnTo>
                <a:lnTo>
                  <a:pt x="1478484" y="704085"/>
                </a:lnTo>
                <a:lnTo>
                  <a:pt x="1477162" y="691394"/>
                </a:lnTo>
                <a:lnTo>
                  <a:pt x="1475576" y="678703"/>
                </a:lnTo>
                <a:lnTo>
                  <a:pt x="1473725" y="666277"/>
                </a:lnTo>
                <a:lnTo>
                  <a:pt x="1471610" y="654115"/>
                </a:lnTo>
                <a:lnTo>
                  <a:pt x="1469231" y="641952"/>
                </a:lnTo>
                <a:lnTo>
                  <a:pt x="1466851" y="629790"/>
                </a:lnTo>
                <a:lnTo>
                  <a:pt x="1463943" y="617628"/>
                </a:lnTo>
                <a:lnTo>
                  <a:pt x="1460771" y="605730"/>
                </a:lnTo>
                <a:lnTo>
                  <a:pt x="1457334" y="593832"/>
                </a:lnTo>
                <a:lnTo>
                  <a:pt x="1453897" y="581935"/>
                </a:lnTo>
                <a:lnTo>
                  <a:pt x="1449931" y="570301"/>
                </a:lnTo>
                <a:lnTo>
                  <a:pt x="1445965" y="558668"/>
                </a:lnTo>
                <a:lnTo>
                  <a:pt x="1441471" y="547299"/>
                </a:lnTo>
                <a:lnTo>
                  <a:pt x="1436976" y="535930"/>
                </a:lnTo>
                <a:lnTo>
                  <a:pt x="1432482" y="524825"/>
                </a:lnTo>
                <a:lnTo>
                  <a:pt x="1427194" y="513721"/>
                </a:lnTo>
                <a:lnTo>
                  <a:pt x="1421907" y="502616"/>
                </a:lnTo>
                <a:lnTo>
                  <a:pt x="1416619" y="492040"/>
                </a:lnTo>
                <a:lnTo>
                  <a:pt x="1410803" y="481464"/>
                </a:lnTo>
                <a:lnTo>
                  <a:pt x="1404986" y="470624"/>
                </a:lnTo>
                <a:lnTo>
                  <a:pt x="1398906" y="460313"/>
                </a:lnTo>
                <a:lnTo>
                  <a:pt x="1392561" y="450001"/>
                </a:lnTo>
                <a:lnTo>
                  <a:pt x="1385951" y="439954"/>
                </a:lnTo>
                <a:lnTo>
                  <a:pt x="1379342" y="429907"/>
                </a:lnTo>
                <a:lnTo>
                  <a:pt x="1372468" y="420125"/>
                </a:lnTo>
                <a:lnTo>
                  <a:pt x="1365065" y="410342"/>
                </a:lnTo>
                <a:lnTo>
                  <a:pt x="1357662" y="400824"/>
                </a:lnTo>
                <a:lnTo>
                  <a:pt x="1350524" y="391570"/>
                </a:lnTo>
                <a:lnTo>
                  <a:pt x="1349202" y="390248"/>
                </a:lnTo>
                <a:lnTo>
                  <a:pt x="1338363" y="377293"/>
                </a:lnTo>
                <a:lnTo>
                  <a:pt x="1326730" y="364602"/>
                </a:lnTo>
                <a:lnTo>
                  <a:pt x="1315097" y="352175"/>
                </a:lnTo>
                <a:lnTo>
                  <a:pt x="1302936" y="340277"/>
                </a:lnTo>
                <a:lnTo>
                  <a:pt x="1290510" y="328644"/>
                </a:lnTo>
                <a:lnTo>
                  <a:pt x="1277555" y="317804"/>
                </a:lnTo>
                <a:lnTo>
                  <a:pt x="1264601" y="306699"/>
                </a:lnTo>
                <a:lnTo>
                  <a:pt x="1251117" y="296387"/>
                </a:lnTo>
                <a:lnTo>
                  <a:pt x="1237369" y="286340"/>
                </a:lnTo>
                <a:lnTo>
                  <a:pt x="1223093" y="276822"/>
                </a:lnTo>
                <a:lnTo>
                  <a:pt x="1208816" y="267568"/>
                </a:lnTo>
                <a:lnTo>
                  <a:pt x="1194275" y="258579"/>
                </a:lnTo>
                <a:lnTo>
                  <a:pt x="1179206" y="250383"/>
                </a:lnTo>
                <a:lnTo>
                  <a:pt x="1163872" y="242451"/>
                </a:lnTo>
                <a:lnTo>
                  <a:pt x="1148802" y="234783"/>
                </a:lnTo>
                <a:lnTo>
                  <a:pt x="1132939" y="227909"/>
                </a:lnTo>
                <a:lnTo>
                  <a:pt x="1128709" y="226058"/>
                </a:lnTo>
                <a:lnTo>
                  <a:pt x="1117869" y="221828"/>
                </a:lnTo>
                <a:lnTo>
                  <a:pt x="1107294" y="217862"/>
                </a:lnTo>
                <a:lnTo>
                  <a:pt x="1096455" y="213896"/>
                </a:lnTo>
                <a:lnTo>
                  <a:pt x="1085615" y="210194"/>
                </a:lnTo>
                <a:lnTo>
                  <a:pt x="1073454" y="206229"/>
                </a:lnTo>
                <a:lnTo>
                  <a:pt x="1063672" y="203585"/>
                </a:lnTo>
                <a:lnTo>
                  <a:pt x="1054418" y="200676"/>
                </a:lnTo>
                <a:lnTo>
                  <a:pt x="1034590" y="196182"/>
                </a:lnTo>
                <a:lnTo>
                  <a:pt x="1026130" y="194066"/>
                </a:lnTo>
                <a:lnTo>
                  <a:pt x="1017141" y="192216"/>
                </a:lnTo>
                <a:lnTo>
                  <a:pt x="1007094" y="190365"/>
                </a:lnTo>
                <a:lnTo>
                  <a:pt x="997048" y="188778"/>
                </a:lnTo>
                <a:lnTo>
                  <a:pt x="976690" y="186134"/>
                </a:lnTo>
                <a:lnTo>
                  <a:pt x="961356" y="184019"/>
                </a:lnTo>
                <a:lnTo>
                  <a:pt x="948930" y="183226"/>
                </a:lnTo>
                <a:lnTo>
                  <a:pt x="936505" y="182169"/>
                </a:lnTo>
                <a:lnTo>
                  <a:pt x="923550" y="181904"/>
                </a:lnTo>
                <a:lnTo>
                  <a:pt x="911124" y="181640"/>
                </a:lnTo>
                <a:lnTo>
                  <a:pt x="899756" y="181640"/>
                </a:lnTo>
                <a:lnTo>
                  <a:pt x="888916" y="181904"/>
                </a:lnTo>
                <a:lnTo>
                  <a:pt x="877548" y="182169"/>
                </a:lnTo>
                <a:lnTo>
                  <a:pt x="866708" y="182697"/>
                </a:lnTo>
                <a:lnTo>
                  <a:pt x="855604" y="183755"/>
                </a:lnTo>
                <a:lnTo>
                  <a:pt x="844765" y="184548"/>
                </a:lnTo>
                <a:lnTo>
                  <a:pt x="833661" y="186134"/>
                </a:lnTo>
                <a:lnTo>
                  <a:pt x="822821" y="187721"/>
                </a:lnTo>
                <a:lnTo>
                  <a:pt x="811982" y="189307"/>
                </a:lnTo>
                <a:lnTo>
                  <a:pt x="801142" y="190894"/>
                </a:lnTo>
                <a:lnTo>
                  <a:pt x="790302" y="193273"/>
                </a:lnTo>
                <a:lnTo>
                  <a:pt x="779463" y="195653"/>
                </a:lnTo>
                <a:lnTo>
                  <a:pt x="768888" y="198032"/>
                </a:lnTo>
                <a:lnTo>
                  <a:pt x="758312" y="200676"/>
                </a:lnTo>
                <a:lnTo>
                  <a:pt x="747473" y="203849"/>
                </a:lnTo>
                <a:lnTo>
                  <a:pt x="737162" y="206757"/>
                </a:lnTo>
                <a:lnTo>
                  <a:pt x="726587" y="210194"/>
                </a:lnTo>
                <a:lnTo>
                  <a:pt x="716276" y="213896"/>
                </a:lnTo>
                <a:lnTo>
                  <a:pt x="705965" y="217598"/>
                </a:lnTo>
                <a:lnTo>
                  <a:pt x="695390" y="221563"/>
                </a:lnTo>
                <a:lnTo>
                  <a:pt x="685079" y="225794"/>
                </a:lnTo>
                <a:lnTo>
                  <a:pt x="675033" y="230024"/>
                </a:lnTo>
                <a:lnTo>
                  <a:pt x="664986" y="234519"/>
                </a:lnTo>
                <a:lnTo>
                  <a:pt x="654940" y="239542"/>
                </a:lnTo>
                <a:lnTo>
                  <a:pt x="644893" y="244302"/>
                </a:lnTo>
                <a:lnTo>
                  <a:pt x="635111" y="249589"/>
                </a:lnTo>
                <a:lnTo>
                  <a:pt x="625329" y="254877"/>
                </a:lnTo>
                <a:lnTo>
                  <a:pt x="615547" y="260430"/>
                </a:lnTo>
                <a:lnTo>
                  <a:pt x="606029" y="266511"/>
                </a:lnTo>
                <a:lnTo>
                  <a:pt x="596512" y="272327"/>
                </a:lnTo>
                <a:lnTo>
                  <a:pt x="586994" y="278673"/>
                </a:lnTo>
                <a:lnTo>
                  <a:pt x="577476" y="285283"/>
                </a:lnTo>
                <a:lnTo>
                  <a:pt x="574039" y="287662"/>
                </a:lnTo>
                <a:lnTo>
                  <a:pt x="570074" y="290042"/>
                </a:lnTo>
                <a:lnTo>
                  <a:pt x="565843" y="292157"/>
                </a:lnTo>
                <a:lnTo>
                  <a:pt x="561878" y="294008"/>
                </a:lnTo>
                <a:lnTo>
                  <a:pt x="557383" y="295859"/>
                </a:lnTo>
                <a:lnTo>
                  <a:pt x="553153" y="296916"/>
                </a:lnTo>
                <a:lnTo>
                  <a:pt x="548923" y="298503"/>
                </a:lnTo>
                <a:lnTo>
                  <a:pt x="544693" y="299560"/>
                </a:lnTo>
                <a:lnTo>
                  <a:pt x="540463" y="300353"/>
                </a:lnTo>
                <a:lnTo>
                  <a:pt x="536233" y="300882"/>
                </a:lnTo>
                <a:lnTo>
                  <a:pt x="531474" y="301411"/>
                </a:lnTo>
                <a:lnTo>
                  <a:pt x="527244" y="301675"/>
                </a:lnTo>
                <a:lnTo>
                  <a:pt x="523014" y="301411"/>
                </a:lnTo>
                <a:lnTo>
                  <a:pt x="518519" y="301411"/>
                </a:lnTo>
                <a:lnTo>
                  <a:pt x="514289" y="300618"/>
                </a:lnTo>
                <a:lnTo>
                  <a:pt x="510059" y="300089"/>
                </a:lnTo>
                <a:lnTo>
                  <a:pt x="505829" y="299296"/>
                </a:lnTo>
                <a:lnTo>
                  <a:pt x="501335" y="298238"/>
                </a:lnTo>
                <a:lnTo>
                  <a:pt x="497369" y="296916"/>
                </a:lnTo>
                <a:lnTo>
                  <a:pt x="493139" y="295594"/>
                </a:lnTo>
                <a:lnTo>
                  <a:pt x="489173" y="293744"/>
                </a:lnTo>
                <a:lnTo>
                  <a:pt x="485208" y="291893"/>
                </a:lnTo>
                <a:lnTo>
                  <a:pt x="481242" y="290042"/>
                </a:lnTo>
                <a:lnTo>
                  <a:pt x="477805" y="287662"/>
                </a:lnTo>
                <a:lnTo>
                  <a:pt x="474104" y="285283"/>
                </a:lnTo>
                <a:lnTo>
                  <a:pt x="470402" y="282639"/>
                </a:lnTo>
                <a:lnTo>
                  <a:pt x="466701" y="279731"/>
                </a:lnTo>
                <a:lnTo>
                  <a:pt x="463264" y="276558"/>
                </a:lnTo>
                <a:lnTo>
                  <a:pt x="460356" y="273649"/>
                </a:lnTo>
                <a:lnTo>
                  <a:pt x="457183" y="270212"/>
                </a:lnTo>
                <a:lnTo>
                  <a:pt x="454275" y="266511"/>
                </a:lnTo>
                <a:lnTo>
                  <a:pt x="451367" y="262809"/>
                </a:lnTo>
                <a:lnTo>
                  <a:pt x="448987" y="258843"/>
                </a:lnTo>
                <a:lnTo>
                  <a:pt x="446608" y="254877"/>
                </a:lnTo>
                <a:lnTo>
                  <a:pt x="444493" y="251176"/>
                </a:lnTo>
                <a:lnTo>
                  <a:pt x="442642" y="246681"/>
                </a:lnTo>
                <a:lnTo>
                  <a:pt x="440792" y="242451"/>
                </a:lnTo>
                <a:lnTo>
                  <a:pt x="439205" y="238220"/>
                </a:lnTo>
                <a:lnTo>
                  <a:pt x="438148" y="233990"/>
                </a:lnTo>
                <a:lnTo>
                  <a:pt x="437090" y="229760"/>
                </a:lnTo>
                <a:lnTo>
                  <a:pt x="436297" y="225529"/>
                </a:lnTo>
                <a:lnTo>
                  <a:pt x="435768" y="221299"/>
                </a:lnTo>
                <a:lnTo>
                  <a:pt x="435240" y="216804"/>
                </a:lnTo>
                <a:lnTo>
                  <a:pt x="434975" y="212310"/>
                </a:lnTo>
                <a:lnTo>
                  <a:pt x="434975" y="208079"/>
                </a:lnTo>
                <a:lnTo>
                  <a:pt x="435240" y="203849"/>
                </a:lnTo>
                <a:lnTo>
                  <a:pt x="436033" y="199354"/>
                </a:lnTo>
                <a:lnTo>
                  <a:pt x="436562" y="194860"/>
                </a:lnTo>
                <a:lnTo>
                  <a:pt x="437355" y="190629"/>
                </a:lnTo>
                <a:lnTo>
                  <a:pt x="438412" y="186663"/>
                </a:lnTo>
                <a:lnTo>
                  <a:pt x="439734" y="182433"/>
                </a:lnTo>
                <a:lnTo>
                  <a:pt x="441056" y="178203"/>
                </a:lnTo>
                <a:lnTo>
                  <a:pt x="442907" y="174237"/>
                </a:lnTo>
                <a:lnTo>
                  <a:pt x="444757" y="170271"/>
                </a:lnTo>
                <a:lnTo>
                  <a:pt x="446608" y="166305"/>
                </a:lnTo>
                <a:lnTo>
                  <a:pt x="448987" y="162603"/>
                </a:lnTo>
                <a:lnTo>
                  <a:pt x="451367" y="159166"/>
                </a:lnTo>
                <a:lnTo>
                  <a:pt x="454011" y="155465"/>
                </a:lnTo>
                <a:lnTo>
                  <a:pt x="456919" y="152027"/>
                </a:lnTo>
                <a:lnTo>
                  <a:pt x="460091" y="148590"/>
                </a:lnTo>
                <a:lnTo>
                  <a:pt x="463000" y="145418"/>
                </a:lnTo>
                <a:lnTo>
                  <a:pt x="466437" y="142245"/>
                </a:lnTo>
                <a:lnTo>
                  <a:pt x="470138" y="139601"/>
                </a:lnTo>
                <a:lnTo>
                  <a:pt x="473839" y="136693"/>
                </a:lnTo>
                <a:lnTo>
                  <a:pt x="486001" y="128232"/>
                </a:lnTo>
                <a:lnTo>
                  <a:pt x="498162" y="120300"/>
                </a:lnTo>
                <a:lnTo>
                  <a:pt x="510588" y="112368"/>
                </a:lnTo>
                <a:lnTo>
                  <a:pt x="522749" y="105229"/>
                </a:lnTo>
                <a:lnTo>
                  <a:pt x="535440" y="97826"/>
                </a:lnTo>
                <a:lnTo>
                  <a:pt x="548130" y="90688"/>
                </a:lnTo>
                <a:lnTo>
                  <a:pt x="560820" y="83813"/>
                </a:lnTo>
                <a:lnTo>
                  <a:pt x="573511" y="77468"/>
                </a:lnTo>
                <a:lnTo>
                  <a:pt x="586730" y="71387"/>
                </a:lnTo>
                <a:lnTo>
                  <a:pt x="599949" y="65306"/>
                </a:lnTo>
                <a:lnTo>
                  <a:pt x="612903" y="59489"/>
                </a:lnTo>
                <a:lnTo>
                  <a:pt x="626122" y="53937"/>
                </a:lnTo>
                <a:lnTo>
                  <a:pt x="639341" y="48649"/>
                </a:lnTo>
                <a:lnTo>
                  <a:pt x="652825" y="43890"/>
                </a:lnTo>
                <a:lnTo>
                  <a:pt x="666572" y="39395"/>
                </a:lnTo>
                <a:lnTo>
                  <a:pt x="680056" y="34636"/>
                </a:lnTo>
                <a:lnTo>
                  <a:pt x="693539" y="30670"/>
                </a:lnTo>
                <a:lnTo>
                  <a:pt x="707287" y="26704"/>
                </a:lnTo>
                <a:lnTo>
                  <a:pt x="721035" y="23267"/>
                </a:lnTo>
                <a:lnTo>
                  <a:pt x="735047" y="19830"/>
                </a:lnTo>
                <a:lnTo>
                  <a:pt x="748795" y="16657"/>
                </a:lnTo>
                <a:lnTo>
                  <a:pt x="762807" y="14013"/>
                </a:lnTo>
                <a:lnTo>
                  <a:pt x="776819" y="11369"/>
                </a:lnTo>
                <a:lnTo>
                  <a:pt x="790831" y="9254"/>
                </a:lnTo>
                <a:lnTo>
                  <a:pt x="805108" y="7139"/>
                </a:lnTo>
                <a:lnTo>
                  <a:pt x="819120" y="5288"/>
                </a:lnTo>
                <a:lnTo>
                  <a:pt x="833396" y="3702"/>
                </a:lnTo>
                <a:lnTo>
                  <a:pt x="847408" y="2380"/>
                </a:lnTo>
                <a:lnTo>
                  <a:pt x="861685" y="1586"/>
                </a:lnTo>
                <a:lnTo>
                  <a:pt x="876226" y="793"/>
                </a:lnTo>
                <a:lnTo>
                  <a:pt x="890502" y="264"/>
                </a:lnTo>
                <a:lnTo>
                  <a:pt x="904779" y="264"/>
                </a:lnTo>
                <a:lnTo>
                  <a:pt x="906894" y="0"/>
                </a:lnTo>
                <a:close/>
              </a:path>
            </a:pathLst>
          </a:custGeom>
          <a:solidFill>
            <a:sysClr val="window" lastClr="FFFFFF">
              <a:lumMod val="85000"/>
            </a:sysClr>
          </a:solidFill>
          <a:ln>
            <a:noFill/>
          </a:ln>
          <a:effectLst>
            <a:innerShdw blurRad="114300">
              <a:prstClr val="black">
                <a:alpha val="50000"/>
              </a:prstClr>
            </a:innerShdw>
          </a:effectLst>
        </p:spPr>
        <p:txBody>
          <a:bodyPr lIns="68581" tIns="34291" rIns="68581" bIns="34291" anchor="ctr">
            <a:scene3d>
              <a:camera prst="orthographicFront"/>
              <a:lightRig rig="threePt" dir="t"/>
            </a:scene3d>
            <a:sp3d>
              <a:contourClr>
                <a:srgbClr val="FFFFFF"/>
              </a:contourClr>
            </a:sp3d>
          </a:bodyPr>
          <a:lstStyle/>
          <a:p>
            <a:pPr algn="ctr" fontAlgn="auto">
              <a:spcBef>
                <a:spcPts val="0"/>
              </a:spcBef>
              <a:spcAft>
                <a:spcPts val="0"/>
              </a:spcAft>
              <a:defRPr/>
            </a:pPr>
            <a:endParaRPr lang="zh-CN" altLang="en-US" kern="0" dirty="0">
              <a:solidFill>
                <a:srgbClr val="FFFFFF"/>
              </a:solidFill>
              <a:latin typeface="Calibri"/>
              <a:ea typeface="宋体"/>
            </a:endParaRP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0" presetClass="entr" presetSubtype="0" fill="hold" nodeType="withEffect">
                                  <p:stCondLst>
                                    <p:cond delay="200"/>
                                  </p:stCondLst>
                                  <p:childTnLst>
                                    <p:set>
                                      <p:cBhvr>
                                        <p:cTn id="9" dur="1" fill="hold">
                                          <p:stCondLst>
                                            <p:cond delay="0"/>
                                          </p:stCondLst>
                                        </p:cTn>
                                        <p:tgtEl>
                                          <p:spTgt spid="156"/>
                                        </p:tgtEl>
                                        <p:attrNameLst>
                                          <p:attrName>style.visibility</p:attrName>
                                        </p:attrNameLst>
                                      </p:cBhvr>
                                      <p:to>
                                        <p:strVal val="visible"/>
                                      </p:to>
                                    </p:set>
                                    <p:animEffect transition="in" filter="fade">
                                      <p:cBhvr>
                                        <p:cTn id="10" dur="500"/>
                                        <p:tgtEl>
                                          <p:spTgt spid="156"/>
                                        </p:tgtEl>
                                      </p:cBhvr>
                                    </p:animEffect>
                                  </p:childTnLst>
                                </p:cTn>
                              </p:par>
                              <p:par>
                                <p:cTn id="11" presetID="10" presetClass="entr" presetSubtype="0" fill="hold" grpId="0" nodeType="withEffect">
                                  <p:stCondLst>
                                    <p:cond delay="200"/>
                                  </p:stCondLst>
                                  <p:childTnLst>
                                    <p:set>
                                      <p:cBhvr>
                                        <p:cTn id="12" dur="1" fill="hold">
                                          <p:stCondLst>
                                            <p:cond delay="0"/>
                                          </p:stCondLst>
                                        </p:cTn>
                                        <p:tgtEl>
                                          <p:spTgt spid="159"/>
                                        </p:tgtEl>
                                        <p:attrNameLst>
                                          <p:attrName>style.visibility</p:attrName>
                                        </p:attrNameLst>
                                      </p:cBhvr>
                                      <p:to>
                                        <p:strVal val="visible"/>
                                      </p:to>
                                    </p:set>
                                    <p:animEffect transition="in" filter="fade">
                                      <p:cBhvr>
                                        <p:cTn id="13" dur="500"/>
                                        <p:tgtEl>
                                          <p:spTgt spid="159"/>
                                        </p:tgtEl>
                                      </p:cBhvr>
                                    </p:animEffect>
                                  </p:childTnLst>
                                </p:cTn>
                              </p:par>
                            </p:childTnLst>
                          </p:cTn>
                        </p:par>
                        <p:par>
                          <p:cTn id="14" fill="hold">
                            <p:stCondLst>
                              <p:cond delay="700"/>
                            </p:stCondLst>
                            <p:childTnLst>
                              <p:par>
                                <p:cTn id="15" presetID="22" presetClass="entr" presetSubtype="8" fill="hold" nodeType="afterEffect">
                                  <p:stCondLst>
                                    <p:cond delay="0"/>
                                  </p:stCondLst>
                                  <p:childTnLst>
                                    <p:set>
                                      <p:cBhvr>
                                        <p:cTn id="16" dur="1" fill="hold">
                                          <p:stCondLst>
                                            <p:cond delay="0"/>
                                          </p:stCondLst>
                                        </p:cTn>
                                        <p:tgtEl>
                                          <p:spTgt spid="119"/>
                                        </p:tgtEl>
                                        <p:attrNameLst>
                                          <p:attrName>style.visibility</p:attrName>
                                        </p:attrNameLst>
                                      </p:cBhvr>
                                      <p:to>
                                        <p:strVal val="visible"/>
                                      </p:to>
                                    </p:set>
                                    <p:animEffect transition="in" filter="wipe(left)">
                                      <p:cBhvr>
                                        <p:cTn id="17" dur="500"/>
                                        <p:tgtEl>
                                          <p:spTgt spid="119"/>
                                        </p:tgtEl>
                                      </p:cBhvr>
                                    </p:animEffect>
                                  </p:childTnLst>
                                </p:cTn>
                              </p:par>
                              <p:par>
                                <p:cTn id="18" presetID="22" presetClass="entr" presetSubtype="8" fill="hold" nodeType="withEffect">
                                  <p:stCondLst>
                                    <p:cond delay="500"/>
                                  </p:stCondLst>
                                  <p:childTnLst>
                                    <p:set>
                                      <p:cBhvr>
                                        <p:cTn id="19" dur="1" fill="hold">
                                          <p:stCondLst>
                                            <p:cond delay="0"/>
                                          </p:stCondLst>
                                        </p:cTn>
                                        <p:tgtEl>
                                          <p:spTgt spid="136"/>
                                        </p:tgtEl>
                                        <p:attrNameLst>
                                          <p:attrName>style.visibility</p:attrName>
                                        </p:attrNameLst>
                                      </p:cBhvr>
                                      <p:to>
                                        <p:strVal val="visible"/>
                                      </p:to>
                                    </p:set>
                                    <p:animEffect transition="in" filter="wipe(left)">
                                      <p:cBhvr>
                                        <p:cTn id="20" dur="500"/>
                                        <p:tgtEl>
                                          <p:spTgt spid="136"/>
                                        </p:tgtEl>
                                      </p:cBhvr>
                                    </p:animEffect>
                                  </p:childTnLst>
                                </p:cTn>
                              </p:par>
                              <p:par>
                                <p:cTn id="21" presetID="22" presetClass="entr" presetSubtype="8" fill="hold" nodeType="withEffect">
                                  <p:stCondLst>
                                    <p:cond delay="200"/>
                                  </p:stCondLst>
                                  <p:childTnLst>
                                    <p:set>
                                      <p:cBhvr>
                                        <p:cTn id="22" dur="1" fill="hold">
                                          <p:stCondLst>
                                            <p:cond delay="0"/>
                                          </p:stCondLst>
                                        </p:cTn>
                                        <p:tgtEl>
                                          <p:spTgt spid="105"/>
                                        </p:tgtEl>
                                        <p:attrNameLst>
                                          <p:attrName>style.visibility</p:attrName>
                                        </p:attrNameLst>
                                      </p:cBhvr>
                                      <p:to>
                                        <p:strVal val="visible"/>
                                      </p:to>
                                    </p:set>
                                    <p:animEffect transition="in" filter="wipe(left)">
                                      <p:cBhvr>
                                        <p:cTn id="23" dur="500"/>
                                        <p:tgtEl>
                                          <p:spTgt spid="105"/>
                                        </p:tgtEl>
                                      </p:cBhvr>
                                    </p:animEffect>
                                  </p:childTnLst>
                                </p:cTn>
                              </p:par>
                              <p:par>
                                <p:cTn id="24" presetID="22" presetClass="entr" presetSubtype="8" fill="hold" nodeType="withEffect">
                                  <p:stCondLst>
                                    <p:cond delay="600"/>
                                  </p:stCondLst>
                                  <p:childTnLst>
                                    <p:set>
                                      <p:cBhvr>
                                        <p:cTn id="25" dur="1" fill="hold">
                                          <p:stCondLst>
                                            <p:cond delay="0"/>
                                          </p:stCondLst>
                                        </p:cTn>
                                        <p:tgtEl>
                                          <p:spTgt spid="131"/>
                                        </p:tgtEl>
                                        <p:attrNameLst>
                                          <p:attrName>style.visibility</p:attrName>
                                        </p:attrNameLst>
                                      </p:cBhvr>
                                      <p:to>
                                        <p:strVal val="visible"/>
                                      </p:to>
                                    </p:set>
                                    <p:animEffect transition="in" filter="wipe(left)">
                                      <p:cBhvr>
                                        <p:cTn id="26" dur="500"/>
                                        <p:tgtEl>
                                          <p:spTgt spid="131"/>
                                        </p:tgtEl>
                                      </p:cBhvr>
                                    </p:animEffect>
                                  </p:childTnLst>
                                </p:cTn>
                              </p:par>
                              <p:par>
                                <p:cTn id="27" presetID="22" presetClass="entr" presetSubtype="2" fill="hold" nodeType="withEffect">
                                  <p:stCondLst>
                                    <p:cond delay="400"/>
                                  </p:stCondLst>
                                  <p:childTnLst>
                                    <p:set>
                                      <p:cBhvr>
                                        <p:cTn id="28" dur="1" fill="hold">
                                          <p:stCondLst>
                                            <p:cond delay="0"/>
                                          </p:stCondLst>
                                        </p:cTn>
                                        <p:tgtEl>
                                          <p:spTgt spid="112"/>
                                        </p:tgtEl>
                                        <p:attrNameLst>
                                          <p:attrName>style.visibility</p:attrName>
                                        </p:attrNameLst>
                                      </p:cBhvr>
                                      <p:to>
                                        <p:strVal val="visible"/>
                                      </p:to>
                                    </p:set>
                                    <p:animEffect transition="in" filter="wipe(right)">
                                      <p:cBhvr>
                                        <p:cTn id="29" dur="500"/>
                                        <p:tgtEl>
                                          <p:spTgt spid="112"/>
                                        </p:tgtEl>
                                      </p:cBhvr>
                                    </p:animEffect>
                                  </p:childTnLst>
                                </p:cTn>
                              </p:par>
                              <p:par>
                                <p:cTn id="30" presetID="22" presetClass="entr" presetSubtype="2" fill="hold" nodeType="withEffect">
                                  <p:stCondLst>
                                    <p:cond delay="900"/>
                                  </p:stCondLst>
                                  <p:childTnLst>
                                    <p:set>
                                      <p:cBhvr>
                                        <p:cTn id="31" dur="1" fill="hold">
                                          <p:stCondLst>
                                            <p:cond delay="0"/>
                                          </p:stCondLst>
                                        </p:cTn>
                                        <p:tgtEl>
                                          <p:spTgt spid="151"/>
                                        </p:tgtEl>
                                        <p:attrNameLst>
                                          <p:attrName>style.visibility</p:attrName>
                                        </p:attrNameLst>
                                      </p:cBhvr>
                                      <p:to>
                                        <p:strVal val="visible"/>
                                      </p:to>
                                    </p:set>
                                    <p:animEffect transition="in" filter="wipe(right)">
                                      <p:cBhvr>
                                        <p:cTn id="32" dur="500"/>
                                        <p:tgtEl>
                                          <p:spTgt spid="151"/>
                                        </p:tgtEl>
                                      </p:cBhvr>
                                    </p:animEffect>
                                  </p:childTnLst>
                                </p:cTn>
                              </p:par>
                              <p:par>
                                <p:cTn id="33" presetID="22" presetClass="entr" presetSubtype="2" fill="hold" nodeType="withEffect">
                                  <p:stCondLst>
                                    <p:cond delay="600"/>
                                  </p:stCondLst>
                                  <p:childTnLst>
                                    <p:set>
                                      <p:cBhvr>
                                        <p:cTn id="34" dur="1" fill="hold">
                                          <p:stCondLst>
                                            <p:cond delay="0"/>
                                          </p:stCondLst>
                                        </p:cTn>
                                        <p:tgtEl>
                                          <p:spTgt spid="98"/>
                                        </p:tgtEl>
                                        <p:attrNameLst>
                                          <p:attrName>style.visibility</p:attrName>
                                        </p:attrNameLst>
                                      </p:cBhvr>
                                      <p:to>
                                        <p:strVal val="visible"/>
                                      </p:to>
                                    </p:set>
                                    <p:animEffect transition="in" filter="wipe(right)">
                                      <p:cBhvr>
                                        <p:cTn id="35" dur="500"/>
                                        <p:tgtEl>
                                          <p:spTgt spid="98"/>
                                        </p:tgtEl>
                                      </p:cBhvr>
                                    </p:animEffect>
                                  </p:childTnLst>
                                </p:cTn>
                              </p:par>
                              <p:par>
                                <p:cTn id="36" presetID="22" presetClass="entr" presetSubtype="2" fill="hold" nodeType="withEffect">
                                  <p:stCondLst>
                                    <p:cond delay="1100"/>
                                  </p:stCondLst>
                                  <p:childTnLst>
                                    <p:set>
                                      <p:cBhvr>
                                        <p:cTn id="37" dur="1" fill="hold">
                                          <p:stCondLst>
                                            <p:cond delay="0"/>
                                          </p:stCondLst>
                                        </p:cTn>
                                        <p:tgtEl>
                                          <p:spTgt spid="146"/>
                                        </p:tgtEl>
                                        <p:attrNameLst>
                                          <p:attrName>style.visibility</p:attrName>
                                        </p:attrNameLst>
                                      </p:cBhvr>
                                      <p:to>
                                        <p:strVal val="visible"/>
                                      </p:to>
                                    </p:set>
                                    <p:animEffect transition="in" filter="wipe(right)">
                                      <p:cBhvr>
                                        <p:cTn id="38" dur="500"/>
                                        <p:tgtEl>
                                          <p:spTgt spid="146"/>
                                        </p:tgtEl>
                                      </p:cBhvr>
                                    </p:animEffect>
                                  </p:childTnLst>
                                </p:cTn>
                              </p:par>
                              <p:par>
                                <p:cTn id="39" presetID="22" presetClass="entr" presetSubtype="2" fill="hold" nodeType="withEffect">
                                  <p:stCondLst>
                                    <p:cond delay="900"/>
                                  </p:stCondLst>
                                  <p:childTnLst>
                                    <p:set>
                                      <p:cBhvr>
                                        <p:cTn id="40" dur="1" fill="hold">
                                          <p:stCondLst>
                                            <p:cond delay="0"/>
                                          </p:stCondLst>
                                        </p:cTn>
                                        <p:tgtEl>
                                          <p:spTgt spid="91"/>
                                        </p:tgtEl>
                                        <p:attrNameLst>
                                          <p:attrName>style.visibility</p:attrName>
                                        </p:attrNameLst>
                                      </p:cBhvr>
                                      <p:to>
                                        <p:strVal val="visible"/>
                                      </p:to>
                                    </p:set>
                                    <p:animEffect transition="in" filter="wipe(right)">
                                      <p:cBhvr>
                                        <p:cTn id="41" dur="500"/>
                                        <p:tgtEl>
                                          <p:spTgt spid="91"/>
                                        </p:tgtEl>
                                      </p:cBhvr>
                                    </p:animEffect>
                                  </p:childTnLst>
                                </p:cTn>
                              </p:par>
                              <p:par>
                                <p:cTn id="42" presetID="22" presetClass="entr" presetSubtype="2" fill="hold" nodeType="withEffect">
                                  <p:stCondLst>
                                    <p:cond delay="1400"/>
                                  </p:stCondLst>
                                  <p:childTnLst>
                                    <p:set>
                                      <p:cBhvr>
                                        <p:cTn id="43" dur="1" fill="hold">
                                          <p:stCondLst>
                                            <p:cond delay="0"/>
                                          </p:stCondLst>
                                        </p:cTn>
                                        <p:tgtEl>
                                          <p:spTgt spid="141"/>
                                        </p:tgtEl>
                                        <p:attrNameLst>
                                          <p:attrName>style.visibility</p:attrName>
                                        </p:attrNameLst>
                                      </p:cBhvr>
                                      <p:to>
                                        <p:strVal val="visible"/>
                                      </p:to>
                                    </p:set>
                                    <p:animEffect transition="in" filter="wipe(right)">
                                      <p:cBhvr>
                                        <p:cTn id="44" dur="500"/>
                                        <p:tgtEl>
                                          <p:spTgt spid="141"/>
                                        </p:tgtEl>
                                      </p:cBhvr>
                                    </p:animEffect>
                                  </p:childTnLst>
                                </p:cTn>
                              </p:par>
                              <p:par>
                                <p:cTn id="45" presetID="22" presetClass="entr" presetSubtype="8" fill="hold" nodeType="withEffect">
                                  <p:stCondLst>
                                    <p:cond delay="1200"/>
                                  </p:stCondLst>
                                  <p:childTnLst>
                                    <p:set>
                                      <p:cBhvr>
                                        <p:cTn id="46" dur="1" fill="hold">
                                          <p:stCondLst>
                                            <p:cond delay="0"/>
                                          </p:stCondLst>
                                        </p:cTn>
                                        <p:tgtEl>
                                          <p:spTgt spid="81"/>
                                        </p:tgtEl>
                                        <p:attrNameLst>
                                          <p:attrName>style.visibility</p:attrName>
                                        </p:attrNameLst>
                                      </p:cBhvr>
                                      <p:to>
                                        <p:strVal val="visible"/>
                                      </p:to>
                                    </p:set>
                                    <p:animEffect transition="in" filter="wipe(left)">
                                      <p:cBhvr>
                                        <p:cTn id="47" dur="500"/>
                                        <p:tgtEl>
                                          <p:spTgt spid="81"/>
                                        </p:tgtEl>
                                      </p:cBhvr>
                                    </p:animEffect>
                                  </p:childTnLst>
                                </p:cTn>
                              </p:par>
                              <p:par>
                                <p:cTn id="48" presetID="22" presetClass="entr" presetSubtype="8" fill="hold" nodeType="withEffect">
                                  <p:stCondLst>
                                    <p:cond delay="1700"/>
                                  </p:stCondLst>
                                  <p:childTnLst>
                                    <p:set>
                                      <p:cBhvr>
                                        <p:cTn id="49" dur="1" fill="hold">
                                          <p:stCondLst>
                                            <p:cond delay="0"/>
                                          </p:stCondLst>
                                        </p:cTn>
                                        <p:tgtEl>
                                          <p:spTgt spid="126"/>
                                        </p:tgtEl>
                                        <p:attrNameLst>
                                          <p:attrName>style.visibility</p:attrName>
                                        </p:attrNameLst>
                                      </p:cBhvr>
                                      <p:to>
                                        <p:strVal val="visible"/>
                                      </p:to>
                                    </p:set>
                                    <p:animEffect transition="in" filter="wipe(left)">
                                      <p:cBhvr>
                                        <p:cTn id="50" dur="500"/>
                                        <p:tgtEl>
                                          <p:spTgt spid="126"/>
                                        </p:tgtEl>
                                      </p:cBhvr>
                                    </p:animEffect>
                                  </p:childTnLst>
                                </p:cTn>
                              </p:par>
                              <p:par>
                                <p:cTn id="51" presetID="8" presetClass="emph" presetSubtype="0" fill="hold" grpId="1" nodeType="withEffect">
                                  <p:stCondLst>
                                    <p:cond delay="0"/>
                                  </p:stCondLst>
                                  <p:childTnLst>
                                    <p:animRot by="21600000">
                                      <p:cBhvr>
                                        <p:cTn id="52" dur="2000" fill="hold"/>
                                        <p:tgtEl>
                                          <p:spTgt spid="15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 grpId="0" animBg="1"/>
      <p:bldP spid="159"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 name="组合 91"/>
          <p:cNvGrpSpPr/>
          <p:nvPr/>
        </p:nvGrpSpPr>
        <p:grpSpPr>
          <a:xfrm>
            <a:off x="1318898" y="3410494"/>
            <a:ext cx="639941" cy="638536"/>
            <a:chOff x="1941706" y="3231482"/>
            <a:chExt cx="1212300" cy="1209474"/>
          </a:xfrm>
        </p:grpSpPr>
        <p:sp>
          <p:nvSpPr>
            <p:cNvPr id="93" name="任意多边形 92"/>
            <p:cNvSpPr/>
            <p:nvPr/>
          </p:nvSpPr>
          <p:spPr>
            <a:xfrm>
              <a:off x="1941706" y="3231482"/>
              <a:ext cx="1212300" cy="1209474"/>
            </a:xfrm>
            <a:custGeom>
              <a:avLst/>
              <a:gdLst>
                <a:gd name="connsiteX0" fmla="*/ 606149 w 1212300"/>
                <a:gd name="connsiteY0" fmla="*/ 219778 h 1209474"/>
                <a:gd name="connsiteX1" fmla="*/ 221190 w 1212300"/>
                <a:gd name="connsiteY1" fmla="*/ 604737 h 1209474"/>
                <a:gd name="connsiteX2" fmla="*/ 606149 w 1212300"/>
                <a:gd name="connsiteY2" fmla="*/ 989696 h 1209474"/>
                <a:gd name="connsiteX3" fmla="*/ 991108 w 1212300"/>
                <a:gd name="connsiteY3" fmla="*/ 604737 h 1209474"/>
                <a:gd name="connsiteX4" fmla="*/ 606149 w 1212300"/>
                <a:gd name="connsiteY4" fmla="*/ 219778 h 1209474"/>
                <a:gd name="connsiteX5" fmla="*/ 570726 w 1212300"/>
                <a:gd name="connsiteY5" fmla="*/ 0 h 1209474"/>
                <a:gd name="connsiteX6" fmla="*/ 641573 w 1212300"/>
                <a:gd name="connsiteY6" fmla="*/ 0 h 1209474"/>
                <a:gd name="connsiteX7" fmla="*/ 653064 w 1212300"/>
                <a:gd name="connsiteY7" fmla="*/ 60414 h 1209474"/>
                <a:gd name="connsiteX8" fmla="*/ 661820 w 1212300"/>
                <a:gd name="connsiteY8" fmla="*/ 60857 h 1209474"/>
                <a:gd name="connsiteX9" fmla="*/ 707034 w 1212300"/>
                <a:gd name="connsiteY9" fmla="*/ 69786 h 1209474"/>
                <a:gd name="connsiteX10" fmla="*/ 735306 w 1212300"/>
                <a:gd name="connsiteY10" fmla="*/ 12884 h 1209474"/>
                <a:gd name="connsiteX11" fmla="*/ 803526 w 1212300"/>
                <a:gd name="connsiteY11" fmla="*/ 31998 h 1209474"/>
                <a:gd name="connsiteX12" fmla="*/ 798126 w 1212300"/>
                <a:gd name="connsiteY12" fmla="*/ 95198 h 1209474"/>
                <a:gd name="connsiteX13" fmla="*/ 848903 w 1212300"/>
                <a:gd name="connsiteY13" fmla="*/ 115557 h 1209474"/>
                <a:gd name="connsiteX14" fmla="*/ 890307 w 1212300"/>
                <a:gd name="connsiteY14" fmla="*/ 69692 h 1209474"/>
                <a:gd name="connsiteX15" fmla="*/ 950840 w 1212300"/>
                <a:gd name="connsiteY15" fmla="*/ 106503 h 1209474"/>
                <a:gd name="connsiteX16" fmla="*/ 928932 w 1212300"/>
                <a:gd name="connsiteY16" fmla="*/ 164987 h 1209474"/>
                <a:gd name="connsiteX17" fmla="*/ 971748 w 1212300"/>
                <a:gd name="connsiteY17" fmla="*/ 199360 h 1209474"/>
                <a:gd name="connsiteX18" fmla="*/ 1024233 w 1212300"/>
                <a:gd name="connsiteY18" fmla="*/ 166213 h 1209474"/>
                <a:gd name="connsiteX19" fmla="*/ 1072590 w 1212300"/>
                <a:gd name="connsiteY19" fmla="*/ 217989 h 1209474"/>
                <a:gd name="connsiteX20" fmla="*/ 1034905 w 1212300"/>
                <a:gd name="connsiteY20" fmla="*/ 269502 h 1209474"/>
                <a:gd name="connsiteX21" fmla="*/ 1047793 w 1212300"/>
                <a:gd name="connsiteY21" fmla="*/ 284006 h 1209474"/>
                <a:gd name="connsiteX22" fmla="*/ 1065896 w 1212300"/>
                <a:gd name="connsiteY22" fmla="*/ 313574 h 1209474"/>
                <a:gd name="connsiteX23" fmla="*/ 1127152 w 1212300"/>
                <a:gd name="connsiteY23" fmla="*/ 295286 h 1209474"/>
                <a:gd name="connsiteX24" fmla="*/ 1159745 w 1212300"/>
                <a:gd name="connsiteY24" fmla="*/ 358190 h 1209474"/>
                <a:gd name="connsiteX25" fmla="*/ 1109155 w 1212300"/>
                <a:gd name="connsiteY25" fmla="*/ 397943 h 1209474"/>
                <a:gd name="connsiteX26" fmla="*/ 1123476 w 1212300"/>
                <a:gd name="connsiteY26" fmla="*/ 432252 h 1209474"/>
                <a:gd name="connsiteX27" fmla="*/ 1127413 w 1212300"/>
                <a:gd name="connsiteY27" fmla="*/ 448425 h 1209474"/>
                <a:gd name="connsiteX28" fmla="*/ 1191430 w 1212300"/>
                <a:gd name="connsiteY28" fmla="*/ 447341 h 1209474"/>
                <a:gd name="connsiteX29" fmla="*/ 1205844 w 1212300"/>
                <a:gd name="connsiteY29" fmla="*/ 516706 h 1209474"/>
                <a:gd name="connsiteX30" fmla="*/ 1145770 w 1212300"/>
                <a:gd name="connsiteY30" fmla="*/ 541598 h 1209474"/>
                <a:gd name="connsiteX31" fmla="*/ 1150013 w 1212300"/>
                <a:gd name="connsiteY31" fmla="*/ 594780 h 1209474"/>
                <a:gd name="connsiteX32" fmla="*/ 1212300 w 1212300"/>
                <a:gd name="connsiteY32" fmla="*/ 611099 h 1209474"/>
                <a:gd name="connsiteX33" fmla="*/ 1207465 w 1212300"/>
                <a:gd name="connsiteY33" fmla="*/ 681780 h 1209474"/>
                <a:gd name="connsiteX34" fmla="*/ 1143038 w 1212300"/>
                <a:gd name="connsiteY34" fmla="*/ 689527 h 1209474"/>
                <a:gd name="connsiteX35" fmla="*/ 1139569 w 1212300"/>
                <a:gd name="connsiteY35" fmla="*/ 712257 h 1209474"/>
                <a:gd name="connsiteX36" fmla="*/ 1131043 w 1212300"/>
                <a:gd name="connsiteY36" fmla="*/ 740961 h 1209474"/>
                <a:gd name="connsiteX37" fmla="*/ 1188216 w 1212300"/>
                <a:gd name="connsiteY37" fmla="*/ 774415 h 1209474"/>
                <a:gd name="connsiteX38" fmla="*/ 1164491 w 1212300"/>
                <a:gd name="connsiteY38" fmla="*/ 841171 h 1209474"/>
                <a:gd name="connsiteX39" fmla="*/ 1098564 w 1212300"/>
                <a:gd name="connsiteY39" fmla="*/ 830969 h 1209474"/>
                <a:gd name="connsiteX40" fmla="*/ 1075268 w 1212300"/>
                <a:gd name="connsiteY40" fmla="*/ 877883 h 1209474"/>
                <a:gd name="connsiteX41" fmla="*/ 1120962 w 1212300"/>
                <a:gd name="connsiteY41" fmla="*/ 925178 h 1209474"/>
                <a:gd name="connsiteX42" fmla="*/ 1080106 w 1212300"/>
                <a:gd name="connsiteY42" fmla="*/ 983058 h 1209474"/>
                <a:gd name="connsiteX43" fmla="*/ 1019565 w 1212300"/>
                <a:gd name="connsiteY43" fmla="*/ 955533 h 1209474"/>
                <a:gd name="connsiteX44" fmla="*/ 986510 w 1212300"/>
                <a:gd name="connsiteY44" fmla="*/ 992122 h 1209474"/>
                <a:gd name="connsiteX45" fmla="*/ 984130 w 1212300"/>
                <a:gd name="connsiteY45" fmla="*/ 994044 h 1209474"/>
                <a:gd name="connsiteX46" fmla="*/ 1015527 w 1212300"/>
                <a:gd name="connsiteY46" fmla="*/ 1052205 h 1209474"/>
                <a:gd name="connsiteX47" fmla="*/ 960571 w 1212300"/>
                <a:gd name="connsiteY47" fmla="*/ 1096915 h 1209474"/>
                <a:gd name="connsiteX48" fmla="*/ 909748 w 1212300"/>
                <a:gd name="connsiteY48" fmla="*/ 1054117 h 1209474"/>
                <a:gd name="connsiteX49" fmla="*/ 906487 w 1212300"/>
                <a:gd name="connsiteY49" fmla="*/ 1056751 h 1209474"/>
                <a:gd name="connsiteX50" fmla="*/ 864880 w 1212300"/>
                <a:gd name="connsiteY50" fmla="*/ 1080229 h 1209474"/>
                <a:gd name="connsiteX51" fmla="*/ 879731 w 1212300"/>
                <a:gd name="connsiteY51" fmla="*/ 1146075 h 1209474"/>
                <a:gd name="connsiteX52" fmla="*/ 814749 w 1212300"/>
                <a:gd name="connsiteY52" fmla="*/ 1174300 h 1209474"/>
                <a:gd name="connsiteX53" fmla="*/ 777013 w 1212300"/>
                <a:gd name="connsiteY53" fmla="*/ 1118870 h 1209474"/>
                <a:gd name="connsiteX54" fmla="*/ 765662 w 1212300"/>
                <a:gd name="connsiteY54" fmla="*/ 1123267 h 1209474"/>
                <a:gd name="connsiteX55" fmla="*/ 727130 w 1212300"/>
                <a:gd name="connsiteY55" fmla="*/ 1132005 h 1209474"/>
                <a:gd name="connsiteX56" fmla="*/ 723644 w 1212300"/>
                <a:gd name="connsiteY56" fmla="*/ 1199827 h 1209474"/>
                <a:gd name="connsiteX57" fmla="*/ 653457 w 1212300"/>
                <a:gd name="connsiteY57" fmla="*/ 1209474 h 1209474"/>
                <a:gd name="connsiteX58" fmla="*/ 631798 w 1212300"/>
                <a:gd name="connsiteY58" fmla="*/ 1145096 h 1209474"/>
                <a:gd name="connsiteX59" fmla="*/ 606150 w 1212300"/>
                <a:gd name="connsiteY59" fmla="*/ 1147005 h 1209474"/>
                <a:gd name="connsiteX60" fmla="*/ 580299 w 1212300"/>
                <a:gd name="connsiteY60" fmla="*/ 1145700 h 1209474"/>
                <a:gd name="connsiteX61" fmla="*/ 558843 w 1212300"/>
                <a:gd name="connsiteY61" fmla="*/ 1209474 h 1209474"/>
                <a:gd name="connsiteX62" fmla="*/ 488656 w 1212300"/>
                <a:gd name="connsiteY62" fmla="*/ 1199827 h 1209474"/>
                <a:gd name="connsiteX63" fmla="*/ 485224 w 1212300"/>
                <a:gd name="connsiteY63" fmla="*/ 1133066 h 1209474"/>
                <a:gd name="connsiteX64" fmla="*/ 444238 w 1212300"/>
                <a:gd name="connsiteY64" fmla="*/ 1122527 h 1209474"/>
                <a:gd name="connsiteX65" fmla="*/ 435252 w 1212300"/>
                <a:gd name="connsiteY65" fmla="*/ 1118923 h 1209474"/>
                <a:gd name="connsiteX66" fmla="*/ 397552 w 1212300"/>
                <a:gd name="connsiteY66" fmla="*/ 1174300 h 1209474"/>
                <a:gd name="connsiteX67" fmla="*/ 332570 w 1212300"/>
                <a:gd name="connsiteY67" fmla="*/ 1146075 h 1209474"/>
                <a:gd name="connsiteX68" fmla="*/ 347390 w 1212300"/>
                <a:gd name="connsiteY68" fmla="*/ 1080362 h 1209474"/>
                <a:gd name="connsiteX69" fmla="*/ 302981 w 1212300"/>
                <a:gd name="connsiteY69" fmla="*/ 1053756 h 1209474"/>
                <a:gd name="connsiteX70" fmla="*/ 251730 w 1212300"/>
                <a:gd name="connsiteY70" fmla="*/ 1096915 h 1209474"/>
                <a:gd name="connsiteX71" fmla="*/ 196773 w 1212300"/>
                <a:gd name="connsiteY71" fmla="*/ 1052205 h 1209474"/>
                <a:gd name="connsiteX72" fmla="*/ 228407 w 1212300"/>
                <a:gd name="connsiteY72" fmla="*/ 993606 h 1209474"/>
                <a:gd name="connsiteX73" fmla="*/ 196589 w 1212300"/>
                <a:gd name="connsiteY73" fmla="*/ 961310 h 1209474"/>
                <a:gd name="connsiteX74" fmla="*/ 192451 w 1212300"/>
                <a:gd name="connsiteY74" fmla="*/ 955662 h 1209474"/>
                <a:gd name="connsiteX75" fmla="*/ 132195 w 1212300"/>
                <a:gd name="connsiteY75" fmla="*/ 983058 h 1209474"/>
                <a:gd name="connsiteX76" fmla="*/ 91339 w 1212300"/>
                <a:gd name="connsiteY76" fmla="*/ 925178 h 1209474"/>
                <a:gd name="connsiteX77" fmla="*/ 137009 w 1212300"/>
                <a:gd name="connsiteY77" fmla="*/ 877908 h 1209474"/>
                <a:gd name="connsiteX78" fmla="*/ 113994 w 1212300"/>
                <a:gd name="connsiteY78" fmla="*/ 830929 h 1209474"/>
                <a:gd name="connsiteX79" fmla="*/ 47809 w 1212300"/>
                <a:gd name="connsiteY79" fmla="*/ 841171 h 1209474"/>
                <a:gd name="connsiteX80" fmla="*/ 24084 w 1212300"/>
                <a:gd name="connsiteY80" fmla="*/ 774415 h 1209474"/>
                <a:gd name="connsiteX81" fmla="*/ 81587 w 1212300"/>
                <a:gd name="connsiteY81" fmla="*/ 740768 h 1209474"/>
                <a:gd name="connsiteX82" fmla="*/ 70938 w 1212300"/>
                <a:gd name="connsiteY82" fmla="*/ 703091 h 1209474"/>
                <a:gd name="connsiteX83" fmla="*/ 69043 w 1212300"/>
                <a:gd name="connsiteY83" fmla="*/ 689500 h 1209474"/>
                <a:gd name="connsiteX84" fmla="*/ 4835 w 1212300"/>
                <a:gd name="connsiteY84" fmla="*/ 681780 h 1209474"/>
                <a:gd name="connsiteX85" fmla="*/ 0 w 1212300"/>
                <a:gd name="connsiteY85" fmla="*/ 611099 h 1209474"/>
                <a:gd name="connsiteX86" fmla="*/ 62033 w 1212300"/>
                <a:gd name="connsiteY86" fmla="*/ 594846 h 1209474"/>
                <a:gd name="connsiteX87" fmla="*/ 64142 w 1212300"/>
                <a:gd name="connsiteY87" fmla="*/ 550291 h 1209474"/>
                <a:gd name="connsiteX88" fmla="*/ 65806 w 1212300"/>
                <a:gd name="connsiteY88" fmla="*/ 541298 h 1209474"/>
                <a:gd name="connsiteX89" fmla="*/ 6456 w 1212300"/>
                <a:gd name="connsiteY89" fmla="*/ 516706 h 1209474"/>
                <a:gd name="connsiteX90" fmla="*/ 20870 w 1212300"/>
                <a:gd name="connsiteY90" fmla="*/ 447341 h 1209474"/>
                <a:gd name="connsiteX91" fmla="*/ 84476 w 1212300"/>
                <a:gd name="connsiteY91" fmla="*/ 448419 h 1209474"/>
                <a:gd name="connsiteX92" fmla="*/ 103307 w 1212300"/>
                <a:gd name="connsiteY92" fmla="*/ 398070 h 1209474"/>
                <a:gd name="connsiteX93" fmla="*/ 52555 w 1212300"/>
                <a:gd name="connsiteY93" fmla="*/ 358190 h 1209474"/>
                <a:gd name="connsiteX94" fmla="*/ 85149 w 1212300"/>
                <a:gd name="connsiteY94" fmla="*/ 295286 h 1209474"/>
                <a:gd name="connsiteX95" fmla="*/ 145210 w 1212300"/>
                <a:gd name="connsiteY95" fmla="*/ 313217 h 1209474"/>
                <a:gd name="connsiteX96" fmla="*/ 148057 w 1212300"/>
                <a:gd name="connsiteY96" fmla="*/ 308107 h 1209474"/>
                <a:gd name="connsiteX97" fmla="*/ 176724 w 1212300"/>
                <a:gd name="connsiteY97" fmla="*/ 268584 h 1209474"/>
                <a:gd name="connsiteX98" fmla="*/ 139711 w 1212300"/>
                <a:gd name="connsiteY98" fmla="*/ 217989 h 1209474"/>
                <a:gd name="connsiteX99" fmla="*/ 188068 w 1212300"/>
                <a:gd name="connsiteY99" fmla="*/ 166213 h 1209474"/>
                <a:gd name="connsiteX100" fmla="*/ 241027 w 1212300"/>
                <a:gd name="connsiteY100" fmla="*/ 199659 h 1209474"/>
                <a:gd name="connsiteX101" fmla="*/ 269262 w 1212300"/>
                <a:gd name="connsiteY101" fmla="*/ 174752 h 1209474"/>
                <a:gd name="connsiteX102" fmla="*/ 283412 w 1212300"/>
                <a:gd name="connsiteY102" fmla="*/ 165102 h 1209474"/>
                <a:gd name="connsiteX103" fmla="*/ 261461 w 1212300"/>
                <a:gd name="connsiteY103" fmla="*/ 106503 h 1209474"/>
                <a:gd name="connsiteX104" fmla="*/ 321994 w 1212300"/>
                <a:gd name="connsiteY104" fmla="*/ 69692 h 1209474"/>
                <a:gd name="connsiteX105" fmla="*/ 363991 w 1212300"/>
                <a:gd name="connsiteY105" fmla="*/ 116215 h 1209474"/>
                <a:gd name="connsiteX106" fmla="*/ 399902 w 1212300"/>
                <a:gd name="connsiteY106" fmla="*/ 98466 h 1209474"/>
                <a:gd name="connsiteX107" fmla="*/ 414057 w 1212300"/>
                <a:gd name="connsiteY107" fmla="*/ 93815 h 1209474"/>
                <a:gd name="connsiteX108" fmla="*/ 408775 w 1212300"/>
                <a:gd name="connsiteY108" fmla="*/ 31998 h 1209474"/>
                <a:gd name="connsiteX109" fmla="*/ 476994 w 1212300"/>
                <a:gd name="connsiteY109" fmla="*/ 12884 h 1209474"/>
                <a:gd name="connsiteX110" fmla="*/ 504807 w 1212300"/>
                <a:gd name="connsiteY110" fmla="*/ 68861 h 1209474"/>
                <a:gd name="connsiteX111" fmla="*/ 550480 w 1212300"/>
                <a:gd name="connsiteY111" fmla="*/ 60857 h 1209474"/>
                <a:gd name="connsiteX112" fmla="*/ 559236 w 1212300"/>
                <a:gd name="connsiteY112" fmla="*/ 60414 h 1209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1212300" h="1209474">
                  <a:moveTo>
                    <a:pt x="606149" y="219778"/>
                  </a:moveTo>
                  <a:cubicBezTo>
                    <a:pt x="393542" y="219778"/>
                    <a:pt x="221190" y="392130"/>
                    <a:pt x="221190" y="604737"/>
                  </a:cubicBezTo>
                  <a:cubicBezTo>
                    <a:pt x="221190" y="817344"/>
                    <a:pt x="393542" y="989696"/>
                    <a:pt x="606149" y="989696"/>
                  </a:cubicBezTo>
                  <a:cubicBezTo>
                    <a:pt x="818756" y="989696"/>
                    <a:pt x="991108" y="817344"/>
                    <a:pt x="991108" y="604737"/>
                  </a:cubicBezTo>
                  <a:cubicBezTo>
                    <a:pt x="991108" y="392130"/>
                    <a:pt x="818756" y="219778"/>
                    <a:pt x="606149" y="219778"/>
                  </a:cubicBezTo>
                  <a:close/>
                  <a:moveTo>
                    <a:pt x="570726" y="0"/>
                  </a:moveTo>
                  <a:lnTo>
                    <a:pt x="641573" y="0"/>
                  </a:lnTo>
                  <a:lnTo>
                    <a:pt x="653064" y="60414"/>
                  </a:lnTo>
                  <a:lnTo>
                    <a:pt x="661820" y="60857"/>
                  </a:lnTo>
                  <a:lnTo>
                    <a:pt x="707034" y="69786"/>
                  </a:lnTo>
                  <a:lnTo>
                    <a:pt x="735306" y="12884"/>
                  </a:lnTo>
                  <a:lnTo>
                    <a:pt x="803526" y="31998"/>
                  </a:lnTo>
                  <a:lnTo>
                    <a:pt x="798126" y="95198"/>
                  </a:lnTo>
                  <a:lnTo>
                    <a:pt x="848903" y="115557"/>
                  </a:lnTo>
                  <a:lnTo>
                    <a:pt x="890307" y="69692"/>
                  </a:lnTo>
                  <a:lnTo>
                    <a:pt x="950840" y="106503"/>
                  </a:lnTo>
                  <a:lnTo>
                    <a:pt x="928932" y="164987"/>
                  </a:lnTo>
                  <a:lnTo>
                    <a:pt x="971748" y="199360"/>
                  </a:lnTo>
                  <a:lnTo>
                    <a:pt x="1024233" y="166213"/>
                  </a:lnTo>
                  <a:lnTo>
                    <a:pt x="1072590" y="217989"/>
                  </a:lnTo>
                  <a:lnTo>
                    <a:pt x="1034905" y="269502"/>
                  </a:lnTo>
                  <a:lnTo>
                    <a:pt x="1047793" y="284006"/>
                  </a:lnTo>
                  <a:lnTo>
                    <a:pt x="1065896" y="313574"/>
                  </a:lnTo>
                  <a:lnTo>
                    <a:pt x="1127152" y="295286"/>
                  </a:lnTo>
                  <a:lnTo>
                    <a:pt x="1159745" y="358190"/>
                  </a:lnTo>
                  <a:lnTo>
                    <a:pt x="1109155" y="397943"/>
                  </a:lnTo>
                  <a:lnTo>
                    <a:pt x="1123476" y="432252"/>
                  </a:lnTo>
                  <a:lnTo>
                    <a:pt x="1127413" y="448425"/>
                  </a:lnTo>
                  <a:lnTo>
                    <a:pt x="1191430" y="447341"/>
                  </a:lnTo>
                  <a:lnTo>
                    <a:pt x="1205844" y="516706"/>
                  </a:lnTo>
                  <a:lnTo>
                    <a:pt x="1145770" y="541598"/>
                  </a:lnTo>
                  <a:lnTo>
                    <a:pt x="1150013" y="594780"/>
                  </a:lnTo>
                  <a:lnTo>
                    <a:pt x="1212300" y="611099"/>
                  </a:lnTo>
                  <a:lnTo>
                    <a:pt x="1207465" y="681780"/>
                  </a:lnTo>
                  <a:lnTo>
                    <a:pt x="1143038" y="689527"/>
                  </a:lnTo>
                  <a:lnTo>
                    <a:pt x="1139569" y="712257"/>
                  </a:lnTo>
                  <a:lnTo>
                    <a:pt x="1131043" y="740961"/>
                  </a:lnTo>
                  <a:lnTo>
                    <a:pt x="1188216" y="774415"/>
                  </a:lnTo>
                  <a:lnTo>
                    <a:pt x="1164491" y="841171"/>
                  </a:lnTo>
                  <a:lnTo>
                    <a:pt x="1098564" y="830969"/>
                  </a:lnTo>
                  <a:lnTo>
                    <a:pt x="1075268" y="877883"/>
                  </a:lnTo>
                  <a:lnTo>
                    <a:pt x="1120962" y="925178"/>
                  </a:lnTo>
                  <a:lnTo>
                    <a:pt x="1080106" y="983058"/>
                  </a:lnTo>
                  <a:lnTo>
                    <a:pt x="1019565" y="955533"/>
                  </a:lnTo>
                  <a:lnTo>
                    <a:pt x="986510" y="992122"/>
                  </a:lnTo>
                  <a:lnTo>
                    <a:pt x="984130" y="994044"/>
                  </a:lnTo>
                  <a:lnTo>
                    <a:pt x="1015527" y="1052205"/>
                  </a:lnTo>
                  <a:lnTo>
                    <a:pt x="960571" y="1096915"/>
                  </a:lnTo>
                  <a:lnTo>
                    <a:pt x="909748" y="1054117"/>
                  </a:lnTo>
                  <a:lnTo>
                    <a:pt x="906487" y="1056751"/>
                  </a:lnTo>
                  <a:lnTo>
                    <a:pt x="864880" y="1080229"/>
                  </a:lnTo>
                  <a:lnTo>
                    <a:pt x="879731" y="1146075"/>
                  </a:lnTo>
                  <a:lnTo>
                    <a:pt x="814749" y="1174300"/>
                  </a:lnTo>
                  <a:lnTo>
                    <a:pt x="777013" y="1118870"/>
                  </a:lnTo>
                  <a:lnTo>
                    <a:pt x="765662" y="1123267"/>
                  </a:lnTo>
                  <a:lnTo>
                    <a:pt x="727130" y="1132005"/>
                  </a:lnTo>
                  <a:lnTo>
                    <a:pt x="723644" y="1199827"/>
                  </a:lnTo>
                  <a:lnTo>
                    <a:pt x="653457" y="1209474"/>
                  </a:lnTo>
                  <a:lnTo>
                    <a:pt x="631798" y="1145096"/>
                  </a:lnTo>
                  <a:lnTo>
                    <a:pt x="606150" y="1147005"/>
                  </a:lnTo>
                  <a:lnTo>
                    <a:pt x="580299" y="1145700"/>
                  </a:lnTo>
                  <a:lnTo>
                    <a:pt x="558843" y="1209474"/>
                  </a:lnTo>
                  <a:lnTo>
                    <a:pt x="488656" y="1199827"/>
                  </a:lnTo>
                  <a:lnTo>
                    <a:pt x="485224" y="1133066"/>
                  </a:lnTo>
                  <a:lnTo>
                    <a:pt x="444238" y="1122527"/>
                  </a:lnTo>
                  <a:lnTo>
                    <a:pt x="435252" y="1118923"/>
                  </a:lnTo>
                  <a:lnTo>
                    <a:pt x="397552" y="1174300"/>
                  </a:lnTo>
                  <a:lnTo>
                    <a:pt x="332570" y="1146075"/>
                  </a:lnTo>
                  <a:lnTo>
                    <a:pt x="347390" y="1080362"/>
                  </a:lnTo>
                  <a:lnTo>
                    <a:pt x="302981" y="1053756"/>
                  </a:lnTo>
                  <a:lnTo>
                    <a:pt x="251730" y="1096915"/>
                  </a:lnTo>
                  <a:lnTo>
                    <a:pt x="196773" y="1052205"/>
                  </a:lnTo>
                  <a:lnTo>
                    <a:pt x="228407" y="993606"/>
                  </a:lnTo>
                  <a:lnTo>
                    <a:pt x="196589" y="961310"/>
                  </a:lnTo>
                  <a:lnTo>
                    <a:pt x="192451" y="955662"/>
                  </a:lnTo>
                  <a:lnTo>
                    <a:pt x="132195" y="983058"/>
                  </a:lnTo>
                  <a:lnTo>
                    <a:pt x="91339" y="925178"/>
                  </a:lnTo>
                  <a:lnTo>
                    <a:pt x="137009" y="877908"/>
                  </a:lnTo>
                  <a:lnTo>
                    <a:pt x="113994" y="830929"/>
                  </a:lnTo>
                  <a:lnTo>
                    <a:pt x="47809" y="841171"/>
                  </a:lnTo>
                  <a:lnTo>
                    <a:pt x="24084" y="774415"/>
                  </a:lnTo>
                  <a:lnTo>
                    <a:pt x="81587" y="740768"/>
                  </a:lnTo>
                  <a:lnTo>
                    <a:pt x="70938" y="703091"/>
                  </a:lnTo>
                  <a:lnTo>
                    <a:pt x="69043" y="689500"/>
                  </a:lnTo>
                  <a:lnTo>
                    <a:pt x="4835" y="681780"/>
                  </a:lnTo>
                  <a:lnTo>
                    <a:pt x="0" y="611099"/>
                  </a:lnTo>
                  <a:lnTo>
                    <a:pt x="62033" y="594846"/>
                  </a:lnTo>
                  <a:lnTo>
                    <a:pt x="64142" y="550291"/>
                  </a:lnTo>
                  <a:lnTo>
                    <a:pt x="65806" y="541298"/>
                  </a:lnTo>
                  <a:lnTo>
                    <a:pt x="6456" y="516706"/>
                  </a:lnTo>
                  <a:lnTo>
                    <a:pt x="20870" y="447341"/>
                  </a:lnTo>
                  <a:lnTo>
                    <a:pt x="84476" y="448419"/>
                  </a:lnTo>
                  <a:lnTo>
                    <a:pt x="103307" y="398070"/>
                  </a:lnTo>
                  <a:lnTo>
                    <a:pt x="52555" y="358190"/>
                  </a:lnTo>
                  <a:lnTo>
                    <a:pt x="85149" y="295286"/>
                  </a:lnTo>
                  <a:lnTo>
                    <a:pt x="145210" y="313217"/>
                  </a:lnTo>
                  <a:lnTo>
                    <a:pt x="148057" y="308107"/>
                  </a:lnTo>
                  <a:lnTo>
                    <a:pt x="176724" y="268584"/>
                  </a:lnTo>
                  <a:lnTo>
                    <a:pt x="139711" y="217989"/>
                  </a:lnTo>
                  <a:lnTo>
                    <a:pt x="188068" y="166213"/>
                  </a:lnTo>
                  <a:lnTo>
                    <a:pt x="241027" y="199659"/>
                  </a:lnTo>
                  <a:lnTo>
                    <a:pt x="269262" y="174752"/>
                  </a:lnTo>
                  <a:lnTo>
                    <a:pt x="283412" y="165102"/>
                  </a:lnTo>
                  <a:lnTo>
                    <a:pt x="261461" y="106503"/>
                  </a:lnTo>
                  <a:lnTo>
                    <a:pt x="321994" y="69692"/>
                  </a:lnTo>
                  <a:lnTo>
                    <a:pt x="363991" y="116215"/>
                  </a:lnTo>
                  <a:lnTo>
                    <a:pt x="399902" y="98466"/>
                  </a:lnTo>
                  <a:lnTo>
                    <a:pt x="414057" y="93815"/>
                  </a:lnTo>
                  <a:lnTo>
                    <a:pt x="408775" y="31998"/>
                  </a:lnTo>
                  <a:lnTo>
                    <a:pt x="476994" y="12884"/>
                  </a:lnTo>
                  <a:lnTo>
                    <a:pt x="504807" y="68861"/>
                  </a:lnTo>
                  <a:lnTo>
                    <a:pt x="550480" y="60857"/>
                  </a:lnTo>
                  <a:lnTo>
                    <a:pt x="559236" y="60414"/>
                  </a:lnTo>
                  <a:close/>
                </a:path>
              </a:pathLst>
            </a:custGeom>
            <a:gradFill flip="none" rotWithShape="1">
              <a:gsLst>
                <a:gs pos="100000">
                  <a:srgbClr val="E0E0E0"/>
                </a:gs>
                <a:gs pos="0">
                  <a:srgbClr val="F9F9F9"/>
                </a:gs>
              </a:gsLst>
              <a:lin ang="2700000" scaled="1"/>
              <a:tileRect/>
            </a:gradFill>
            <a:ln w="25400" cap="flat" cmpd="sng" algn="ctr">
              <a:noFill/>
              <a:prstDash val="solid"/>
            </a:ln>
            <a:effectLst>
              <a:outerShdw blurRad="101600" dist="50800" dir="2700000" algn="tl" rotWithShape="0">
                <a:prstClr val="black">
                  <a:alpha val="40000"/>
                </a:prstClr>
              </a:outerShdw>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94" name="椭圆 93"/>
            <p:cNvSpPr/>
            <p:nvPr/>
          </p:nvSpPr>
          <p:spPr>
            <a:xfrm>
              <a:off x="2162897" y="3451260"/>
              <a:ext cx="769918" cy="769918"/>
            </a:xfrm>
            <a:prstGeom prst="ellipse">
              <a:avLst/>
            </a:prstGeom>
            <a:noFill/>
            <a:ln w="190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88900" dist="38100" dir="13500000">
                <a:prstClr val="black">
                  <a:alpha val="3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95" name="组合 94"/>
          <p:cNvGrpSpPr/>
          <p:nvPr/>
        </p:nvGrpSpPr>
        <p:grpSpPr>
          <a:xfrm>
            <a:off x="1981339" y="2888995"/>
            <a:ext cx="1518372" cy="1518577"/>
            <a:chOff x="2508643" y="3155719"/>
            <a:chExt cx="2161075" cy="2161075"/>
          </a:xfrm>
        </p:grpSpPr>
        <p:sp>
          <p:nvSpPr>
            <p:cNvPr id="96" name="任意多边形 95"/>
            <p:cNvSpPr/>
            <p:nvPr/>
          </p:nvSpPr>
          <p:spPr>
            <a:xfrm>
              <a:off x="2508643" y="3155719"/>
              <a:ext cx="2161075" cy="2161075"/>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ysClr val="window" lastClr="FFFFFF"/>
                </a:gs>
                <a:gs pos="100000">
                  <a:srgbClr val="E2E2E2"/>
                </a:gs>
              </a:gsLst>
              <a:lin ang="2700000" scaled="1"/>
            </a:gradFill>
            <a:ln w="25400" cap="flat" cmpd="sng" algn="ctr">
              <a:noFill/>
              <a:prstDash val="solid"/>
            </a:ln>
            <a:effectLst>
              <a:outerShdw blurRad="190500" dist="76200" dir="2700000" algn="tl" rotWithShape="0">
                <a:prstClr val="black">
                  <a:alpha val="30000"/>
                </a:prstClr>
              </a:outerShdw>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97" name="椭圆 96"/>
            <p:cNvSpPr/>
            <p:nvPr/>
          </p:nvSpPr>
          <p:spPr>
            <a:xfrm>
              <a:off x="2798632" y="3445708"/>
              <a:ext cx="1581096" cy="1581096"/>
            </a:xfrm>
            <a:prstGeom prst="ellipse">
              <a:avLst/>
            </a:prstGeom>
            <a:noFill/>
            <a:ln w="381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88900" dist="38100" dir="13500000">
                <a:prstClr val="black">
                  <a:alpha val="3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98" name="组合 97"/>
          <p:cNvGrpSpPr/>
          <p:nvPr/>
        </p:nvGrpSpPr>
        <p:grpSpPr>
          <a:xfrm>
            <a:off x="5420986" y="3200281"/>
            <a:ext cx="1248473" cy="1248641"/>
            <a:chOff x="2508643" y="3155719"/>
            <a:chExt cx="2161075" cy="2161075"/>
          </a:xfrm>
        </p:grpSpPr>
        <p:sp>
          <p:nvSpPr>
            <p:cNvPr id="99" name="任意多边形 98"/>
            <p:cNvSpPr/>
            <p:nvPr/>
          </p:nvSpPr>
          <p:spPr>
            <a:xfrm>
              <a:off x="2508643" y="3155719"/>
              <a:ext cx="2161075" cy="2161075"/>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ysClr val="window" lastClr="FFFFFF"/>
                </a:gs>
                <a:gs pos="100000">
                  <a:srgbClr val="E2E2E2"/>
                </a:gs>
              </a:gsLst>
              <a:lin ang="2700000" scaled="1"/>
            </a:gradFill>
            <a:ln w="25400" cap="flat" cmpd="sng" algn="ctr">
              <a:noFill/>
              <a:prstDash val="solid"/>
            </a:ln>
            <a:effectLst>
              <a:outerShdw blurRad="190500" dist="76200" dir="2700000" algn="tl" rotWithShape="0">
                <a:prstClr val="black">
                  <a:alpha val="30000"/>
                </a:prstClr>
              </a:outerShdw>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00" name="椭圆 99"/>
            <p:cNvSpPr/>
            <p:nvPr/>
          </p:nvSpPr>
          <p:spPr>
            <a:xfrm>
              <a:off x="2798632" y="3445708"/>
              <a:ext cx="1581096" cy="1581096"/>
            </a:xfrm>
            <a:prstGeom prst="ellipse">
              <a:avLst/>
            </a:prstGeom>
            <a:noFill/>
            <a:ln w="381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88900" dist="38100" dir="13500000">
                <a:prstClr val="black">
                  <a:alpha val="3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101" name="组合 100"/>
          <p:cNvGrpSpPr/>
          <p:nvPr/>
        </p:nvGrpSpPr>
        <p:grpSpPr>
          <a:xfrm>
            <a:off x="4834078" y="3330351"/>
            <a:ext cx="640664" cy="640750"/>
            <a:chOff x="2508643" y="3155719"/>
            <a:chExt cx="2161075" cy="2161075"/>
          </a:xfrm>
        </p:grpSpPr>
        <p:sp>
          <p:nvSpPr>
            <p:cNvPr id="102" name="任意多边形 101"/>
            <p:cNvSpPr/>
            <p:nvPr/>
          </p:nvSpPr>
          <p:spPr>
            <a:xfrm>
              <a:off x="2508643" y="3155719"/>
              <a:ext cx="2161075" cy="2161075"/>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ysClr val="window" lastClr="FFFFFF"/>
                </a:gs>
                <a:gs pos="100000">
                  <a:srgbClr val="E2E2E2"/>
                </a:gs>
              </a:gsLst>
              <a:lin ang="2700000" scaled="1"/>
            </a:gradFill>
            <a:ln w="25400" cap="flat" cmpd="sng" algn="ctr">
              <a:noFill/>
              <a:prstDash val="solid"/>
            </a:ln>
            <a:effectLst>
              <a:outerShdw blurRad="139700" dist="50800" dir="2700000" algn="tl" rotWithShape="0">
                <a:prstClr val="black">
                  <a:alpha val="30000"/>
                </a:prstClr>
              </a:outerShdw>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03" name="椭圆 102"/>
            <p:cNvSpPr/>
            <p:nvPr/>
          </p:nvSpPr>
          <p:spPr>
            <a:xfrm>
              <a:off x="2798632" y="3445708"/>
              <a:ext cx="1581096" cy="1581096"/>
            </a:xfrm>
            <a:prstGeom prst="ellipse">
              <a:avLst/>
            </a:prstGeom>
            <a:noFill/>
            <a:ln w="381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88900" dist="38100" dir="13500000">
                <a:prstClr val="black">
                  <a:alpha val="3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104" name="组合 103"/>
          <p:cNvGrpSpPr/>
          <p:nvPr/>
        </p:nvGrpSpPr>
        <p:grpSpPr>
          <a:xfrm>
            <a:off x="5806470" y="2147203"/>
            <a:ext cx="928039" cy="926000"/>
            <a:chOff x="1941706" y="3231482"/>
            <a:chExt cx="1212300" cy="1209474"/>
          </a:xfrm>
        </p:grpSpPr>
        <p:sp>
          <p:nvSpPr>
            <p:cNvPr id="105" name="任意多边形 104"/>
            <p:cNvSpPr/>
            <p:nvPr/>
          </p:nvSpPr>
          <p:spPr>
            <a:xfrm>
              <a:off x="1941706" y="3231482"/>
              <a:ext cx="1212300" cy="1209474"/>
            </a:xfrm>
            <a:custGeom>
              <a:avLst/>
              <a:gdLst>
                <a:gd name="connsiteX0" fmla="*/ 606149 w 1212300"/>
                <a:gd name="connsiteY0" fmla="*/ 219778 h 1209474"/>
                <a:gd name="connsiteX1" fmla="*/ 221190 w 1212300"/>
                <a:gd name="connsiteY1" fmla="*/ 604737 h 1209474"/>
                <a:gd name="connsiteX2" fmla="*/ 606149 w 1212300"/>
                <a:gd name="connsiteY2" fmla="*/ 989696 h 1209474"/>
                <a:gd name="connsiteX3" fmla="*/ 991108 w 1212300"/>
                <a:gd name="connsiteY3" fmla="*/ 604737 h 1209474"/>
                <a:gd name="connsiteX4" fmla="*/ 606149 w 1212300"/>
                <a:gd name="connsiteY4" fmla="*/ 219778 h 1209474"/>
                <a:gd name="connsiteX5" fmla="*/ 570726 w 1212300"/>
                <a:gd name="connsiteY5" fmla="*/ 0 h 1209474"/>
                <a:gd name="connsiteX6" fmla="*/ 641573 w 1212300"/>
                <a:gd name="connsiteY6" fmla="*/ 0 h 1209474"/>
                <a:gd name="connsiteX7" fmla="*/ 653064 w 1212300"/>
                <a:gd name="connsiteY7" fmla="*/ 60414 h 1209474"/>
                <a:gd name="connsiteX8" fmla="*/ 661820 w 1212300"/>
                <a:gd name="connsiteY8" fmla="*/ 60857 h 1209474"/>
                <a:gd name="connsiteX9" fmla="*/ 707034 w 1212300"/>
                <a:gd name="connsiteY9" fmla="*/ 69786 h 1209474"/>
                <a:gd name="connsiteX10" fmla="*/ 735306 w 1212300"/>
                <a:gd name="connsiteY10" fmla="*/ 12884 h 1209474"/>
                <a:gd name="connsiteX11" fmla="*/ 803526 w 1212300"/>
                <a:gd name="connsiteY11" fmla="*/ 31998 h 1209474"/>
                <a:gd name="connsiteX12" fmla="*/ 798126 w 1212300"/>
                <a:gd name="connsiteY12" fmla="*/ 95198 h 1209474"/>
                <a:gd name="connsiteX13" fmla="*/ 848903 w 1212300"/>
                <a:gd name="connsiteY13" fmla="*/ 115557 h 1209474"/>
                <a:gd name="connsiteX14" fmla="*/ 890307 w 1212300"/>
                <a:gd name="connsiteY14" fmla="*/ 69692 h 1209474"/>
                <a:gd name="connsiteX15" fmla="*/ 950840 w 1212300"/>
                <a:gd name="connsiteY15" fmla="*/ 106503 h 1209474"/>
                <a:gd name="connsiteX16" fmla="*/ 928932 w 1212300"/>
                <a:gd name="connsiteY16" fmla="*/ 164987 h 1209474"/>
                <a:gd name="connsiteX17" fmla="*/ 971748 w 1212300"/>
                <a:gd name="connsiteY17" fmla="*/ 199360 h 1209474"/>
                <a:gd name="connsiteX18" fmla="*/ 1024233 w 1212300"/>
                <a:gd name="connsiteY18" fmla="*/ 166213 h 1209474"/>
                <a:gd name="connsiteX19" fmla="*/ 1072590 w 1212300"/>
                <a:gd name="connsiteY19" fmla="*/ 217989 h 1209474"/>
                <a:gd name="connsiteX20" fmla="*/ 1034905 w 1212300"/>
                <a:gd name="connsiteY20" fmla="*/ 269502 h 1209474"/>
                <a:gd name="connsiteX21" fmla="*/ 1047793 w 1212300"/>
                <a:gd name="connsiteY21" fmla="*/ 284006 h 1209474"/>
                <a:gd name="connsiteX22" fmla="*/ 1065896 w 1212300"/>
                <a:gd name="connsiteY22" fmla="*/ 313574 h 1209474"/>
                <a:gd name="connsiteX23" fmla="*/ 1127152 w 1212300"/>
                <a:gd name="connsiteY23" fmla="*/ 295286 h 1209474"/>
                <a:gd name="connsiteX24" fmla="*/ 1159745 w 1212300"/>
                <a:gd name="connsiteY24" fmla="*/ 358190 h 1209474"/>
                <a:gd name="connsiteX25" fmla="*/ 1109155 w 1212300"/>
                <a:gd name="connsiteY25" fmla="*/ 397943 h 1209474"/>
                <a:gd name="connsiteX26" fmla="*/ 1123476 w 1212300"/>
                <a:gd name="connsiteY26" fmla="*/ 432252 h 1209474"/>
                <a:gd name="connsiteX27" fmla="*/ 1127413 w 1212300"/>
                <a:gd name="connsiteY27" fmla="*/ 448425 h 1209474"/>
                <a:gd name="connsiteX28" fmla="*/ 1191430 w 1212300"/>
                <a:gd name="connsiteY28" fmla="*/ 447341 h 1209474"/>
                <a:gd name="connsiteX29" fmla="*/ 1205844 w 1212300"/>
                <a:gd name="connsiteY29" fmla="*/ 516706 h 1209474"/>
                <a:gd name="connsiteX30" fmla="*/ 1145770 w 1212300"/>
                <a:gd name="connsiteY30" fmla="*/ 541598 h 1209474"/>
                <a:gd name="connsiteX31" fmla="*/ 1150013 w 1212300"/>
                <a:gd name="connsiteY31" fmla="*/ 594780 h 1209474"/>
                <a:gd name="connsiteX32" fmla="*/ 1212300 w 1212300"/>
                <a:gd name="connsiteY32" fmla="*/ 611099 h 1209474"/>
                <a:gd name="connsiteX33" fmla="*/ 1207465 w 1212300"/>
                <a:gd name="connsiteY33" fmla="*/ 681780 h 1209474"/>
                <a:gd name="connsiteX34" fmla="*/ 1143038 w 1212300"/>
                <a:gd name="connsiteY34" fmla="*/ 689527 h 1209474"/>
                <a:gd name="connsiteX35" fmla="*/ 1139569 w 1212300"/>
                <a:gd name="connsiteY35" fmla="*/ 712257 h 1209474"/>
                <a:gd name="connsiteX36" fmla="*/ 1131043 w 1212300"/>
                <a:gd name="connsiteY36" fmla="*/ 740961 h 1209474"/>
                <a:gd name="connsiteX37" fmla="*/ 1188216 w 1212300"/>
                <a:gd name="connsiteY37" fmla="*/ 774415 h 1209474"/>
                <a:gd name="connsiteX38" fmla="*/ 1164491 w 1212300"/>
                <a:gd name="connsiteY38" fmla="*/ 841171 h 1209474"/>
                <a:gd name="connsiteX39" fmla="*/ 1098564 w 1212300"/>
                <a:gd name="connsiteY39" fmla="*/ 830969 h 1209474"/>
                <a:gd name="connsiteX40" fmla="*/ 1075268 w 1212300"/>
                <a:gd name="connsiteY40" fmla="*/ 877883 h 1209474"/>
                <a:gd name="connsiteX41" fmla="*/ 1120962 w 1212300"/>
                <a:gd name="connsiteY41" fmla="*/ 925178 h 1209474"/>
                <a:gd name="connsiteX42" fmla="*/ 1080106 w 1212300"/>
                <a:gd name="connsiteY42" fmla="*/ 983058 h 1209474"/>
                <a:gd name="connsiteX43" fmla="*/ 1019565 w 1212300"/>
                <a:gd name="connsiteY43" fmla="*/ 955533 h 1209474"/>
                <a:gd name="connsiteX44" fmla="*/ 986510 w 1212300"/>
                <a:gd name="connsiteY44" fmla="*/ 992122 h 1209474"/>
                <a:gd name="connsiteX45" fmla="*/ 984130 w 1212300"/>
                <a:gd name="connsiteY45" fmla="*/ 994044 h 1209474"/>
                <a:gd name="connsiteX46" fmla="*/ 1015527 w 1212300"/>
                <a:gd name="connsiteY46" fmla="*/ 1052205 h 1209474"/>
                <a:gd name="connsiteX47" fmla="*/ 960571 w 1212300"/>
                <a:gd name="connsiteY47" fmla="*/ 1096915 h 1209474"/>
                <a:gd name="connsiteX48" fmla="*/ 909748 w 1212300"/>
                <a:gd name="connsiteY48" fmla="*/ 1054117 h 1209474"/>
                <a:gd name="connsiteX49" fmla="*/ 906487 w 1212300"/>
                <a:gd name="connsiteY49" fmla="*/ 1056751 h 1209474"/>
                <a:gd name="connsiteX50" fmla="*/ 864880 w 1212300"/>
                <a:gd name="connsiteY50" fmla="*/ 1080229 h 1209474"/>
                <a:gd name="connsiteX51" fmla="*/ 879731 w 1212300"/>
                <a:gd name="connsiteY51" fmla="*/ 1146075 h 1209474"/>
                <a:gd name="connsiteX52" fmla="*/ 814749 w 1212300"/>
                <a:gd name="connsiteY52" fmla="*/ 1174300 h 1209474"/>
                <a:gd name="connsiteX53" fmla="*/ 777013 w 1212300"/>
                <a:gd name="connsiteY53" fmla="*/ 1118870 h 1209474"/>
                <a:gd name="connsiteX54" fmla="*/ 765662 w 1212300"/>
                <a:gd name="connsiteY54" fmla="*/ 1123267 h 1209474"/>
                <a:gd name="connsiteX55" fmla="*/ 727130 w 1212300"/>
                <a:gd name="connsiteY55" fmla="*/ 1132005 h 1209474"/>
                <a:gd name="connsiteX56" fmla="*/ 723644 w 1212300"/>
                <a:gd name="connsiteY56" fmla="*/ 1199827 h 1209474"/>
                <a:gd name="connsiteX57" fmla="*/ 653457 w 1212300"/>
                <a:gd name="connsiteY57" fmla="*/ 1209474 h 1209474"/>
                <a:gd name="connsiteX58" fmla="*/ 631798 w 1212300"/>
                <a:gd name="connsiteY58" fmla="*/ 1145096 h 1209474"/>
                <a:gd name="connsiteX59" fmla="*/ 606150 w 1212300"/>
                <a:gd name="connsiteY59" fmla="*/ 1147005 h 1209474"/>
                <a:gd name="connsiteX60" fmla="*/ 580299 w 1212300"/>
                <a:gd name="connsiteY60" fmla="*/ 1145700 h 1209474"/>
                <a:gd name="connsiteX61" fmla="*/ 558843 w 1212300"/>
                <a:gd name="connsiteY61" fmla="*/ 1209474 h 1209474"/>
                <a:gd name="connsiteX62" fmla="*/ 488656 w 1212300"/>
                <a:gd name="connsiteY62" fmla="*/ 1199827 h 1209474"/>
                <a:gd name="connsiteX63" fmla="*/ 485224 w 1212300"/>
                <a:gd name="connsiteY63" fmla="*/ 1133066 h 1209474"/>
                <a:gd name="connsiteX64" fmla="*/ 444238 w 1212300"/>
                <a:gd name="connsiteY64" fmla="*/ 1122527 h 1209474"/>
                <a:gd name="connsiteX65" fmla="*/ 435252 w 1212300"/>
                <a:gd name="connsiteY65" fmla="*/ 1118923 h 1209474"/>
                <a:gd name="connsiteX66" fmla="*/ 397552 w 1212300"/>
                <a:gd name="connsiteY66" fmla="*/ 1174300 h 1209474"/>
                <a:gd name="connsiteX67" fmla="*/ 332570 w 1212300"/>
                <a:gd name="connsiteY67" fmla="*/ 1146075 h 1209474"/>
                <a:gd name="connsiteX68" fmla="*/ 347390 w 1212300"/>
                <a:gd name="connsiteY68" fmla="*/ 1080362 h 1209474"/>
                <a:gd name="connsiteX69" fmla="*/ 302981 w 1212300"/>
                <a:gd name="connsiteY69" fmla="*/ 1053756 h 1209474"/>
                <a:gd name="connsiteX70" fmla="*/ 251730 w 1212300"/>
                <a:gd name="connsiteY70" fmla="*/ 1096915 h 1209474"/>
                <a:gd name="connsiteX71" fmla="*/ 196773 w 1212300"/>
                <a:gd name="connsiteY71" fmla="*/ 1052205 h 1209474"/>
                <a:gd name="connsiteX72" fmla="*/ 228407 w 1212300"/>
                <a:gd name="connsiteY72" fmla="*/ 993606 h 1209474"/>
                <a:gd name="connsiteX73" fmla="*/ 196589 w 1212300"/>
                <a:gd name="connsiteY73" fmla="*/ 961310 h 1209474"/>
                <a:gd name="connsiteX74" fmla="*/ 192451 w 1212300"/>
                <a:gd name="connsiteY74" fmla="*/ 955662 h 1209474"/>
                <a:gd name="connsiteX75" fmla="*/ 132195 w 1212300"/>
                <a:gd name="connsiteY75" fmla="*/ 983058 h 1209474"/>
                <a:gd name="connsiteX76" fmla="*/ 91339 w 1212300"/>
                <a:gd name="connsiteY76" fmla="*/ 925178 h 1209474"/>
                <a:gd name="connsiteX77" fmla="*/ 137009 w 1212300"/>
                <a:gd name="connsiteY77" fmla="*/ 877908 h 1209474"/>
                <a:gd name="connsiteX78" fmla="*/ 113994 w 1212300"/>
                <a:gd name="connsiteY78" fmla="*/ 830929 h 1209474"/>
                <a:gd name="connsiteX79" fmla="*/ 47809 w 1212300"/>
                <a:gd name="connsiteY79" fmla="*/ 841171 h 1209474"/>
                <a:gd name="connsiteX80" fmla="*/ 24084 w 1212300"/>
                <a:gd name="connsiteY80" fmla="*/ 774415 h 1209474"/>
                <a:gd name="connsiteX81" fmla="*/ 81587 w 1212300"/>
                <a:gd name="connsiteY81" fmla="*/ 740768 h 1209474"/>
                <a:gd name="connsiteX82" fmla="*/ 70938 w 1212300"/>
                <a:gd name="connsiteY82" fmla="*/ 703091 h 1209474"/>
                <a:gd name="connsiteX83" fmla="*/ 69043 w 1212300"/>
                <a:gd name="connsiteY83" fmla="*/ 689500 h 1209474"/>
                <a:gd name="connsiteX84" fmla="*/ 4835 w 1212300"/>
                <a:gd name="connsiteY84" fmla="*/ 681780 h 1209474"/>
                <a:gd name="connsiteX85" fmla="*/ 0 w 1212300"/>
                <a:gd name="connsiteY85" fmla="*/ 611099 h 1209474"/>
                <a:gd name="connsiteX86" fmla="*/ 62033 w 1212300"/>
                <a:gd name="connsiteY86" fmla="*/ 594846 h 1209474"/>
                <a:gd name="connsiteX87" fmla="*/ 64142 w 1212300"/>
                <a:gd name="connsiteY87" fmla="*/ 550291 h 1209474"/>
                <a:gd name="connsiteX88" fmla="*/ 65806 w 1212300"/>
                <a:gd name="connsiteY88" fmla="*/ 541298 h 1209474"/>
                <a:gd name="connsiteX89" fmla="*/ 6456 w 1212300"/>
                <a:gd name="connsiteY89" fmla="*/ 516706 h 1209474"/>
                <a:gd name="connsiteX90" fmla="*/ 20870 w 1212300"/>
                <a:gd name="connsiteY90" fmla="*/ 447341 h 1209474"/>
                <a:gd name="connsiteX91" fmla="*/ 84476 w 1212300"/>
                <a:gd name="connsiteY91" fmla="*/ 448419 h 1209474"/>
                <a:gd name="connsiteX92" fmla="*/ 103307 w 1212300"/>
                <a:gd name="connsiteY92" fmla="*/ 398070 h 1209474"/>
                <a:gd name="connsiteX93" fmla="*/ 52555 w 1212300"/>
                <a:gd name="connsiteY93" fmla="*/ 358190 h 1209474"/>
                <a:gd name="connsiteX94" fmla="*/ 85149 w 1212300"/>
                <a:gd name="connsiteY94" fmla="*/ 295286 h 1209474"/>
                <a:gd name="connsiteX95" fmla="*/ 145210 w 1212300"/>
                <a:gd name="connsiteY95" fmla="*/ 313217 h 1209474"/>
                <a:gd name="connsiteX96" fmla="*/ 148057 w 1212300"/>
                <a:gd name="connsiteY96" fmla="*/ 308107 h 1209474"/>
                <a:gd name="connsiteX97" fmla="*/ 176724 w 1212300"/>
                <a:gd name="connsiteY97" fmla="*/ 268584 h 1209474"/>
                <a:gd name="connsiteX98" fmla="*/ 139711 w 1212300"/>
                <a:gd name="connsiteY98" fmla="*/ 217989 h 1209474"/>
                <a:gd name="connsiteX99" fmla="*/ 188068 w 1212300"/>
                <a:gd name="connsiteY99" fmla="*/ 166213 h 1209474"/>
                <a:gd name="connsiteX100" fmla="*/ 241027 w 1212300"/>
                <a:gd name="connsiteY100" fmla="*/ 199659 h 1209474"/>
                <a:gd name="connsiteX101" fmla="*/ 269262 w 1212300"/>
                <a:gd name="connsiteY101" fmla="*/ 174752 h 1209474"/>
                <a:gd name="connsiteX102" fmla="*/ 283412 w 1212300"/>
                <a:gd name="connsiteY102" fmla="*/ 165102 h 1209474"/>
                <a:gd name="connsiteX103" fmla="*/ 261461 w 1212300"/>
                <a:gd name="connsiteY103" fmla="*/ 106503 h 1209474"/>
                <a:gd name="connsiteX104" fmla="*/ 321994 w 1212300"/>
                <a:gd name="connsiteY104" fmla="*/ 69692 h 1209474"/>
                <a:gd name="connsiteX105" fmla="*/ 363991 w 1212300"/>
                <a:gd name="connsiteY105" fmla="*/ 116215 h 1209474"/>
                <a:gd name="connsiteX106" fmla="*/ 399902 w 1212300"/>
                <a:gd name="connsiteY106" fmla="*/ 98466 h 1209474"/>
                <a:gd name="connsiteX107" fmla="*/ 414057 w 1212300"/>
                <a:gd name="connsiteY107" fmla="*/ 93815 h 1209474"/>
                <a:gd name="connsiteX108" fmla="*/ 408775 w 1212300"/>
                <a:gd name="connsiteY108" fmla="*/ 31998 h 1209474"/>
                <a:gd name="connsiteX109" fmla="*/ 476994 w 1212300"/>
                <a:gd name="connsiteY109" fmla="*/ 12884 h 1209474"/>
                <a:gd name="connsiteX110" fmla="*/ 504807 w 1212300"/>
                <a:gd name="connsiteY110" fmla="*/ 68861 h 1209474"/>
                <a:gd name="connsiteX111" fmla="*/ 550480 w 1212300"/>
                <a:gd name="connsiteY111" fmla="*/ 60857 h 1209474"/>
                <a:gd name="connsiteX112" fmla="*/ 559236 w 1212300"/>
                <a:gd name="connsiteY112" fmla="*/ 60414 h 1209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1212300" h="1209474">
                  <a:moveTo>
                    <a:pt x="606149" y="219778"/>
                  </a:moveTo>
                  <a:cubicBezTo>
                    <a:pt x="393542" y="219778"/>
                    <a:pt x="221190" y="392130"/>
                    <a:pt x="221190" y="604737"/>
                  </a:cubicBezTo>
                  <a:cubicBezTo>
                    <a:pt x="221190" y="817344"/>
                    <a:pt x="393542" y="989696"/>
                    <a:pt x="606149" y="989696"/>
                  </a:cubicBezTo>
                  <a:cubicBezTo>
                    <a:pt x="818756" y="989696"/>
                    <a:pt x="991108" y="817344"/>
                    <a:pt x="991108" y="604737"/>
                  </a:cubicBezTo>
                  <a:cubicBezTo>
                    <a:pt x="991108" y="392130"/>
                    <a:pt x="818756" y="219778"/>
                    <a:pt x="606149" y="219778"/>
                  </a:cubicBezTo>
                  <a:close/>
                  <a:moveTo>
                    <a:pt x="570726" y="0"/>
                  </a:moveTo>
                  <a:lnTo>
                    <a:pt x="641573" y="0"/>
                  </a:lnTo>
                  <a:lnTo>
                    <a:pt x="653064" y="60414"/>
                  </a:lnTo>
                  <a:lnTo>
                    <a:pt x="661820" y="60857"/>
                  </a:lnTo>
                  <a:lnTo>
                    <a:pt x="707034" y="69786"/>
                  </a:lnTo>
                  <a:lnTo>
                    <a:pt x="735306" y="12884"/>
                  </a:lnTo>
                  <a:lnTo>
                    <a:pt x="803526" y="31998"/>
                  </a:lnTo>
                  <a:lnTo>
                    <a:pt x="798126" y="95198"/>
                  </a:lnTo>
                  <a:lnTo>
                    <a:pt x="848903" y="115557"/>
                  </a:lnTo>
                  <a:lnTo>
                    <a:pt x="890307" y="69692"/>
                  </a:lnTo>
                  <a:lnTo>
                    <a:pt x="950840" y="106503"/>
                  </a:lnTo>
                  <a:lnTo>
                    <a:pt x="928932" y="164987"/>
                  </a:lnTo>
                  <a:lnTo>
                    <a:pt x="971748" y="199360"/>
                  </a:lnTo>
                  <a:lnTo>
                    <a:pt x="1024233" y="166213"/>
                  </a:lnTo>
                  <a:lnTo>
                    <a:pt x="1072590" y="217989"/>
                  </a:lnTo>
                  <a:lnTo>
                    <a:pt x="1034905" y="269502"/>
                  </a:lnTo>
                  <a:lnTo>
                    <a:pt x="1047793" y="284006"/>
                  </a:lnTo>
                  <a:lnTo>
                    <a:pt x="1065896" y="313574"/>
                  </a:lnTo>
                  <a:lnTo>
                    <a:pt x="1127152" y="295286"/>
                  </a:lnTo>
                  <a:lnTo>
                    <a:pt x="1159745" y="358190"/>
                  </a:lnTo>
                  <a:lnTo>
                    <a:pt x="1109155" y="397943"/>
                  </a:lnTo>
                  <a:lnTo>
                    <a:pt x="1123476" y="432252"/>
                  </a:lnTo>
                  <a:lnTo>
                    <a:pt x="1127413" y="448425"/>
                  </a:lnTo>
                  <a:lnTo>
                    <a:pt x="1191430" y="447341"/>
                  </a:lnTo>
                  <a:lnTo>
                    <a:pt x="1205844" y="516706"/>
                  </a:lnTo>
                  <a:lnTo>
                    <a:pt x="1145770" y="541598"/>
                  </a:lnTo>
                  <a:lnTo>
                    <a:pt x="1150013" y="594780"/>
                  </a:lnTo>
                  <a:lnTo>
                    <a:pt x="1212300" y="611099"/>
                  </a:lnTo>
                  <a:lnTo>
                    <a:pt x="1207465" y="681780"/>
                  </a:lnTo>
                  <a:lnTo>
                    <a:pt x="1143038" y="689527"/>
                  </a:lnTo>
                  <a:lnTo>
                    <a:pt x="1139569" y="712257"/>
                  </a:lnTo>
                  <a:lnTo>
                    <a:pt x="1131043" y="740961"/>
                  </a:lnTo>
                  <a:lnTo>
                    <a:pt x="1188216" y="774415"/>
                  </a:lnTo>
                  <a:lnTo>
                    <a:pt x="1164491" y="841171"/>
                  </a:lnTo>
                  <a:lnTo>
                    <a:pt x="1098564" y="830969"/>
                  </a:lnTo>
                  <a:lnTo>
                    <a:pt x="1075268" y="877883"/>
                  </a:lnTo>
                  <a:lnTo>
                    <a:pt x="1120962" y="925178"/>
                  </a:lnTo>
                  <a:lnTo>
                    <a:pt x="1080106" y="983058"/>
                  </a:lnTo>
                  <a:lnTo>
                    <a:pt x="1019565" y="955533"/>
                  </a:lnTo>
                  <a:lnTo>
                    <a:pt x="986510" y="992122"/>
                  </a:lnTo>
                  <a:lnTo>
                    <a:pt x="984130" y="994044"/>
                  </a:lnTo>
                  <a:lnTo>
                    <a:pt x="1015527" y="1052205"/>
                  </a:lnTo>
                  <a:lnTo>
                    <a:pt x="960571" y="1096915"/>
                  </a:lnTo>
                  <a:lnTo>
                    <a:pt x="909748" y="1054117"/>
                  </a:lnTo>
                  <a:lnTo>
                    <a:pt x="906487" y="1056751"/>
                  </a:lnTo>
                  <a:lnTo>
                    <a:pt x="864880" y="1080229"/>
                  </a:lnTo>
                  <a:lnTo>
                    <a:pt x="879731" y="1146075"/>
                  </a:lnTo>
                  <a:lnTo>
                    <a:pt x="814749" y="1174300"/>
                  </a:lnTo>
                  <a:lnTo>
                    <a:pt x="777013" y="1118870"/>
                  </a:lnTo>
                  <a:lnTo>
                    <a:pt x="765662" y="1123267"/>
                  </a:lnTo>
                  <a:lnTo>
                    <a:pt x="727130" y="1132005"/>
                  </a:lnTo>
                  <a:lnTo>
                    <a:pt x="723644" y="1199827"/>
                  </a:lnTo>
                  <a:lnTo>
                    <a:pt x="653457" y="1209474"/>
                  </a:lnTo>
                  <a:lnTo>
                    <a:pt x="631798" y="1145096"/>
                  </a:lnTo>
                  <a:lnTo>
                    <a:pt x="606150" y="1147005"/>
                  </a:lnTo>
                  <a:lnTo>
                    <a:pt x="580299" y="1145700"/>
                  </a:lnTo>
                  <a:lnTo>
                    <a:pt x="558843" y="1209474"/>
                  </a:lnTo>
                  <a:lnTo>
                    <a:pt x="488656" y="1199827"/>
                  </a:lnTo>
                  <a:lnTo>
                    <a:pt x="485224" y="1133066"/>
                  </a:lnTo>
                  <a:lnTo>
                    <a:pt x="444238" y="1122527"/>
                  </a:lnTo>
                  <a:lnTo>
                    <a:pt x="435252" y="1118923"/>
                  </a:lnTo>
                  <a:lnTo>
                    <a:pt x="397552" y="1174300"/>
                  </a:lnTo>
                  <a:lnTo>
                    <a:pt x="332570" y="1146075"/>
                  </a:lnTo>
                  <a:lnTo>
                    <a:pt x="347390" y="1080362"/>
                  </a:lnTo>
                  <a:lnTo>
                    <a:pt x="302981" y="1053756"/>
                  </a:lnTo>
                  <a:lnTo>
                    <a:pt x="251730" y="1096915"/>
                  </a:lnTo>
                  <a:lnTo>
                    <a:pt x="196773" y="1052205"/>
                  </a:lnTo>
                  <a:lnTo>
                    <a:pt x="228407" y="993606"/>
                  </a:lnTo>
                  <a:lnTo>
                    <a:pt x="196589" y="961310"/>
                  </a:lnTo>
                  <a:lnTo>
                    <a:pt x="192451" y="955662"/>
                  </a:lnTo>
                  <a:lnTo>
                    <a:pt x="132195" y="983058"/>
                  </a:lnTo>
                  <a:lnTo>
                    <a:pt x="91339" y="925178"/>
                  </a:lnTo>
                  <a:lnTo>
                    <a:pt x="137009" y="877908"/>
                  </a:lnTo>
                  <a:lnTo>
                    <a:pt x="113994" y="830929"/>
                  </a:lnTo>
                  <a:lnTo>
                    <a:pt x="47809" y="841171"/>
                  </a:lnTo>
                  <a:lnTo>
                    <a:pt x="24084" y="774415"/>
                  </a:lnTo>
                  <a:lnTo>
                    <a:pt x="81587" y="740768"/>
                  </a:lnTo>
                  <a:lnTo>
                    <a:pt x="70938" y="703091"/>
                  </a:lnTo>
                  <a:lnTo>
                    <a:pt x="69043" y="689500"/>
                  </a:lnTo>
                  <a:lnTo>
                    <a:pt x="4835" y="681780"/>
                  </a:lnTo>
                  <a:lnTo>
                    <a:pt x="0" y="611099"/>
                  </a:lnTo>
                  <a:lnTo>
                    <a:pt x="62033" y="594846"/>
                  </a:lnTo>
                  <a:lnTo>
                    <a:pt x="64142" y="550291"/>
                  </a:lnTo>
                  <a:lnTo>
                    <a:pt x="65806" y="541298"/>
                  </a:lnTo>
                  <a:lnTo>
                    <a:pt x="6456" y="516706"/>
                  </a:lnTo>
                  <a:lnTo>
                    <a:pt x="20870" y="447341"/>
                  </a:lnTo>
                  <a:lnTo>
                    <a:pt x="84476" y="448419"/>
                  </a:lnTo>
                  <a:lnTo>
                    <a:pt x="103307" y="398070"/>
                  </a:lnTo>
                  <a:lnTo>
                    <a:pt x="52555" y="358190"/>
                  </a:lnTo>
                  <a:lnTo>
                    <a:pt x="85149" y="295286"/>
                  </a:lnTo>
                  <a:lnTo>
                    <a:pt x="145210" y="313217"/>
                  </a:lnTo>
                  <a:lnTo>
                    <a:pt x="148057" y="308107"/>
                  </a:lnTo>
                  <a:lnTo>
                    <a:pt x="176724" y="268584"/>
                  </a:lnTo>
                  <a:lnTo>
                    <a:pt x="139711" y="217989"/>
                  </a:lnTo>
                  <a:lnTo>
                    <a:pt x="188068" y="166213"/>
                  </a:lnTo>
                  <a:lnTo>
                    <a:pt x="241027" y="199659"/>
                  </a:lnTo>
                  <a:lnTo>
                    <a:pt x="269262" y="174752"/>
                  </a:lnTo>
                  <a:lnTo>
                    <a:pt x="283412" y="165102"/>
                  </a:lnTo>
                  <a:lnTo>
                    <a:pt x="261461" y="106503"/>
                  </a:lnTo>
                  <a:lnTo>
                    <a:pt x="321994" y="69692"/>
                  </a:lnTo>
                  <a:lnTo>
                    <a:pt x="363991" y="116215"/>
                  </a:lnTo>
                  <a:lnTo>
                    <a:pt x="399902" y="98466"/>
                  </a:lnTo>
                  <a:lnTo>
                    <a:pt x="414057" y="93815"/>
                  </a:lnTo>
                  <a:lnTo>
                    <a:pt x="408775" y="31998"/>
                  </a:lnTo>
                  <a:lnTo>
                    <a:pt x="476994" y="12884"/>
                  </a:lnTo>
                  <a:lnTo>
                    <a:pt x="504807" y="68861"/>
                  </a:lnTo>
                  <a:lnTo>
                    <a:pt x="550480" y="60857"/>
                  </a:lnTo>
                  <a:lnTo>
                    <a:pt x="559236" y="60414"/>
                  </a:lnTo>
                  <a:close/>
                </a:path>
              </a:pathLst>
            </a:custGeom>
            <a:gradFill flip="none" rotWithShape="1">
              <a:gsLst>
                <a:gs pos="100000">
                  <a:srgbClr val="E0E0E0"/>
                </a:gs>
                <a:gs pos="0">
                  <a:srgbClr val="F9F9F9"/>
                </a:gs>
              </a:gsLst>
              <a:lin ang="2700000" scaled="1"/>
              <a:tileRect/>
            </a:gradFill>
            <a:ln w="25400" cap="flat" cmpd="sng" algn="ctr">
              <a:noFill/>
              <a:prstDash val="solid"/>
            </a:ln>
            <a:effectLst>
              <a:outerShdw blurRad="101600" dist="50800" dir="2700000" algn="tl" rotWithShape="0">
                <a:prstClr val="black">
                  <a:alpha val="40000"/>
                </a:prstClr>
              </a:outerShdw>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06" name="椭圆 105"/>
            <p:cNvSpPr/>
            <p:nvPr/>
          </p:nvSpPr>
          <p:spPr>
            <a:xfrm>
              <a:off x="2162897" y="3451260"/>
              <a:ext cx="769918" cy="769918"/>
            </a:xfrm>
            <a:prstGeom prst="ellipse">
              <a:avLst/>
            </a:prstGeom>
            <a:noFill/>
            <a:ln w="190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88900" dist="38100" dir="13500000">
                <a:prstClr val="black">
                  <a:alpha val="3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107" name="组合 106"/>
          <p:cNvGrpSpPr/>
          <p:nvPr/>
        </p:nvGrpSpPr>
        <p:grpSpPr>
          <a:xfrm>
            <a:off x="2565869" y="1864553"/>
            <a:ext cx="1009651" cy="1007433"/>
            <a:chOff x="1941706" y="3231482"/>
            <a:chExt cx="1212300" cy="1209474"/>
          </a:xfrm>
        </p:grpSpPr>
        <p:sp>
          <p:nvSpPr>
            <p:cNvPr id="108" name="任意多边形 107"/>
            <p:cNvSpPr/>
            <p:nvPr/>
          </p:nvSpPr>
          <p:spPr>
            <a:xfrm>
              <a:off x="1941706" y="3231482"/>
              <a:ext cx="1212300" cy="1209474"/>
            </a:xfrm>
            <a:custGeom>
              <a:avLst/>
              <a:gdLst>
                <a:gd name="connsiteX0" fmla="*/ 606149 w 1212300"/>
                <a:gd name="connsiteY0" fmla="*/ 219778 h 1209474"/>
                <a:gd name="connsiteX1" fmla="*/ 221190 w 1212300"/>
                <a:gd name="connsiteY1" fmla="*/ 604737 h 1209474"/>
                <a:gd name="connsiteX2" fmla="*/ 606149 w 1212300"/>
                <a:gd name="connsiteY2" fmla="*/ 989696 h 1209474"/>
                <a:gd name="connsiteX3" fmla="*/ 991108 w 1212300"/>
                <a:gd name="connsiteY3" fmla="*/ 604737 h 1209474"/>
                <a:gd name="connsiteX4" fmla="*/ 606149 w 1212300"/>
                <a:gd name="connsiteY4" fmla="*/ 219778 h 1209474"/>
                <a:gd name="connsiteX5" fmla="*/ 570726 w 1212300"/>
                <a:gd name="connsiteY5" fmla="*/ 0 h 1209474"/>
                <a:gd name="connsiteX6" fmla="*/ 641573 w 1212300"/>
                <a:gd name="connsiteY6" fmla="*/ 0 h 1209474"/>
                <a:gd name="connsiteX7" fmla="*/ 653064 w 1212300"/>
                <a:gd name="connsiteY7" fmla="*/ 60414 h 1209474"/>
                <a:gd name="connsiteX8" fmla="*/ 661820 w 1212300"/>
                <a:gd name="connsiteY8" fmla="*/ 60857 h 1209474"/>
                <a:gd name="connsiteX9" fmla="*/ 707034 w 1212300"/>
                <a:gd name="connsiteY9" fmla="*/ 69786 h 1209474"/>
                <a:gd name="connsiteX10" fmla="*/ 735306 w 1212300"/>
                <a:gd name="connsiteY10" fmla="*/ 12884 h 1209474"/>
                <a:gd name="connsiteX11" fmla="*/ 803526 w 1212300"/>
                <a:gd name="connsiteY11" fmla="*/ 31998 h 1209474"/>
                <a:gd name="connsiteX12" fmla="*/ 798126 w 1212300"/>
                <a:gd name="connsiteY12" fmla="*/ 95198 h 1209474"/>
                <a:gd name="connsiteX13" fmla="*/ 848903 w 1212300"/>
                <a:gd name="connsiteY13" fmla="*/ 115557 h 1209474"/>
                <a:gd name="connsiteX14" fmla="*/ 890307 w 1212300"/>
                <a:gd name="connsiteY14" fmla="*/ 69692 h 1209474"/>
                <a:gd name="connsiteX15" fmla="*/ 950840 w 1212300"/>
                <a:gd name="connsiteY15" fmla="*/ 106503 h 1209474"/>
                <a:gd name="connsiteX16" fmla="*/ 928932 w 1212300"/>
                <a:gd name="connsiteY16" fmla="*/ 164987 h 1209474"/>
                <a:gd name="connsiteX17" fmla="*/ 971748 w 1212300"/>
                <a:gd name="connsiteY17" fmla="*/ 199360 h 1209474"/>
                <a:gd name="connsiteX18" fmla="*/ 1024233 w 1212300"/>
                <a:gd name="connsiteY18" fmla="*/ 166213 h 1209474"/>
                <a:gd name="connsiteX19" fmla="*/ 1072590 w 1212300"/>
                <a:gd name="connsiteY19" fmla="*/ 217989 h 1209474"/>
                <a:gd name="connsiteX20" fmla="*/ 1034905 w 1212300"/>
                <a:gd name="connsiteY20" fmla="*/ 269502 h 1209474"/>
                <a:gd name="connsiteX21" fmla="*/ 1047793 w 1212300"/>
                <a:gd name="connsiteY21" fmla="*/ 284006 h 1209474"/>
                <a:gd name="connsiteX22" fmla="*/ 1065896 w 1212300"/>
                <a:gd name="connsiteY22" fmla="*/ 313574 h 1209474"/>
                <a:gd name="connsiteX23" fmla="*/ 1127152 w 1212300"/>
                <a:gd name="connsiteY23" fmla="*/ 295286 h 1209474"/>
                <a:gd name="connsiteX24" fmla="*/ 1159745 w 1212300"/>
                <a:gd name="connsiteY24" fmla="*/ 358190 h 1209474"/>
                <a:gd name="connsiteX25" fmla="*/ 1109155 w 1212300"/>
                <a:gd name="connsiteY25" fmla="*/ 397943 h 1209474"/>
                <a:gd name="connsiteX26" fmla="*/ 1123476 w 1212300"/>
                <a:gd name="connsiteY26" fmla="*/ 432252 h 1209474"/>
                <a:gd name="connsiteX27" fmla="*/ 1127413 w 1212300"/>
                <a:gd name="connsiteY27" fmla="*/ 448425 h 1209474"/>
                <a:gd name="connsiteX28" fmla="*/ 1191430 w 1212300"/>
                <a:gd name="connsiteY28" fmla="*/ 447341 h 1209474"/>
                <a:gd name="connsiteX29" fmla="*/ 1205844 w 1212300"/>
                <a:gd name="connsiteY29" fmla="*/ 516706 h 1209474"/>
                <a:gd name="connsiteX30" fmla="*/ 1145770 w 1212300"/>
                <a:gd name="connsiteY30" fmla="*/ 541598 h 1209474"/>
                <a:gd name="connsiteX31" fmla="*/ 1150013 w 1212300"/>
                <a:gd name="connsiteY31" fmla="*/ 594780 h 1209474"/>
                <a:gd name="connsiteX32" fmla="*/ 1212300 w 1212300"/>
                <a:gd name="connsiteY32" fmla="*/ 611099 h 1209474"/>
                <a:gd name="connsiteX33" fmla="*/ 1207465 w 1212300"/>
                <a:gd name="connsiteY33" fmla="*/ 681780 h 1209474"/>
                <a:gd name="connsiteX34" fmla="*/ 1143038 w 1212300"/>
                <a:gd name="connsiteY34" fmla="*/ 689527 h 1209474"/>
                <a:gd name="connsiteX35" fmla="*/ 1139569 w 1212300"/>
                <a:gd name="connsiteY35" fmla="*/ 712257 h 1209474"/>
                <a:gd name="connsiteX36" fmla="*/ 1131043 w 1212300"/>
                <a:gd name="connsiteY36" fmla="*/ 740961 h 1209474"/>
                <a:gd name="connsiteX37" fmla="*/ 1188216 w 1212300"/>
                <a:gd name="connsiteY37" fmla="*/ 774415 h 1209474"/>
                <a:gd name="connsiteX38" fmla="*/ 1164491 w 1212300"/>
                <a:gd name="connsiteY38" fmla="*/ 841171 h 1209474"/>
                <a:gd name="connsiteX39" fmla="*/ 1098564 w 1212300"/>
                <a:gd name="connsiteY39" fmla="*/ 830969 h 1209474"/>
                <a:gd name="connsiteX40" fmla="*/ 1075268 w 1212300"/>
                <a:gd name="connsiteY40" fmla="*/ 877883 h 1209474"/>
                <a:gd name="connsiteX41" fmla="*/ 1120962 w 1212300"/>
                <a:gd name="connsiteY41" fmla="*/ 925178 h 1209474"/>
                <a:gd name="connsiteX42" fmla="*/ 1080106 w 1212300"/>
                <a:gd name="connsiteY42" fmla="*/ 983058 h 1209474"/>
                <a:gd name="connsiteX43" fmla="*/ 1019565 w 1212300"/>
                <a:gd name="connsiteY43" fmla="*/ 955533 h 1209474"/>
                <a:gd name="connsiteX44" fmla="*/ 986510 w 1212300"/>
                <a:gd name="connsiteY44" fmla="*/ 992122 h 1209474"/>
                <a:gd name="connsiteX45" fmla="*/ 984130 w 1212300"/>
                <a:gd name="connsiteY45" fmla="*/ 994044 h 1209474"/>
                <a:gd name="connsiteX46" fmla="*/ 1015527 w 1212300"/>
                <a:gd name="connsiteY46" fmla="*/ 1052205 h 1209474"/>
                <a:gd name="connsiteX47" fmla="*/ 960571 w 1212300"/>
                <a:gd name="connsiteY47" fmla="*/ 1096915 h 1209474"/>
                <a:gd name="connsiteX48" fmla="*/ 909748 w 1212300"/>
                <a:gd name="connsiteY48" fmla="*/ 1054117 h 1209474"/>
                <a:gd name="connsiteX49" fmla="*/ 906487 w 1212300"/>
                <a:gd name="connsiteY49" fmla="*/ 1056751 h 1209474"/>
                <a:gd name="connsiteX50" fmla="*/ 864880 w 1212300"/>
                <a:gd name="connsiteY50" fmla="*/ 1080229 h 1209474"/>
                <a:gd name="connsiteX51" fmla="*/ 879731 w 1212300"/>
                <a:gd name="connsiteY51" fmla="*/ 1146075 h 1209474"/>
                <a:gd name="connsiteX52" fmla="*/ 814749 w 1212300"/>
                <a:gd name="connsiteY52" fmla="*/ 1174300 h 1209474"/>
                <a:gd name="connsiteX53" fmla="*/ 777013 w 1212300"/>
                <a:gd name="connsiteY53" fmla="*/ 1118870 h 1209474"/>
                <a:gd name="connsiteX54" fmla="*/ 765662 w 1212300"/>
                <a:gd name="connsiteY54" fmla="*/ 1123267 h 1209474"/>
                <a:gd name="connsiteX55" fmla="*/ 727130 w 1212300"/>
                <a:gd name="connsiteY55" fmla="*/ 1132005 h 1209474"/>
                <a:gd name="connsiteX56" fmla="*/ 723644 w 1212300"/>
                <a:gd name="connsiteY56" fmla="*/ 1199827 h 1209474"/>
                <a:gd name="connsiteX57" fmla="*/ 653457 w 1212300"/>
                <a:gd name="connsiteY57" fmla="*/ 1209474 h 1209474"/>
                <a:gd name="connsiteX58" fmla="*/ 631798 w 1212300"/>
                <a:gd name="connsiteY58" fmla="*/ 1145096 h 1209474"/>
                <a:gd name="connsiteX59" fmla="*/ 606150 w 1212300"/>
                <a:gd name="connsiteY59" fmla="*/ 1147005 h 1209474"/>
                <a:gd name="connsiteX60" fmla="*/ 580299 w 1212300"/>
                <a:gd name="connsiteY60" fmla="*/ 1145700 h 1209474"/>
                <a:gd name="connsiteX61" fmla="*/ 558843 w 1212300"/>
                <a:gd name="connsiteY61" fmla="*/ 1209474 h 1209474"/>
                <a:gd name="connsiteX62" fmla="*/ 488656 w 1212300"/>
                <a:gd name="connsiteY62" fmla="*/ 1199827 h 1209474"/>
                <a:gd name="connsiteX63" fmla="*/ 485224 w 1212300"/>
                <a:gd name="connsiteY63" fmla="*/ 1133066 h 1209474"/>
                <a:gd name="connsiteX64" fmla="*/ 444238 w 1212300"/>
                <a:gd name="connsiteY64" fmla="*/ 1122527 h 1209474"/>
                <a:gd name="connsiteX65" fmla="*/ 435252 w 1212300"/>
                <a:gd name="connsiteY65" fmla="*/ 1118923 h 1209474"/>
                <a:gd name="connsiteX66" fmla="*/ 397552 w 1212300"/>
                <a:gd name="connsiteY66" fmla="*/ 1174300 h 1209474"/>
                <a:gd name="connsiteX67" fmla="*/ 332570 w 1212300"/>
                <a:gd name="connsiteY67" fmla="*/ 1146075 h 1209474"/>
                <a:gd name="connsiteX68" fmla="*/ 347390 w 1212300"/>
                <a:gd name="connsiteY68" fmla="*/ 1080362 h 1209474"/>
                <a:gd name="connsiteX69" fmla="*/ 302981 w 1212300"/>
                <a:gd name="connsiteY69" fmla="*/ 1053756 h 1209474"/>
                <a:gd name="connsiteX70" fmla="*/ 251730 w 1212300"/>
                <a:gd name="connsiteY70" fmla="*/ 1096915 h 1209474"/>
                <a:gd name="connsiteX71" fmla="*/ 196773 w 1212300"/>
                <a:gd name="connsiteY71" fmla="*/ 1052205 h 1209474"/>
                <a:gd name="connsiteX72" fmla="*/ 228407 w 1212300"/>
                <a:gd name="connsiteY72" fmla="*/ 993606 h 1209474"/>
                <a:gd name="connsiteX73" fmla="*/ 196589 w 1212300"/>
                <a:gd name="connsiteY73" fmla="*/ 961310 h 1209474"/>
                <a:gd name="connsiteX74" fmla="*/ 192451 w 1212300"/>
                <a:gd name="connsiteY74" fmla="*/ 955662 h 1209474"/>
                <a:gd name="connsiteX75" fmla="*/ 132195 w 1212300"/>
                <a:gd name="connsiteY75" fmla="*/ 983058 h 1209474"/>
                <a:gd name="connsiteX76" fmla="*/ 91339 w 1212300"/>
                <a:gd name="connsiteY76" fmla="*/ 925178 h 1209474"/>
                <a:gd name="connsiteX77" fmla="*/ 137009 w 1212300"/>
                <a:gd name="connsiteY77" fmla="*/ 877908 h 1209474"/>
                <a:gd name="connsiteX78" fmla="*/ 113994 w 1212300"/>
                <a:gd name="connsiteY78" fmla="*/ 830929 h 1209474"/>
                <a:gd name="connsiteX79" fmla="*/ 47809 w 1212300"/>
                <a:gd name="connsiteY79" fmla="*/ 841171 h 1209474"/>
                <a:gd name="connsiteX80" fmla="*/ 24084 w 1212300"/>
                <a:gd name="connsiteY80" fmla="*/ 774415 h 1209474"/>
                <a:gd name="connsiteX81" fmla="*/ 81587 w 1212300"/>
                <a:gd name="connsiteY81" fmla="*/ 740768 h 1209474"/>
                <a:gd name="connsiteX82" fmla="*/ 70938 w 1212300"/>
                <a:gd name="connsiteY82" fmla="*/ 703091 h 1209474"/>
                <a:gd name="connsiteX83" fmla="*/ 69043 w 1212300"/>
                <a:gd name="connsiteY83" fmla="*/ 689500 h 1209474"/>
                <a:gd name="connsiteX84" fmla="*/ 4835 w 1212300"/>
                <a:gd name="connsiteY84" fmla="*/ 681780 h 1209474"/>
                <a:gd name="connsiteX85" fmla="*/ 0 w 1212300"/>
                <a:gd name="connsiteY85" fmla="*/ 611099 h 1209474"/>
                <a:gd name="connsiteX86" fmla="*/ 62033 w 1212300"/>
                <a:gd name="connsiteY86" fmla="*/ 594846 h 1209474"/>
                <a:gd name="connsiteX87" fmla="*/ 64142 w 1212300"/>
                <a:gd name="connsiteY87" fmla="*/ 550291 h 1209474"/>
                <a:gd name="connsiteX88" fmla="*/ 65806 w 1212300"/>
                <a:gd name="connsiteY88" fmla="*/ 541298 h 1209474"/>
                <a:gd name="connsiteX89" fmla="*/ 6456 w 1212300"/>
                <a:gd name="connsiteY89" fmla="*/ 516706 h 1209474"/>
                <a:gd name="connsiteX90" fmla="*/ 20870 w 1212300"/>
                <a:gd name="connsiteY90" fmla="*/ 447341 h 1209474"/>
                <a:gd name="connsiteX91" fmla="*/ 84476 w 1212300"/>
                <a:gd name="connsiteY91" fmla="*/ 448419 h 1209474"/>
                <a:gd name="connsiteX92" fmla="*/ 103307 w 1212300"/>
                <a:gd name="connsiteY92" fmla="*/ 398070 h 1209474"/>
                <a:gd name="connsiteX93" fmla="*/ 52555 w 1212300"/>
                <a:gd name="connsiteY93" fmla="*/ 358190 h 1209474"/>
                <a:gd name="connsiteX94" fmla="*/ 85149 w 1212300"/>
                <a:gd name="connsiteY94" fmla="*/ 295286 h 1209474"/>
                <a:gd name="connsiteX95" fmla="*/ 145210 w 1212300"/>
                <a:gd name="connsiteY95" fmla="*/ 313217 h 1209474"/>
                <a:gd name="connsiteX96" fmla="*/ 148057 w 1212300"/>
                <a:gd name="connsiteY96" fmla="*/ 308107 h 1209474"/>
                <a:gd name="connsiteX97" fmla="*/ 176724 w 1212300"/>
                <a:gd name="connsiteY97" fmla="*/ 268584 h 1209474"/>
                <a:gd name="connsiteX98" fmla="*/ 139711 w 1212300"/>
                <a:gd name="connsiteY98" fmla="*/ 217989 h 1209474"/>
                <a:gd name="connsiteX99" fmla="*/ 188068 w 1212300"/>
                <a:gd name="connsiteY99" fmla="*/ 166213 h 1209474"/>
                <a:gd name="connsiteX100" fmla="*/ 241027 w 1212300"/>
                <a:gd name="connsiteY100" fmla="*/ 199659 h 1209474"/>
                <a:gd name="connsiteX101" fmla="*/ 269262 w 1212300"/>
                <a:gd name="connsiteY101" fmla="*/ 174752 h 1209474"/>
                <a:gd name="connsiteX102" fmla="*/ 283412 w 1212300"/>
                <a:gd name="connsiteY102" fmla="*/ 165102 h 1209474"/>
                <a:gd name="connsiteX103" fmla="*/ 261461 w 1212300"/>
                <a:gd name="connsiteY103" fmla="*/ 106503 h 1209474"/>
                <a:gd name="connsiteX104" fmla="*/ 321994 w 1212300"/>
                <a:gd name="connsiteY104" fmla="*/ 69692 h 1209474"/>
                <a:gd name="connsiteX105" fmla="*/ 363991 w 1212300"/>
                <a:gd name="connsiteY105" fmla="*/ 116215 h 1209474"/>
                <a:gd name="connsiteX106" fmla="*/ 399902 w 1212300"/>
                <a:gd name="connsiteY106" fmla="*/ 98466 h 1209474"/>
                <a:gd name="connsiteX107" fmla="*/ 414057 w 1212300"/>
                <a:gd name="connsiteY107" fmla="*/ 93815 h 1209474"/>
                <a:gd name="connsiteX108" fmla="*/ 408775 w 1212300"/>
                <a:gd name="connsiteY108" fmla="*/ 31998 h 1209474"/>
                <a:gd name="connsiteX109" fmla="*/ 476994 w 1212300"/>
                <a:gd name="connsiteY109" fmla="*/ 12884 h 1209474"/>
                <a:gd name="connsiteX110" fmla="*/ 504807 w 1212300"/>
                <a:gd name="connsiteY110" fmla="*/ 68861 h 1209474"/>
                <a:gd name="connsiteX111" fmla="*/ 550480 w 1212300"/>
                <a:gd name="connsiteY111" fmla="*/ 60857 h 1209474"/>
                <a:gd name="connsiteX112" fmla="*/ 559236 w 1212300"/>
                <a:gd name="connsiteY112" fmla="*/ 60414 h 1209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1212300" h="1209474">
                  <a:moveTo>
                    <a:pt x="606149" y="219778"/>
                  </a:moveTo>
                  <a:cubicBezTo>
                    <a:pt x="393542" y="219778"/>
                    <a:pt x="221190" y="392130"/>
                    <a:pt x="221190" y="604737"/>
                  </a:cubicBezTo>
                  <a:cubicBezTo>
                    <a:pt x="221190" y="817344"/>
                    <a:pt x="393542" y="989696"/>
                    <a:pt x="606149" y="989696"/>
                  </a:cubicBezTo>
                  <a:cubicBezTo>
                    <a:pt x="818756" y="989696"/>
                    <a:pt x="991108" y="817344"/>
                    <a:pt x="991108" y="604737"/>
                  </a:cubicBezTo>
                  <a:cubicBezTo>
                    <a:pt x="991108" y="392130"/>
                    <a:pt x="818756" y="219778"/>
                    <a:pt x="606149" y="219778"/>
                  </a:cubicBezTo>
                  <a:close/>
                  <a:moveTo>
                    <a:pt x="570726" y="0"/>
                  </a:moveTo>
                  <a:lnTo>
                    <a:pt x="641573" y="0"/>
                  </a:lnTo>
                  <a:lnTo>
                    <a:pt x="653064" y="60414"/>
                  </a:lnTo>
                  <a:lnTo>
                    <a:pt x="661820" y="60857"/>
                  </a:lnTo>
                  <a:lnTo>
                    <a:pt x="707034" y="69786"/>
                  </a:lnTo>
                  <a:lnTo>
                    <a:pt x="735306" y="12884"/>
                  </a:lnTo>
                  <a:lnTo>
                    <a:pt x="803526" y="31998"/>
                  </a:lnTo>
                  <a:lnTo>
                    <a:pt x="798126" y="95198"/>
                  </a:lnTo>
                  <a:lnTo>
                    <a:pt x="848903" y="115557"/>
                  </a:lnTo>
                  <a:lnTo>
                    <a:pt x="890307" y="69692"/>
                  </a:lnTo>
                  <a:lnTo>
                    <a:pt x="950840" y="106503"/>
                  </a:lnTo>
                  <a:lnTo>
                    <a:pt x="928932" y="164987"/>
                  </a:lnTo>
                  <a:lnTo>
                    <a:pt x="971748" y="199360"/>
                  </a:lnTo>
                  <a:lnTo>
                    <a:pt x="1024233" y="166213"/>
                  </a:lnTo>
                  <a:lnTo>
                    <a:pt x="1072590" y="217989"/>
                  </a:lnTo>
                  <a:lnTo>
                    <a:pt x="1034905" y="269502"/>
                  </a:lnTo>
                  <a:lnTo>
                    <a:pt x="1047793" y="284006"/>
                  </a:lnTo>
                  <a:lnTo>
                    <a:pt x="1065896" y="313574"/>
                  </a:lnTo>
                  <a:lnTo>
                    <a:pt x="1127152" y="295286"/>
                  </a:lnTo>
                  <a:lnTo>
                    <a:pt x="1159745" y="358190"/>
                  </a:lnTo>
                  <a:lnTo>
                    <a:pt x="1109155" y="397943"/>
                  </a:lnTo>
                  <a:lnTo>
                    <a:pt x="1123476" y="432252"/>
                  </a:lnTo>
                  <a:lnTo>
                    <a:pt x="1127413" y="448425"/>
                  </a:lnTo>
                  <a:lnTo>
                    <a:pt x="1191430" y="447341"/>
                  </a:lnTo>
                  <a:lnTo>
                    <a:pt x="1205844" y="516706"/>
                  </a:lnTo>
                  <a:lnTo>
                    <a:pt x="1145770" y="541598"/>
                  </a:lnTo>
                  <a:lnTo>
                    <a:pt x="1150013" y="594780"/>
                  </a:lnTo>
                  <a:lnTo>
                    <a:pt x="1212300" y="611099"/>
                  </a:lnTo>
                  <a:lnTo>
                    <a:pt x="1207465" y="681780"/>
                  </a:lnTo>
                  <a:lnTo>
                    <a:pt x="1143038" y="689527"/>
                  </a:lnTo>
                  <a:lnTo>
                    <a:pt x="1139569" y="712257"/>
                  </a:lnTo>
                  <a:lnTo>
                    <a:pt x="1131043" y="740961"/>
                  </a:lnTo>
                  <a:lnTo>
                    <a:pt x="1188216" y="774415"/>
                  </a:lnTo>
                  <a:lnTo>
                    <a:pt x="1164491" y="841171"/>
                  </a:lnTo>
                  <a:lnTo>
                    <a:pt x="1098564" y="830969"/>
                  </a:lnTo>
                  <a:lnTo>
                    <a:pt x="1075268" y="877883"/>
                  </a:lnTo>
                  <a:lnTo>
                    <a:pt x="1120962" y="925178"/>
                  </a:lnTo>
                  <a:lnTo>
                    <a:pt x="1080106" y="983058"/>
                  </a:lnTo>
                  <a:lnTo>
                    <a:pt x="1019565" y="955533"/>
                  </a:lnTo>
                  <a:lnTo>
                    <a:pt x="986510" y="992122"/>
                  </a:lnTo>
                  <a:lnTo>
                    <a:pt x="984130" y="994044"/>
                  </a:lnTo>
                  <a:lnTo>
                    <a:pt x="1015527" y="1052205"/>
                  </a:lnTo>
                  <a:lnTo>
                    <a:pt x="960571" y="1096915"/>
                  </a:lnTo>
                  <a:lnTo>
                    <a:pt x="909748" y="1054117"/>
                  </a:lnTo>
                  <a:lnTo>
                    <a:pt x="906487" y="1056751"/>
                  </a:lnTo>
                  <a:lnTo>
                    <a:pt x="864880" y="1080229"/>
                  </a:lnTo>
                  <a:lnTo>
                    <a:pt x="879731" y="1146075"/>
                  </a:lnTo>
                  <a:lnTo>
                    <a:pt x="814749" y="1174300"/>
                  </a:lnTo>
                  <a:lnTo>
                    <a:pt x="777013" y="1118870"/>
                  </a:lnTo>
                  <a:lnTo>
                    <a:pt x="765662" y="1123267"/>
                  </a:lnTo>
                  <a:lnTo>
                    <a:pt x="727130" y="1132005"/>
                  </a:lnTo>
                  <a:lnTo>
                    <a:pt x="723644" y="1199827"/>
                  </a:lnTo>
                  <a:lnTo>
                    <a:pt x="653457" y="1209474"/>
                  </a:lnTo>
                  <a:lnTo>
                    <a:pt x="631798" y="1145096"/>
                  </a:lnTo>
                  <a:lnTo>
                    <a:pt x="606150" y="1147005"/>
                  </a:lnTo>
                  <a:lnTo>
                    <a:pt x="580299" y="1145700"/>
                  </a:lnTo>
                  <a:lnTo>
                    <a:pt x="558843" y="1209474"/>
                  </a:lnTo>
                  <a:lnTo>
                    <a:pt x="488656" y="1199827"/>
                  </a:lnTo>
                  <a:lnTo>
                    <a:pt x="485224" y="1133066"/>
                  </a:lnTo>
                  <a:lnTo>
                    <a:pt x="444238" y="1122527"/>
                  </a:lnTo>
                  <a:lnTo>
                    <a:pt x="435252" y="1118923"/>
                  </a:lnTo>
                  <a:lnTo>
                    <a:pt x="397552" y="1174300"/>
                  </a:lnTo>
                  <a:lnTo>
                    <a:pt x="332570" y="1146075"/>
                  </a:lnTo>
                  <a:lnTo>
                    <a:pt x="347390" y="1080362"/>
                  </a:lnTo>
                  <a:lnTo>
                    <a:pt x="302981" y="1053756"/>
                  </a:lnTo>
                  <a:lnTo>
                    <a:pt x="251730" y="1096915"/>
                  </a:lnTo>
                  <a:lnTo>
                    <a:pt x="196773" y="1052205"/>
                  </a:lnTo>
                  <a:lnTo>
                    <a:pt x="228407" y="993606"/>
                  </a:lnTo>
                  <a:lnTo>
                    <a:pt x="196589" y="961310"/>
                  </a:lnTo>
                  <a:lnTo>
                    <a:pt x="192451" y="955662"/>
                  </a:lnTo>
                  <a:lnTo>
                    <a:pt x="132195" y="983058"/>
                  </a:lnTo>
                  <a:lnTo>
                    <a:pt x="91339" y="925178"/>
                  </a:lnTo>
                  <a:lnTo>
                    <a:pt x="137009" y="877908"/>
                  </a:lnTo>
                  <a:lnTo>
                    <a:pt x="113994" y="830929"/>
                  </a:lnTo>
                  <a:lnTo>
                    <a:pt x="47809" y="841171"/>
                  </a:lnTo>
                  <a:lnTo>
                    <a:pt x="24084" y="774415"/>
                  </a:lnTo>
                  <a:lnTo>
                    <a:pt x="81587" y="740768"/>
                  </a:lnTo>
                  <a:lnTo>
                    <a:pt x="70938" y="703091"/>
                  </a:lnTo>
                  <a:lnTo>
                    <a:pt x="69043" y="689500"/>
                  </a:lnTo>
                  <a:lnTo>
                    <a:pt x="4835" y="681780"/>
                  </a:lnTo>
                  <a:lnTo>
                    <a:pt x="0" y="611099"/>
                  </a:lnTo>
                  <a:lnTo>
                    <a:pt x="62033" y="594846"/>
                  </a:lnTo>
                  <a:lnTo>
                    <a:pt x="64142" y="550291"/>
                  </a:lnTo>
                  <a:lnTo>
                    <a:pt x="65806" y="541298"/>
                  </a:lnTo>
                  <a:lnTo>
                    <a:pt x="6456" y="516706"/>
                  </a:lnTo>
                  <a:lnTo>
                    <a:pt x="20870" y="447341"/>
                  </a:lnTo>
                  <a:lnTo>
                    <a:pt x="84476" y="448419"/>
                  </a:lnTo>
                  <a:lnTo>
                    <a:pt x="103307" y="398070"/>
                  </a:lnTo>
                  <a:lnTo>
                    <a:pt x="52555" y="358190"/>
                  </a:lnTo>
                  <a:lnTo>
                    <a:pt x="85149" y="295286"/>
                  </a:lnTo>
                  <a:lnTo>
                    <a:pt x="145210" y="313217"/>
                  </a:lnTo>
                  <a:lnTo>
                    <a:pt x="148057" y="308107"/>
                  </a:lnTo>
                  <a:lnTo>
                    <a:pt x="176724" y="268584"/>
                  </a:lnTo>
                  <a:lnTo>
                    <a:pt x="139711" y="217989"/>
                  </a:lnTo>
                  <a:lnTo>
                    <a:pt x="188068" y="166213"/>
                  </a:lnTo>
                  <a:lnTo>
                    <a:pt x="241027" y="199659"/>
                  </a:lnTo>
                  <a:lnTo>
                    <a:pt x="269262" y="174752"/>
                  </a:lnTo>
                  <a:lnTo>
                    <a:pt x="283412" y="165102"/>
                  </a:lnTo>
                  <a:lnTo>
                    <a:pt x="261461" y="106503"/>
                  </a:lnTo>
                  <a:lnTo>
                    <a:pt x="321994" y="69692"/>
                  </a:lnTo>
                  <a:lnTo>
                    <a:pt x="363991" y="116215"/>
                  </a:lnTo>
                  <a:lnTo>
                    <a:pt x="399902" y="98466"/>
                  </a:lnTo>
                  <a:lnTo>
                    <a:pt x="414057" y="93815"/>
                  </a:lnTo>
                  <a:lnTo>
                    <a:pt x="408775" y="31998"/>
                  </a:lnTo>
                  <a:lnTo>
                    <a:pt x="476994" y="12884"/>
                  </a:lnTo>
                  <a:lnTo>
                    <a:pt x="504807" y="68861"/>
                  </a:lnTo>
                  <a:lnTo>
                    <a:pt x="550480" y="60857"/>
                  </a:lnTo>
                  <a:lnTo>
                    <a:pt x="559236" y="60414"/>
                  </a:lnTo>
                  <a:close/>
                </a:path>
              </a:pathLst>
            </a:custGeom>
            <a:gradFill flip="none" rotWithShape="1">
              <a:gsLst>
                <a:gs pos="100000">
                  <a:srgbClr val="E0E0E0"/>
                </a:gs>
                <a:gs pos="0">
                  <a:srgbClr val="F9F9F9"/>
                </a:gs>
              </a:gsLst>
              <a:lin ang="2700000" scaled="1"/>
              <a:tileRect/>
            </a:gradFill>
            <a:ln w="25400" cap="flat" cmpd="sng" algn="ctr">
              <a:noFill/>
              <a:prstDash val="solid"/>
            </a:ln>
            <a:effectLst>
              <a:outerShdw blurRad="101600" dist="50800" dir="2700000" algn="tl" rotWithShape="0">
                <a:prstClr val="black">
                  <a:alpha val="40000"/>
                </a:prstClr>
              </a:outerShdw>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09" name="椭圆 108"/>
            <p:cNvSpPr/>
            <p:nvPr/>
          </p:nvSpPr>
          <p:spPr>
            <a:xfrm>
              <a:off x="2162897" y="3451260"/>
              <a:ext cx="769918" cy="769918"/>
            </a:xfrm>
            <a:prstGeom prst="ellipse">
              <a:avLst/>
            </a:prstGeom>
            <a:noFill/>
            <a:ln w="190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88900" dist="38100" dir="13500000">
                <a:prstClr val="black">
                  <a:alpha val="3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110" name="组合 109"/>
          <p:cNvGrpSpPr/>
          <p:nvPr/>
        </p:nvGrpSpPr>
        <p:grpSpPr>
          <a:xfrm>
            <a:off x="3541321" y="2286776"/>
            <a:ext cx="437089" cy="436128"/>
            <a:chOff x="1941706" y="3231482"/>
            <a:chExt cx="1212300" cy="1209474"/>
          </a:xfrm>
        </p:grpSpPr>
        <p:sp>
          <p:nvSpPr>
            <p:cNvPr id="111" name="任意多边形 110"/>
            <p:cNvSpPr/>
            <p:nvPr/>
          </p:nvSpPr>
          <p:spPr>
            <a:xfrm>
              <a:off x="1941706" y="3231482"/>
              <a:ext cx="1212300" cy="1209474"/>
            </a:xfrm>
            <a:custGeom>
              <a:avLst/>
              <a:gdLst>
                <a:gd name="connsiteX0" fmla="*/ 606149 w 1212300"/>
                <a:gd name="connsiteY0" fmla="*/ 219778 h 1209474"/>
                <a:gd name="connsiteX1" fmla="*/ 221190 w 1212300"/>
                <a:gd name="connsiteY1" fmla="*/ 604737 h 1209474"/>
                <a:gd name="connsiteX2" fmla="*/ 606149 w 1212300"/>
                <a:gd name="connsiteY2" fmla="*/ 989696 h 1209474"/>
                <a:gd name="connsiteX3" fmla="*/ 991108 w 1212300"/>
                <a:gd name="connsiteY3" fmla="*/ 604737 h 1209474"/>
                <a:gd name="connsiteX4" fmla="*/ 606149 w 1212300"/>
                <a:gd name="connsiteY4" fmla="*/ 219778 h 1209474"/>
                <a:gd name="connsiteX5" fmla="*/ 570726 w 1212300"/>
                <a:gd name="connsiteY5" fmla="*/ 0 h 1209474"/>
                <a:gd name="connsiteX6" fmla="*/ 641573 w 1212300"/>
                <a:gd name="connsiteY6" fmla="*/ 0 h 1209474"/>
                <a:gd name="connsiteX7" fmla="*/ 653064 w 1212300"/>
                <a:gd name="connsiteY7" fmla="*/ 60414 h 1209474"/>
                <a:gd name="connsiteX8" fmla="*/ 661820 w 1212300"/>
                <a:gd name="connsiteY8" fmla="*/ 60857 h 1209474"/>
                <a:gd name="connsiteX9" fmla="*/ 707034 w 1212300"/>
                <a:gd name="connsiteY9" fmla="*/ 69786 h 1209474"/>
                <a:gd name="connsiteX10" fmla="*/ 735306 w 1212300"/>
                <a:gd name="connsiteY10" fmla="*/ 12884 h 1209474"/>
                <a:gd name="connsiteX11" fmla="*/ 803526 w 1212300"/>
                <a:gd name="connsiteY11" fmla="*/ 31998 h 1209474"/>
                <a:gd name="connsiteX12" fmla="*/ 798126 w 1212300"/>
                <a:gd name="connsiteY12" fmla="*/ 95198 h 1209474"/>
                <a:gd name="connsiteX13" fmla="*/ 848903 w 1212300"/>
                <a:gd name="connsiteY13" fmla="*/ 115557 h 1209474"/>
                <a:gd name="connsiteX14" fmla="*/ 890307 w 1212300"/>
                <a:gd name="connsiteY14" fmla="*/ 69692 h 1209474"/>
                <a:gd name="connsiteX15" fmla="*/ 950840 w 1212300"/>
                <a:gd name="connsiteY15" fmla="*/ 106503 h 1209474"/>
                <a:gd name="connsiteX16" fmla="*/ 928932 w 1212300"/>
                <a:gd name="connsiteY16" fmla="*/ 164987 h 1209474"/>
                <a:gd name="connsiteX17" fmla="*/ 971748 w 1212300"/>
                <a:gd name="connsiteY17" fmla="*/ 199360 h 1209474"/>
                <a:gd name="connsiteX18" fmla="*/ 1024233 w 1212300"/>
                <a:gd name="connsiteY18" fmla="*/ 166213 h 1209474"/>
                <a:gd name="connsiteX19" fmla="*/ 1072590 w 1212300"/>
                <a:gd name="connsiteY19" fmla="*/ 217989 h 1209474"/>
                <a:gd name="connsiteX20" fmla="*/ 1034905 w 1212300"/>
                <a:gd name="connsiteY20" fmla="*/ 269502 h 1209474"/>
                <a:gd name="connsiteX21" fmla="*/ 1047793 w 1212300"/>
                <a:gd name="connsiteY21" fmla="*/ 284006 h 1209474"/>
                <a:gd name="connsiteX22" fmla="*/ 1065896 w 1212300"/>
                <a:gd name="connsiteY22" fmla="*/ 313574 h 1209474"/>
                <a:gd name="connsiteX23" fmla="*/ 1127152 w 1212300"/>
                <a:gd name="connsiteY23" fmla="*/ 295286 h 1209474"/>
                <a:gd name="connsiteX24" fmla="*/ 1159745 w 1212300"/>
                <a:gd name="connsiteY24" fmla="*/ 358190 h 1209474"/>
                <a:gd name="connsiteX25" fmla="*/ 1109155 w 1212300"/>
                <a:gd name="connsiteY25" fmla="*/ 397943 h 1209474"/>
                <a:gd name="connsiteX26" fmla="*/ 1123476 w 1212300"/>
                <a:gd name="connsiteY26" fmla="*/ 432252 h 1209474"/>
                <a:gd name="connsiteX27" fmla="*/ 1127413 w 1212300"/>
                <a:gd name="connsiteY27" fmla="*/ 448425 h 1209474"/>
                <a:gd name="connsiteX28" fmla="*/ 1191430 w 1212300"/>
                <a:gd name="connsiteY28" fmla="*/ 447341 h 1209474"/>
                <a:gd name="connsiteX29" fmla="*/ 1205844 w 1212300"/>
                <a:gd name="connsiteY29" fmla="*/ 516706 h 1209474"/>
                <a:gd name="connsiteX30" fmla="*/ 1145770 w 1212300"/>
                <a:gd name="connsiteY30" fmla="*/ 541598 h 1209474"/>
                <a:gd name="connsiteX31" fmla="*/ 1150013 w 1212300"/>
                <a:gd name="connsiteY31" fmla="*/ 594780 h 1209474"/>
                <a:gd name="connsiteX32" fmla="*/ 1212300 w 1212300"/>
                <a:gd name="connsiteY32" fmla="*/ 611099 h 1209474"/>
                <a:gd name="connsiteX33" fmla="*/ 1207465 w 1212300"/>
                <a:gd name="connsiteY33" fmla="*/ 681780 h 1209474"/>
                <a:gd name="connsiteX34" fmla="*/ 1143038 w 1212300"/>
                <a:gd name="connsiteY34" fmla="*/ 689527 h 1209474"/>
                <a:gd name="connsiteX35" fmla="*/ 1139569 w 1212300"/>
                <a:gd name="connsiteY35" fmla="*/ 712257 h 1209474"/>
                <a:gd name="connsiteX36" fmla="*/ 1131043 w 1212300"/>
                <a:gd name="connsiteY36" fmla="*/ 740961 h 1209474"/>
                <a:gd name="connsiteX37" fmla="*/ 1188216 w 1212300"/>
                <a:gd name="connsiteY37" fmla="*/ 774415 h 1209474"/>
                <a:gd name="connsiteX38" fmla="*/ 1164491 w 1212300"/>
                <a:gd name="connsiteY38" fmla="*/ 841171 h 1209474"/>
                <a:gd name="connsiteX39" fmla="*/ 1098564 w 1212300"/>
                <a:gd name="connsiteY39" fmla="*/ 830969 h 1209474"/>
                <a:gd name="connsiteX40" fmla="*/ 1075268 w 1212300"/>
                <a:gd name="connsiteY40" fmla="*/ 877883 h 1209474"/>
                <a:gd name="connsiteX41" fmla="*/ 1120962 w 1212300"/>
                <a:gd name="connsiteY41" fmla="*/ 925178 h 1209474"/>
                <a:gd name="connsiteX42" fmla="*/ 1080106 w 1212300"/>
                <a:gd name="connsiteY42" fmla="*/ 983058 h 1209474"/>
                <a:gd name="connsiteX43" fmla="*/ 1019565 w 1212300"/>
                <a:gd name="connsiteY43" fmla="*/ 955533 h 1209474"/>
                <a:gd name="connsiteX44" fmla="*/ 986510 w 1212300"/>
                <a:gd name="connsiteY44" fmla="*/ 992122 h 1209474"/>
                <a:gd name="connsiteX45" fmla="*/ 984130 w 1212300"/>
                <a:gd name="connsiteY45" fmla="*/ 994044 h 1209474"/>
                <a:gd name="connsiteX46" fmla="*/ 1015527 w 1212300"/>
                <a:gd name="connsiteY46" fmla="*/ 1052205 h 1209474"/>
                <a:gd name="connsiteX47" fmla="*/ 960571 w 1212300"/>
                <a:gd name="connsiteY47" fmla="*/ 1096915 h 1209474"/>
                <a:gd name="connsiteX48" fmla="*/ 909748 w 1212300"/>
                <a:gd name="connsiteY48" fmla="*/ 1054117 h 1209474"/>
                <a:gd name="connsiteX49" fmla="*/ 906487 w 1212300"/>
                <a:gd name="connsiteY49" fmla="*/ 1056751 h 1209474"/>
                <a:gd name="connsiteX50" fmla="*/ 864880 w 1212300"/>
                <a:gd name="connsiteY50" fmla="*/ 1080229 h 1209474"/>
                <a:gd name="connsiteX51" fmla="*/ 879731 w 1212300"/>
                <a:gd name="connsiteY51" fmla="*/ 1146075 h 1209474"/>
                <a:gd name="connsiteX52" fmla="*/ 814749 w 1212300"/>
                <a:gd name="connsiteY52" fmla="*/ 1174300 h 1209474"/>
                <a:gd name="connsiteX53" fmla="*/ 777013 w 1212300"/>
                <a:gd name="connsiteY53" fmla="*/ 1118870 h 1209474"/>
                <a:gd name="connsiteX54" fmla="*/ 765662 w 1212300"/>
                <a:gd name="connsiteY54" fmla="*/ 1123267 h 1209474"/>
                <a:gd name="connsiteX55" fmla="*/ 727130 w 1212300"/>
                <a:gd name="connsiteY55" fmla="*/ 1132005 h 1209474"/>
                <a:gd name="connsiteX56" fmla="*/ 723644 w 1212300"/>
                <a:gd name="connsiteY56" fmla="*/ 1199827 h 1209474"/>
                <a:gd name="connsiteX57" fmla="*/ 653457 w 1212300"/>
                <a:gd name="connsiteY57" fmla="*/ 1209474 h 1209474"/>
                <a:gd name="connsiteX58" fmla="*/ 631798 w 1212300"/>
                <a:gd name="connsiteY58" fmla="*/ 1145096 h 1209474"/>
                <a:gd name="connsiteX59" fmla="*/ 606150 w 1212300"/>
                <a:gd name="connsiteY59" fmla="*/ 1147005 h 1209474"/>
                <a:gd name="connsiteX60" fmla="*/ 580299 w 1212300"/>
                <a:gd name="connsiteY60" fmla="*/ 1145700 h 1209474"/>
                <a:gd name="connsiteX61" fmla="*/ 558843 w 1212300"/>
                <a:gd name="connsiteY61" fmla="*/ 1209474 h 1209474"/>
                <a:gd name="connsiteX62" fmla="*/ 488656 w 1212300"/>
                <a:gd name="connsiteY62" fmla="*/ 1199827 h 1209474"/>
                <a:gd name="connsiteX63" fmla="*/ 485224 w 1212300"/>
                <a:gd name="connsiteY63" fmla="*/ 1133066 h 1209474"/>
                <a:gd name="connsiteX64" fmla="*/ 444238 w 1212300"/>
                <a:gd name="connsiteY64" fmla="*/ 1122527 h 1209474"/>
                <a:gd name="connsiteX65" fmla="*/ 435252 w 1212300"/>
                <a:gd name="connsiteY65" fmla="*/ 1118923 h 1209474"/>
                <a:gd name="connsiteX66" fmla="*/ 397552 w 1212300"/>
                <a:gd name="connsiteY66" fmla="*/ 1174300 h 1209474"/>
                <a:gd name="connsiteX67" fmla="*/ 332570 w 1212300"/>
                <a:gd name="connsiteY67" fmla="*/ 1146075 h 1209474"/>
                <a:gd name="connsiteX68" fmla="*/ 347390 w 1212300"/>
                <a:gd name="connsiteY68" fmla="*/ 1080362 h 1209474"/>
                <a:gd name="connsiteX69" fmla="*/ 302981 w 1212300"/>
                <a:gd name="connsiteY69" fmla="*/ 1053756 h 1209474"/>
                <a:gd name="connsiteX70" fmla="*/ 251730 w 1212300"/>
                <a:gd name="connsiteY70" fmla="*/ 1096915 h 1209474"/>
                <a:gd name="connsiteX71" fmla="*/ 196773 w 1212300"/>
                <a:gd name="connsiteY71" fmla="*/ 1052205 h 1209474"/>
                <a:gd name="connsiteX72" fmla="*/ 228407 w 1212300"/>
                <a:gd name="connsiteY72" fmla="*/ 993606 h 1209474"/>
                <a:gd name="connsiteX73" fmla="*/ 196589 w 1212300"/>
                <a:gd name="connsiteY73" fmla="*/ 961310 h 1209474"/>
                <a:gd name="connsiteX74" fmla="*/ 192451 w 1212300"/>
                <a:gd name="connsiteY74" fmla="*/ 955662 h 1209474"/>
                <a:gd name="connsiteX75" fmla="*/ 132195 w 1212300"/>
                <a:gd name="connsiteY75" fmla="*/ 983058 h 1209474"/>
                <a:gd name="connsiteX76" fmla="*/ 91339 w 1212300"/>
                <a:gd name="connsiteY76" fmla="*/ 925178 h 1209474"/>
                <a:gd name="connsiteX77" fmla="*/ 137009 w 1212300"/>
                <a:gd name="connsiteY77" fmla="*/ 877908 h 1209474"/>
                <a:gd name="connsiteX78" fmla="*/ 113994 w 1212300"/>
                <a:gd name="connsiteY78" fmla="*/ 830929 h 1209474"/>
                <a:gd name="connsiteX79" fmla="*/ 47809 w 1212300"/>
                <a:gd name="connsiteY79" fmla="*/ 841171 h 1209474"/>
                <a:gd name="connsiteX80" fmla="*/ 24084 w 1212300"/>
                <a:gd name="connsiteY80" fmla="*/ 774415 h 1209474"/>
                <a:gd name="connsiteX81" fmla="*/ 81587 w 1212300"/>
                <a:gd name="connsiteY81" fmla="*/ 740768 h 1209474"/>
                <a:gd name="connsiteX82" fmla="*/ 70938 w 1212300"/>
                <a:gd name="connsiteY82" fmla="*/ 703091 h 1209474"/>
                <a:gd name="connsiteX83" fmla="*/ 69043 w 1212300"/>
                <a:gd name="connsiteY83" fmla="*/ 689500 h 1209474"/>
                <a:gd name="connsiteX84" fmla="*/ 4835 w 1212300"/>
                <a:gd name="connsiteY84" fmla="*/ 681780 h 1209474"/>
                <a:gd name="connsiteX85" fmla="*/ 0 w 1212300"/>
                <a:gd name="connsiteY85" fmla="*/ 611099 h 1209474"/>
                <a:gd name="connsiteX86" fmla="*/ 62033 w 1212300"/>
                <a:gd name="connsiteY86" fmla="*/ 594846 h 1209474"/>
                <a:gd name="connsiteX87" fmla="*/ 64142 w 1212300"/>
                <a:gd name="connsiteY87" fmla="*/ 550291 h 1209474"/>
                <a:gd name="connsiteX88" fmla="*/ 65806 w 1212300"/>
                <a:gd name="connsiteY88" fmla="*/ 541298 h 1209474"/>
                <a:gd name="connsiteX89" fmla="*/ 6456 w 1212300"/>
                <a:gd name="connsiteY89" fmla="*/ 516706 h 1209474"/>
                <a:gd name="connsiteX90" fmla="*/ 20870 w 1212300"/>
                <a:gd name="connsiteY90" fmla="*/ 447341 h 1209474"/>
                <a:gd name="connsiteX91" fmla="*/ 84476 w 1212300"/>
                <a:gd name="connsiteY91" fmla="*/ 448419 h 1209474"/>
                <a:gd name="connsiteX92" fmla="*/ 103307 w 1212300"/>
                <a:gd name="connsiteY92" fmla="*/ 398070 h 1209474"/>
                <a:gd name="connsiteX93" fmla="*/ 52555 w 1212300"/>
                <a:gd name="connsiteY93" fmla="*/ 358190 h 1209474"/>
                <a:gd name="connsiteX94" fmla="*/ 85149 w 1212300"/>
                <a:gd name="connsiteY94" fmla="*/ 295286 h 1209474"/>
                <a:gd name="connsiteX95" fmla="*/ 145210 w 1212300"/>
                <a:gd name="connsiteY95" fmla="*/ 313217 h 1209474"/>
                <a:gd name="connsiteX96" fmla="*/ 148057 w 1212300"/>
                <a:gd name="connsiteY96" fmla="*/ 308107 h 1209474"/>
                <a:gd name="connsiteX97" fmla="*/ 176724 w 1212300"/>
                <a:gd name="connsiteY97" fmla="*/ 268584 h 1209474"/>
                <a:gd name="connsiteX98" fmla="*/ 139711 w 1212300"/>
                <a:gd name="connsiteY98" fmla="*/ 217989 h 1209474"/>
                <a:gd name="connsiteX99" fmla="*/ 188068 w 1212300"/>
                <a:gd name="connsiteY99" fmla="*/ 166213 h 1209474"/>
                <a:gd name="connsiteX100" fmla="*/ 241027 w 1212300"/>
                <a:gd name="connsiteY100" fmla="*/ 199659 h 1209474"/>
                <a:gd name="connsiteX101" fmla="*/ 269262 w 1212300"/>
                <a:gd name="connsiteY101" fmla="*/ 174752 h 1209474"/>
                <a:gd name="connsiteX102" fmla="*/ 283412 w 1212300"/>
                <a:gd name="connsiteY102" fmla="*/ 165102 h 1209474"/>
                <a:gd name="connsiteX103" fmla="*/ 261461 w 1212300"/>
                <a:gd name="connsiteY103" fmla="*/ 106503 h 1209474"/>
                <a:gd name="connsiteX104" fmla="*/ 321994 w 1212300"/>
                <a:gd name="connsiteY104" fmla="*/ 69692 h 1209474"/>
                <a:gd name="connsiteX105" fmla="*/ 363991 w 1212300"/>
                <a:gd name="connsiteY105" fmla="*/ 116215 h 1209474"/>
                <a:gd name="connsiteX106" fmla="*/ 399902 w 1212300"/>
                <a:gd name="connsiteY106" fmla="*/ 98466 h 1209474"/>
                <a:gd name="connsiteX107" fmla="*/ 414057 w 1212300"/>
                <a:gd name="connsiteY107" fmla="*/ 93815 h 1209474"/>
                <a:gd name="connsiteX108" fmla="*/ 408775 w 1212300"/>
                <a:gd name="connsiteY108" fmla="*/ 31998 h 1209474"/>
                <a:gd name="connsiteX109" fmla="*/ 476994 w 1212300"/>
                <a:gd name="connsiteY109" fmla="*/ 12884 h 1209474"/>
                <a:gd name="connsiteX110" fmla="*/ 504807 w 1212300"/>
                <a:gd name="connsiteY110" fmla="*/ 68861 h 1209474"/>
                <a:gd name="connsiteX111" fmla="*/ 550480 w 1212300"/>
                <a:gd name="connsiteY111" fmla="*/ 60857 h 1209474"/>
                <a:gd name="connsiteX112" fmla="*/ 559236 w 1212300"/>
                <a:gd name="connsiteY112" fmla="*/ 60414 h 1209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1212300" h="1209474">
                  <a:moveTo>
                    <a:pt x="606149" y="219778"/>
                  </a:moveTo>
                  <a:cubicBezTo>
                    <a:pt x="393542" y="219778"/>
                    <a:pt x="221190" y="392130"/>
                    <a:pt x="221190" y="604737"/>
                  </a:cubicBezTo>
                  <a:cubicBezTo>
                    <a:pt x="221190" y="817344"/>
                    <a:pt x="393542" y="989696"/>
                    <a:pt x="606149" y="989696"/>
                  </a:cubicBezTo>
                  <a:cubicBezTo>
                    <a:pt x="818756" y="989696"/>
                    <a:pt x="991108" y="817344"/>
                    <a:pt x="991108" y="604737"/>
                  </a:cubicBezTo>
                  <a:cubicBezTo>
                    <a:pt x="991108" y="392130"/>
                    <a:pt x="818756" y="219778"/>
                    <a:pt x="606149" y="219778"/>
                  </a:cubicBezTo>
                  <a:close/>
                  <a:moveTo>
                    <a:pt x="570726" y="0"/>
                  </a:moveTo>
                  <a:lnTo>
                    <a:pt x="641573" y="0"/>
                  </a:lnTo>
                  <a:lnTo>
                    <a:pt x="653064" y="60414"/>
                  </a:lnTo>
                  <a:lnTo>
                    <a:pt x="661820" y="60857"/>
                  </a:lnTo>
                  <a:lnTo>
                    <a:pt x="707034" y="69786"/>
                  </a:lnTo>
                  <a:lnTo>
                    <a:pt x="735306" y="12884"/>
                  </a:lnTo>
                  <a:lnTo>
                    <a:pt x="803526" y="31998"/>
                  </a:lnTo>
                  <a:lnTo>
                    <a:pt x="798126" y="95198"/>
                  </a:lnTo>
                  <a:lnTo>
                    <a:pt x="848903" y="115557"/>
                  </a:lnTo>
                  <a:lnTo>
                    <a:pt x="890307" y="69692"/>
                  </a:lnTo>
                  <a:lnTo>
                    <a:pt x="950840" y="106503"/>
                  </a:lnTo>
                  <a:lnTo>
                    <a:pt x="928932" y="164987"/>
                  </a:lnTo>
                  <a:lnTo>
                    <a:pt x="971748" y="199360"/>
                  </a:lnTo>
                  <a:lnTo>
                    <a:pt x="1024233" y="166213"/>
                  </a:lnTo>
                  <a:lnTo>
                    <a:pt x="1072590" y="217989"/>
                  </a:lnTo>
                  <a:lnTo>
                    <a:pt x="1034905" y="269502"/>
                  </a:lnTo>
                  <a:lnTo>
                    <a:pt x="1047793" y="284006"/>
                  </a:lnTo>
                  <a:lnTo>
                    <a:pt x="1065896" y="313574"/>
                  </a:lnTo>
                  <a:lnTo>
                    <a:pt x="1127152" y="295286"/>
                  </a:lnTo>
                  <a:lnTo>
                    <a:pt x="1159745" y="358190"/>
                  </a:lnTo>
                  <a:lnTo>
                    <a:pt x="1109155" y="397943"/>
                  </a:lnTo>
                  <a:lnTo>
                    <a:pt x="1123476" y="432252"/>
                  </a:lnTo>
                  <a:lnTo>
                    <a:pt x="1127413" y="448425"/>
                  </a:lnTo>
                  <a:lnTo>
                    <a:pt x="1191430" y="447341"/>
                  </a:lnTo>
                  <a:lnTo>
                    <a:pt x="1205844" y="516706"/>
                  </a:lnTo>
                  <a:lnTo>
                    <a:pt x="1145770" y="541598"/>
                  </a:lnTo>
                  <a:lnTo>
                    <a:pt x="1150013" y="594780"/>
                  </a:lnTo>
                  <a:lnTo>
                    <a:pt x="1212300" y="611099"/>
                  </a:lnTo>
                  <a:lnTo>
                    <a:pt x="1207465" y="681780"/>
                  </a:lnTo>
                  <a:lnTo>
                    <a:pt x="1143038" y="689527"/>
                  </a:lnTo>
                  <a:lnTo>
                    <a:pt x="1139569" y="712257"/>
                  </a:lnTo>
                  <a:lnTo>
                    <a:pt x="1131043" y="740961"/>
                  </a:lnTo>
                  <a:lnTo>
                    <a:pt x="1188216" y="774415"/>
                  </a:lnTo>
                  <a:lnTo>
                    <a:pt x="1164491" y="841171"/>
                  </a:lnTo>
                  <a:lnTo>
                    <a:pt x="1098564" y="830969"/>
                  </a:lnTo>
                  <a:lnTo>
                    <a:pt x="1075268" y="877883"/>
                  </a:lnTo>
                  <a:lnTo>
                    <a:pt x="1120962" y="925178"/>
                  </a:lnTo>
                  <a:lnTo>
                    <a:pt x="1080106" y="983058"/>
                  </a:lnTo>
                  <a:lnTo>
                    <a:pt x="1019565" y="955533"/>
                  </a:lnTo>
                  <a:lnTo>
                    <a:pt x="986510" y="992122"/>
                  </a:lnTo>
                  <a:lnTo>
                    <a:pt x="984130" y="994044"/>
                  </a:lnTo>
                  <a:lnTo>
                    <a:pt x="1015527" y="1052205"/>
                  </a:lnTo>
                  <a:lnTo>
                    <a:pt x="960571" y="1096915"/>
                  </a:lnTo>
                  <a:lnTo>
                    <a:pt x="909748" y="1054117"/>
                  </a:lnTo>
                  <a:lnTo>
                    <a:pt x="906487" y="1056751"/>
                  </a:lnTo>
                  <a:lnTo>
                    <a:pt x="864880" y="1080229"/>
                  </a:lnTo>
                  <a:lnTo>
                    <a:pt x="879731" y="1146075"/>
                  </a:lnTo>
                  <a:lnTo>
                    <a:pt x="814749" y="1174300"/>
                  </a:lnTo>
                  <a:lnTo>
                    <a:pt x="777013" y="1118870"/>
                  </a:lnTo>
                  <a:lnTo>
                    <a:pt x="765662" y="1123267"/>
                  </a:lnTo>
                  <a:lnTo>
                    <a:pt x="727130" y="1132005"/>
                  </a:lnTo>
                  <a:lnTo>
                    <a:pt x="723644" y="1199827"/>
                  </a:lnTo>
                  <a:lnTo>
                    <a:pt x="653457" y="1209474"/>
                  </a:lnTo>
                  <a:lnTo>
                    <a:pt x="631798" y="1145096"/>
                  </a:lnTo>
                  <a:lnTo>
                    <a:pt x="606150" y="1147005"/>
                  </a:lnTo>
                  <a:lnTo>
                    <a:pt x="580299" y="1145700"/>
                  </a:lnTo>
                  <a:lnTo>
                    <a:pt x="558843" y="1209474"/>
                  </a:lnTo>
                  <a:lnTo>
                    <a:pt x="488656" y="1199827"/>
                  </a:lnTo>
                  <a:lnTo>
                    <a:pt x="485224" y="1133066"/>
                  </a:lnTo>
                  <a:lnTo>
                    <a:pt x="444238" y="1122527"/>
                  </a:lnTo>
                  <a:lnTo>
                    <a:pt x="435252" y="1118923"/>
                  </a:lnTo>
                  <a:lnTo>
                    <a:pt x="397552" y="1174300"/>
                  </a:lnTo>
                  <a:lnTo>
                    <a:pt x="332570" y="1146075"/>
                  </a:lnTo>
                  <a:lnTo>
                    <a:pt x="347390" y="1080362"/>
                  </a:lnTo>
                  <a:lnTo>
                    <a:pt x="302981" y="1053756"/>
                  </a:lnTo>
                  <a:lnTo>
                    <a:pt x="251730" y="1096915"/>
                  </a:lnTo>
                  <a:lnTo>
                    <a:pt x="196773" y="1052205"/>
                  </a:lnTo>
                  <a:lnTo>
                    <a:pt x="228407" y="993606"/>
                  </a:lnTo>
                  <a:lnTo>
                    <a:pt x="196589" y="961310"/>
                  </a:lnTo>
                  <a:lnTo>
                    <a:pt x="192451" y="955662"/>
                  </a:lnTo>
                  <a:lnTo>
                    <a:pt x="132195" y="983058"/>
                  </a:lnTo>
                  <a:lnTo>
                    <a:pt x="91339" y="925178"/>
                  </a:lnTo>
                  <a:lnTo>
                    <a:pt x="137009" y="877908"/>
                  </a:lnTo>
                  <a:lnTo>
                    <a:pt x="113994" y="830929"/>
                  </a:lnTo>
                  <a:lnTo>
                    <a:pt x="47809" y="841171"/>
                  </a:lnTo>
                  <a:lnTo>
                    <a:pt x="24084" y="774415"/>
                  </a:lnTo>
                  <a:lnTo>
                    <a:pt x="81587" y="740768"/>
                  </a:lnTo>
                  <a:lnTo>
                    <a:pt x="70938" y="703091"/>
                  </a:lnTo>
                  <a:lnTo>
                    <a:pt x="69043" y="689500"/>
                  </a:lnTo>
                  <a:lnTo>
                    <a:pt x="4835" y="681780"/>
                  </a:lnTo>
                  <a:lnTo>
                    <a:pt x="0" y="611099"/>
                  </a:lnTo>
                  <a:lnTo>
                    <a:pt x="62033" y="594846"/>
                  </a:lnTo>
                  <a:lnTo>
                    <a:pt x="64142" y="550291"/>
                  </a:lnTo>
                  <a:lnTo>
                    <a:pt x="65806" y="541298"/>
                  </a:lnTo>
                  <a:lnTo>
                    <a:pt x="6456" y="516706"/>
                  </a:lnTo>
                  <a:lnTo>
                    <a:pt x="20870" y="447341"/>
                  </a:lnTo>
                  <a:lnTo>
                    <a:pt x="84476" y="448419"/>
                  </a:lnTo>
                  <a:lnTo>
                    <a:pt x="103307" y="398070"/>
                  </a:lnTo>
                  <a:lnTo>
                    <a:pt x="52555" y="358190"/>
                  </a:lnTo>
                  <a:lnTo>
                    <a:pt x="85149" y="295286"/>
                  </a:lnTo>
                  <a:lnTo>
                    <a:pt x="145210" y="313217"/>
                  </a:lnTo>
                  <a:lnTo>
                    <a:pt x="148057" y="308107"/>
                  </a:lnTo>
                  <a:lnTo>
                    <a:pt x="176724" y="268584"/>
                  </a:lnTo>
                  <a:lnTo>
                    <a:pt x="139711" y="217989"/>
                  </a:lnTo>
                  <a:lnTo>
                    <a:pt x="188068" y="166213"/>
                  </a:lnTo>
                  <a:lnTo>
                    <a:pt x="241027" y="199659"/>
                  </a:lnTo>
                  <a:lnTo>
                    <a:pt x="269262" y="174752"/>
                  </a:lnTo>
                  <a:lnTo>
                    <a:pt x="283412" y="165102"/>
                  </a:lnTo>
                  <a:lnTo>
                    <a:pt x="261461" y="106503"/>
                  </a:lnTo>
                  <a:lnTo>
                    <a:pt x="321994" y="69692"/>
                  </a:lnTo>
                  <a:lnTo>
                    <a:pt x="363991" y="116215"/>
                  </a:lnTo>
                  <a:lnTo>
                    <a:pt x="399902" y="98466"/>
                  </a:lnTo>
                  <a:lnTo>
                    <a:pt x="414057" y="93815"/>
                  </a:lnTo>
                  <a:lnTo>
                    <a:pt x="408775" y="31998"/>
                  </a:lnTo>
                  <a:lnTo>
                    <a:pt x="476994" y="12884"/>
                  </a:lnTo>
                  <a:lnTo>
                    <a:pt x="504807" y="68861"/>
                  </a:lnTo>
                  <a:lnTo>
                    <a:pt x="550480" y="60857"/>
                  </a:lnTo>
                  <a:lnTo>
                    <a:pt x="559236" y="60414"/>
                  </a:lnTo>
                  <a:close/>
                </a:path>
              </a:pathLst>
            </a:custGeom>
            <a:gradFill flip="none" rotWithShape="1">
              <a:gsLst>
                <a:gs pos="100000">
                  <a:srgbClr val="E0E0E0"/>
                </a:gs>
                <a:gs pos="0">
                  <a:srgbClr val="F9F9F9"/>
                </a:gs>
              </a:gsLst>
              <a:lin ang="2700000" scaled="1"/>
              <a:tileRect/>
            </a:gradFill>
            <a:ln w="25400" cap="flat" cmpd="sng" algn="ctr">
              <a:noFill/>
              <a:prstDash val="solid"/>
            </a:ln>
            <a:effectLst>
              <a:outerShdw blurRad="101600" dist="50800" dir="2700000" algn="tl" rotWithShape="0">
                <a:prstClr val="black">
                  <a:alpha val="40000"/>
                </a:prstClr>
              </a:outerShdw>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12" name="椭圆 111"/>
            <p:cNvSpPr/>
            <p:nvPr/>
          </p:nvSpPr>
          <p:spPr>
            <a:xfrm>
              <a:off x="2162897" y="3451260"/>
              <a:ext cx="769918" cy="769918"/>
            </a:xfrm>
            <a:prstGeom prst="ellipse">
              <a:avLst/>
            </a:prstGeom>
            <a:noFill/>
            <a:ln w="190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88900" dist="38100" dir="13500000">
                <a:prstClr val="black">
                  <a:alpha val="3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113" name="组合 112"/>
          <p:cNvGrpSpPr/>
          <p:nvPr/>
        </p:nvGrpSpPr>
        <p:grpSpPr>
          <a:xfrm>
            <a:off x="7229308" y="2207526"/>
            <a:ext cx="437089" cy="436128"/>
            <a:chOff x="1941706" y="3231482"/>
            <a:chExt cx="1212300" cy="1209474"/>
          </a:xfrm>
        </p:grpSpPr>
        <p:sp>
          <p:nvSpPr>
            <p:cNvPr id="114" name="任意多边形 113"/>
            <p:cNvSpPr/>
            <p:nvPr/>
          </p:nvSpPr>
          <p:spPr>
            <a:xfrm>
              <a:off x="1941706" y="3231482"/>
              <a:ext cx="1212300" cy="1209474"/>
            </a:xfrm>
            <a:custGeom>
              <a:avLst/>
              <a:gdLst>
                <a:gd name="connsiteX0" fmla="*/ 606149 w 1212300"/>
                <a:gd name="connsiteY0" fmla="*/ 219778 h 1209474"/>
                <a:gd name="connsiteX1" fmla="*/ 221190 w 1212300"/>
                <a:gd name="connsiteY1" fmla="*/ 604737 h 1209474"/>
                <a:gd name="connsiteX2" fmla="*/ 606149 w 1212300"/>
                <a:gd name="connsiteY2" fmla="*/ 989696 h 1209474"/>
                <a:gd name="connsiteX3" fmla="*/ 991108 w 1212300"/>
                <a:gd name="connsiteY3" fmla="*/ 604737 h 1209474"/>
                <a:gd name="connsiteX4" fmla="*/ 606149 w 1212300"/>
                <a:gd name="connsiteY4" fmla="*/ 219778 h 1209474"/>
                <a:gd name="connsiteX5" fmla="*/ 570726 w 1212300"/>
                <a:gd name="connsiteY5" fmla="*/ 0 h 1209474"/>
                <a:gd name="connsiteX6" fmla="*/ 641573 w 1212300"/>
                <a:gd name="connsiteY6" fmla="*/ 0 h 1209474"/>
                <a:gd name="connsiteX7" fmla="*/ 653064 w 1212300"/>
                <a:gd name="connsiteY7" fmla="*/ 60414 h 1209474"/>
                <a:gd name="connsiteX8" fmla="*/ 661820 w 1212300"/>
                <a:gd name="connsiteY8" fmla="*/ 60857 h 1209474"/>
                <a:gd name="connsiteX9" fmla="*/ 707034 w 1212300"/>
                <a:gd name="connsiteY9" fmla="*/ 69786 h 1209474"/>
                <a:gd name="connsiteX10" fmla="*/ 735306 w 1212300"/>
                <a:gd name="connsiteY10" fmla="*/ 12884 h 1209474"/>
                <a:gd name="connsiteX11" fmla="*/ 803526 w 1212300"/>
                <a:gd name="connsiteY11" fmla="*/ 31998 h 1209474"/>
                <a:gd name="connsiteX12" fmla="*/ 798126 w 1212300"/>
                <a:gd name="connsiteY12" fmla="*/ 95198 h 1209474"/>
                <a:gd name="connsiteX13" fmla="*/ 848903 w 1212300"/>
                <a:gd name="connsiteY13" fmla="*/ 115557 h 1209474"/>
                <a:gd name="connsiteX14" fmla="*/ 890307 w 1212300"/>
                <a:gd name="connsiteY14" fmla="*/ 69692 h 1209474"/>
                <a:gd name="connsiteX15" fmla="*/ 950840 w 1212300"/>
                <a:gd name="connsiteY15" fmla="*/ 106503 h 1209474"/>
                <a:gd name="connsiteX16" fmla="*/ 928932 w 1212300"/>
                <a:gd name="connsiteY16" fmla="*/ 164987 h 1209474"/>
                <a:gd name="connsiteX17" fmla="*/ 971748 w 1212300"/>
                <a:gd name="connsiteY17" fmla="*/ 199360 h 1209474"/>
                <a:gd name="connsiteX18" fmla="*/ 1024233 w 1212300"/>
                <a:gd name="connsiteY18" fmla="*/ 166213 h 1209474"/>
                <a:gd name="connsiteX19" fmla="*/ 1072590 w 1212300"/>
                <a:gd name="connsiteY19" fmla="*/ 217989 h 1209474"/>
                <a:gd name="connsiteX20" fmla="*/ 1034905 w 1212300"/>
                <a:gd name="connsiteY20" fmla="*/ 269502 h 1209474"/>
                <a:gd name="connsiteX21" fmla="*/ 1047793 w 1212300"/>
                <a:gd name="connsiteY21" fmla="*/ 284006 h 1209474"/>
                <a:gd name="connsiteX22" fmla="*/ 1065896 w 1212300"/>
                <a:gd name="connsiteY22" fmla="*/ 313574 h 1209474"/>
                <a:gd name="connsiteX23" fmla="*/ 1127152 w 1212300"/>
                <a:gd name="connsiteY23" fmla="*/ 295286 h 1209474"/>
                <a:gd name="connsiteX24" fmla="*/ 1159745 w 1212300"/>
                <a:gd name="connsiteY24" fmla="*/ 358190 h 1209474"/>
                <a:gd name="connsiteX25" fmla="*/ 1109155 w 1212300"/>
                <a:gd name="connsiteY25" fmla="*/ 397943 h 1209474"/>
                <a:gd name="connsiteX26" fmla="*/ 1123476 w 1212300"/>
                <a:gd name="connsiteY26" fmla="*/ 432252 h 1209474"/>
                <a:gd name="connsiteX27" fmla="*/ 1127413 w 1212300"/>
                <a:gd name="connsiteY27" fmla="*/ 448425 h 1209474"/>
                <a:gd name="connsiteX28" fmla="*/ 1191430 w 1212300"/>
                <a:gd name="connsiteY28" fmla="*/ 447341 h 1209474"/>
                <a:gd name="connsiteX29" fmla="*/ 1205844 w 1212300"/>
                <a:gd name="connsiteY29" fmla="*/ 516706 h 1209474"/>
                <a:gd name="connsiteX30" fmla="*/ 1145770 w 1212300"/>
                <a:gd name="connsiteY30" fmla="*/ 541598 h 1209474"/>
                <a:gd name="connsiteX31" fmla="*/ 1150013 w 1212300"/>
                <a:gd name="connsiteY31" fmla="*/ 594780 h 1209474"/>
                <a:gd name="connsiteX32" fmla="*/ 1212300 w 1212300"/>
                <a:gd name="connsiteY32" fmla="*/ 611099 h 1209474"/>
                <a:gd name="connsiteX33" fmla="*/ 1207465 w 1212300"/>
                <a:gd name="connsiteY33" fmla="*/ 681780 h 1209474"/>
                <a:gd name="connsiteX34" fmla="*/ 1143038 w 1212300"/>
                <a:gd name="connsiteY34" fmla="*/ 689527 h 1209474"/>
                <a:gd name="connsiteX35" fmla="*/ 1139569 w 1212300"/>
                <a:gd name="connsiteY35" fmla="*/ 712257 h 1209474"/>
                <a:gd name="connsiteX36" fmla="*/ 1131043 w 1212300"/>
                <a:gd name="connsiteY36" fmla="*/ 740961 h 1209474"/>
                <a:gd name="connsiteX37" fmla="*/ 1188216 w 1212300"/>
                <a:gd name="connsiteY37" fmla="*/ 774415 h 1209474"/>
                <a:gd name="connsiteX38" fmla="*/ 1164491 w 1212300"/>
                <a:gd name="connsiteY38" fmla="*/ 841171 h 1209474"/>
                <a:gd name="connsiteX39" fmla="*/ 1098564 w 1212300"/>
                <a:gd name="connsiteY39" fmla="*/ 830969 h 1209474"/>
                <a:gd name="connsiteX40" fmla="*/ 1075268 w 1212300"/>
                <a:gd name="connsiteY40" fmla="*/ 877883 h 1209474"/>
                <a:gd name="connsiteX41" fmla="*/ 1120962 w 1212300"/>
                <a:gd name="connsiteY41" fmla="*/ 925178 h 1209474"/>
                <a:gd name="connsiteX42" fmla="*/ 1080106 w 1212300"/>
                <a:gd name="connsiteY42" fmla="*/ 983058 h 1209474"/>
                <a:gd name="connsiteX43" fmla="*/ 1019565 w 1212300"/>
                <a:gd name="connsiteY43" fmla="*/ 955533 h 1209474"/>
                <a:gd name="connsiteX44" fmla="*/ 986510 w 1212300"/>
                <a:gd name="connsiteY44" fmla="*/ 992122 h 1209474"/>
                <a:gd name="connsiteX45" fmla="*/ 984130 w 1212300"/>
                <a:gd name="connsiteY45" fmla="*/ 994044 h 1209474"/>
                <a:gd name="connsiteX46" fmla="*/ 1015527 w 1212300"/>
                <a:gd name="connsiteY46" fmla="*/ 1052205 h 1209474"/>
                <a:gd name="connsiteX47" fmla="*/ 960571 w 1212300"/>
                <a:gd name="connsiteY47" fmla="*/ 1096915 h 1209474"/>
                <a:gd name="connsiteX48" fmla="*/ 909748 w 1212300"/>
                <a:gd name="connsiteY48" fmla="*/ 1054117 h 1209474"/>
                <a:gd name="connsiteX49" fmla="*/ 906487 w 1212300"/>
                <a:gd name="connsiteY49" fmla="*/ 1056751 h 1209474"/>
                <a:gd name="connsiteX50" fmla="*/ 864880 w 1212300"/>
                <a:gd name="connsiteY50" fmla="*/ 1080229 h 1209474"/>
                <a:gd name="connsiteX51" fmla="*/ 879731 w 1212300"/>
                <a:gd name="connsiteY51" fmla="*/ 1146075 h 1209474"/>
                <a:gd name="connsiteX52" fmla="*/ 814749 w 1212300"/>
                <a:gd name="connsiteY52" fmla="*/ 1174300 h 1209474"/>
                <a:gd name="connsiteX53" fmla="*/ 777013 w 1212300"/>
                <a:gd name="connsiteY53" fmla="*/ 1118870 h 1209474"/>
                <a:gd name="connsiteX54" fmla="*/ 765662 w 1212300"/>
                <a:gd name="connsiteY54" fmla="*/ 1123267 h 1209474"/>
                <a:gd name="connsiteX55" fmla="*/ 727130 w 1212300"/>
                <a:gd name="connsiteY55" fmla="*/ 1132005 h 1209474"/>
                <a:gd name="connsiteX56" fmla="*/ 723644 w 1212300"/>
                <a:gd name="connsiteY56" fmla="*/ 1199827 h 1209474"/>
                <a:gd name="connsiteX57" fmla="*/ 653457 w 1212300"/>
                <a:gd name="connsiteY57" fmla="*/ 1209474 h 1209474"/>
                <a:gd name="connsiteX58" fmla="*/ 631798 w 1212300"/>
                <a:gd name="connsiteY58" fmla="*/ 1145096 h 1209474"/>
                <a:gd name="connsiteX59" fmla="*/ 606150 w 1212300"/>
                <a:gd name="connsiteY59" fmla="*/ 1147005 h 1209474"/>
                <a:gd name="connsiteX60" fmla="*/ 580299 w 1212300"/>
                <a:gd name="connsiteY60" fmla="*/ 1145700 h 1209474"/>
                <a:gd name="connsiteX61" fmla="*/ 558843 w 1212300"/>
                <a:gd name="connsiteY61" fmla="*/ 1209474 h 1209474"/>
                <a:gd name="connsiteX62" fmla="*/ 488656 w 1212300"/>
                <a:gd name="connsiteY62" fmla="*/ 1199827 h 1209474"/>
                <a:gd name="connsiteX63" fmla="*/ 485224 w 1212300"/>
                <a:gd name="connsiteY63" fmla="*/ 1133066 h 1209474"/>
                <a:gd name="connsiteX64" fmla="*/ 444238 w 1212300"/>
                <a:gd name="connsiteY64" fmla="*/ 1122527 h 1209474"/>
                <a:gd name="connsiteX65" fmla="*/ 435252 w 1212300"/>
                <a:gd name="connsiteY65" fmla="*/ 1118923 h 1209474"/>
                <a:gd name="connsiteX66" fmla="*/ 397552 w 1212300"/>
                <a:gd name="connsiteY66" fmla="*/ 1174300 h 1209474"/>
                <a:gd name="connsiteX67" fmla="*/ 332570 w 1212300"/>
                <a:gd name="connsiteY67" fmla="*/ 1146075 h 1209474"/>
                <a:gd name="connsiteX68" fmla="*/ 347390 w 1212300"/>
                <a:gd name="connsiteY68" fmla="*/ 1080362 h 1209474"/>
                <a:gd name="connsiteX69" fmla="*/ 302981 w 1212300"/>
                <a:gd name="connsiteY69" fmla="*/ 1053756 h 1209474"/>
                <a:gd name="connsiteX70" fmla="*/ 251730 w 1212300"/>
                <a:gd name="connsiteY70" fmla="*/ 1096915 h 1209474"/>
                <a:gd name="connsiteX71" fmla="*/ 196773 w 1212300"/>
                <a:gd name="connsiteY71" fmla="*/ 1052205 h 1209474"/>
                <a:gd name="connsiteX72" fmla="*/ 228407 w 1212300"/>
                <a:gd name="connsiteY72" fmla="*/ 993606 h 1209474"/>
                <a:gd name="connsiteX73" fmla="*/ 196589 w 1212300"/>
                <a:gd name="connsiteY73" fmla="*/ 961310 h 1209474"/>
                <a:gd name="connsiteX74" fmla="*/ 192451 w 1212300"/>
                <a:gd name="connsiteY74" fmla="*/ 955662 h 1209474"/>
                <a:gd name="connsiteX75" fmla="*/ 132195 w 1212300"/>
                <a:gd name="connsiteY75" fmla="*/ 983058 h 1209474"/>
                <a:gd name="connsiteX76" fmla="*/ 91339 w 1212300"/>
                <a:gd name="connsiteY76" fmla="*/ 925178 h 1209474"/>
                <a:gd name="connsiteX77" fmla="*/ 137009 w 1212300"/>
                <a:gd name="connsiteY77" fmla="*/ 877908 h 1209474"/>
                <a:gd name="connsiteX78" fmla="*/ 113994 w 1212300"/>
                <a:gd name="connsiteY78" fmla="*/ 830929 h 1209474"/>
                <a:gd name="connsiteX79" fmla="*/ 47809 w 1212300"/>
                <a:gd name="connsiteY79" fmla="*/ 841171 h 1209474"/>
                <a:gd name="connsiteX80" fmla="*/ 24084 w 1212300"/>
                <a:gd name="connsiteY80" fmla="*/ 774415 h 1209474"/>
                <a:gd name="connsiteX81" fmla="*/ 81587 w 1212300"/>
                <a:gd name="connsiteY81" fmla="*/ 740768 h 1209474"/>
                <a:gd name="connsiteX82" fmla="*/ 70938 w 1212300"/>
                <a:gd name="connsiteY82" fmla="*/ 703091 h 1209474"/>
                <a:gd name="connsiteX83" fmla="*/ 69043 w 1212300"/>
                <a:gd name="connsiteY83" fmla="*/ 689500 h 1209474"/>
                <a:gd name="connsiteX84" fmla="*/ 4835 w 1212300"/>
                <a:gd name="connsiteY84" fmla="*/ 681780 h 1209474"/>
                <a:gd name="connsiteX85" fmla="*/ 0 w 1212300"/>
                <a:gd name="connsiteY85" fmla="*/ 611099 h 1209474"/>
                <a:gd name="connsiteX86" fmla="*/ 62033 w 1212300"/>
                <a:gd name="connsiteY86" fmla="*/ 594846 h 1209474"/>
                <a:gd name="connsiteX87" fmla="*/ 64142 w 1212300"/>
                <a:gd name="connsiteY87" fmla="*/ 550291 h 1209474"/>
                <a:gd name="connsiteX88" fmla="*/ 65806 w 1212300"/>
                <a:gd name="connsiteY88" fmla="*/ 541298 h 1209474"/>
                <a:gd name="connsiteX89" fmla="*/ 6456 w 1212300"/>
                <a:gd name="connsiteY89" fmla="*/ 516706 h 1209474"/>
                <a:gd name="connsiteX90" fmla="*/ 20870 w 1212300"/>
                <a:gd name="connsiteY90" fmla="*/ 447341 h 1209474"/>
                <a:gd name="connsiteX91" fmla="*/ 84476 w 1212300"/>
                <a:gd name="connsiteY91" fmla="*/ 448419 h 1209474"/>
                <a:gd name="connsiteX92" fmla="*/ 103307 w 1212300"/>
                <a:gd name="connsiteY92" fmla="*/ 398070 h 1209474"/>
                <a:gd name="connsiteX93" fmla="*/ 52555 w 1212300"/>
                <a:gd name="connsiteY93" fmla="*/ 358190 h 1209474"/>
                <a:gd name="connsiteX94" fmla="*/ 85149 w 1212300"/>
                <a:gd name="connsiteY94" fmla="*/ 295286 h 1209474"/>
                <a:gd name="connsiteX95" fmla="*/ 145210 w 1212300"/>
                <a:gd name="connsiteY95" fmla="*/ 313217 h 1209474"/>
                <a:gd name="connsiteX96" fmla="*/ 148057 w 1212300"/>
                <a:gd name="connsiteY96" fmla="*/ 308107 h 1209474"/>
                <a:gd name="connsiteX97" fmla="*/ 176724 w 1212300"/>
                <a:gd name="connsiteY97" fmla="*/ 268584 h 1209474"/>
                <a:gd name="connsiteX98" fmla="*/ 139711 w 1212300"/>
                <a:gd name="connsiteY98" fmla="*/ 217989 h 1209474"/>
                <a:gd name="connsiteX99" fmla="*/ 188068 w 1212300"/>
                <a:gd name="connsiteY99" fmla="*/ 166213 h 1209474"/>
                <a:gd name="connsiteX100" fmla="*/ 241027 w 1212300"/>
                <a:gd name="connsiteY100" fmla="*/ 199659 h 1209474"/>
                <a:gd name="connsiteX101" fmla="*/ 269262 w 1212300"/>
                <a:gd name="connsiteY101" fmla="*/ 174752 h 1209474"/>
                <a:gd name="connsiteX102" fmla="*/ 283412 w 1212300"/>
                <a:gd name="connsiteY102" fmla="*/ 165102 h 1209474"/>
                <a:gd name="connsiteX103" fmla="*/ 261461 w 1212300"/>
                <a:gd name="connsiteY103" fmla="*/ 106503 h 1209474"/>
                <a:gd name="connsiteX104" fmla="*/ 321994 w 1212300"/>
                <a:gd name="connsiteY104" fmla="*/ 69692 h 1209474"/>
                <a:gd name="connsiteX105" fmla="*/ 363991 w 1212300"/>
                <a:gd name="connsiteY105" fmla="*/ 116215 h 1209474"/>
                <a:gd name="connsiteX106" fmla="*/ 399902 w 1212300"/>
                <a:gd name="connsiteY106" fmla="*/ 98466 h 1209474"/>
                <a:gd name="connsiteX107" fmla="*/ 414057 w 1212300"/>
                <a:gd name="connsiteY107" fmla="*/ 93815 h 1209474"/>
                <a:gd name="connsiteX108" fmla="*/ 408775 w 1212300"/>
                <a:gd name="connsiteY108" fmla="*/ 31998 h 1209474"/>
                <a:gd name="connsiteX109" fmla="*/ 476994 w 1212300"/>
                <a:gd name="connsiteY109" fmla="*/ 12884 h 1209474"/>
                <a:gd name="connsiteX110" fmla="*/ 504807 w 1212300"/>
                <a:gd name="connsiteY110" fmla="*/ 68861 h 1209474"/>
                <a:gd name="connsiteX111" fmla="*/ 550480 w 1212300"/>
                <a:gd name="connsiteY111" fmla="*/ 60857 h 1209474"/>
                <a:gd name="connsiteX112" fmla="*/ 559236 w 1212300"/>
                <a:gd name="connsiteY112" fmla="*/ 60414 h 1209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1212300" h="1209474">
                  <a:moveTo>
                    <a:pt x="606149" y="219778"/>
                  </a:moveTo>
                  <a:cubicBezTo>
                    <a:pt x="393542" y="219778"/>
                    <a:pt x="221190" y="392130"/>
                    <a:pt x="221190" y="604737"/>
                  </a:cubicBezTo>
                  <a:cubicBezTo>
                    <a:pt x="221190" y="817344"/>
                    <a:pt x="393542" y="989696"/>
                    <a:pt x="606149" y="989696"/>
                  </a:cubicBezTo>
                  <a:cubicBezTo>
                    <a:pt x="818756" y="989696"/>
                    <a:pt x="991108" y="817344"/>
                    <a:pt x="991108" y="604737"/>
                  </a:cubicBezTo>
                  <a:cubicBezTo>
                    <a:pt x="991108" y="392130"/>
                    <a:pt x="818756" y="219778"/>
                    <a:pt x="606149" y="219778"/>
                  </a:cubicBezTo>
                  <a:close/>
                  <a:moveTo>
                    <a:pt x="570726" y="0"/>
                  </a:moveTo>
                  <a:lnTo>
                    <a:pt x="641573" y="0"/>
                  </a:lnTo>
                  <a:lnTo>
                    <a:pt x="653064" y="60414"/>
                  </a:lnTo>
                  <a:lnTo>
                    <a:pt x="661820" y="60857"/>
                  </a:lnTo>
                  <a:lnTo>
                    <a:pt x="707034" y="69786"/>
                  </a:lnTo>
                  <a:lnTo>
                    <a:pt x="735306" y="12884"/>
                  </a:lnTo>
                  <a:lnTo>
                    <a:pt x="803526" y="31998"/>
                  </a:lnTo>
                  <a:lnTo>
                    <a:pt x="798126" y="95198"/>
                  </a:lnTo>
                  <a:lnTo>
                    <a:pt x="848903" y="115557"/>
                  </a:lnTo>
                  <a:lnTo>
                    <a:pt x="890307" y="69692"/>
                  </a:lnTo>
                  <a:lnTo>
                    <a:pt x="950840" y="106503"/>
                  </a:lnTo>
                  <a:lnTo>
                    <a:pt x="928932" y="164987"/>
                  </a:lnTo>
                  <a:lnTo>
                    <a:pt x="971748" y="199360"/>
                  </a:lnTo>
                  <a:lnTo>
                    <a:pt x="1024233" y="166213"/>
                  </a:lnTo>
                  <a:lnTo>
                    <a:pt x="1072590" y="217989"/>
                  </a:lnTo>
                  <a:lnTo>
                    <a:pt x="1034905" y="269502"/>
                  </a:lnTo>
                  <a:lnTo>
                    <a:pt x="1047793" y="284006"/>
                  </a:lnTo>
                  <a:lnTo>
                    <a:pt x="1065896" y="313574"/>
                  </a:lnTo>
                  <a:lnTo>
                    <a:pt x="1127152" y="295286"/>
                  </a:lnTo>
                  <a:lnTo>
                    <a:pt x="1159745" y="358190"/>
                  </a:lnTo>
                  <a:lnTo>
                    <a:pt x="1109155" y="397943"/>
                  </a:lnTo>
                  <a:lnTo>
                    <a:pt x="1123476" y="432252"/>
                  </a:lnTo>
                  <a:lnTo>
                    <a:pt x="1127413" y="448425"/>
                  </a:lnTo>
                  <a:lnTo>
                    <a:pt x="1191430" y="447341"/>
                  </a:lnTo>
                  <a:lnTo>
                    <a:pt x="1205844" y="516706"/>
                  </a:lnTo>
                  <a:lnTo>
                    <a:pt x="1145770" y="541598"/>
                  </a:lnTo>
                  <a:lnTo>
                    <a:pt x="1150013" y="594780"/>
                  </a:lnTo>
                  <a:lnTo>
                    <a:pt x="1212300" y="611099"/>
                  </a:lnTo>
                  <a:lnTo>
                    <a:pt x="1207465" y="681780"/>
                  </a:lnTo>
                  <a:lnTo>
                    <a:pt x="1143038" y="689527"/>
                  </a:lnTo>
                  <a:lnTo>
                    <a:pt x="1139569" y="712257"/>
                  </a:lnTo>
                  <a:lnTo>
                    <a:pt x="1131043" y="740961"/>
                  </a:lnTo>
                  <a:lnTo>
                    <a:pt x="1188216" y="774415"/>
                  </a:lnTo>
                  <a:lnTo>
                    <a:pt x="1164491" y="841171"/>
                  </a:lnTo>
                  <a:lnTo>
                    <a:pt x="1098564" y="830969"/>
                  </a:lnTo>
                  <a:lnTo>
                    <a:pt x="1075268" y="877883"/>
                  </a:lnTo>
                  <a:lnTo>
                    <a:pt x="1120962" y="925178"/>
                  </a:lnTo>
                  <a:lnTo>
                    <a:pt x="1080106" y="983058"/>
                  </a:lnTo>
                  <a:lnTo>
                    <a:pt x="1019565" y="955533"/>
                  </a:lnTo>
                  <a:lnTo>
                    <a:pt x="986510" y="992122"/>
                  </a:lnTo>
                  <a:lnTo>
                    <a:pt x="984130" y="994044"/>
                  </a:lnTo>
                  <a:lnTo>
                    <a:pt x="1015527" y="1052205"/>
                  </a:lnTo>
                  <a:lnTo>
                    <a:pt x="960571" y="1096915"/>
                  </a:lnTo>
                  <a:lnTo>
                    <a:pt x="909748" y="1054117"/>
                  </a:lnTo>
                  <a:lnTo>
                    <a:pt x="906487" y="1056751"/>
                  </a:lnTo>
                  <a:lnTo>
                    <a:pt x="864880" y="1080229"/>
                  </a:lnTo>
                  <a:lnTo>
                    <a:pt x="879731" y="1146075"/>
                  </a:lnTo>
                  <a:lnTo>
                    <a:pt x="814749" y="1174300"/>
                  </a:lnTo>
                  <a:lnTo>
                    <a:pt x="777013" y="1118870"/>
                  </a:lnTo>
                  <a:lnTo>
                    <a:pt x="765662" y="1123267"/>
                  </a:lnTo>
                  <a:lnTo>
                    <a:pt x="727130" y="1132005"/>
                  </a:lnTo>
                  <a:lnTo>
                    <a:pt x="723644" y="1199827"/>
                  </a:lnTo>
                  <a:lnTo>
                    <a:pt x="653457" y="1209474"/>
                  </a:lnTo>
                  <a:lnTo>
                    <a:pt x="631798" y="1145096"/>
                  </a:lnTo>
                  <a:lnTo>
                    <a:pt x="606150" y="1147005"/>
                  </a:lnTo>
                  <a:lnTo>
                    <a:pt x="580299" y="1145700"/>
                  </a:lnTo>
                  <a:lnTo>
                    <a:pt x="558843" y="1209474"/>
                  </a:lnTo>
                  <a:lnTo>
                    <a:pt x="488656" y="1199827"/>
                  </a:lnTo>
                  <a:lnTo>
                    <a:pt x="485224" y="1133066"/>
                  </a:lnTo>
                  <a:lnTo>
                    <a:pt x="444238" y="1122527"/>
                  </a:lnTo>
                  <a:lnTo>
                    <a:pt x="435252" y="1118923"/>
                  </a:lnTo>
                  <a:lnTo>
                    <a:pt x="397552" y="1174300"/>
                  </a:lnTo>
                  <a:lnTo>
                    <a:pt x="332570" y="1146075"/>
                  </a:lnTo>
                  <a:lnTo>
                    <a:pt x="347390" y="1080362"/>
                  </a:lnTo>
                  <a:lnTo>
                    <a:pt x="302981" y="1053756"/>
                  </a:lnTo>
                  <a:lnTo>
                    <a:pt x="251730" y="1096915"/>
                  </a:lnTo>
                  <a:lnTo>
                    <a:pt x="196773" y="1052205"/>
                  </a:lnTo>
                  <a:lnTo>
                    <a:pt x="228407" y="993606"/>
                  </a:lnTo>
                  <a:lnTo>
                    <a:pt x="196589" y="961310"/>
                  </a:lnTo>
                  <a:lnTo>
                    <a:pt x="192451" y="955662"/>
                  </a:lnTo>
                  <a:lnTo>
                    <a:pt x="132195" y="983058"/>
                  </a:lnTo>
                  <a:lnTo>
                    <a:pt x="91339" y="925178"/>
                  </a:lnTo>
                  <a:lnTo>
                    <a:pt x="137009" y="877908"/>
                  </a:lnTo>
                  <a:lnTo>
                    <a:pt x="113994" y="830929"/>
                  </a:lnTo>
                  <a:lnTo>
                    <a:pt x="47809" y="841171"/>
                  </a:lnTo>
                  <a:lnTo>
                    <a:pt x="24084" y="774415"/>
                  </a:lnTo>
                  <a:lnTo>
                    <a:pt x="81587" y="740768"/>
                  </a:lnTo>
                  <a:lnTo>
                    <a:pt x="70938" y="703091"/>
                  </a:lnTo>
                  <a:lnTo>
                    <a:pt x="69043" y="689500"/>
                  </a:lnTo>
                  <a:lnTo>
                    <a:pt x="4835" y="681780"/>
                  </a:lnTo>
                  <a:lnTo>
                    <a:pt x="0" y="611099"/>
                  </a:lnTo>
                  <a:lnTo>
                    <a:pt x="62033" y="594846"/>
                  </a:lnTo>
                  <a:lnTo>
                    <a:pt x="64142" y="550291"/>
                  </a:lnTo>
                  <a:lnTo>
                    <a:pt x="65806" y="541298"/>
                  </a:lnTo>
                  <a:lnTo>
                    <a:pt x="6456" y="516706"/>
                  </a:lnTo>
                  <a:lnTo>
                    <a:pt x="20870" y="447341"/>
                  </a:lnTo>
                  <a:lnTo>
                    <a:pt x="84476" y="448419"/>
                  </a:lnTo>
                  <a:lnTo>
                    <a:pt x="103307" y="398070"/>
                  </a:lnTo>
                  <a:lnTo>
                    <a:pt x="52555" y="358190"/>
                  </a:lnTo>
                  <a:lnTo>
                    <a:pt x="85149" y="295286"/>
                  </a:lnTo>
                  <a:lnTo>
                    <a:pt x="145210" y="313217"/>
                  </a:lnTo>
                  <a:lnTo>
                    <a:pt x="148057" y="308107"/>
                  </a:lnTo>
                  <a:lnTo>
                    <a:pt x="176724" y="268584"/>
                  </a:lnTo>
                  <a:lnTo>
                    <a:pt x="139711" y="217989"/>
                  </a:lnTo>
                  <a:lnTo>
                    <a:pt x="188068" y="166213"/>
                  </a:lnTo>
                  <a:lnTo>
                    <a:pt x="241027" y="199659"/>
                  </a:lnTo>
                  <a:lnTo>
                    <a:pt x="269262" y="174752"/>
                  </a:lnTo>
                  <a:lnTo>
                    <a:pt x="283412" y="165102"/>
                  </a:lnTo>
                  <a:lnTo>
                    <a:pt x="261461" y="106503"/>
                  </a:lnTo>
                  <a:lnTo>
                    <a:pt x="321994" y="69692"/>
                  </a:lnTo>
                  <a:lnTo>
                    <a:pt x="363991" y="116215"/>
                  </a:lnTo>
                  <a:lnTo>
                    <a:pt x="399902" y="98466"/>
                  </a:lnTo>
                  <a:lnTo>
                    <a:pt x="414057" y="93815"/>
                  </a:lnTo>
                  <a:lnTo>
                    <a:pt x="408775" y="31998"/>
                  </a:lnTo>
                  <a:lnTo>
                    <a:pt x="476994" y="12884"/>
                  </a:lnTo>
                  <a:lnTo>
                    <a:pt x="504807" y="68861"/>
                  </a:lnTo>
                  <a:lnTo>
                    <a:pt x="550480" y="60857"/>
                  </a:lnTo>
                  <a:lnTo>
                    <a:pt x="559236" y="60414"/>
                  </a:lnTo>
                  <a:close/>
                </a:path>
              </a:pathLst>
            </a:custGeom>
            <a:gradFill flip="none" rotWithShape="1">
              <a:gsLst>
                <a:gs pos="100000">
                  <a:srgbClr val="E0E0E0"/>
                </a:gs>
                <a:gs pos="0">
                  <a:srgbClr val="F9F9F9"/>
                </a:gs>
              </a:gsLst>
              <a:lin ang="2700000" scaled="1"/>
              <a:tileRect/>
            </a:gradFill>
            <a:ln w="25400" cap="flat" cmpd="sng" algn="ctr">
              <a:noFill/>
              <a:prstDash val="solid"/>
            </a:ln>
            <a:effectLst>
              <a:outerShdw blurRad="101600" dist="50800" dir="2700000" algn="tl" rotWithShape="0">
                <a:prstClr val="black">
                  <a:alpha val="40000"/>
                </a:prstClr>
              </a:outerShdw>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15" name="椭圆 114"/>
            <p:cNvSpPr/>
            <p:nvPr/>
          </p:nvSpPr>
          <p:spPr>
            <a:xfrm>
              <a:off x="2162897" y="3451260"/>
              <a:ext cx="769918" cy="769918"/>
            </a:xfrm>
            <a:prstGeom prst="ellipse">
              <a:avLst/>
            </a:prstGeom>
            <a:noFill/>
            <a:ln w="190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88900" dist="38100" dir="13500000">
                <a:prstClr val="black">
                  <a:alpha val="3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116" name="组合 115"/>
          <p:cNvGrpSpPr/>
          <p:nvPr/>
        </p:nvGrpSpPr>
        <p:grpSpPr>
          <a:xfrm>
            <a:off x="6660875" y="2603788"/>
            <a:ext cx="1031796" cy="1031935"/>
            <a:chOff x="2508643" y="3155719"/>
            <a:chExt cx="2161075" cy="2161075"/>
          </a:xfrm>
        </p:grpSpPr>
        <p:sp>
          <p:nvSpPr>
            <p:cNvPr id="117" name="任意多边形 116"/>
            <p:cNvSpPr/>
            <p:nvPr/>
          </p:nvSpPr>
          <p:spPr>
            <a:xfrm>
              <a:off x="2508643" y="3155719"/>
              <a:ext cx="2161075" cy="2161075"/>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ysClr val="window" lastClr="FFFFFF"/>
                </a:gs>
                <a:gs pos="100000">
                  <a:srgbClr val="E2E2E2"/>
                </a:gs>
              </a:gsLst>
              <a:lin ang="2700000" scaled="1"/>
            </a:gradFill>
            <a:ln w="25400" cap="flat" cmpd="sng" algn="ctr">
              <a:noFill/>
              <a:prstDash val="solid"/>
            </a:ln>
            <a:effectLst>
              <a:outerShdw blurRad="190500" dist="76200" dir="2700000" algn="tl" rotWithShape="0">
                <a:prstClr val="black">
                  <a:alpha val="30000"/>
                </a:prstClr>
              </a:outerShdw>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18" name="椭圆 117"/>
            <p:cNvSpPr/>
            <p:nvPr/>
          </p:nvSpPr>
          <p:spPr>
            <a:xfrm>
              <a:off x="2798632" y="3445708"/>
              <a:ext cx="1581096" cy="1581096"/>
            </a:xfrm>
            <a:prstGeom prst="ellipse">
              <a:avLst/>
            </a:prstGeom>
            <a:noFill/>
            <a:ln w="381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88900" dist="38100" dir="13500000">
                <a:prstClr val="black">
                  <a:alpha val="3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119" name="Freeform 5"/>
          <p:cNvSpPr/>
          <p:nvPr/>
        </p:nvSpPr>
        <p:spPr bwMode="auto">
          <a:xfrm>
            <a:off x="3832128" y="1615727"/>
            <a:ext cx="492214" cy="436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2700">
            <a:gradFill flip="none" rotWithShape="1">
              <a:gsLst>
                <a:gs pos="0">
                  <a:sysClr val="window" lastClr="FFFFFF"/>
                </a:gs>
                <a:gs pos="100000">
                  <a:sysClr val="window" lastClr="FFFFFF">
                    <a:lumMod val="85000"/>
                  </a:sysClr>
                </a:gs>
              </a:gsLst>
              <a:lin ang="2700000" scaled="1"/>
              <a:tileRect/>
            </a:gradFill>
          </a:ln>
          <a:effectLst>
            <a:outerShdw blurRad="101600" dist="50800" dir="2700000" algn="tl" rotWithShape="0">
              <a:prstClr val="black">
                <a:alpha val="30000"/>
              </a:prstClr>
            </a:outerShdw>
            <a:softEdge rad="0"/>
          </a:effectLst>
        </p:spPr>
        <p:txBody>
          <a:bodyPr vert="horz" wrap="square" lIns="68589" tIns="34295" rIns="68589" bIns="34295"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120" name="Freeform 5"/>
          <p:cNvSpPr/>
          <p:nvPr/>
        </p:nvSpPr>
        <p:spPr bwMode="auto">
          <a:xfrm>
            <a:off x="7239888" y="1623185"/>
            <a:ext cx="492214" cy="436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2700">
            <a:gradFill flip="none" rotWithShape="1">
              <a:gsLst>
                <a:gs pos="0">
                  <a:sysClr val="window" lastClr="FFFFFF"/>
                </a:gs>
                <a:gs pos="100000">
                  <a:sysClr val="window" lastClr="FFFFFF">
                    <a:lumMod val="85000"/>
                  </a:sysClr>
                </a:gs>
              </a:gsLst>
              <a:lin ang="2700000" scaled="1"/>
              <a:tileRect/>
            </a:gradFill>
          </a:ln>
          <a:effectLst>
            <a:outerShdw blurRad="101600" dist="50800" dir="2700000" algn="tl" rotWithShape="0">
              <a:prstClr val="black">
                <a:alpha val="30000"/>
              </a:prstClr>
            </a:outerShdw>
            <a:softEdge rad="0"/>
          </a:effectLst>
        </p:spPr>
        <p:txBody>
          <a:bodyPr vert="horz" wrap="square" lIns="68589" tIns="34295" rIns="68589" bIns="34295"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121" name="Freeform 5"/>
          <p:cNvSpPr/>
          <p:nvPr/>
        </p:nvSpPr>
        <p:spPr bwMode="auto">
          <a:xfrm>
            <a:off x="4760771" y="4309828"/>
            <a:ext cx="492214" cy="436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2700">
            <a:gradFill flip="none" rotWithShape="1">
              <a:gsLst>
                <a:gs pos="0">
                  <a:sysClr val="window" lastClr="FFFFFF"/>
                </a:gs>
                <a:gs pos="100000">
                  <a:sysClr val="window" lastClr="FFFFFF">
                    <a:lumMod val="85000"/>
                  </a:sysClr>
                </a:gs>
              </a:gsLst>
              <a:lin ang="2700000" scaled="1"/>
              <a:tileRect/>
            </a:gradFill>
          </a:ln>
          <a:effectLst>
            <a:outerShdw blurRad="101600" dist="50800" dir="2700000" algn="tl" rotWithShape="0">
              <a:prstClr val="black">
                <a:alpha val="30000"/>
              </a:prstClr>
            </a:outerShdw>
            <a:softEdge rad="0"/>
          </a:effectLst>
        </p:spPr>
        <p:txBody>
          <a:bodyPr vert="horz" wrap="square" lIns="68589" tIns="34295" rIns="68589" bIns="34295"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122" name="Freeform 5"/>
          <p:cNvSpPr/>
          <p:nvPr/>
        </p:nvSpPr>
        <p:spPr bwMode="auto">
          <a:xfrm>
            <a:off x="1516743" y="4360847"/>
            <a:ext cx="492214" cy="436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2700">
            <a:gradFill flip="none" rotWithShape="1">
              <a:gsLst>
                <a:gs pos="0">
                  <a:sysClr val="window" lastClr="FFFFFF"/>
                </a:gs>
                <a:gs pos="100000">
                  <a:sysClr val="window" lastClr="FFFFFF">
                    <a:lumMod val="85000"/>
                  </a:sysClr>
                </a:gs>
              </a:gsLst>
              <a:lin ang="2700000" scaled="1"/>
              <a:tileRect/>
            </a:gradFill>
          </a:ln>
          <a:effectLst>
            <a:outerShdw blurRad="101600" dist="50800" dir="2700000" algn="tl" rotWithShape="0">
              <a:prstClr val="black">
                <a:alpha val="30000"/>
              </a:prstClr>
            </a:outerShdw>
            <a:softEdge rad="0"/>
          </a:effectLst>
        </p:spPr>
        <p:txBody>
          <a:bodyPr vert="horz" wrap="square" lIns="68589" tIns="34295" rIns="68589" bIns="34295"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nvGrpSpPr>
          <p:cNvPr id="123" name="组合 122"/>
          <p:cNvGrpSpPr/>
          <p:nvPr/>
        </p:nvGrpSpPr>
        <p:grpSpPr>
          <a:xfrm>
            <a:off x="1301337" y="1916672"/>
            <a:ext cx="1723093" cy="1527370"/>
            <a:chOff x="1301337" y="1304103"/>
            <a:chExt cx="1723093" cy="1527370"/>
          </a:xfrm>
        </p:grpSpPr>
        <p:grpSp>
          <p:nvGrpSpPr>
            <p:cNvPr id="124" name="组合 123"/>
            <p:cNvGrpSpPr/>
            <p:nvPr/>
          </p:nvGrpSpPr>
          <p:grpSpPr>
            <a:xfrm>
              <a:off x="1301337" y="1304103"/>
              <a:ext cx="1723093" cy="1527370"/>
              <a:chOff x="1529861" y="1829264"/>
              <a:chExt cx="2452453" cy="2173589"/>
            </a:xfrm>
          </p:grpSpPr>
          <p:sp>
            <p:nvSpPr>
              <p:cNvPr id="133" name="Freeform 5"/>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134" name="Freeform 5"/>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A783A"/>
              </a:solidFill>
              <a:ln w="19050">
                <a:noFill/>
              </a:ln>
              <a:effectLst>
                <a:softEdge rad="0"/>
              </a:effec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grpSp>
          <p:nvGrpSpPr>
            <p:cNvPr id="125" name="组合 124"/>
            <p:cNvGrpSpPr/>
            <p:nvPr/>
          </p:nvGrpSpPr>
          <p:grpSpPr>
            <a:xfrm>
              <a:off x="1588152" y="1822266"/>
              <a:ext cx="1233342" cy="664165"/>
              <a:chOff x="7488048" y="2660881"/>
              <a:chExt cx="1644171" cy="885280"/>
            </a:xfrm>
          </p:grpSpPr>
          <p:sp>
            <p:nvSpPr>
              <p:cNvPr id="131" name="文本框 71"/>
              <p:cNvSpPr txBox="1"/>
              <p:nvPr/>
            </p:nvSpPr>
            <p:spPr>
              <a:xfrm>
                <a:off x="7488048" y="2660881"/>
                <a:ext cx="1644171" cy="328193"/>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rPr>
                  <a:t>在此添加标题</a:t>
                </a:r>
              </a:p>
            </p:txBody>
          </p:sp>
          <p:sp>
            <p:nvSpPr>
              <p:cNvPr id="132" name="文本框 72"/>
              <p:cNvSpPr txBox="1"/>
              <p:nvPr/>
            </p:nvSpPr>
            <p:spPr>
              <a:xfrm>
                <a:off x="7506385" y="2930798"/>
                <a:ext cx="1539422" cy="615363"/>
              </a:xfrm>
              <a:prstGeom prst="rect">
                <a:avLst/>
              </a:prstGeom>
              <a:noFill/>
            </p:spPr>
            <p:txBody>
              <a:bodyPr wrap="square" rtlCol="0">
                <a:spAutoFit/>
              </a:bodyPr>
              <a:lstStyle/>
              <a:p>
                <a:pPr marL="0" marR="0" lvl="0" indent="0" algn="just" defTabSz="6858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中国最大的原创</a:t>
                </a:r>
                <a:r>
                  <a:rPr kumimoji="0" lang="en-US" altLang="zh-CN" sz="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PPT</a:t>
                </a:r>
                <a:r>
                  <a:rPr kumimoji="0" lang="zh-CN" altLang="en-US" sz="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素材站有中国最强的</a:t>
                </a:r>
                <a:r>
                  <a:rPr kumimoji="0" lang="en-US" altLang="zh-CN" sz="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PPT</a:t>
                </a:r>
                <a:r>
                  <a:rPr kumimoji="0" lang="zh-CN" altLang="en-US" sz="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制作团队</a:t>
                </a:r>
              </a:p>
            </p:txBody>
          </p:sp>
        </p:grpSp>
        <p:grpSp>
          <p:nvGrpSpPr>
            <p:cNvPr id="126" name="Group 909"/>
            <p:cNvGrpSpPr>
              <a:grpSpLocks noChangeAspect="1"/>
            </p:cNvGrpSpPr>
            <p:nvPr/>
          </p:nvGrpSpPr>
          <p:grpSpPr bwMode="auto">
            <a:xfrm>
              <a:off x="2337968" y="1596676"/>
              <a:ext cx="241178" cy="205712"/>
              <a:chOff x="6090" y="1175"/>
              <a:chExt cx="265" cy="226"/>
            </a:xfrm>
            <a:solidFill>
              <a:sysClr val="window" lastClr="FFFFFF"/>
            </a:solidFill>
            <a:effectLst/>
          </p:grpSpPr>
          <p:sp>
            <p:nvSpPr>
              <p:cNvPr id="127" name="Freeform 910"/>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endParaRPr>
              </a:p>
            </p:txBody>
          </p:sp>
          <p:sp>
            <p:nvSpPr>
              <p:cNvPr id="128" name="Freeform 911"/>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endParaRPr>
              </a:p>
            </p:txBody>
          </p:sp>
          <p:sp>
            <p:nvSpPr>
              <p:cNvPr id="129" name="Freeform 912"/>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endParaRPr>
              </a:p>
            </p:txBody>
          </p:sp>
          <p:sp>
            <p:nvSpPr>
              <p:cNvPr id="130" name="Freeform 913"/>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endParaRPr>
              </a:p>
            </p:txBody>
          </p:sp>
        </p:grpSp>
      </p:grpSp>
      <p:grpSp>
        <p:nvGrpSpPr>
          <p:cNvPr id="135" name="组合 134"/>
          <p:cNvGrpSpPr/>
          <p:nvPr/>
        </p:nvGrpSpPr>
        <p:grpSpPr>
          <a:xfrm>
            <a:off x="6024642" y="3003543"/>
            <a:ext cx="1723093" cy="1527370"/>
            <a:chOff x="6024642" y="2390974"/>
            <a:chExt cx="1723093" cy="1527370"/>
          </a:xfrm>
        </p:grpSpPr>
        <p:grpSp>
          <p:nvGrpSpPr>
            <p:cNvPr id="136" name="组合 135"/>
            <p:cNvGrpSpPr/>
            <p:nvPr/>
          </p:nvGrpSpPr>
          <p:grpSpPr>
            <a:xfrm>
              <a:off x="6024642" y="2390974"/>
              <a:ext cx="1723093" cy="1527370"/>
              <a:chOff x="1529861" y="1829264"/>
              <a:chExt cx="2452453" cy="2173589"/>
            </a:xfrm>
          </p:grpSpPr>
          <p:sp>
            <p:nvSpPr>
              <p:cNvPr id="141" name="Freeform 5"/>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142" name="Freeform 5"/>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A783A"/>
              </a:solidFill>
              <a:ln w="19050">
                <a:noFill/>
              </a:ln>
              <a:effectLst>
                <a:softEdge rad="0"/>
              </a:effec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grpSp>
          <p:nvGrpSpPr>
            <p:cNvPr id="137" name="组合 136"/>
            <p:cNvGrpSpPr/>
            <p:nvPr/>
          </p:nvGrpSpPr>
          <p:grpSpPr>
            <a:xfrm>
              <a:off x="6305318" y="2856253"/>
              <a:ext cx="1233342" cy="694023"/>
              <a:chOff x="7488048" y="2621083"/>
              <a:chExt cx="1644171" cy="925078"/>
            </a:xfrm>
          </p:grpSpPr>
          <p:sp>
            <p:nvSpPr>
              <p:cNvPr id="139" name="文本框 85"/>
              <p:cNvSpPr txBox="1"/>
              <p:nvPr/>
            </p:nvSpPr>
            <p:spPr>
              <a:xfrm>
                <a:off x="7488048" y="2621083"/>
                <a:ext cx="1644171" cy="328193"/>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rPr>
                  <a:t>在此添加标题</a:t>
                </a:r>
              </a:p>
            </p:txBody>
          </p:sp>
          <p:sp>
            <p:nvSpPr>
              <p:cNvPr id="140" name="文本框 86"/>
              <p:cNvSpPr txBox="1"/>
              <p:nvPr/>
            </p:nvSpPr>
            <p:spPr>
              <a:xfrm>
                <a:off x="7506385" y="2930798"/>
                <a:ext cx="1539422" cy="615363"/>
              </a:xfrm>
              <a:prstGeom prst="rect">
                <a:avLst/>
              </a:prstGeom>
              <a:noFill/>
            </p:spPr>
            <p:txBody>
              <a:bodyPr wrap="square" rtlCol="0">
                <a:spAutoFit/>
              </a:bodyPr>
              <a:lstStyle/>
              <a:p>
                <a:pPr marL="0" marR="0" lvl="0" indent="0" algn="just" defTabSz="6858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中国最大的原创</a:t>
                </a:r>
                <a:r>
                  <a:rPr kumimoji="0" lang="en-US" altLang="zh-CN" sz="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PPT</a:t>
                </a:r>
                <a:r>
                  <a:rPr kumimoji="0" lang="zh-CN" altLang="en-US" sz="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素材站有中国最强的</a:t>
                </a:r>
                <a:r>
                  <a:rPr kumimoji="0" lang="en-US" altLang="zh-CN" sz="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PPT</a:t>
                </a:r>
                <a:r>
                  <a:rPr kumimoji="0" lang="zh-CN" altLang="en-US" sz="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制作团队</a:t>
                </a:r>
              </a:p>
            </p:txBody>
          </p:sp>
        </p:grpSp>
        <p:sp>
          <p:nvSpPr>
            <p:cNvPr id="138" name="Freeform 53"/>
            <p:cNvSpPr>
              <a:spLocks noEditPoints="1"/>
            </p:cNvSpPr>
            <p:nvPr/>
          </p:nvSpPr>
          <p:spPr bwMode="auto">
            <a:xfrm>
              <a:off x="7019560" y="2622710"/>
              <a:ext cx="276782" cy="276820"/>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ysClr val="window" lastClr="FFFFFF"/>
            </a:solidFill>
            <a:ln>
              <a:noFill/>
            </a:ln>
          </p:spPr>
          <p:txBody>
            <a:bodyPr vert="horz" wrap="square" lIns="68589" tIns="34295" rIns="68589" bIns="34295"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FB850"/>
                </a:solidFill>
                <a:effectLst/>
                <a:uLnTx/>
                <a:uFillTx/>
                <a:latin typeface="Calibri"/>
                <a:ea typeface="宋体"/>
              </a:endParaRPr>
            </a:p>
          </p:txBody>
        </p:sp>
      </p:grpSp>
      <p:grpSp>
        <p:nvGrpSpPr>
          <p:cNvPr id="143" name="组合 142"/>
          <p:cNvGrpSpPr/>
          <p:nvPr/>
        </p:nvGrpSpPr>
        <p:grpSpPr>
          <a:xfrm>
            <a:off x="3068001" y="3025918"/>
            <a:ext cx="1723093" cy="1527370"/>
            <a:chOff x="3068001" y="2413349"/>
            <a:chExt cx="1723093" cy="1527370"/>
          </a:xfrm>
        </p:grpSpPr>
        <p:grpSp>
          <p:nvGrpSpPr>
            <p:cNvPr id="144" name="组合 143"/>
            <p:cNvGrpSpPr/>
            <p:nvPr/>
          </p:nvGrpSpPr>
          <p:grpSpPr>
            <a:xfrm>
              <a:off x="3068001" y="2413349"/>
              <a:ext cx="1723093" cy="1527370"/>
              <a:chOff x="1529861" y="1829264"/>
              <a:chExt cx="2452453" cy="2173589"/>
            </a:xfrm>
          </p:grpSpPr>
          <p:sp>
            <p:nvSpPr>
              <p:cNvPr id="152" name="Freeform 5"/>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153" name="Freeform 5"/>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3413E"/>
              </a:solidFill>
              <a:ln w="19050">
                <a:noFill/>
              </a:ln>
              <a:effectLst>
                <a:softEdge rad="0"/>
              </a:effec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grpSp>
          <p:nvGrpSpPr>
            <p:cNvPr id="145" name="组合 144"/>
            <p:cNvGrpSpPr/>
            <p:nvPr/>
          </p:nvGrpSpPr>
          <p:grpSpPr>
            <a:xfrm>
              <a:off x="3371759" y="2916752"/>
              <a:ext cx="1233342" cy="694023"/>
              <a:chOff x="7488048" y="2621083"/>
              <a:chExt cx="1644171" cy="925078"/>
            </a:xfrm>
          </p:grpSpPr>
          <p:sp>
            <p:nvSpPr>
              <p:cNvPr id="150" name="文本框 79"/>
              <p:cNvSpPr txBox="1"/>
              <p:nvPr/>
            </p:nvSpPr>
            <p:spPr>
              <a:xfrm>
                <a:off x="7488048" y="2621083"/>
                <a:ext cx="1644171" cy="328193"/>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rPr>
                  <a:t>在此添加标题</a:t>
                </a:r>
              </a:p>
            </p:txBody>
          </p:sp>
          <p:sp>
            <p:nvSpPr>
              <p:cNvPr id="151" name="文本框 80"/>
              <p:cNvSpPr txBox="1"/>
              <p:nvPr/>
            </p:nvSpPr>
            <p:spPr>
              <a:xfrm>
                <a:off x="7506385" y="2930798"/>
                <a:ext cx="1539422" cy="615363"/>
              </a:xfrm>
              <a:prstGeom prst="rect">
                <a:avLst/>
              </a:prstGeom>
              <a:noFill/>
            </p:spPr>
            <p:txBody>
              <a:bodyPr wrap="square" rtlCol="0">
                <a:spAutoFit/>
              </a:bodyPr>
              <a:lstStyle/>
              <a:p>
                <a:pPr marL="0" marR="0" lvl="0" indent="0" algn="just" defTabSz="6858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中国最大的原创</a:t>
                </a:r>
                <a:r>
                  <a:rPr kumimoji="0" lang="en-US" altLang="zh-CN" sz="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PPT</a:t>
                </a:r>
                <a:r>
                  <a:rPr kumimoji="0" lang="zh-CN" altLang="en-US" sz="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素材站有中国最强的</a:t>
                </a:r>
                <a:r>
                  <a:rPr kumimoji="0" lang="en-US" altLang="zh-CN" sz="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PPT</a:t>
                </a:r>
                <a:r>
                  <a:rPr kumimoji="0" lang="zh-CN" altLang="en-US" sz="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制作团队</a:t>
                </a:r>
              </a:p>
            </p:txBody>
          </p:sp>
        </p:grpSp>
        <p:grpSp>
          <p:nvGrpSpPr>
            <p:cNvPr id="146" name="Group 46"/>
            <p:cNvGrpSpPr>
              <a:grpSpLocks noChangeAspect="1"/>
            </p:cNvGrpSpPr>
            <p:nvPr/>
          </p:nvGrpSpPr>
          <p:grpSpPr bwMode="auto">
            <a:xfrm>
              <a:off x="4078067" y="2736128"/>
              <a:ext cx="350102" cy="216781"/>
              <a:chOff x="3098" y="1701"/>
              <a:chExt cx="1486" cy="920"/>
            </a:xfrm>
            <a:solidFill>
              <a:sysClr val="window" lastClr="FFFFFF"/>
            </a:solidFill>
          </p:grpSpPr>
          <p:sp>
            <p:nvSpPr>
              <p:cNvPr id="147" name="Freeform 47"/>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148" name="Freeform 48"/>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149" name="Freeform 49"/>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grpSp>
      </p:grpSp>
      <p:grpSp>
        <p:nvGrpSpPr>
          <p:cNvPr id="154" name="组合 153"/>
          <p:cNvGrpSpPr/>
          <p:nvPr/>
        </p:nvGrpSpPr>
        <p:grpSpPr>
          <a:xfrm>
            <a:off x="4576187" y="1916672"/>
            <a:ext cx="1723093" cy="1527370"/>
            <a:chOff x="4576187" y="1304103"/>
            <a:chExt cx="1723093" cy="1527370"/>
          </a:xfrm>
        </p:grpSpPr>
        <p:grpSp>
          <p:nvGrpSpPr>
            <p:cNvPr id="155" name="组合 154"/>
            <p:cNvGrpSpPr/>
            <p:nvPr/>
          </p:nvGrpSpPr>
          <p:grpSpPr>
            <a:xfrm>
              <a:off x="4576187" y="1304103"/>
              <a:ext cx="1723093" cy="1527370"/>
              <a:chOff x="1529861" y="1829264"/>
              <a:chExt cx="2452453" cy="2173589"/>
            </a:xfrm>
          </p:grpSpPr>
          <p:sp>
            <p:nvSpPr>
              <p:cNvPr id="160" name="Freeform 5"/>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161" name="Freeform 5"/>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3413E"/>
              </a:solidFill>
              <a:ln w="19050">
                <a:noFill/>
              </a:ln>
              <a:effectLst>
                <a:softEdge rad="0"/>
              </a:effec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grpSp>
          <p:nvGrpSpPr>
            <p:cNvPr id="156" name="组合 155"/>
            <p:cNvGrpSpPr/>
            <p:nvPr/>
          </p:nvGrpSpPr>
          <p:grpSpPr>
            <a:xfrm>
              <a:off x="4886786" y="1782483"/>
              <a:ext cx="1233342" cy="694023"/>
              <a:chOff x="7488048" y="2621083"/>
              <a:chExt cx="1644171" cy="925078"/>
            </a:xfrm>
          </p:grpSpPr>
          <p:sp>
            <p:nvSpPr>
              <p:cNvPr id="158" name="文本框 82"/>
              <p:cNvSpPr txBox="1"/>
              <p:nvPr/>
            </p:nvSpPr>
            <p:spPr>
              <a:xfrm>
                <a:off x="7488048" y="2621083"/>
                <a:ext cx="1644171" cy="328193"/>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rPr>
                  <a:t>在此添加标题</a:t>
                </a:r>
              </a:p>
            </p:txBody>
          </p:sp>
          <p:sp>
            <p:nvSpPr>
              <p:cNvPr id="159" name="文本框 83"/>
              <p:cNvSpPr txBox="1"/>
              <p:nvPr/>
            </p:nvSpPr>
            <p:spPr>
              <a:xfrm>
                <a:off x="7506385" y="2930798"/>
                <a:ext cx="1539422" cy="615363"/>
              </a:xfrm>
              <a:prstGeom prst="rect">
                <a:avLst/>
              </a:prstGeom>
              <a:noFill/>
            </p:spPr>
            <p:txBody>
              <a:bodyPr wrap="square" rtlCol="0">
                <a:spAutoFit/>
              </a:bodyPr>
              <a:lstStyle/>
              <a:p>
                <a:pPr marL="0" marR="0" lvl="0" indent="0" algn="just" defTabSz="6858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中国最大的原创</a:t>
                </a:r>
                <a:r>
                  <a:rPr kumimoji="0" lang="en-US" altLang="zh-CN" sz="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PPT</a:t>
                </a:r>
                <a:r>
                  <a:rPr kumimoji="0" lang="zh-CN" altLang="en-US" sz="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素材站有中国最强的</a:t>
                </a:r>
                <a:r>
                  <a:rPr kumimoji="0" lang="en-US" altLang="zh-CN" sz="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PPT</a:t>
                </a:r>
                <a:r>
                  <a:rPr kumimoji="0" lang="zh-CN" altLang="en-US" sz="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制作团队</a:t>
                </a:r>
              </a:p>
            </p:txBody>
          </p:sp>
        </p:grpSp>
        <p:sp>
          <p:nvSpPr>
            <p:cNvPr id="157" name="Freeform 57"/>
            <p:cNvSpPr>
              <a:spLocks noEditPoints="1"/>
            </p:cNvSpPr>
            <p:nvPr/>
          </p:nvSpPr>
          <p:spPr bwMode="auto">
            <a:xfrm>
              <a:off x="5037000" y="1532798"/>
              <a:ext cx="269008" cy="269562"/>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ysClr val="window" lastClr="FFFFFF"/>
            </a:solidFill>
            <a:ln>
              <a:noFill/>
            </a:ln>
          </p:spPr>
          <p:txBody>
            <a:bodyPr vert="horz" wrap="square" lIns="68589" tIns="34295" rIns="68589" bIns="34295"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prstClr val="black"/>
                </a:solidFill>
                <a:effectLst/>
                <a:uLnTx/>
                <a:uFillTx/>
                <a:latin typeface="Calibri"/>
                <a:ea typeface="宋体"/>
              </a:endParaRPr>
            </a:p>
          </p:txBody>
        </p:sp>
      </p:grpSp>
      <p:grpSp>
        <p:nvGrpSpPr>
          <p:cNvPr id="162" name="组合 161"/>
          <p:cNvGrpSpPr/>
          <p:nvPr/>
        </p:nvGrpSpPr>
        <p:grpSpPr>
          <a:xfrm>
            <a:off x="1247112" y="3092589"/>
            <a:ext cx="750218" cy="562152"/>
            <a:chOff x="1247112" y="2480020"/>
            <a:chExt cx="750218" cy="562152"/>
          </a:xfrm>
        </p:grpSpPr>
        <p:sp>
          <p:nvSpPr>
            <p:cNvPr id="163" name="Freeform 5"/>
            <p:cNvSpPr/>
            <p:nvPr/>
          </p:nvSpPr>
          <p:spPr bwMode="auto">
            <a:xfrm>
              <a:off x="1321714" y="2480020"/>
              <a:ext cx="634189" cy="5621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9" tIns="34295" rIns="68589" bIns="34295"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nvGrpSpPr>
            <p:cNvPr id="164" name="组合 163"/>
            <p:cNvGrpSpPr/>
            <p:nvPr/>
          </p:nvGrpSpPr>
          <p:grpSpPr>
            <a:xfrm>
              <a:off x="1247112" y="2509090"/>
              <a:ext cx="750218" cy="500997"/>
              <a:chOff x="4123036" y="1197871"/>
              <a:chExt cx="1000117" cy="667789"/>
            </a:xfrm>
          </p:grpSpPr>
          <p:sp>
            <p:nvSpPr>
              <p:cNvPr id="165" name="文本框 59"/>
              <p:cNvSpPr txBox="1"/>
              <p:nvPr/>
            </p:nvSpPr>
            <p:spPr>
              <a:xfrm>
                <a:off x="4123036" y="1197871"/>
                <a:ext cx="1000117" cy="61536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A783A"/>
                    </a:solidFill>
                    <a:effectLst/>
                    <a:uLnTx/>
                    <a:uFillTx/>
                    <a:latin typeface="Impact" panose="020B0806030902050204" pitchFamily="34" charset="0"/>
                    <a:ea typeface="宋体"/>
                  </a:rPr>
                  <a:t>01</a:t>
                </a:r>
                <a:endParaRPr kumimoji="0" lang="zh-CN" altLang="en-US" sz="2400" b="0" i="0" u="none" strike="noStrike" kern="0" cap="none" spc="0" normalizeH="0" baseline="0" noProof="0" dirty="0" smtClean="0">
                  <a:ln>
                    <a:noFill/>
                  </a:ln>
                  <a:solidFill>
                    <a:srgbClr val="FA783A"/>
                  </a:solidFill>
                  <a:effectLst/>
                  <a:uLnTx/>
                  <a:uFillTx/>
                  <a:latin typeface="Impact" panose="020B0806030902050204" pitchFamily="34" charset="0"/>
                  <a:ea typeface="宋体"/>
                </a:endParaRPr>
              </a:p>
            </p:txBody>
          </p:sp>
          <p:sp>
            <p:nvSpPr>
              <p:cNvPr id="166" name="文本框 60"/>
              <p:cNvSpPr txBox="1"/>
              <p:nvPr/>
            </p:nvSpPr>
            <p:spPr>
              <a:xfrm>
                <a:off x="4266700" y="1619515"/>
                <a:ext cx="740410" cy="24614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600"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OPTION</a:t>
                </a:r>
                <a:endParaRPr kumimoji="0" lang="zh-CN" altLang="en-US" sz="600"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endParaRPr>
              </a:p>
            </p:txBody>
          </p:sp>
        </p:grpSp>
      </p:grpSp>
      <p:grpSp>
        <p:nvGrpSpPr>
          <p:cNvPr id="167" name="组合 166"/>
          <p:cNvGrpSpPr/>
          <p:nvPr/>
        </p:nvGrpSpPr>
        <p:grpSpPr>
          <a:xfrm>
            <a:off x="3153899" y="2807684"/>
            <a:ext cx="750218" cy="562152"/>
            <a:chOff x="3153899" y="2195115"/>
            <a:chExt cx="750218" cy="562152"/>
          </a:xfrm>
        </p:grpSpPr>
        <p:sp>
          <p:nvSpPr>
            <p:cNvPr id="168" name="Freeform 5"/>
            <p:cNvSpPr/>
            <p:nvPr/>
          </p:nvSpPr>
          <p:spPr bwMode="auto">
            <a:xfrm>
              <a:off x="3220377" y="2195115"/>
              <a:ext cx="634189" cy="5621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9" tIns="34295" rIns="68589" bIns="34295"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nvGrpSpPr>
            <p:cNvPr id="169" name="组合 168"/>
            <p:cNvGrpSpPr/>
            <p:nvPr/>
          </p:nvGrpSpPr>
          <p:grpSpPr>
            <a:xfrm>
              <a:off x="3153899" y="2229449"/>
              <a:ext cx="750218" cy="500997"/>
              <a:chOff x="4123036" y="1197871"/>
              <a:chExt cx="1000117" cy="667789"/>
            </a:xfrm>
          </p:grpSpPr>
          <p:sp>
            <p:nvSpPr>
              <p:cNvPr id="170" name="文本框 62"/>
              <p:cNvSpPr txBox="1"/>
              <p:nvPr/>
            </p:nvSpPr>
            <p:spPr>
              <a:xfrm>
                <a:off x="4123036" y="1197871"/>
                <a:ext cx="1000117" cy="61536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A783A"/>
                    </a:solidFill>
                    <a:effectLst/>
                    <a:uLnTx/>
                    <a:uFillTx/>
                    <a:latin typeface="Impact" panose="020B0806030902050204" pitchFamily="34" charset="0"/>
                    <a:ea typeface="宋体"/>
                  </a:rPr>
                  <a:t>02</a:t>
                </a:r>
                <a:endParaRPr kumimoji="0" lang="zh-CN" altLang="en-US" sz="2400" b="0" i="0" u="none" strike="noStrike" kern="0" cap="none" spc="0" normalizeH="0" baseline="0" noProof="0" dirty="0" smtClean="0">
                  <a:ln>
                    <a:noFill/>
                  </a:ln>
                  <a:solidFill>
                    <a:srgbClr val="FA783A"/>
                  </a:solidFill>
                  <a:effectLst/>
                  <a:uLnTx/>
                  <a:uFillTx/>
                  <a:latin typeface="Impact" panose="020B0806030902050204" pitchFamily="34" charset="0"/>
                  <a:ea typeface="宋体"/>
                </a:endParaRPr>
              </a:p>
            </p:txBody>
          </p:sp>
          <p:sp>
            <p:nvSpPr>
              <p:cNvPr id="171" name="文本框 63"/>
              <p:cNvSpPr txBox="1"/>
              <p:nvPr/>
            </p:nvSpPr>
            <p:spPr>
              <a:xfrm>
                <a:off x="4266700" y="1619515"/>
                <a:ext cx="740410" cy="24614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600"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OPTION</a:t>
                </a:r>
                <a:endParaRPr kumimoji="0" lang="zh-CN" altLang="en-US" sz="600"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endParaRPr>
              </a:p>
            </p:txBody>
          </p:sp>
        </p:grpSp>
      </p:grpSp>
      <p:grpSp>
        <p:nvGrpSpPr>
          <p:cNvPr id="172" name="组合 171"/>
          <p:cNvGrpSpPr/>
          <p:nvPr/>
        </p:nvGrpSpPr>
        <p:grpSpPr>
          <a:xfrm>
            <a:off x="5554074" y="1765539"/>
            <a:ext cx="750218" cy="562152"/>
            <a:chOff x="5554074" y="1152970"/>
            <a:chExt cx="750218" cy="562152"/>
          </a:xfrm>
        </p:grpSpPr>
        <p:sp>
          <p:nvSpPr>
            <p:cNvPr id="173" name="Freeform 5"/>
            <p:cNvSpPr/>
            <p:nvPr/>
          </p:nvSpPr>
          <p:spPr bwMode="auto">
            <a:xfrm>
              <a:off x="5623438" y="1152970"/>
              <a:ext cx="634189" cy="5621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9" tIns="34295" rIns="68589" bIns="34295"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nvGrpSpPr>
            <p:cNvPr id="174" name="组合 173"/>
            <p:cNvGrpSpPr/>
            <p:nvPr/>
          </p:nvGrpSpPr>
          <p:grpSpPr>
            <a:xfrm>
              <a:off x="5554074" y="1164109"/>
              <a:ext cx="750218" cy="500997"/>
              <a:chOff x="4123036" y="1197871"/>
              <a:chExt cx="1000117" cy="667789"/>
            </a:xfrm>
          </p:grpSpPr>
          <p:sp>
            <p:nvSpPr>
              <p:cNvPr id="175" name="文本框 65"/>
              <p:cNvSpPr txBox="1"/>
              <p:nvPr/>
            </p:nvSpPr>
            <p:spPr>
              <a:xfrm>
                <a:off x="4123036" y="1197871"/>
                <a:ext cx="1000117" cy="61536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A783A"/>
                    </a:solidFill>
                    <a:effectLst/>
                    <a:uLnTx/>
                    <a:uFillTx/>
                    <a:latin typeface="Impact" panose="020B0806030902050204" pitchFamily="34" charset="0"/>
                    <a:ea typeface="宋体"/>
                  </a:rPr>
                  <a:t>03</a:t>
                </a:r>
                <a:endParaRPr kumimoji="0" lang="zh-CN" altLang="en-US" sz="2400" b="0" i="0" u="none" strike="noStrike" kern="0" cap="none" spc="0" normalizeH="0" baseline="0" noProof="0" dirty="0" smtClean="0">
                  <a:ln>
                    <a:noFill/>
                  </a:ln>
                  <a:solidFill>
                    <a:srgbClr val="FA783A"/>
                  </a:solidFill>
                  <a:effectLst/>
                  <a:uLnTx/>
                  <a:uFillTx/>
                  <a:latin typeface="Impact" panose="020B0806030902050204" pitchFamily="34" charset="0"/>
                  <a:ea typeface="宋体"/>
                </a:endParaRPr>
              </a:p>
            </p:txBody>
          </p:sp>
          <p:sp>
            <p:nvSpPr>
              <p:cNvPr id="176" name="文本框 66"/>
              <p:cNvSpPr txBox="1"/>
              <p:nvPr/>
            </p:nvSpPr>
            <p:spPr>
              <a:xfrm>
                <a:off x="4266700" y="1619515"/>
                <a:ext cx="740410" cy="24614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600"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OPTION</a:t>
                </a:r>
                <a:endParaRPr kumimoji="0" lang="zh-CN" altLang="en-US" sz="600"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endParaRPr>
              </a:p>
            </p:txBody>
          </p:sp>
        </p:grpSp>
      </p:grpSp>
      <p:grpSp>
        <p:nvGrpSpPr>
          <p:cNvPr id="177" name="组合 176"/>
          <p:cNvGrpSpPr/>
          <p:nvPr/>
        </p:nvGrpSpPr>
        <p:grpSpPr>
          <a:xfrm>
            <a:off x="6076458" y="4152133"/>
            <a:ext cx="750218" cy="562152"/>
            <a:chOff x="6076458" y="3539564"/>
            <a:chExt cx="750218" cy="562152"/>
          </a:xfrm>
        </p:grpSpPr>
        <p:sp>
          <p:nvSpPr>
            <p:cNvPr id="178" name="Freeform 5"/>
            <p:cNvSpPr/>
            <p:nvPr/>
          </p:nvSpPr>
          <p:spPr bwMode="auto">
            <a:xfrm>
              <a:off x="6146851" y="3539564"/>
              <a:ext cx="634189" cy="5621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9" tIns="34295" rIns="68589" bIns="34295"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nvGrpSpPr>
            <p:cNvPr id="179" name="组合 178"/>
            <p:cNvGrpSpPr/>
            <p:nvPr/>
          </p:nvGrpSpPr>
          <p:grpSpPr>
            <a:xfrm>
              <a:off x="6076458" y="3573844"/>
              <a:ext cx="750218" cy="500997"/>
              <a:chOff x="4123036" y="1197871"/>
              <a:chExt cx="1000117" cy="667789"/>
            </a:xfrm>
          </p:grpSpPr>
          <p:sp>
            <p:nvSpPr>
              <p:cNvPr id="180" name="文本框 68"/>
              <p:cNvSpPr txBox="1"/>
              <p:nvPr/>
            </p:nvSpPr>
            <p:spPr>
              <a:xfrm>
                <a:off x="4123036" y="1197871"/>
                <a:ext cx="1000117" cy="61536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A783A"/>
                    </a:solidFill>
                    <a:effectLst/>
                    <a:uLnTx/>
                    <a:uFillTx/>
                    <a:latin typeface="Impact" panose="020B0806030902050204" pitchFamily="34" charset="0"/>
                    <a:ea typeface="宋体"/>
                  </a:rPr>
                  <a:t>04</a:t>
                </a:r>
                <a:endParaRPr kumimoji="0" lang="zh-CN" altLang="en-US" sz="2400" b="0" i="0" u="none" strike="noStrike" kern="0" cap="none" spc="0" normalizeH="0" baseline="0" noProof="0" dirty="0" smtClean="0">
                  <a:ln>
                    <a:noFill/>
                  </a:ln>
                  <a:solidFill>
                    <a:srgbClr val="FA783A"/>
                  </a:solidFill>
                  <a:effectLst/>
                  <a:uLnTx/>
                  <a:uFillTx/>
                  <a:latin typeface="Impact" panose="020B0806030902050204" pitchFamily="34" charset="0"/>
                  <a:ea typeface="宋体"/>
                </a:endParaRPr>
              </a:p>
            </p:txBody>
          </p:sp>
          <p:sp>
            <p:nvSpPr>
              <p:cNvPr id="181" name="文本框 69"/>
              <p:cNvSpPr txBox="1"/>
              <p:nvPr/>
            </p:nvSpPr>
            <p:spPr>
              <a:xfrm>
                <a:off x="4266700" y="1619515"/>
                <a:ext cx="740410" cy="24614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600"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OPTION</a:t>
                </a:r>
                <a:endParaRPr kumimoji="0" lang="zh-CN" altLang="en-US" sz="600"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endParaRPr>
              </a:p>
            </p:txBody>
          </p:sp>
        </p:grpSp>
      </p:gr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2"/>
                                        </p:tgtEl>
                                        <p:attrNameLst>
                                          <p:attrName>style.visibility</p:attrName>
                                        </p:attrNameLst>
                                      </p:cBhvr>
                                      <p:to>
                                        <p:strVal val="visible"/>
                                      </p:to>
                                    </p:set>
                                    <p:anim calcmode="lin" valueType="num">
                                      <p:cBhvr>
                                        <p:cTn id="7" dur="500" fill="hold"/>
                                        <p:tgtEl>
                                          <p:spTgt spid="92"/>
                                        </p:tgtEl>
                                        <p:attrNameLst>
                                          <p:attrName>ppt_w</p:attrName>
                                        </p:attrNameLst>
                                      </p:cBhvr>
                                      <p:tavLst>
                                        <p:tav tm="0">
                                          <p:val>
                                            <p:fltVal val="0"/>
                                          </p:val>
                                        </p:tav>
                                        <p:tav tm="100000">
                                          <p:val>
                                            <p:strVal val="#ppt_w"/>
                                          </p:val>
                                        </p:tav>
                                      </p:tavLst>
                                    </p:anim>
                                    <p:anim calcmode="lin" valueType="num">
                                      <p:cBhvr>
                                        <p:cTn id="8" dur="500" fill="hold"/>
                                        <p:tgtEl>
                                          <p:spTgt spid="92"/>
                                        </p:tgtEl>
                                        <p:attrNameLst>
                                          <p:attrName>ppt_h</p:attrName>
                                        </p:attrNameLst>
                                      </p:cBhvr>
                                      <p:tavLst>
                                        <p:tav tm="0">
                                          <p:val>
                                            <p:fltVal val="0"/>
                                          </p:val>
                                        </p:tav>
                                        <p:tav tm="100000">
                                          <p:val>
                                            <p:strVal val="#ppt_h"/>
                                          </p:val>
                                        </p:tav>
                                      </p:tavLst>
                                    </p:anim>
                                    <p:animEffect transition="in" filter="fade">
                                      <p:cBhvr>
                                        <p:cTn id="9" dur="500"/>
                                        <p:tgtEl>
                                          <p:spTgt spid="92"/>
                                        </p:tgtEl>
                                      </p:cBhvr>
                                    </p:animEffect>
                                  </p:childTnLst>
                                </p:cTn>
                              </p:par>
                              <p:par>
                                <p:cTn id="10" presetID="53" presetClass="entr" presetSubtype="16" fill="hold" nodeType="withEffect">
                                  <p:stCondLst>
                                    <p:cond delay="200"/>
                                  </p:stCondLst>
                                  <p:childTnLst>
                                    <p:set>
                                      <p:cBhvr>
                                        <p:cTn id="11" dur="1" fill="hold">
                                          <p:stCondLst>
                                            <p:cond delay="0"/>
                                          </p:stCondLst>
                                        </p:cTn>
                                        <p:tgtEl>
                                          <p:spTgt spid="95"/>
                                        </p:tgtEl>
                                        <p:attrNameLst>
                                          <p:attrName>style.visibility</p:attrName>
                                        </p:attrNameLst>
                                      </p:cBhvr>
                                      <p:to>
                                        <p:strVal val="visible"/>
                                      </p:to>
                                    </p:set>
                                    <p:anim calcmode="lin" valueType="num">
                                      <p:cBhvr>
                                        <p:cTn id="12" dur="500" fill="hold"/>
                                        <p:tgtEl>
                                          <p:spTgt spid="95"/>
                                        </p:tgtEl>
                                        <p:attrNameLst>
                                          <p:attrName>ppt_w</p:attrName>
                                        </p:attrNameLst>
                                      </p:cBhvr>
                                      <p:tavLst>
                                        <p:tav tm="0">
                                          <p:val>
                                            <p:fltVal val="0"/>
                                          </p:val>
                                        </p:tav>
                                        <p:tav tm="100000">
                                          <p:val>
                                            <p:strVal val="#ppt_w"/>
                                          </p:val>
                                        </p:tav>
                                      </p:tavLst>
                                    </p:anim>
                                    <p:anim calcmode="lin" valueType="num">
                                      <p:cBhvr>
                                        <p:cTn id="13" dur="500" fill="hold"/>
                                        <p:tgtEl>
                                          <p:spTgt spid="95"/>
                                        </p:tgtEl>
                                        <p:attrNameLst>
                                          <p:attrName>ppt_h</p:attrName>
                                        </p:attrNameLst>
                                      </p:cBhvr>
                                      <p:tavLst>
                                        <p:tav tm="0">
                                          <p:val>
                                            <p:fltVal val="0"/>
                                          </p:val>
                                        </p:tav>
                                        <p:tav tm="100000">
                                          <p:val>
                                            <p:strVal val="#ppt_h"/>
                                          </p:val>
                                        </p:tav>
                                      </p:tavLst>
                                    </p:anim>
                                    <p:animEffect transition="in" filter="fade">
                                      <p:cBhvr>
                                        <p:cTn id="14" dur="500"/>
                                        <p:tgtEl>
                                          <p:spTgt spid="95"/>
                                        </p:tgtEl>
                                      </p:cBhvr>
                                    </p:animEffect>
                                  </p:childTnLst>
                                </p:cTn>
                              </p:par>
                              <p:par>
                                <p:cTn id="15" presetID="53" presetClass="entr" presetSubtype="16" fill="hold" nodeType="withEffect">
                                  <p:stCondLst>
                                    <p:cond delay="0"/>
                                  </p:stCondLst>
                                  <p:childTnLst>
                                    <p:set>
                                      <p:cBhvr>
                                        <p:cTn id="16" dur="1" fill="hold">
                                          <p:stCondLst>
                                            <p:cond delay="0"/>
                                          </p:stCondLst>
                                        </p:cTn>
                                        <p:tgtEl>
                                          <p:spTgt spid="98"/>
                                        </p:tgtEl>
                                        <p:attrNameLst>
                                          <p:attrName>style.visibility</p:attrName>
                                        </p:attrNameLst>
                                      </p:cBhvr>
                                      <p:to>
                                        <p:strVal val="visible"/>
                                      </p:to>
                                    </p:set>
                                    <p:anim calcmode="lin" valueType="num">
                                      <p:cBhvr>
                                        <p:cTn id="17" dur="500" fill="hold"/>
                                        <p:tgtEl>
                                          <p:spTgt spid="98"/>
                                        </p:tgtEl>
                                        <p:attrNameLst>
                                          <p:attrName>ppt_w</p:attrName>
                                        </p:attrNameLst>
                                      </p:cBhvr>
                                      <p:tavLst>
                                        <p:tav tm="0">
                                          <p:val>
                                            <p:fltVal val="0"/>
                                          </p:val>
                                        </p:tav>
                                        <p:tav tm="100000">
                                          <p:val>
                                            <p:strVal val="#ppt_w"/>
                                          </p:val>
                                        </p:tav>
                                      </p:tavLst>
                                    </p:anim>
                                    <p:anim calcmode="lin" valueType="num">
                                      <p:cBhvr>
                                        <p:cTn id="18" dur="500" fill="hold"/>
                                        <p:tgtEl>
                                          <p:spTgt spid="98"/>
                                        </p:tgtEl>
                                        <p:attrNameLst>
                                          <p:attrName>ppt_h</p:attrName>
                                        </p:attrNameLst>
                                      </p:cBhvr>
                                      <p:tavLst>
                                        <p:tav tm="0">
                                          <p:val>
                                            <p:fltVal val="0"/>
                                          </p:val>
                                        </p:tav>
                                        <p:tav tm="100000">
                                          <p:val>
                                            <p:strVal val="#ppt_h"/>
                                          </p:val>
                                        </p:tav>
                                      </p:tavLst>
                                    </p:anim>
                                    <p:animEffect transition="in" filter="fade">
                                      <p:cBhvr>
                                        <p:cTn id="19" dur="500"/>
                                        <p:tgtEl>
                                          <p:spTgt spid="98"/>
                                        </p:tgtEl>
                                      </p:cBhvr>
                                    </p:animEffect>
                                  </p:childTnLst>
                                </p:cTn>
                              </p:par>
                              <p:par>
                                <p:cTn id="20" presetID="53" presetClass="entr" presetSubtype="16" fill="hold" nodeType="withEffect">
                                  <p:stCondLst>
                                    <p:cond delay="200"/>
                                  </p:stCondLst>
                                  <p:childTnLst>
                                    <p:set>
                                      <p:cBhvr>
                                        <p:cTn id="21" dur="1" fill="hold">
                                          <p:stCondLst>
                                            <p:cond delay="0"/>
                                          </p:stCondLst>
                                        </p:cTn>
                                        <p:tgtEl>
                                          <p:spTgt spid="101"/>
                                        </p:tgtEl>
                                        <p:attrNameLst>
                                          <p:attrName>style.visibility</p:attrName>
                                        </p:attrNameLst>
                                      </p:cBhvr>
                                      <p:to>
                                        <p:strVal val="visible"/>
                                      </p:to>
                                    </p:set>
                                    <p:anim calcmode="lin" valueType="num">
                                      <p:cBhvr>
                                        <p:cTn id="22" dur="500" fill="hold"/>
                                        <p:tgtEl>
                                          <p:spTgt spid="101"/>
                                        </p:tgtEl>
                                        <p:attrNameLst>
                                          <p:attrName>ppt_w</p:attrName>
                                        </p:attrNameLst>
                                      </p:cBhvr>
                                      <p:tavLst>
                                        <p:tav tm="0">
                                          <p:val>
                                            <p:fltVal val="0"/>
                                          </p:val>
                                        </p:tav>
                                        <p:tav tm="100000">
                                          <p:val>
                                            <p:strVal val="#ppt_w"/>
                                          </p:val>
                                        </p:tav>
                                      </p:tavLst>
                                    </p:anim>
                                    <p:anim calcmode="lin" valueType="num">
                                      <p:cBhvr>
                                        <p:cTn id="23" dur="500" fill="hold"/>
                                        <p:tgtEl>
                                          <p:spTgt spid="101"/>
                                        </p:tgtEl>
                                        <p:attrNameLst>
                                          <p:attrName>ppt_h</p:attrName>
                                        </p:attrNameLst>
                                      </p:cBhvr>
                                      <p:tavLst>
                                        <p:tav tm="0">
                                          <p:val>
                                            <p:fltVal val="0"/>
                                          </p:val>
                                        </p:tav>
                                        <p:tav tm="100000">
                                          <p:val>
                                            <p:strVal val="#ppt_h"/>
                                          </p:val>
                                        </p:tav>
                                      </p:tavLst>
                                    </p:anim>
                                    <p:animEffect transition="in" filter="fade">
                                      <p:cBhvr>
                                        <p:cTn id="24" dur="500"/>
                                        <p:tgtEl>
                                          <p:spTgt spid="101"/>
                                        </p:tgtEl>
                                      </p:cBhvr>
                                    </p:animEffect>
                                  </p:childTnLst>
                                </p:cTn>
                              </p:par>
                              <p:par>
                                <p:cTn id="25" presetID="53" presetClass="entr" presetSubtype="16" fill="hold" nodeType="withEffect">
                                  <p:stCondLst>
                                    <p:cond delay="500"/>
                                  </p:stCondLst>
                                  <p:childTnLst>
                                    <p:set>
                                      <p:cBhvr>
                                        <p:cTn id="26" dur="1" fill="hold">
                                          <p:stCondLst>
                                            <p:cond delay="0"/>
                                          </p:stCondLst>
                                        </p:cTn>
                                        <p:tgtEl>
                                          <p:spTgt spid="104"/>
                                        </p:tgtEl>
                                        <p:attrNameLst>
                                          <p:attrName>style.visibility</p:attrName>
                                        </p:attrNameLst>
                                      </p:cBhvr>
                                      <p:to>
                                        <p:strVal val="visible"/>
                                      </p:to>
                                    </p:set>
                                    <p:anim calcmode="lin" valueType="num">
                                      <p:cBhvr>
                                        <p:cTn id="27" dur="500" fill="hold"/>
                                        <p:tgtEl>
                                          <p:spTgt spid="104"/>
                                        </p:tgtEl>
                                        <p:attrNameLst>
                                          <p:attrName>ppt_w</p:attrName>
                                        </p:attrNameLst>
                                      </p:cBhvr>
                                      <p:tavLst>
                                        <p:tav tm="0">
                                          <p:val>
                                            <p:fltVal val="0"/>
                                          </p:val>
                                        </p:tav>
                                        <p:tav tm="100000">
                                          <p:val>
                                            <p:strVal val="#ppt_w"/>
                                          </p:val>
                                        </p:tav>
                                      </p:tavLst>
                                    </p:anim>
                                    <p:anim calcmode="lin" valueType="num">
                                      <p:cBhvr>
                                        <p:cTn id="28" dur="500" fill="hold"/>
                                        <p:tgtEl>
                                          <p:spTgt spid="104"/>
                                        </p:tgtEl>
                                        <p:attrNameLst>
                                          <p:attrName>ppt_h</p:attrName>
                                        </p:attrNameLst>
                                      </p:cBhvr>
                                      <p:tavLst>
                                        <p:tav tm="0">
                                          <p:val>
                                            <p:fltVal val="0"/>
                                          </p:val>
                                        </p:tav>
                                        <p:tav tm="100000">
                                          <p:val>
                                            <p:strVal val="#ppt_h"/>
                                          </p:val>
                                        </p:tav>
                                      </p:tavLst>
                                    </p:anim>
                                    <p:animEffect transition="in" filter="fade">
                                      <p:cBhvr>
                                        <p:cTn id="29" dur="500"/>
                                        <p:tgtEl>
                                          <p:spTgt spid="104"/>
                                        </p:tgtEl>
                                      </p:cBhvr>
                                    </p:animEffect>
                                  </p:childTnLst>
                                </p:cTn>
                              </p:par>
                              <p:par>
                                <p:cTn id="30" presetID="53" presetClass="entr" presetSubtype="16" fill="hold" nodeType="withEffect">
                                  <p:stCondLst>
                                    <p:cond delay="300"/>
                                  </p:stCondLst>
                                  <p:childTnLst>
                                    <p:set>
                                      <p:cBhvr>
                                        <p:cTn id="31" dur="1" fill="hold">
                                          <p:stCondLst>
                                            <p:cond delay="0"/>
                                          </p:stCondLst>
                                        </p:cTn>
                                        <p:tgtEl>
                                          <p:spTgt spid="107"/>
                                        </p:tgtEl>
                                        <p:attrNameLst>
                                          <p:attrName>style.visibility</p:attrName>
                                        </p:attrNameLst>
                                      </p:cBhvr>
                                      <p:to>
                                        <p:strVal val="visible"/>
                                      </p:to>
                                    </p:set>
                                    <p:anim calcmode="lin" valueType="num">
                                      <p:cBhvr>
                                        <p:cTn id="32" dur="500" fill="hold"/>
                                        <p:tgtEl>
                                          <p:spTgt spid="107"/>
                                        </p:tgtEl>
                                        <p:attrNameLst>
                                          <p:attrName>ppt_w</p:attrName>
                                        </p:attrNameLst>
                                      </p:cBhvr>
                                      <p:tavLst>
                                        <p:tav tm="0">
                                          <p:val>
                                            <p:fltVal val="0"/>
                                          </p:val>
                                        </p:tav>
                                        <p:tav tm="100000">
                                          <p:val>
                                            <p:strVal val="#ppt_w"/>
                                          </p:val>
                                        </p:tav>
                                      </p:tavLst>
                                    </p:anim>
                                    <p:anim calcmode="lin" valueType="num">
                                      <p:cBhvr>
                                        <p:cTn id="33" dur="500" fill="hold"/>
                                        <p:tgtEl>
                                          <p:spTgt spid="107"/>
                                        </p:tgtEl>
                                        <p:attrNameLst>
                                          <p:attrName>ppt_h</p:attrName>
                                        </p:attrNameLst>
                                      </p:cBhvr>
                                      <p:tavLst>
                                        <p:tav tm="0">
                                          <p:val>
                                            <p:fltVal val="0"/>
                                          </p:val>
                                        </p:tav>
                                        <p:tav tm="100000">
                                          <p:val>
                                            <p:strVal val="#ppt_h"/>
                                          </p:val>
                                        </p:tav>
                                      </p:tavLst>
                                    </p:anim>
                                    <p:animEffect transition="in" filter="fade">
                                      <p:cBhvr>
                                        <p:cTn id="34" dur="500"/>
                                        <p:tgtEl>
                                          <p:spTgt spid="107"/>
                                        </p:tgtEl>
                                      </p:cBhvr>
                                    </p:animEffect>
                                  </p:childTnLst>
                                </p:cTn>
                              </p:par>
                              <p:par>
                                <p:cTn id="35" presetID="53" presetClass="entr" presetSubtype="16" fill="hold" nodeType="withEffect">
                                  <p:stCondLst>
                                    <p:cond delay="800"/>
                                  </p:stCondLst>
                                  <p:childTnLst>
                                    <p:set>
                                      <p:cBhvr>
                                        <p:cTn id="36" dur="1" fill="hold">
                                          <p:stCondLst>
                                            <p:cond delay="0"/>
                                          </p:stCondLst>
                                        </p:cTn>
                                        <p:tgtEl>
                                          <p:spTgt spid="110"/>
                                        </p:tgtEl>
                                        <p:attrNameLst>
                                          <p:attrName>style.visibility</p:attrName>
                                        </p:attrNameLst>
                                      </p:cBhvr>
                                      <p:to>
                                        <p:strVal val="visible"/>
                                      </p:to>
                                    </p:set>
                                    <p:anim calcmode="lin" valueType="num">
                                      <p:cBhvr>
                                        <p:cTn id="37" dur="500" fill="hold"/>
                                        <p:tgtEl>
                                          <p:spTgt spid="110"/>
                                        </p:tgtEl>
                                        <p:attrNameLst>
                                          <p:attrName>ppt_w</p:attrName>
                                        </p:attrNameLst>
                                      </p:cBhvr>
                                      <p:tavLst>
                                        <p:tav tm="0">
                                          <p:val>
                                            <p:fltVal val="0"/>
                                          </p:val>
                                        </p:tav>
                                        <p:tav tm="100000">
                                          <p:val>
                                            <p:strVal val="#ppt_w"/>
                                          </p:val>
                                        </p:tav>
                                      </p:tavLst>
                                    </p:anim>
                                    <p:anim calcmode="lin" valueType="num">
                                      <p:cBhvr>
                                        <p:cTn id="38" dur="500" fill="hold"/>
                                        <p:tgtEl>
                                          <p:spTgt spid="110"/>
                                        </p:tgtEl>
                                        <p:attrNameLst>
                                          <p:attrName>ppt_h</p:attrName>
                                        </p:attrNameLst>
                                      </p:cBhvr>
                                      <p:tavLst>
                                        <p:tav tm="0">
                                          <p:val>
                                            <p:fltVal val="0"/>
                                          </p:val>
                                        </p:tav>
                                        <p:tav tm="100000">
                                          <p:val>
                                            <p:strVal val="#ppt_h"/>
                                          </p:val>
                                        </p:tav>
                                      </p:tavLst>
                                    </p:anim>
                                    <p:animEffect transition="in" filter="fade">
                                      <p:cBhvr>
                                        <p:cTn id="39" dur="500"/>
                                        <p:tgtEl>
                                          <p:spTgt spid="110"/>
                                        </p:tgtEl>
                                      </p:cBhvr>
                                    </p:animEffect>
                                  </p:childTnLst>
                                </p:cTn>
                              </p:par>
                              <p:par>
                                <p:cTn id="40" presetID="53" presetClass="entr" presetSubtype="16" fill="hold" nodeType="withEffect">
                                  <p:stCondLst>
                                    <p:cond delay="500"/>
                                  </p:stCondLst>
                                  <p:childTnLst>
                                    <p:set>
                                      <p:cBhvr>
                                        <p:cTn id="41" dur="1" fill="hold">
                                          <p:stCondLst>
                                            <p:cond delay="0"/>
                                          </p:stCondLst>
                                        </p:cTn>
                                        <p:tgtEl>
                                          <p:spTgt spid="113"/>
                                        </p:tgtEl>
                                        <p:attrNameLst>
                                          <p:attrName>style.visibility</p:attrName>
                                        </p:attrNameLst>
                                      </p:cBhvr>
                                      <p:to>
                                        <p:strVal val="visible"/>
                                      </p:to>
                                    </p:set>
                                    <p:anim calcmode="lin" valueType="num">
                                      <p:cBhvr>
                                        <p:cTn id="42" dur="500" fill="hold"/>
                                        <p:tgtEl>
                                          <p:spTgt spid="113"/>
                                        </p:tgtEl>
                                        <p:attrNameLst>
                                          <p:attrName>ppt_w</p:attrName>
                                        </p:attrNameLst>
                                      </p:cBhvr>
                                      <p:tavLst>
                                        <p:tav tm="0">
                                          <p:val>
                                            <p:fltVal val="0"/>
                                          </p:val>
                                        </p:tav>
                                        <p:tav tm="100000">
                                          <p:val>
                                            <p:strVal val="#ppt_w"/>
                                          </p:val>
                                        </p:tav>
                                      </p:tavLst>
                                    </p:anim>
                                    <p:anim calcmode="lin" valueType="num">
                                      <p:cBhvr>
                                        <p:cTn id="43" dur="500" fill="hold"/>
                                        <p:tgtEl>
                                          <p:spTgt spid="113"/>
                                        </p:tgtEl>
                                        <p:attrNameLst>
                                          <p:attrName>ppt_h</p:attrName>
                                        </p:attrNameLst>
                                      </p:cBhvr>
                                      <p:tavLst>
                                        <p:tav tm="0">
                                          <p:val>
                                            <p:fltVal val="0"/>
                                          </p:val>
                                        </p:tav>
                                        <p:tav tm="100000">
                                          <p:val>
                                            <p:strVal val="#ppt_h"/>
                                          </p:val>
                                        </p:tav>
                                      </p:tavLst>
                                    </p:anim>
                                    <p:animEffect transition="in" filter="fade">
                                      <p:cBhvr>
                                        <p:cTn id="44" dur="500"/>
                                        <p:tgtEl>
                                          <p:spTgt spid="113"/>
                                        </p:tgtEl>
                                      </p:cBhvr>
                                    </p:animEffect>
                                  </p:childTnLst>
                                </p:cTn>
                              </p:par>
                              <p:par>
                                <p:cTn id="45" presetID="53" presetClass="entr" presetSubtype="16" fill="hold" nodeType="withEffect">
                                  <p:stCondLst>
                                    <p:cond delay="600"/>
                                  </p:stCondLst>
                                  <p:childTnLst>
                                    <p:set>
                                      <p:cBhvr>
                                        <p:cTn id="46" dur="1" fill="hold">
                                          <p:stCondLst>
                                            <p:cond delay="0"/>
                                          </p:stCondLst>
                                        </p:cTn>
                                        <p:tgtEl>
                                          <p:spTgt spid="116"/>
                                        </p:tgtEl>
                                        <p:attrNameLst>
                                          <p:attrName>style.visibility</p:attrName>
                                        </p:attrNameLst>
                                      </p:cBhvr>
                                      <p:to>
                                        <p:strVal val="visible"/>
                                      </p:to>
                                    </p:set>
                                    <p:anim calcmode="lin" valueType="num">
                                      <p:cBhvr>
                                        <p:cTn id="47" dur="500" fill="hold"/>
                                        <p:tgtEl>
                                          <p:spTgt spid="116"/>
                                        </p:tgtEl>
                                        <p:attrNameLst>
                                          <p:attrName>ppt_w</p:attrName>
                                        </p:attrNameLst>
                                      </p:cBhvr>
                                      <p:tavLst>
                                        <p:tav tm="0">
                                          <p:val>
                                            <p:fltVal val="0"/>
                                          </p:val>
                                        </p:tav>
                                        <p:tav tm="100000">
                                          <p:val>
                                            <p:strVal val="#ppt_w"/>
                                          </p:val>
                                        </p:tav>
                                      </p:tavLst>
                                    </p:anim>
                                    <p:anim calcmode="lin" valueType="num">
                                      <p:cBhvr>
                                        <p:cTn id="48" dur="500" fill="hold"/>
                                        <p:tgtEl>
                                          <p:spTgt spid="116"/>
                                        </p:tgtEl>
                                        <p:attrNameLst>
                                          <p:attrName>ppt_h</p:attrName>
                                        </p:attrNameLst>
                                      </p:cBhvr>
                                      <p:tavLst>
                                        <p:tav tm="0">
                                          <p:val>
                                            <p:fltVal val="0"/>
                                          </p:val>
                                        </p:tav>
                                        <p:tav tm="100000">
                                          <p:val>
                                            <p:strVal val="#ppt_h"/>
                                          </p:val>
                                        </p:tav>
                                      </p:tavLst>
                                    </p:anim>
                                    <p:animEffect transition="in" filter="fade">
                                      <p:cBhvr>
                                        <p:cTn id="49" dur="500"/>
                                        <p:tgtEl>
                                          <p:spTgt spid="116"/>
                                        </p:tgtEl>
                                      </p:cBhvr>
                                    </p:animEffect>
                                  </p:childTnLst>
                                </p:cTn>
                              </p:par>
                              <p:par>
                                <p:cTn id="50" presetID="53" presetClass="entr" presetSubtype="16" fill="hold" grpId="0" nodeType="withEffect">
                                  <p:stCondLst>
                                    <p:cond delay="800"/>
                                  </p:stCondLst>
                                  <p:childTnLst>
                                    <p:set>
                                      <p:cBhvr>
                                        <p:cTn id="51" dur="1" fill="hold">
                                          <p:stCondLst>
                                            <p:cond delay="0"/>
                                          </p:stCondLst>
                                        </p:cTn>
                                        <p:tgtEl>
                                          <p:spTgt spid="119"/>
                                        </p:tgtEl>
                                        <p:attrNameLst>
                                          <p:attrName>style.visibility</p:attrName>
                                        </p:attrNameLst>
                                      </p:cBhvr>
                                      <p:to>
                                        <p:strVal val="visible"/>
                                      </p:to>
                                    </p:set>
                                    <p:anim calcmode="lin" valueType="num">
                                      <p:cBhvr>
                                        <p:cTn id="52" dur="500" fill="hold"/>
                                        <p:tgtEl>
                                          <p:spTgt spid="119"/>
                                        </p:tgtEl>
                                        <p:attrNameLst>
                                          <p:attrName>ppt_w</p:attrName>
                                        </p:attrNameLst>
                                      </p:cBhvr>
                                      <p:tavLst>
                                        <p:tav tm="0">
                                          <p:val>
                                            <p:fltVal val="0"/>
                                          </p:val>
                                        </p:tav>
                                        <p:tav tm="100000">
                                          <p:val>
                                            <p:strVal val="#ppt_w"/>
                                          </p:val>
                                        </p:tav>
                                      </p:tavLst>
                                    </p:anim>
                                    <p:anim calcmode="lin" valueType="num">
                                      <p:cBhvr>
                                        <p:cTn id="53" dur="500" fill="hold"/>
                                        <p:tgtEl>
                                          <p:spTgt spid="119"/>
                                        </p:tgtEl>
                                        <p:attrNameLst>
                                          <p:attrName>ppt_h</p:attrName>
                                        </p:attrNameLst>
                                      </p:cBhvr>
                                      <p:tavLst>
                                        <p:tav tm="0">
                                          <p:val>
                                            <p:fltVal val="0"/>
                                          </p:val>
                                        </p:tav>
                                        <p:tav tm="100000">
                                          <p:val>
                                            <p:strVal val="#ppt_h"/>
                                          </p:val>
                                        </p:tav>
                                      </p:tavLst>
                                    </p:anim>
                                    <p:animEffect transition="in" filter="fade">
                                      <p:cBhvr>
                                        <p:cTn id="54" dur="500"/>
                                        <p:tgtEl>
                                          <p:spTgt spid="119"/>
                                        </p:tgtEl>
                                      </p:cBhvr>
                                    </p:animEffect>
                                  </p:childTnLst>
                                </p:cTn>
                              </p:par>
                              <p:par>
                                <p:cTn id="55" presetID="53" presetClass="entr" presetSubtype="16" fill="hold" grpId="0" nodeType="withEffect">
                                  <p:stCondLst>
                                    <p:cond delay="600"/>
                                  </p:stCondLst>
                                  <p:childTnLst>
                                    <p:set>
                                      <p:cBhvr>
                                        <p:cTn id="56" dur="1" fill="hold">
                                          <p:stCondLst>
                                            <p:cond delay="0"/>
                                          </p:stCondLst>
                                        </p:cTn>
                                        <p:tgtEl>
                                          <p:spTgt spid="120"/>
                                        </p:tgtEl>
                                        <p:attrNameLst>
                                          <p:attrName>style.visibility</p:attrName>
                                        </p:attrNameLst>
                                      </p:cBhvr>
                                      <p:to>
                                        <p:strVal val="visible"/>
                                      </p:to>
                                    </p:set>
                                    <p:anim calcmode="lin" valueType="num">
                                      <p:cBhvr>
                                        <p:cTn id="57" dur="500" fill="hold"/>
                                        <p:tgtEl>
                                          <p:spTgt spid="120"/>
                                        </p:tgtEl>
                                        <p:attrNameLst>
                                          <p:attrName>ppt_w</p:attrName>
                                        </p:attrNameLst>
                                      </p:cBhvr>
                                      <p:tavLst>
                                        <p:tav tm="0">
                                          <p:val>
                                            <p:fltVal val="0"/>
                                          </p:val>
                                        </p:tav>
                                        <p:tav tm="100000">
                                          <p:val>
                                            <p:strVal val="#ppt_w"/>
                                          </p:val>
                                        </p:tav>
                                      </p:tavLst>
                                    </p:anim>
                                    <p:anim calcmode="lin" valueType="num">
                                      <p:cBhvr>
                                        <p:cTn id="58" dur="500" fill="hold"/>
                                        <p:tgtEl>
                                          <p:spTgt spid="120"/>
                                        </p:tgtEl>
                                        <p:attrNameLst>
                                          <p:attrName>ppt_h</p:attrName>
                                        </p:attrNameLst>
                                      </p:cBhvr>
                                      <p:tavLst>
                                        <p:tav tm="0">
                                          <p:val>
                                            <p:fltVal val="0"/>
                                          </p:val>
                                        </p:tav>
                                        <p:tav tm="100000">
                                          <p:val>
                                            <p:strVal val="#ppt_h"/>
                                          </p:val>
                                        </p:tav>
                                      </p:tavLst>
                                    </p:anim>
                                    <p:animEffect transition="in" filter="fade">
                                      <p:cBhvr>
                                        <p:cTn id="59" dur="500"/>
                                        <p:tgtEl>
                                          <p:spTgt spid="120"/>
                                        </p:tgtEl>
                                      </p:cBhvr>
                                    </p:animEffect>
                                  </p:childTnLst>
                                </p:cTn>
                              </p:par>
                              <p:par>
                                <p:cTn id="60" presetID="53" presetClass="entr" presetSubtype="16" fill="hold" grpId="0" nodeType="withEffect">
                                  <p:stCondLst>
                                    <p:cond delay="800"/>
                                  </p:stCondLst>
                                  <p:childTnLst>
                                    <p:set>
                                      <p:cBhvr>
                                        <p:cTn id="61" dur="1" fill="hold">
                                          <p:stCondLst>
                                            <p:cond delay="0"/>
                                          </p:stCondLst>
                                        </p:cTn>
                                        <p:tgtEl>
                                          <p:spTgt spid="121"/>
                                        </p:tgtEl>
                                        <p:attrNameLst>
                                          <p:attrName>style.visibility</p:attrName>
                                        </p:attrNameLst>
                                      </p:cBhvr>
                                      <p:to>
                                        <p:strVal val="visible"/>
                                      </p:to>
                                    </p:set>
                                    <p:anim calcmode="lin" valueType="num">
                                      <p:cBhvr>
                                        <p:cTn id="62" dur="500" fill="hold"/>
                                        <p:tgtEl>
                                          <p:spTgt spid="121"/>
                                        </p:tgtEl>
                                        <p:attrNameLst>
                                          <p:attrName>ppt_w</p:attrName>
                                        </p:attrNameLst>
                                      </p:cBhvr>
                                      <p:tavLst>
                                        <p:tav tm="0">
                                          <p:val>
                                            <p:fltVal val="0"/>
                                          </p:val>
                                        </p:tav>
                                        <p:tav tm="100000">
                                          <p:val>
                                            <p:strVal val="#ppt_w"/>
                                          </p:val>
                                        </p:tav>
                                      </p:tavLst>
                                    </p:anim>
                                    <p:anim calcmode="lin" valueType="num">
                                      <p:cBhvr>
                                        <p:cTn id="63" dur="500" fill="hold"/>
                                        <p:tgtEl>
                                          <p:spTgt spid="121"/>
                                        </p:tgtEl>
                                        <p:attrNameLst>
                                          <p:attrName>ppt_h</p:attrName>
                                        </p:attrNameLst>
                                      </p:cBhvr>
                                      <p:tavLst>
                                        <p:tav tm="0">
                                          <p:val>
                                            <p:fltVal val="0"/>
                                          </p:val>
                                        </p:tav>
                                        <p:tav tm="100000">
                                          <p:val>
                                            <p:strVal val="#ppt_h"/>
                                          </p:val>
                                        </p:tav>
                                      </p:tavLst>
                                    </p:anim>
                                    <p:animEffect transition="in" filter="fade">
                                      <p:cBhvr>
                                        <p:cTn id="64" dur="500"/>
                                        <p:tgtEl>
                                          <p:spTgt spid="121"/>
                                        </p:tgtEl>
                                      </p:cBhvr>
                                    </p:animEffect>
                                  </p:childTnLst>
                                </p:cTn>
                              </p:par>
                              <p:par>
                                <p:cTn id="65" presetID="53" presetClass="entr" presetSubtype="16" fill="hold" grpId="0" nodeType="withEffect">
                                  <p:stCondLst>
                                    <p:cond delay="900"/>
                                  </p:stCondLst>
                                  <p:childTnLst>
                                    <p:set>
                                      <p:cBhvr>
                                        <p:cTn id="66" dur="1" fill="hold">
                                          <p:stCondLst>
                                            <p:cond delay="0"/>
                                          </p:stCondLst>
                                        </p:cTn>
                                        <p:tgtEl>
                                          <p:spTgt spid="122"/>
                                        </p:tgtEl>
                                        <p:attrNameLst>
                                          <p:attrName>style.visibility</p:attrName>
                                        </p:attrNameLst>
                                      </p:cBhvr>
                                      <p:to>
                                        <p:strVal val="visible"/>
                                      </p:to>
                                    </p:set>
                                    <p:anim calcmode="lin" valueType="num">
                                      <p:cBhvr>
                                        <p:cTn id="67" dur="500" fill="hold"/>
                                        <p:tgtEl>
                                          <p:spTgt spid="122"/>
                                        </p:tgtEl>
                                        <p:attrNameLst>
                                          <p:attrName>ppt_w</p:attrName>
                                        </p:attrNameLst>
                                      </p:cBhvr>
                                      <p:tavLst>
                                        <p:tav tm="0">
                                          <p:val>
                                            <p:fltVal val="0"/>
                                          </p:val>
                                        </p:tav>
                                        <p:tav tm="100000">
                                          <p:val>
                                            <p:strVal val="#ppt_w"/>
                                          </p:val>
                                        </p:tav>
                                      </p:tavLst>
                                    </p:anim>
                                    <p:anim calcmode="lin" valueType="num">
                                      <p:cBhvr>
                                        <p:cTn id="68" dur="500" fill="hold"/>
                                        <p:tgtEl>
                                          <p:spTgt spid="122"/>
                                        </p:tgtEl>
                                        <p:attrNameLst>
                                          <p:attrName>ppt_h</p:attrName>
                                        </p:attrNameLst>
                                      </p:cBhvr>
                                      <p:tavLst>
                                        <p:tav tm="0">
                                          <p:val>
                                            <p:fltVal val="0"/>
                                          </p:val>
                                        </p:tav>
                                        <p:tav tm="100000">
                                          <p:val>
                                            <p:strVal val="#ppt_h"/>
                                          </p:val>
                                        </p:tav>
                                      </p:tavLst>
                                    </p:anim>
                                    <p:animEffect transition="in" filter="fade">
                                      <p:cBhvr>
                                        <p:cTn id="69" dur="500"/>
                                        <p:tgtEl>
                                          <p:spTgt spid="122"/>
                                        </p:tgtEl>
                                      </p:cBhvr>
                                    </p:animEffect>
                                  </p:childTnLst>
                                </p:cTn>
                              </p:par>
                              <p:par>
                                <p:cTn id="70" presetID="31" presetClass="entr" presetSubtype="0" fill="hold" nodeType="withEffect">
                                  <p:stCondLst>
                                    <p:cond delay="900"/>
                                  </p:stCondLst>
                                  <p:childTnLst>
                                    <p:set>
                                      <p:cBhvr>
                                        <p:cTn id="71" dur="1" fill="hold">
                                          <p:stCondLst>
                                            <p:cond delay="0"/>
                                          </p:stCondLst>
                                        </p:cTn>
                                        <p:tgtEl>
                                          <p:spTgt spid="162"/>
                                        </p:tgtEl>
                                        <p:attrNameLst>
                                          <p:attrName>style.visibility</p:attrName>
                                        </p:attrNameLst>
                                      </p:cBhvr>
                                      <p:to>
                                        <p:strVal val="visible"/>
                                      </p:to>
                                    </p:set>
                                    <p:anim calcmode="lin" valueType="num">
                                      <p:cBhvr>
                                        <p:cTn id="72" dur="1000" fill="hold"/>
                                        <p:tgtEl>
                                          <p:spTgt spid="162"/>
                                        </p:tgtEl>
                                        <p:attrNameLst>
                                          <p:attrName>ppt_w</p:attrName>
                                        </p:attrNameLst>
                                      </p:cBhvr>
                                      <p:tavLst>
                                        <p:tav tm="0">
                                          <p:val>
                                            <p:fltVal val="0"/>
                                          </p:val>
                                        </p:tav>
                                        <p:tav tm="100000">
                                          <p:val>
                                            <p:strVal val="#ppt_w"/>
                                          </p:val>
                                        </p:tav>
                                      </p:tavLst>
                                    </p:anim>
                                    <p:anim calcmode="lin" valueType="num">
                                      <p:cBhvr>
                                        <p:cTn id="73" dur="1000" fill="hold"/>
                                        <p:tgtEl>
                                          <p:spTgt spid="162"/>
                                        </p:tgtEl>
                                        <p:attrNameLst>
                                          <p:attrName>ppt_h</p:attrName>
                                        </p:attrNameLst>
                                      </p:cBhvr>
                                      <p:tavLst>
                                        <p:tav tm="0">
                                          <p:val>
                                            <p:fltVal val="0"/>
                                          </p:val>
                                        </p:tav>
                                        <p:tav tm="100000">
                                          <p:val>
                                            <p:strVal val="#ppt_h"/>
                                          </p:val>
                                        </p:tav>
                                      </p:tavLst>
                                    </p:anim>
                                    <p:anim calcmode="lin" valueType="num">
                                      <p:cBhvr>
                                        <p:cTn id="74" dur="1000" fill="hold"/>
                                        <p:tgtEl>
                                          <p:spTgt spid="162"/>
                                        </p:tgtEl>
                                        <p:attrNameLst>
                                          <p:attrName>style.rotation</p:attrName>
                                        </p:attrNameLst>
                                      </p:cBhvr>
                                      <p:tavLst>
                                        <p:tav tm="0">
                                          <p:val>
                                            <p:fltVal val="90"/>
                                          </p:val>
                                        </p:tav>
                                        <p:tav tm="100000">
                                          <p:val>
                                            <p:fltVal val="0"/>
                                          </p:val>
                                        </p:tav>
                                      </p:tavLst>
                                    </p:anim>
                                    <p:animEffect transition="in" filter="fade">
                                      <p:cBhvr>
                                        <p:cTn id="75" dur="1000"/>
                                        <p:tgtEl>
                                          <p:spTgt spid="162"/>
                                        </p:tgtEl>
                                      </p:cBhvr>
                                    </p:animEffect>
                                  </p:childTnLst>
                                </p:cTn>
                              </p:par>
                              <p:par>
                                <p:cTn id="76" presetID="14" presetClass="entr" presetSubtype="10" fill="hold" nodeType="withEffect">
                                  <p:stCondLst>
                                    <p:cond delay="1500"/>
                                  </p:stCondLst>
                                  <p:childTnLst>
                                    <p:set>
                                      <p:cBhvr>
                                        <p:cTn id="77" dur="1" fill="hold">
                                          <p:stCondLst>
                                            <p:cond delay="0"/>
                                          </p:stCondLst>
                                        </p:cTn>
                                        <p:tgtEl>
                                          <p:spTgt spid="123"/>
                                        </p:tgtEl>
                                        <p:attrNameLst>
                                          <p:attrName>style.visibility</p:attrName>
                                        </p:attrNameLst>
                                      </p:cBhvr>
                                      <p:to>
                                        <p:strVal val="visible"/>
                                      </p:to>
                                    </p:set>
                                    <p:animEffect transition="in" filter="randombar(horizontal)">
                                      <p:cBhvr>
                                        <p:cTn id="78" dur="500"/>
                                        <p:tgtEl>
                                          <p:spTgt spid="123"/>
                                        </p:tgtEl>
                                      </p:cBhvr>
                                    </p:animEffect>
                                  </p:childTnLst>
                                </p:cTn>
                              </p:par>
                              <p:par>
                                <p:cTn id="79" presetID="31" presetClass="entr" presetSubtype="0" fill="hold" nodeType="withEffect">
                                  <p:stCondLst>
                                    <p:cond delay="1700"/>
                                  </p:stCondLst>
                                  <p:childTnLst>
                                    <p:set>
                                      <p:cBhvr>
                                        <p:cTn id="80" dur="1" fill="hold">
                                          <p:stCondLst>
                                            <p:cond delay="0"/>
                                          </p:stCondLst>
                                        </p:cTn>
                                        <p:tgtEl>
                                          <p:spTgt spid="167"/>
                                        </p:tgtEl>
                                        <p:attrNameLst>
                                          <p:attrName>style.visibility</p:attrName>
                                        </p:attrNameLst>
                                      </p:cBhvr>
                                      <p:to>
                                        <p:strVal val="visible"/>
                                      </p:to>
                                    </p:set>
                                    <p:anim calcmode="lin" valueType="num">
                                      <p:cBhvr>
                                        <p:cTn id="81" dur="1000" fill="hold"/>
                                        <p:tgtEl>
                                          <p:spTgt spid="167"/>
                                        </p:tgtEl>
                                        <p:attrNameLst>
                                          <p:attrName>ppt_w</p:attrName>
                                        </p:attrNameLst>
                                      </p:cBhvr>
                                      <p:tavLst>
                                        <p:tav tm="0">
                                          <p:val>
                                            <p:fltVal val="0"/>
                                          </p:val>
                                        </p:tav>
                                        <p:tav tm="100000">
                                          <p:val>
                                            <p:strVal val="#ppt_w"/>
                                          </p:val>
                                        </p:tav>
                                      </p:tavLst>
                                    </p:anim>
                                    <p:anim calcmode="lin" valueType="num">
                                      <p:cBhvr>
                                        <p:cTn id="82" dur="1000" fill="hold"/>
                                        <p:tgtEl>
                                          <p:spTgt spid="167"/>
                                        </p:tgtEl>
                                        <p:attrNameLst>
                                          <p:attrName>ppt_h</p:attrName>
                                        </p:attrNameLst>
                                      </p:cBhvr>
                                      <p:tavLst>
                                        <p:tav tm="0">
                                          <p:val>
                                            <p:fltVal val="0"/>
                                          </p:val>
                                        </p:tav>
                                        <p:tav tm="100000">
                                          <p:val>
                                            <p:strVal val="#ppt_h"/>
                                          </p:val>
                                        </p:tav>
                                      </p:tavLst>
                                    </p:anim>
                                    <p:anim calcmode="lin" valueType="num">
                                      <p:cBhvr>
                                        <p:cTn id="83" dur="1000" fill="hold"/>
                                        <p:tgtEl>
                                          <p:spTgt spid="167"/>
                                        </p:tgtEl>
                                        <p:attrNameLst>
                                          <p:attrName>style.rotation</p:attrName>
                                        </p:attrNameLst>
                                      </p:cBhvr>
                                      <p:tavLst>
                                        <p:tav tm="0">
                                          <p:val>
                                            <p:fltVal val="90"/>
                                          </p:val>
                                        </p:tav>
                                        <p:tav tm="100000">
                                          <p:val>
                                            <p:fltVal val="0"/>
                                          </p:val>
                                        </p:tav>
                                      </p:tavLst>
                                    </p:anim>
                                    <p:animEffect transition="in" filter="fade">
                                      <p:cBhvr>
                                        <p:cTn id="84" dur="1000"/>
                                        <p:tgtEl>
                                          <p:spTgt spid="167"/>
                                        </p:tgtEl>
                                      </p:cBhvr>
                                    </p:animEffect>
                                  </p:childTnLst>
                                </p:cTn>
                              </p:par>
                              <p:par>
                                <p:cTn id="85" presetID="14" presetClass="entr" presetSubtype="10" fill="hold" nodeType="withEffect">
                                  <p:stCondLst>
                                    <p:cond delay="2300"/>
                                  </p:stCondLst>
                                  <p:childTnLst>
                                    <p:set>
                                      <p:cBhvr>
                                        <p:cTn id="86" dur="1" fill="hold">
                                          <p:stCondLst>
                                            <p:cond delay="0"/>
                                          </p:stCondLst>
                                        </p:cTn>
                                        <p:tgtEl>
                                          <p:spTgt spid="143"/>
                                        </p:tgtEl>
                                        <p:attrNameLst>
                                          <p:attrName>style.visibility</p:attrName>
                                        </p:attrNameLst>
                                      </p:cBhvr>
                                      <p:to>
                                        <p:strVal val="visible"/>
                                      </p:to>
                                    </p:set>
                                    <p:animEffect transition="in" filter="randombar(horizontal)">
                                      <p:cBhvr>
                                        <p:cTn id="87" dur="500"/>
                                        <p:tgtEl>
                                          <p:spTgt spid="143"/>
                                        </p:tgtEl>
                                      </p:cBhvr>
                                    </p:animEffect>
                                  </p:childTnLst>
                                </p:cTn>
                              </p:par>
                              <p:par>
                                <p:cTn id="88" presetID="31" presetClass="entr" presetSubtype="0" fill="hold" nodeType="withEffect">
                                  <p:stCondLst>
                                    <p:cond delay="2300"/>
                                  </p:stCondLst>
                                  <p:childTnLst>
                                    <p:set>
                                      <p:cBhvr>
                                        <p:cTn id="89" dur="1" fill="hold">
                                          <p:stCondLst>
                                            <p:cond delay="0"/>
                                          </p:stCondLst>
                                        </p:cTn>
                                        <p:tgtEl>
                                          <p:spTgt spid="172"/>
                                        </p:tgtEl>
                                        <p:attrNameLst>
                                          <p:attrName>style.visibility</p:attrName>
                                        </p:attrNameLst>
                                      </p:cBhvr>
                                      <p:to>
                                        <p:strVal val="visible"/>
                                      </p:to>
                                    </p:set>
                                    <p:anim calcmode="lin" valueType="num">
                                      <p:cBhvr>
                                        <p:cTn id="90" dur="1000" fill="hold"/>
                                        <p:tgtEl>
                                          <p:spTgt spid="172"/>
                                        </p:tgtEl>
                                        <p:attrNameLst>
                                          <p:attrName>ppt_w</p:attrName>
                                        </p:attrNameLst>
                                      </p:cBhvr>
                                      <p:tavLst>
                                        <p:tav tm="0">
                                          <p:val>
                                            <p:fltVal val="0"/>
                                          </p:val>
                                        </p:tav>
                                        <p:tav tm="100000">
                                          <p:val>
                                            <p:strVal val="#ppt_w"/>
                                          </p:val>
                                        </p:tav>
                                      </p:tavLst>
                                    </p:anim>
                                    <p:anim calcmode="lin" valueType="num">
                                      <p:cBhvr>
                                        <p:cTn id="91" dur="1000" fill="hold"/>
                                        <p:tgtEl>
                                          <p:spTgt spid="172"/>
                                        </p:tgtEl>
                                        <p:attrNameLst>
                                          <p:attrName>ppt_h</p:attrName>
                                        </p:attrNameLst>
                                      </p:cBhvr>
                                      <p:tavLst>
                                        <p:tav tm="0">
                                          <p:val>
                                            <p:fltVal val="0"/>
                                          </p:val>
                                        </p:tav>
                                        <p:tav tm="100000">
                                          <p:val>
                                            <p:strVal val="#ppt_h"/>
                                          </p:val>
                                        </p:tav>
                                      </p:tavLst>
                                    </p:anim>
                                    <p:anim calcmode="lin" valueType="num">
                                      <p:cBhvr>
                                        <p:cTn id="92" dur="1000" fill="hold"/>
                                        <p:tgtEl>
                                          <p:spTgt spid="172"/>
                                        </p:tgtEl>
                                        <p:attrNameLst>
                                          <p:attrName>style.rotation</p:attrName>
                                        </p:attrNameLst>
                                      </p:cBhvr>
                                      <p:tavLst>
                                        <p:tav tm="0">
                                          <p:val>
                                            <p:fltVal val="90"/>
                                          </p:val>
                                        </p:tav>
                                        <p:tav tm="100000">
                                          <p:val>
                                            <p:fltVal val="0"/>
                                          </p:val>
                                        </p:tav>
                                      </p:tavLst>
                                    </p:anim>
                                    <p:animEffect transition="in" filter="fade">
                                      <p:cBhvr>
                                        <p:cTn id="93" dur="1000"/>
                                        <p:tgtEl>
                                          <p:spTgt spid="172"/>
                                        </p:tgtEl>
                                      </p:cBhvr>
                                    </p:animEffect>
                                  </p:childTnLst>
                                </p:cTn>
                              </p:par>
                              <p:par>
                                <p:cTn id="94" presetID="14" presetClass="entr" presetSubtype="10" fill="hold" nodeType="withEffect">
                                  <p:stCondLst>
                                    <p:cond delay="2700"/>
                                  </p:stCondLst>
                                  <p:childTnLst>
                                    <p:set>
                                      <p:cBhvr>
                                        <p:cTn id="95" dur="1" fill="hold">
                                          <p:stCondLst>
                                            <p:cond delay="0"/>
                                          </p:stCondLst>
                                        </p:cTn>
                                        <p:tgtEl>
                                          <p:spTgt spid="154"/>
                                        </p:tgtEl>
                                        <p:attrNameLst>
                                          <p:attrName>style.visibility</p:attrName>
                                        </p:attrNameLst>
                                      </p:cBhvr>
                                      <p:to>
                                        <p:strVal val="visible"/>
                                      </p:to>
                                    </p:set>
                                    <p:animEffect transition="in" filter="randombar(horizontal)">
                                      <p:cBhvr>
                                        <p:cTn id="96" dur="500"/>
                                        <p:tgtEl>
                                          <p:spTgt spid="154"/>
                                        </p:tgtEl>
                                      </p:cBhvr>
                                    </p:animEffect>
                                  </p:childTnLst>
                                </p:cTn>
                              </p:par>
                              <p:par>
                                <p:cTn id="97" presetID="31" presetClass="entr" presetSubtype="0" fill="hold" nodeType="withEffect">
                                  <p:stCondLst>
                                    <p:cond delay="2700"/>
                                  </p:stCondLst>
                                  <p:childTnLst>
                                    <p:set>
                                      <p:cBhvr>
                                        <p:cTn id="98" dur="1" fill="hold">
                                          <p:stCondLst>
                                            <p:cond delay="0"/>
                                          </p:stCondLst>
                                        </p:cTn>
                                        <p:tgtEl>
                                          <p:spTgt spid="177"/>
                                        </p:tgtEl>
                                        <p:attrNameLst>
                                          <p:attrName>style.visibility</p:attrName>
                                        </p:attrNameLst>
                                      </p:cBhvr>
                                      <p:to>
                                        <p:strVal val="visible"/>
                                      </p:to>
                                    </p:set>
                                    <p:anim calcmode="lin" valueType="num">
                                      <p:cBhvr>
                                        <p:cTn id="99" dur="1000" fill="hold"/>
                                        <p:tgtEl>
                                          <p:spTgt spid="177"/>
                                        </p:tgtEl>
                                        <p:attrNameLst>
                                          <p:attrName>ppt_w</p:attrName>
                                        </p:attrNameLst>
                                      </p:cBhvr>
                                      <p:tavLst>
                                        <p:tav tm="0">
                                          <p:val>
                                            <p:fltVal val="0"/>
                                          </p:val>
                                        </p:tav>
                                        <p:tav tm="100000">
                                          <p:val>
                                            <p:strVal val="#ppt_w"/>
                                          </p:val>
                                        </p:tav>
                                      </p:tavLst>
                                    </p:anim>
                                    <p:anim calcmode="lin" valueType="num">
                                      <p:cBhvr>
                                        <p:cTn id="100" dur="1000" fill="hold"/>
                                        <p:tgtEl>
                                          <p:spTgt spid="177"/>
                                        </p:tgtEl>
                                        <p:attrNameLst>
                                          <p:attrName>ppt_h</p:attrName>
                                        </p:attrNameLst>
                                      </p:cBhvr>
                                      <p:tavLst>
                                        <p:tav tm="0">
                                          <p:val>
                                            <p:fltVal val="0"/>
                                          </p:val>
                                        </p:tav>
                                        <p:tav tm="100000">
                                          <p:val>
                                            <p:strVal val="#ppt_h"/>
                                          </p:val>
                                        </p:tav>
                                      </p:tavLst>
                                    </p:anim>
                                    <p:anim calcmode="lin" valueType="num">
                                      <p:cBhvr>
                                        <p:cTn id="101" dur="1000" fill="hold"/>
                                        <p:tgtEl>
                                          <p:spTgt spid="177"/>
                                        </p:tgtEl>
                                        <p:attrNameLst>
                                          <p:attrName>style.rotation</p:attrName>
                                        </p:attrNameLst>
                                      </p:cBhvr>
                                      <p:tavLst>
                                        <p:tav tm="0">
                                          <p:val>
                                            <p:fltVal val="90"/>
                                          </p:val>
                                        </p:tav>
                                        <p:tav tm="100000">
                                          <p:val>
                                            <p:fltVal val="0"/>
                                          </p:val>
                                        </p:tav>
                                      </p:tavLst>
                                    </p:anim>
                                    <p:animEffect transition="in" filter="fade">
                                      <p:cBhvr>
                                        <p:cTn id="102" dur="1000"/>
                                        <p:tgtEl>
                                          <p:spTgt spid="177"/>
                                        </p:tgtEl>
                                      </p:cBhvr>
                                    </p:animEffect>
                                  </p:childTnLst>
                                </p:cTn>
                              </p:par>
                              <p:par>
                                <p:cTn id="103" presetID="14" presetClass="entr" presetSubtype="10" fill="hold" nodeType="withEffect">
                                  <p:stCondLst>
                                    <p:cond delay="3300"/>
                                  </p:stCondLst>
                                  <p:childTnLst>
                                    <p:set>
                                      <p:cBhvr>
                                        <p:cTn id="104" dur="1" fill="hold">
                                          <p:stCondLst>
                                            <p:cond delay="0"/>
                                          </p:stCondLst>
                                        </p:cTn>
                                        <p:tgtEl>
                                          <p:spTgt spid="135"/>
                                        </p:tgtEl>
                                        <p:attrNameLst>
                                          <p:attrName>style.visibility</p:attrName>
                                        </p:attrNameLst>
                                      </p:cBhvr>
                                      <p:to>
                                        <p:strVal val="visible"/>
                                      </p:to>
                                    </p:set>
                                    <p:animEffect transition="in" filter="randombar(horizontal)">
                                      <p:cBhvr>
                                        <p:cTn id="105" dur="500"/>
                                        <p:tgtEl>
                                          <p:spTgt spid="135"/>
                                        </p:tgtEl>
                                      </p:cBhvr>
                                    </p:animEffect>
                                  </p:childTnLst>
                                </p:cTn>
                              </p:par>
                              <p:par>
                                <p:cTn id="106" presetID="8" presetClass="emph" presetSubtype="0" fill="hold" nodeType="withEffect">
                                  <p:stCondLst>
                                    <p:cond delay="0"/>
                                  </p:stCondLst>
                                  <p:childTnLst>
                                    <p:animRot by="21600000">
                                      <p:cBhvr>
                                        <p:cTn id="107" dur="4200" fill="hold"/>
                                        <p:tgtEl>
                                          <p:spTgt spid="95"/>
                                        </p:tgtEl>
                                        <p:attrNameLst>
                                          <p:attrName>r</p:attrName>
                                        </p:attrNameLst>
                                      </p:cBhvr>
                                    </p:animRot>
                                  </p:childTnLst>
                                </p:cTn>
                              </p:par>
                              <p:par>
                                <p:cTn id="108" presetID="8" presetClass="emph" presetSubtype="0" fill="hold" nodeType="withEffect">
                                  <p:stCondLst>
                                    <p:cond delay="0"/>
                                  </p:stCondLst>
                                  <p:childTnLst>
                                    <p:animRot by="21600000">
                                      <p:cBhvr>
                                        <p:cTn id="109" dur="4200" fill="hold"/>
                                        <p:tgtEl>
                                          <p:spTgt spid="98"/>
                                        </p:tgtEl>
                                        <p:attrNameLst>
                                          <p:attrName>r</p:attrName>
                                        </p:attrNameLst>
                                      </p:cBhvr>
                                    </p:animRot>
                                  </p:childTnLst>
                                </p:cTn>
                              </p:par>
                              <p:par>
                                <p:cTn id="110" presetID="8" presetClass="emph" presetSubtype="0" fill="hold" nodeType="withEffect">
                                  <p:stCondLst>
                                    <p:cond delay="0"/>
                                  </p:stCondLst>
                                  <p:childTnLst>
                                    <p:animRot by="21600000">
                                      <p:cBhvr>
                                        <p:cTn id="111" dur="4200" fill="hold"/>
                                        <p:tgtEl>
                                          <p:spTgt spid="107"/>
                                        </p:tgtEl>
                                        <p:attrNameLst>
                                          <p:attrName>r</p:attrName>
                                        </p:attrNameLst>
                                      </p:cBhvr>
                                    </p:animRot>
                                  </p:childTnLst>
                                </p:cTn>
                              </p:par>
                              <p:par>
                                <p:cTn id="112" presetID="8" presetClass="emph" presetSubtype="0" fill="hold" nodeType="withEffect">
                                  <p:stCondLst>
                                    <p:cond delay="0"/>
                                  </p:stCondLst>
                                  <p:childTnLst>
                                    <p:animRot by="21600000">
                                      <p:cBhvr>
                                        <p:cTn id="113" dur="4200" fill="hold"/>
                                        <p:tgtEl>
                                          <p:spTgt spid="1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animBg="1"/>
      <p:bldP spid="120" grpId="0" animBg="1"/>
      <p:bldP spid="121" grpId="0" animBg="1"/>
      <p:bldP spid="12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组合 56"/>
          <p:cNvGrpSpPr/>
          <p:nvPr/>
        </p:nvGrpSpPr>
        <p:grpSpPr>
          <a:xfrm>
            <a:off x="1282866" y="4486994"/>
            <a:ext cx="6579858" cy="526182"/>
            <a:chOff x="1710190" y="5445125"/>
            <a:chExt cx="8771621" cy="701360"/>
          </a:xfrm>
        </p:grpSpPr>
        <p:cxnSp>
          <p:nvCxnSpPr>
            <p:cNvPr id="58" name="直接连接符 57"/>
            <p:cNvCxnSpPr/>
            <p:nvPr/>
          </p:nvCxnSpPr>
          <p:spPr>
            <a:xfrm>
              <a:off x="1710190" y="5445125"/>
              <a:ext cx="8771621" cy="0"/>
            </a:xfrm>
            <a:prstGeom prst="line">
              <a:avLst/>
            </a:prstGeom>
            <a:noFill/>
            <a:ln w="19050" cap="flat" cmpd="sng" algn="ctr">
              <a:solidFill>
                <a:sysClr val="windowText" lastClr="000000">
                  <a:lumMod val="65000"/>
                  <a:lumOff val="35000"/>
                </a:sysClr>
              </a:solidFill>
              <a:prstDash val="sysDot"/>
              <a:miter lim="800000"/>
            </a:ln>
            <a:effectLst/>
          </p:spPr>
        </p:cxnSp>
        <p:sp>
          <p:nvSpPr>
            <p:cNvPr id="59" name="文本框 25"/>
            <p:cNvSpPr txBox="1"/>
            <p:nvPr/>
          </p:nvSpPr>
          <p:spPr>
            <a:xfrm>
              <a:off x="1874403" y="5531122"/>
              <a:ext cx="8443195" cy="615363"/>
            </a:xfrm>
            <a:prstGeom prst="rect">
              <a:avLst/>
            </a:prstGeom>
            <a:noFill/>
          </p:spPr>
          <p:txBody>
            <a:bodyPr wrap="square" rtlCol="0">
              <a:spAutoFit/>
            </a:bodyPr>
            <a:lstStyle/>
            <a:p>
              <a:pPr algn="just" fontAlgn="auto">
                <a:spcBef>
                  <a:spcPts val="0"/>
                </a:spcBef>
                <a:spcAft>
                  <a:spcPts val="0"/>
                </a:spcAft>
                <a:defRPr/>
              </a:pPr>
              <a:r>
                <a:rPr lang="zh-CN" altLang="en-US" sz="1200" kern="0" dirty="0" smtClean="0">
                  <a:solidFill>
                    <a:prstClr val="black">
                      <a:lumMod val="50000"/>
                      <a:lumOff val="50000"/>
                    </a:prstClr>
                  </a:solidFill>
                  <a:latin typeface="微软雅黑" panose="020B0503020204020204" pitchFamily="34" charset="-122"/>
                  <a:ea typeface="微软雅黑" panose="020B0503020204020204" pitchFamily="34" charset="-122"/>
                </a:rPr>
                <a:t>中国</a:t>
              </a:r>
              <a:r>
                <a:rPr lang="zh-CN" altLang="en-US" sz="1200" kern="0" dirty="0">
                  <a:solidFill>
                    <a:prstClr val="black">
                      <a:lumMod val="50000"/>
                      <a:lumOff val="50000"/>
                    </a:prstClr>
                  </a:solidFill>
                  <a:latin typeface="微软雅黑" panose="020B0503020204020204" pitchFamily="34" charset="-122"/>
                  <a:ea typeface="微软雅黑" panose="020B0503020204020204" pitchFamily="34" charset="-122"/>
                </a:rPr>
                <a:t>最强的</a:t>
              </a:r>
              <a:r>
                <a:rPr lang="en-US" altLang="zh-CN" sz="1200" kern="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1200" kern="0" dirty="0">
                  <a:solidFill>
                    <a:prstClr val="black">
                      <a:lumMod val="50000"/>
                      <a:lumOff val="50000"/>
                    </a:prstClr>
                  </a:solidFill>
                  <a:latin typeface="微软雅黑" panose="020B0503020204020204" pitchFamily="34" charset="-122"/>
                  <a:ea typeface="微软雅黑" panose="020B0503020204020204" pitchFamily="34" charset="-122"/>
                </a:rPr>
                <a:t>制作团队，有人人都能快速提升的</a:t>
              </a:r>
              <a:r>
                <a:rPr lang="en-US" altLang="zh-CN" sz="1200" kern="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1200" kern="0" dirty="0">
                  <a:solidFill>
                    <a:prstClr val="black">
                      <a:lumMod val="50000"/>
                      <a:lumOff val="50000"/>
                    </a:prstClr>
                  </a:solidFill>
                  <a:latin typeface="微软雅黑" panose="020B0503020204020204" pitchFamily="34" charset="-122"/>
                  <a:ea typeface="微软雅黑" panose="020B0503020204020204" pitchFamily="34" charset="-122"/>
                </a:rPr>
                <a:t>培训。清晰、美观、创意、有效、超值、保密，是他们为数百家客户带来意想不到的价值。</a:t>
              </a:r>
            </a:p>
          </p:txBody>
        </p:sp>
      </p:grpSp>
      <p:graphicFrame>
        <p:nvGraphicFramePr>
          <p:cNvPr id="60" name="图表 59"/>
          <p:cNvGraphicFramePr/>
          <p:nvPr>
            <p:extLst>
              <p:ext uri="{D42A27DB-BD31-4B8C-83A1-F6EECF244321}">
                <p14:modId xmlns:p14="http://schemas.microsoft.com/office/powerpoint/2010/main" val="1198542616"/>
              </p:ext>
            </p:extLst>
          </p:nvPr>
        </p:nvGraphicFramePr>
        <p:xfrm>
          <a:off x="373620" y="1868805"/>
          <a:ext cx="3095245" cy="176573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1" name="图表 60"/>
          <p:cNvGraphicFramePr/>
          <p:nvPr>
            <p:extLst>
              <p:ext uri="{D42A27DB-BD31-4B8C-83A1-F6EECF244321}">
                <p14:modId xmlns:p14="http://schemas.microsoft.com/office/powerpoint/2010/main" val="1009953702"/>
              </p:ext>
            </p:extLst>
          </p:nvPr>
        </p:nvGraphicFramePr>
        <p:xfrm>
          <a:off x="2141321" y="1868805"/>
          <a:ext cx="3095245" cy="176573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2" name="图表 61"/>
          <p:cNvGraphicFramePr/>
          <p:nvPr>
            <p:extLst>
              <p:ext uri="{D42A27DB-BD31-4B8C-83A1-F6EECF244321}">
                <p14:modId xmlns:p14="http://schemas.microsoft.com/office/powerpoint/2010/main" val="4232568908"/>
              </p:ext>
            </p:extLst>
          </p:nvPr>
        </p:nvGraphicFramePr>
        <p:xfrm>
          <a:off x="3909023" y="1868805"/>
          <a:ext cx="3095245" cy="176573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3" name="图表 62"/>
          <p:cNvGraphicFramePr/>
          <p:nvPr>
            <p:extLst>
              <p:ext uri="{D42A27DB-BD31-4B8C-83A1-F6EECF244321}">
                <p14:modId xmlns:p14="http://schemas.microsoft.com/office/powerpoint/2010/main" val="247212290"/>
              </p:ext>
            </p:extLst>
          </p:nvPr>
        </p:nvGraphicFramePr>
        <p:xfrm>
          <a:off x="5676724" y="1868805"/>
          <a:ext cx="3095245" cy="1765731"/>
        </p:xfrm>
        <a:graphic>
          <a:graphicData uri="http://schemas.openxmlformats.org/drawingml/2006/chart">
            <c:chart xmlns:c="http://schemas.openxmlformats.org/drawingml/2006/chart" xmlns:r="http://schemas.openxmlformats.org/officeDocument/2006/relationships" r:id="rId5"/>
          </a:graphicData>
        </a:graphic>
      </p:graphicFrame>
      <p:sp>
        <p:nvSpPr>
          <p:cNvPr id="64" name="文本框 27"/>
          <p:cNvSpPr txBox="1"/>
          <p:nvPr/>
        </p:nvSpPr>
        <p:spPr>
          <a:xfrm>
            <a:off x="1398887" y="2541211"/>
            <a:ext cx="943953" cy="461665"/>
          </a:xfrm>
          <a:prstGeom prst="rect">
            <a:avLst/>
          </a:prstGeom>
          <a:noFill/>
        </p:spPr>
        <p:txBody>
          <a:bodyPr wrap="square" rtlCol="0">
            <a:spAutoFit/>
          </a:bodyPr>
          <a:lstStyle/>
          <a:p>
            <a:pPr algn="ctr" fontAlgn="auto">
              <a:spcBef>
                <a:spcPts val="0"/>
              </a:spcBef>
              <a:spcAft>
                <a:spcPts val="0"/>
              </a:spcAft>
              <a:defRPr/>
            </a:pPr>
            <a:r>
              <a:rPr lang="en-US" altLang="zh-CN" sz="2400" kern="0" dirty="0">
                <a:solidFill>
                  <a:srgbClr val="FA783A"/>
                </a:solidFill>
                <a:latin typeface="Impact" panose="020B0806030902050204" pitchFamily="34" charset="0"/>
                <a:ea typeface="宋体"/>
              </a:rPr>
              <a:t>30</a:t>
            </a:r>
            <a:r>
              <a:rPr lang="en-US" altLang="zh-CN" sz="1500" kern="0" dirty="0">
                <a:solidFill>
                  <a:srgbClr val="FA783A"/>
                </a:solidFill>
                <a:latin typeface="Impact" panose="020B0806030902050204" pitchFamily="34" charset="0"/>
                <a:ea typeface="宋体"/>
              </a:rPr>
              <a:t>%</a:t>
            </a:r>
            <a:endParaRPr lang="zh-CN" altLang="en-US" sz="1500" kern="0" dirty="0">
              <a:solidFill>
                <a:srgbClr val="FA783A"/>
              </a:solidFill>
              <a:latin typeface="Impact" panose="020B0806030902050204" pitchFamily="34" charset="0"/>
              <a:ea typeface="宋体"/>
            </a:endParaRPr>
          </a:p>
        </p:txBody>
      </p:sp>
      <p:sp>
        <p:nvSpPr>
          <p:cNvPr id="65" name="文本框 28"/>
          <p:cNvSpPr txBox="1"/>
          <p:nvPr/>
        </p:nvSpPr>
        <p:spPr>
          <a:xfrm>
            <a:off x="3157750" y="2541211"/>
            <a:ext cx="943953" cy="461665"/>
          </a:xfrm>
          <a:prstGeom prst="rect">
            <a:avLst/>
          </a:prstGeom>
          <a:noFill/>
        </p:spPr>
        <p:txBody>
          <a:bodyPr wrap="square" rtlCol="0">
            <a:spAutoFit/>
          </a:bodyPr>
          <a:lstStyle/>
          <a:p>
            <a:pPr algn="ctr" fontAlgn="auto">
              <a:spcBef>
                <a:spcPts val="0"/>
              </a:spcBef>
              <a:spcAft>
                <a:spcPts val="0"/>
              </a:spcAft>
              <a:defRPr/>
            </a:pPr>
            <a:r>
              <a:rPr lang="en-US" altLang="zh-CN" sz="2400" kern="0" dirty="0">
                <a:solidFill>
                  <a:srgbClr val="E3413E"/>
                </a:solidFill>
                <a:latin typeface="Impact" panose="020B0806030902050204" pitchFamily="34" charset="0"/>
                <a:ea typeface="宋体"/>
              </a:rPr>
              <a:t>50</a:t>
            </a:r>
            <a:r>
              <a:rPr lang="en-US" altLang="zh-CN" sz="1500" kern="0" dirty="0">
                <a:solidFill>
                  <a:srgbClr val="E3413E"/>
                </a:solidFill>
                <a:latin typeface="Impact" panose="020B0806030902050204" pitchFamily="34" charset="0"/>
                <a:ea typeface="宋体"/>
              </a:rPr>
              <a:t>%</a:t>
            </a:r>
            <a:endParaRPr lang="zh-CN" altLang="en-US" sz="1500" kern="0" dirty="0">
              <a:solidFill>
                <a:srgbClr val="E3413E"/>
              </a:solidFill>
              <a:latin typeface="Impact" panose="020B0806030902050204" pitchFamily="34" charset="0"/>
              <a:ea typeface="宋体"/>
            </a:endParaRPr>
          </a:p>
        </p:txBody>
      </p:sp>
      <p:sp>
        <p:nvSpPr>
          <p:cNvPr id="66" name="文本框 29"/>
          <p:cNvSpPr txBox="1"/>
          <p:nvPr/>
        </p:nvSpPr>
        <p:spPr>
          <a:xfrm>
            <a:off x="4916612" y="2541211"/>
            <a:ext cx="943953" cy="461665"/>
          </a:xfrm>
          <a:prstGeom prst="rect">
            <a:avLst/>
          </a:prstGeom>
          <a:noFill/>
        </p:spPr>
        <p:txBody>
          <a:bodyPr wrap="square" rtlCol="0">
            <a:spAutoFit/>
          </a:bodyPr>
          <a:lstStyle/>
          <a:p>
            <a:pPr algn="ctr" fontAlgn="auto">
              <a:spcBef>
                <a:spcPts val="0"/>
              </a:spcBef>
              <a:spcAft>
                <a:spcPts val="0"/>
              </a:spcAft>
              <a:defRPr/>
            </a:pPr>
            <a:r>
              <a:rPr lang="en-US" altLang="zh-CN" sz="2400" kern="0" dirty="0">
                <a:solidFill>
                  <a:srgbClr val="FA783A"/>
                </a:solidFill>
                <a:latin typeface="Impact" panose="020B0806030902050204" pitchFamily="34" charset="0"/>
                <a:ea typeface="宋体"/>
              </a:rPr>
              <a:t>80</a:t>
            </a:r>
            <a:r>
              <a:rPr lang="en-US" altLang="zh-CN" sz="1500" kern="0" dirty="0">
                <a:solidFill>
                  <a:srgbClr val="FA783A"/>
                </a:solidFill>
                <a:latin typeface="Impact" panose="020B0806030902050204" pitchFamily="34" charset="0"/>
                <a:ea typeface="宋体"/>
              </a:rPr>
              <a:t>%</a:t>
            </a:r>
            <a:endParaRPr lang="zh-CN" altLang="en-US" sz="1500" kern="0" dirty="0">
              <a:solidFill>
                <a:srgbClr val="FA783A"/>
              </a:solidFill>
              <a:latin typeface="Impact" panose="020B0806030902050204" pitchFamily="34" charset="0"/>
              <a:ea typeface="宋体"/>
            </a:endParaRPr>
          </a:p>
        </p:txBody>
      </p:sp>
      <p:sp>
        <p:nvSpPr>
          <p:cNvPr id="67" name="文本框 30"/>
          <p:cNvSpPr txBox="1"/>
          <p:nvPr/>
        </p:nvSpPr>
        <p:spPr>
          <a:xfrm>
            <a:off x="6719668" y="2541211"/>
            <a:ext cx="943953" cy="461665"/>
          </a:xfrm>
          <a:prstGeom prst="rect">
            <a:avLst/>
          </a:prstGeom>
          <a:noFill/>
        </p:spPr>
        <p:txBody>
          <a:bodyPr wrap="square" rtlCol="0">
            <a:spAutoFit/>
          </a:bodyPr>
          <a:lstStyle/>
          <a:p>
            <a:pPr algn="ctr" fontAlgn="auto">
              <a:spcBef>
                <a:spcPts val="0"/>
              </a:spcBef>
              <a:spcAft>
                <a:spcPts val="0"/>
              </a:spcAft>
              <a:defRPr/>
            </a:pPr>
            <a:r>
              <a:rPr lang="en-US" altLang="zh-CN" sz="2400" kern="0" dirty="0">
                <a:solidFill>
                  <a:srgbClr val="E3413E"/>
                </a:solidFill>
                <a:latin typeface="Impact" panose="020B0806030902050204" pitchFamily="34" charset="0"/>
                <a:ea typeface="宋体"/>
              </a:rPr>
              <a:t>100</a:t>
            </a:r>
            <a:r>
              <a:rPr lang="en-US" altLang="zh-CN" sz="1500" kern="0" dirty="0">
                <a:solidFill>
                  <a:srgbClr val="E3413E"/>
                </a:solidFill>
                <a:latin typeface="Impact" panose="020B0806030902050204" pitchFamily="34" charset="0"/>
                <a:ea typeface="宋体"/>
              </a:rPr>
              <a:t>%</a:t>
            </a:r>
            <a:endParaRPr lang="zh-CN" altLang="en-US" sz="1500" kern="0" dirty="0">
              <a:solidFill>
                <a:srgbClr val="E3413E"/>
              </a:solidFill>
              <a:latin typeface="Impact" panose="020B0806030902050204" pitchFamily="34" charset="0"/>
              <a:ea typeface="宋体"/>
            </a:endParaRPr>
          </a:p>
        </p:txBody>
      </p:sp>
      <p:sp>
        <p:nvSpPr>
          <p:cNvPr id="68" name="文本框 32"/>
          <p:cNvSpPr txBox="1"/>
          <p:nvPr/>
        </p:nvSpPr>
        <p:spPr>
          <a:xfrm>
            <a:off x="1398887" y="3529147"/>
            <a:ext cx="943953" cy="369332"/>
          </a:xfrm>
          <a:prstGeom prst="rect">
            <a:avLst/>
          </a:prstGeom>
          <a:noFill/>
        </p:spPr>
        <p:txBody>
          <a:bodyPr wrap="square" rtlCol="0">
            <a:spAutoFit/>
          </a:bodyPr>
          <a:lstStyle/>
          <a:p>
            <a:pPr algn="ctr" fontAlgn="auto">
              <a:spcBef>
                <a:spcPts val="0"/>
              </a:spcBef>
              <a:spcAft>
                <a:spcPts val="0"/>
              </a:spcAft>
              <a:defRPr/>
            </a:pPr>
            <a:r>
              <a:rPr lang="en-US" altLang="zh-CN" kern="0" dirty="0" smtClean="0">
                <a:solidFill>
                  <a:prstClr val="black">
                    <a:lumMod val="50000"/>
                    <a:lumOff val="50000"/>
                  </a:prstClr>
                </a:solidFill>
                <a:latin typeface="Impact" panose="020B0806030902050204" pitchFamily="34" charset="0"/>
                <a:ea typeface="宋体"/>
              </a:rPr>
              <a:t>2012</a:t>
            </a:r>
            <a:endParaRPr lang="zh-CN" altLang="en-US" sz="900" kern="0" dirty="0">
              <a:solidFill>
                <a:prstClr val="black">
                  <a:lumMod val="50000"/>
                  <a:lumOff val="50000"/>
                </a:prstClr>
              </a:solidFill>
              <a:latin typeface="Impact" panose="020B0806030902050204" pitchFamily="34" charset="0"/>
              <a:ea typeface="宋体"/>
            </a:endParaRPr>
          </a:p>
        </p:txBody>
      </p:sp>
      <p:sp>
        <p:nvSpPr>
          <p:cNvPr id="69" name="文本框 33"/>
          <p:cNvSpPr txBox="1"/>
          <p:nvPr/>
        </p:nvSpPr>
        <p:spPr>
          <a:xfrm>
            <a:off x="3157750" y="3529147"/>
            <a:ext cx="943953" cy="369332"/>
          </a:xfrm>
          <a:prstGeom prst="rect">
            <a:avLst/>
          </a:prstGeom>
          <a:noFill/>
        </p:spPr>
        <p:txBody>
          <a:bodyPr wrap="square" rtlCol="0">
            <a:spAutoFit/>
          </a:bodyPr>
          <a:lstStyle/>
          <a:p>
            <a:pPr algn="ctr" fontAlgn="auto">
              <a:spcBef>
                <a:spcPts val="0"/>
              </a:spcBef>
              <a:spcAft>
                <a:spcPts val="0"/>
              </a:spcAft>
              <a:defRPr/>
            </a:pPr>
            <a:r>
              <a:rPr lang="en-US" altLang="zh-CN" kern="0" dirty="0" smtClean="0">
                <a:solidFill>
                  <a:prstClr val="black">
                    <a:lumMod val="50000"/>
                    <a:lumOff val="50000"/>
                  </a:prstClr>
                </a:solidFill>
                <a:latin typeface="Impact" panose="020B0806030902050204" pitchFamily="34" charset="0"/>
                <a:ea typeface="宋体"/>
              </a:rPr>
              <a:t>2014</a:t>
            </a:r>
            <a:endParaRPr lang="zh-CN" altLang="en-US" sz="900" kern="0" dirty="0">
              <a:solidFill>
                <a:prstClr val="black">
                  <a:lumMod val="50000"/>
                  <a:lumOff val="50000"/>
                </a:prstClr>
              </a:solidFill>
              <a:latin typeface="Impact" panose="020B0806030902050204" pitchFamily="34" charset="0"/>
              <a:ea typeface="宋体"/>
            </a:endParaRPr>
          </a:p>
        </p:txBody>
      </p:sp>
      <p:sp>
        <p:nvSpPr>
          <p:cNvPr id="70" name="文本框 34"/>
          <p:cNvSpPr txBox="1"/>
          <p:nvPr/>
        </p:nvSpPr>
        <p:spPr>
          <a:xfrm>
            <a:off x="4916612" y="3529147"/>
            <a:ext cx="943953" cy="369332"/>
          </a:xfrm>
          <a:prstGeom prst="rect">
            <a:avLst/>
          </a:prstGeom>
          <a:noFill/>
        </p:spPr>
        <p:txBody>
          <a:bodyPr wrap="square" rtlCol="0">
            <a:spAutoFit/>
          </a:bodyPr>
          <a:lstStyle/>
          <a:p>
            <a:pPr algn="ctr" fontAlgn="auto">
              <a:spcBef>
                <a:spcPts val="0"/>
              </a:spcBef>
              <a:spcAft>
                <a:spcPts val="0"/>
              </a:spcAft>
              <a:defRPr/>
            </a:pPr>
            <a:r>
              <a:rPr lang="en-US" altLang="zh-CN" kern="0" dirty="0" smtClean="0">
                <a:solidFill>
                  <a:prstClr val="black">
                    <a:lumMod val="50000"/>
                    <a:lumOff val="50000"/>
                  </a:prstClr>
                </a:solidFill>
                <a:latin typeface="Impact" panose="020B0806030902050204" pitchFamily="34" charset="0"/>
                <a:ea typeface="宋体"/>
              </a:rPr>
              <a:t>2016</a:t>
            </a:r>
            <a:endParaRPr lang="zh-CN" altLang="en-US" sz="900" kern="0" dirty="0">
              <a:solidFill>
                <a:prstClr val="black">
                  <a:lumMod val="50000"/>
                  <a:lumOff val="50000"/>
                </a:prstClr>
              </a:solidFill>
              <a:latin typeface="Impact" panose="020B0806030902050204" pitchFamily="34" charset="0"/>
              <a:ea typeface="宋体"/>
            </a:endParaRPr>
          </a:p>
        </p:txBody>
      </p:sp>
      <p:sp>
        <p:nvSpPr>
          <p:cNvPr id="71" name="文本框 35"/>
          <p:cNvSpPr txBox="1"/>
          <p:nvPr/>
        </p:nvSpPr>
        <p:spPr>
          <a:xfrm>
            <a:off x="6719668" y="3529147"/>
            <a:ext cx="943953" cy="369332"/>
          </a:xfrm>
          <a:prstGeom prst="rect">
            <a:avLst/>
          </a:prstGeom>
          <a:noFill/>
        </p:spPr>
        <p:txBody>
          <a:bodyPr wrap="square" rtlCol="0">
            <a:spAutoFit/>
          </a:bodyPr>
          <a:lstStyle/>
          <a:p>
            <a:pPr algn="ctr" fontAlgn="auto">
              <a:spcBef>
                <a:spcPts val="0"/>
              </a:spcBef>
              <a:spcAft>
                <a:spcPts val="0"/>
              </a:spcAft>
              <a:defRPr/>
            </a:pPr>
            <a:r>
              <a:rPr lang="en-US" altLang="zh-CN" kern="0" dirty="0" smtClean="0">
                <a:solidFill>
                  <a:prstClr val="black">
                    <a:lumMod val="50000"/>
                    <a:lumOff val="50000"/>
                  </a:prstClr>
                </a:solidFill>
                <a:latin typeface="Impact" panose="020B0806030902050204" pitchFamily="34" charset="0"/>
                <a:ea typeface="宋体"/>
              </a:rPr>
              <a:t>2020</a:t>
            </a:r>
            <a:endParaRPr lang="zh-CN" altLang="en-US" sz="900" kern="0" dirty="0">
              <a:solidFill>
                <a:prstClr val="black">
                  <a:lumMod val="50000"/>
                  <a:lumOff val="50000"/>
                </a:prstClr>
              </a:solidFill>
              <a:latin typeface="Impact" panose="020B0806030902050204" pitchFamily="34" charset="0"/>
              <a:ea typeface="宋体"/>
            </a:endParaRPr>
          </a:p>
        </p:txBody>
      </p:sp>
      <p:grpSp>
        <p:nvGrpSpPr>
          <p:cNvPr id="72" name="组合 71"/>
          <p:cNvGrpSpPr/>
          <p:nvPr/>
        </p:nvGrpSpPr>
        <p:grpSpPr>
          <a:xfrm>
            <a:off x="1876037" y="4046599"/>
            <a:ext cx="5393515" cy="246221"/>
            <a:chOff x="2094548" y="5327134"/>
            <a:chExt cx="7190104" cy="328193"/>
          </a:xfrm>
        </p:grpSpPr>
        <p:grpSp>
          <p:nvGrpSpPr>
            <p:cNvPr id="73" name="组合 72"/>
            <p:cNvGrpSpPr/>
            <p:nvPr/>
          </p:nvGrpSpPr>
          <p:grpSpPr>
            <a:xfrm>
              <a:off x="7631748" y="5327134"/>
              <a:ext cx="1652904" cy="328193"/>
              <a:chOff x="2080894" y="4828841"/>
              <a:chExt cx="1652904" cy="328193"/>
            </a:xfrm>
          </p:grpSpPr>
          <p:sp>
            <p:nvSpPr>
              <p:cNvPr id="83" name="圆角矩形 82"/>
              <p:cNvSpPr/>
              <p:nvPr/>
            </p:nvSpPr>
            <p:spPr>
              <a:xfrm>
                <a:off x="2080894" y="4880791"/>
                <a:ext cx="265433" cy="265433"/>
              </a:xfrm>
              <a:prstGeom prst="roundRect">
                <a:avLst/>
              </a:prstGeom>
              <a:solidFill>
                <a:srgbClr val="E3413E"/>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50800" dist="38100" dir="13500000">
                  <a:prstClr val="black">
                    <a:alpha val="50000"/>
                  </a:prstClr>
                </a:inn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84" name="文本框 57"/>
              <p:cNvSpPr txBox="1"/>
              <p:nvPr/>
            </p:nvSpPr>
            <p:spPr>
              <a:xfrm>
                <a:off x="2346327" y="4828841"/>
                <a:ext cx="1387471" cy="328193"/>
              </a:xfrm>
              <a:prstGeom prst="rect">
                <a:avLst/>
              </a:prstGeom>
              <a:noFill/>
            </p:spPr>
            <p:txBody>
              <a:bodyPr wrap="square" rtlCol="0">
                <a:spAutoFit/>
              </a:bodyPr>
              <a:lstStyle/>
              <a:p>
                <a:pPr fontAlgn="auto">
                  <a:spcBef>
                    <a:spcPts val="0"/>
                  </a:spcBef>
                  <a:spcAft>
                    <a:spcPts val="0"/>
                  </a:spcAft>
                  <a:defRPr/>
                </a:pPr>
                <a:r>
                  <a:rPr lang="en-US" altLang="zh-CN" sz="1000" b="1" kern="0" dirty="0">
                    <a:solidFill>
                      <a:prstClr val="black">
                        <a:lumMod val="50000"/>
                        <a:lumOff val="50000"/>
                      </a:prstClr>
                    </a:solidFill>
                    <a:latin typeface="微软雅黑" panose="020B0503020204020204" pitchFamily="34" charset="-122"/>
                    <a:ea typeface="微软雅黑" panose="020B0503020204020204" pitchFamily="34" charset="-122"/>
                  </a:rPr>
                  <a:t>TEXT HERE</a:t>
                </a:r>
                <a:endParaRPr lang="zh-CN" altLang="en-US" sz="1000" b="1"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74" name="组合 73"/>
            <p:cNvGrpSpPr/>
            <p:nvPr/>
          </p:nvGrpSpPr>
          <p:grpSpPr>
            <a:xfrm>
              <a:off x="5786015" y="5327134"/>
              <a:ext cx="1652904" cy="328193"/>
              <a:chOff x="2080894" y="4828841"/>
              <a:chExt cx="1652904" cy="328193"/>
            </a:xfrm>
          </p:grpSpPr>
          <p:sp>
            <p:nvSpPr>
              <p:cNvPr id="81" name="圆角矩形 80"/>
              <p:cNvSpPr/>
              <p:nvPr/>
            </p:nvSpPr>
            <p:spPr>
              <a:xfrm>
                <a:off x="2080894" y="4880791"/>
                <a:ext cx="265433" cy="265433"/>
              </a:xfrm>
              <a:prstGeom prst="roundRect">
                <a:avLst/>
              </a:prstGeom>
              <a:solidFill>
                <a:srgbClr val="FA783A"/>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50800" dist="38100" dir="13500000">
                  <a:prstClr val="black">
                    <a:alpha val="50000"/>
                  </a:prstClr>
                </a:inn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82" name="文本框 55"/>
              <p:cNvSpPr txBox="1"/>
              <p:nvPr/>
            </p:nvSpPr>
            <p:spPr>
              <a:xfrm>
                <a:off x="2346327" y="4828841"/>
                <a:ext cx="1387471" cy="328193"/>
              </a:xfrm>
              <a:prstGeom prst="rect">
                <a:avLst/>
              </a:prstGeom>
              <a:noFill/>
            </p:spPr>
            <p:txBody>
              <a:bodyPr wrap="square" rtlCol="0">
                <a:spAutoFit/>
              </a:bodyPr>
              <a:lstStyle/>
              <a:p>
                <a:pPr fontAlgn="auto">
                  <a:spcBef>
                    <a:spcPts val="0"/>
                  </a:spcBef>
                  <a:spcAft>
                    <a:spcPts val="0"/>
                  </a:spcAft>
                  <a:defRPr/>
                </a:pPr>
                <a:r>
                  <a:rPr lang="en-US" altLang="zh-CN" sz="1000" b="1" kern="0" dirty="0">
                    <a:solidFill>
                      <a:prstClr val="black">
                        <a:lumMod val="50000"/>
                        <a:lumOff val="50000"/>
                      </a:prstClr>
                    </a:solidFill>
                    <a:latin typeface="微软雅黑" panose="020B0503020204020204" pitchFamily="34" charset="-122"/>
                    <a:ea typeface="微软雅黑" panose="020B0503020204020204" pitchFamily="34" charset="-122"/>
                  </a:rPr>
                  <a:t>TEXT HERE</a:t>
                </a:r>
                <a:endParaRPr lang="zh-CN" altLang="en-US" sz="1000" b="1"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75" name="组合 74"/>
            <p:cNvGrpSpPr/>
            <p:nvPr/>
          </p:nvGrpSpPr>
          <p:grpSpPr>
            <a:xfrm>
              <a:off x="3940281" y="5327134"/>
              <a:ext cx="1652904" cy="328193"/>
              <a:chOff x="2080894" y="4828841"/>
              <a:chExt cx="1652904" cy="328193"/>
            </a:xfrm>
          </p:grpSpPr>
          <p:sp>
            <p:nvSpPr>
              <p:cNvPr id="79" name="圆角矩形 78"/>
              <p:cNvSpPr/>
              <p:nvPr/>
            </p:nvSpPr>
            <p:spPr>
              <a:xfrm>
                <a:off x="2080894" y="4880791"/>
                <a:ext cx="265433" cy="265433"/>
              </a:xfrm>
              <a:prstGeom prst="roundRect">
                <a:avLst/>
              </a:prstGeom>
              <a:solidFill>
                <a:srgbClr val="E3413E"/>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50800" dist="38100" dir="13500000">
                  <a:prstClr val="black">
                    <a:alpha val="50000"/>
                  </a:prstClr>
                </a:inn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80" name="文本框 53"/>
              <p:cNvSpPr txBox="1"/>
              <p:nvPr/>
            </p:nvSpPr>
            <p:spPr>
              <a:xfrm>
                <a:off x="2346327" y="4828841"/>
                <a:ext cx="1387471" cy="328193"/>
              </a:xfrm>
              <a:prstGeom prst="rect">
                <a:avLst/>
              </a:prstGeom>
              <a:noFill/>
            </p:spPr>
            <p:txBody>
              <a:bodyPr wrap="square" rtlCol="0">
                <a:spAutoFit/>
              </a:bodyPr>
              <a:lstStyle/>
              <a:p>
                <a:pPr fontAlgn="auto">
                  <a:spcBef>
                    <a:spcPts val="0"/>
                  </a:spcBef>
                  <a:spcAft>
                    <a:spcPts val="0"/>
                  </a:spcAft>
                  <a:defRPr/>
                </a:pPr>
                <a:r>
                  <a:rPr lang="en-US" altLang="zh-CN" sz="1000" b="1" kern="0" dirty="0">
                    <a:solidFill>
                      <a:prstClr val="black">
                        <a:lumMod val="50000"/>
                        <a:lumOff val="50000"/>
                      </a:prstClr>
                    </a:solidFill>
                    <a:latin typeface="微软雅黑" panose="020B0503020204020204" pitchFamily="34" charset="-122"/>
                    <a:ea typeface="微软雅黑" panose="020B0503020204020204" pitchFamily="34" charset="-122"/>
                  </a:rPr>
                  <a:t>TEXT HERE</a:t>
                </a:r>
                <a:endParaRPr lang="zh-CN" altLang="en-US" sz="1000" b="1"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76" name="组合 75"/>
            <p:cNvGrpSpPr/>
            <p:nvPr/>
          </p:nvGrpSpPr>
          <p:grpSpPr>
            <a:xfrm>
              <a:off x="2094548" y="5327134"/>
              <a:ext cx="1652904" cy="328193"/>
              <a:chOff x="2080894" y="4828841"/>
              <a:chExt cx="1652904" cy="328193"/>
            </a:xfrm>
          </p:grpSpPr>
          <p:sp>
            <p:nvSpPr>
              <p:cNvPr id="77" name="圆角矩形 76"/>
              <p:cNvSpPr/>
              <p:nvPr/>
            </p:nvSpPr>
            <p:spPr>
              <a:xfrm>
                <a:off x="2080894" y="4880791"/>
                <a:ext cx="265433" cy="265433"/>
              </a:xfrm>
              <a:prstGeom prst="roundRect">
                <a:avLst/>
              </a:prstGeom>
              <a:solidFill>
                <a:srgbClr val="FA783A"/>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50800" dist="38100" dir="13500000">
                  <a:prstClr val="black">
                    <a:alpha val="50000"/>
                  </a:prstClr>
                </a:inn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78" name="文本框 51"/>
              <p:cNvSpPr txBox="1"/>
              <p:nvPr/>
            </p:nvSpPr>
            <p:spPr>
              <a:xfrm>
                <a:off x="2346327" y="4828841"/>
                <a:ext cx="1387471" cy="328193"/>
              </a:xfrm>
              <a:prstGeom prst="rect">
                <a:avLst/>
              </a:prstGeom>
              <a:noFill/>
            </p:spPr>
            <p:txBody>
              <a:bodyPr wrap="square" rtlCol="0">
                <a:spAutoFit/>
              </a:bodyPr>
              <a:lstStyle/>
              <a:p>
                <a:pPr fontAlgn="auto">
                  <a:spcBef>
                    <a:spcPts val="0"/>
                  </a:spcBef>
                  <a:spcAft>
                    <a:spcPts val="0"/>
                  </a:spcAft>
                  <a:defRPr/>
                </a:pPr>
                <a:r>
                  <a:rPr lang="en-US" altLang="zh-CN" sz="1000" b="1" kern="0" dirty="0">
                    <a:solidFill>
                      <a:prstClr val="black">
                        <a:lumMod val="50000"/>
                        <a:lumOff val="50000"/>
                      </a:prstClr>
                    </a:solidFill>
                    <a:latin typeface="微软雅黑" panose="020B0503020204020204" pitchFamily="34" charset="-122"/>
                    <a:ea typeface="微软雅黑" panose="020B0503020204020204" pitchFamily="34" charset="-122"/>
                  </a:rPr>
                  <a:t>TEXT HERE</a:t>
                </a:r>
                <a:endParaRPr lang="zh-CN" altLang="en-US" sz="1000" b="1"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randombar(horizontal)">
                                      <p:cBhvr>
                                        <p:cTn id="7" dur="500"/>
                                        <p:tgtEl>
                                          <p:spTgt spid="60"/>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61"/>
                                        </p:tgtEl>
                                        <p:attrNameLst>
                                          <p:attrName>style.visibility</p:attrName>
                                        </p:attrNameLst>
                                      </p:cBhvr>
                                      <p:to>
                                        <p:strVal val="visible"/>
                                      </p:to>
                                    </p:set>
                                    <p:animEffect transition="in" filter="randombar(horizontal)">
                                      <p:cBhvr>
                                        <p:cTn id="10" dur="500"/>
                                        <p:tgtEl>
                                          <p:spTgt spid="61"/>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62"/>
                                        </p:tgtEl>
                                        <p:attrNameLst>
                                          <p:attrName>style.visibility</p:attrName>
                                        </p:attrNameLst>
                                      </p:cBhvr>
                                      <p:to>
                                        <p:strVal val="visible"/>
                                      </p:to>
                                    </p:set>
                                    <p:animEffect transition="in" filter="randombar(horizontal)">
                                      <p:cBhvr>
                                        <p:cTn id="13" dur="500"/>
                                        <p:tgtEl>
                                          <p:spTgt spid="62"/>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63"/>
                                        </p:tgtEl>
                                        <p:attrNameLst>
                                          <p:attrName>style.visibility</p:attrName>
                                        </p:attrNameLst>
                                      </p:cBhvr>
                                      <p:to>
                                        <p:strVal val="visible"/>
                                      </p:to>
                                    </p:set>
                                    <p:animEffect transition="in" filter="randombar(horizontal)">
                                      <p:cBhvr>
                                        <p:cTn id="16" dur="500"/>
                                        <p:tgtEl>
                                          <p:spTgt spid="63"/>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randombar(horizontal)">
                                      <p:cBhvr>
                                        <p:cTn id="19" dur="500"/>
                                        <p:tgtEl>
                                          <p:spTgt spid="64"/>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65"/>
                                        </p:tgtEl>
                                        <p:attrNameLst>
                                          <p:attrName>style.visibility</p:attrName>
                                        </p:attrNameLst>
                                      </p:cBhvr>
                                      <p:to>
                                        <p:strVal val="visible"/>
                                      </p:to>
                                    </p:set>
                                    <p:animEffect transition="in" filter="randombar(horizontal)">
                                      <p:cBhvr>
                                        <p:cTn id="22" dur="500"/>
                                        <p:tgtEl>
                                          <p:spTgt spid="65"/>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66"/>
                                        </p:tgtEl>
                                        <p:attrNameLst>
                                          <p:attrName>style.visibility</p:attrName>
                                        </p:attrNameLst>
                                      </p:cBhvr>
                                      <p:to>
                                        <p:strVal val="visible"/>
                                      </p:to>
                                    </p:set>
                                    <p:animEffect transition="in" filter="randombar(horizontal)">
                                      <p:cBhvr>
                                        <p:cTn id="25" dur="500"/>
                                        <p:tgtEl>
                                          <p:spTgt spid="66"/>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67"/>
                                        </p:tgtEl>
                                        <p:attrNameLst>
                                          <p:attrName>style.visibility</p:attrName>
                                        </p:attrNameLst>
                                      </p:cBhvr>
                                      <p:to>
                                        <p:strVal val="visible"/>
                                      </p:to>
                                    </p:set>
                                    <p:animEffect transition="in" filter="randombar(horizontal)">
                                      <p:cBhvr>
                                        <p:cTn id="28" dur="500"/>
                                        <p:tgtEl>
                                          <p:spTgt spid="67"/>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randombar(horizontal)">
                                      <p:cBhvr>
                                        <p:cTn id="31" dur="500"/>
                                        <p:tgtEl>
                                          <p:spTgt spid="68"/>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69"/>
                                        </p:tgtEl>
                                        <p:attrNameLst>
                                          <p:attrName>style.visibility</p:attrName>
                                        </p:attrNameLst>
                                      </p:cBhvr>
                                      <p:to>
                                        <p:strVal val="visible"/>
                                      </p:to>
                                    </p:set>
                                    <p:animEffect transition="in" filter="randombar(horizontal)">
                                      <p:cBhvr>
                                        <p:cTn id="34" dur="500"/>
                                        <p:tgtEl>
                                          <p:spTgt spid="69"/>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70"/>
                                        </p:tgtEl>
                                        <p:attrNameLst>
                                          <p:attrName>style.visibility</p:attrName>
                                        </p:attrNameLst>
                                      </p:cBhvr>
                                      <p:to>
                                        <p:strVal val="visible"/>
                                      </p:to>
                                    </p:set>
                                    <p:animEffect transition="in" filter="randombar(horizontal)">
                                      <p:cBhvr>
                                        <p:cTn id="37" dur="500"/>
                                        <p:tgtEl>
                                          <p:spTgt spid="70"/>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71"/>
                                        </p:tgtEl>
                                        <p:attrNameLst>
                                          <p:attrName>style.visibility</p:attrName>
                                        </p:attrNameLst>
                                      </p:cBhvr>
                                      <p:to>
                                        <p:strVal val="visible"/>
                                      </p:to>
                                    </p:set>
                                    <p:animEffect transition="in" filter="randombar(horizontal)">
                                      <p:cBhvr>
                                        <p:cTn id="40" dur="500"/>
                                        <p:tgtEl>
                                          <p:spTgt spid="71"/>
                                        </p:tgtEl>
                                      </p:cBhvr>
                                    </p:animEffect>
                                  </p:childTnLst>
                                </p:cTn>
                              </p:par>
                            </p:childTnLst>
                          </p:cTn>
                        </p:par>
                        <p:par>
                          <p:cTn id="41" fill="hold">
                            <p:stCondLst>
                              <p:cond delay="500"/>
                            </p:stCondLst>
                            <p:childTnLst>
                              <p:par>
                                <p:cTn id="42" presetID="16" presetClass="entr" presetSubtype="21" fill="hold" nodeType="afterEffect">
                                  <p:stCondLst>
                                    <p:cond delay="0"/>
                                  </p:stCondLst>
                                  <p:childTnLst>
                                    <p:set>
                                      <p:cBhvr>
                                        <p:cTn id="43" dur="1" fill="hold">
                                          <p:stCondLst>
                                            <p:cond delay="0"/>
                                          </p:stCondLst>
                                        </p:cTn>
                                        <p:tgtEl>
                                          <p:spTgt spid="72"/>
                                        </p:tgtEl>
                                        <p:attrNameLst>
                                          <p:attrName>style.visibility</p:attrName>
                                        </p:attrNameLst>
                                      </p:cBhvr>
                                      <p:to>
                                        <p:strVal val="visible"/>
                                      </p:to>
                                    </p:set>
                                    <p:animEffect transition="in" filter="barn(inVertical)">
                                      <p:cBhvr>
                                        <p:cTn id="44" dur="500"/>
                                        <p:tgtEl>
                                          <p:spTgt spid="72"/>
                                        </p:tgtEl>
                                      </p:cBhvr>
                                    </p:animEffect>
                                  </p:childTnLst>
                                </p:cTn>
                              </p:par>
                            </p:childTnLst>
                          </p:cTn>
                        </p:par>
                        <p:par>
                          <p:cTn id="45" fill="hold">
                            <p:stCondLst>
                              <p:cond delay="1000"/>
                            </p:stCondLst>
                            <p:childTnLst>
                              <p:par>
                                <p:cTn id="46" presetID="22" presetClass="entr" presetSubtype="1" fill="hold" nodeType="afterEffect">
                                  <p:stCondLst>
                                    <p:cond delay="0"/>
                                  </p:stCondLst>
                                  <p:childTnLst>
                                    <p:set>
                                      <p:cBhvr>
                                        <p:cTn id="47" dur="1" fill="hold">
                                          <p:stCondLst>
                                            <p:cond delay="0"/>
                                          </p:stCondLst>
                                        </p:cTn>
                                        <p:tgtEl>
                                          <p:spTgt spid="57"/>
                                        </p:tgtEl>
                                        <p:attrNameLst>
                                          <p:attrName>style.visibility</p:attrName>
                                        </p:attrNameLst>
                                      </p:cBhvr>
                                      <p:to>
                                        <p:strVal val="visible"/>
                                      </p:to>
                                    </p:set>
                                    <p:animEffect transition="in" filter="wipe(up)">
                                      <p:cBhvr>
                                        <p:cTn id="48"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0" grpId="0">
        <p:bldAsOne/>
      </p:bldGraphic>
      <p:bldGraphic spid="61" grpId="0">
        <p:bldAsOne/>
      </p:bldGraphic>
      <p:bldGraphic spid="62" grpId="0">
        <p:bldAsOne/>
      </p:bldGraphic>
      <p:bldGraphic spid="63" grpId="0">
        <p:bldAsOne/>
      </p:bldGraphic>
      <p:bldP spid="64" grpId="0"/>
      <p:bldP spid="65" grpId="0"/>
      <p:bldP spid="66" grpId="0"/>
      <p:bldP spid="67" grpId="0"/>
      <p:bldP spid="68" grpId="0"/>
      <p:bldP spid="69" grpId="0"/>
      <p:bldP spid="70" grpId="0"/>
      <p:bldP spid="7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4045549" y="2173761"/>
            <a:ext cx="1046641" cy="1047055"/>
            <a:chOff x="1677608" y="2996952"/>
            <a:chExt cx="1395643" cy="1395643"/>
          </a:xfrm>
        </p:grpSpPr>
        <p:sp>
          <p:nvSpPr>
            <p:cNvPr id="16" name="Oval 60"/>
            <p:cNvSpPr>
              <a:spLocks noChangeAspect="1"/>
            </p:cNvSpPr>
            <p:nvPr/>
          </p:nvSpPr>
          <p:spPr>
            <a:xfrm>
              <a:off x="1677608" y="2996952"/>
              <a:ext cx="1395643" cy="1395643"/>
            </a:xfrm>
            <a:prstGeom prst="ellipse">
              <a:avLst/>
            </a:prstGeom>
            <a:gradFill flip="none" rotWithShape="1">
              <a:gsLst>
                <a:gs pos="100000">
                  <a:sysClr val="window" lastClr="FFFFFF">
                    <a:lumMod val="81000"/>
                  </a:sysClr>
                </a:gs>
                <a:gs pos="0">
                  <a:sysClr val="window" lastClr="FFFFFF">
                    <a:lumMod val="99000"/>
                  </a:sysClr>
                </a:gs>
              </a:gsLst>
              <a:lin ang="5400000" scaled="1"/>
              <a:tileRect/>
            </a:gradFill>
            <a:ln w="25400" cap="flat" cmpd="sng" algn="ctr">
              <a:noFill/>
              <a:prstDash val="solid"/>
            </a:ln>
            <a:effectLst>
              <a:outerShdw blurRad="317500" dist="114300" dir="5400000" algn="t"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7" name="Oval 29"/>
            <p:cNvSpPr>
              <a:spLocks noChangeAspect="1"/>
            </p:cNvSpPr>
            <p:nvPr/>
          </p:nvSpPr>
          <p:spPr>
            <a:xfrm>
              <a:off x="1850114" y="3169458"/>
              <a:ext cx="1050630" cy="1050630"/>
            </a:xfrm>
            <a:prstGeom prst="ellipse">
              <a:avLst/>
            </a:prstGeom>
            <a:solidFill>
              <a:srgbClr val="E3413E"/>
            </a:solidFill>
            <a:ln w="120650" cap="flat" cmpd="sng" algn="ctr">
              <a:gradFill flip="none" rotWithShape="1">
                <a:gsLst>
                  <a:gs pos="0">
                    <a:sysClr val="window" lastClr="FFFFFF">
                      <a:lumMod val="78000"/>
                    </a:sysClr>
                  </a:gs>
                  <a:gs pos="100000">
                    <a:sysClr val="window" lastClr="FFFFFF">
                      <a:lumMod val="98000"/>
                    </a:sysClr>
                  </a:gs>
                </a:gsLst>
                <a:lin ang="5400000" scaled="1"/>
                <a:tileRect/>
              </a:gradFill>
              <a:prstDash val="solid"/>
            </a:ln>
            <a:effectLst>
              <a:innerShdw blurRad="330200" dist="165100" dir="16200000">
                <a:prstClr val="black">
                  <a:alpha val="53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100" b="0"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grpSp>
      <p:grpSp>
        <p:nvGrpSpPr>
          <p:cNvPr id="18" name="组合 17"/>
          <p:cNvGrpSpPr/>
          <p:nvPr/>
        </p:nvGrpSpPr>
        <p:grpSpPr>
          <a:xfrm>
            <a:off x="5146192" y="2173761"/>
            <a:ext cx="1046641" cy="1047055"/>
            <a:chOff x="1677608" y="2996952"/>
            <a:chExt cx="1395643" cy="1395643"/>
          </a:xfrm>
        </p:grpSpPr>
        <p:sp>
          <p:nvSpPr>
            <p:cNvPr id="19" name="Oval 60"/>
            <p:cNvSpPr>
              <a:spLocks noChangeAspect="1"/>
            </p:cNvSpPr>
            <p:nvPr/>
          </p:nvSpPr>
          <p:spPr>
            <a:xfrm>
              <a:off x="1677608" y="2996952"/>
              <a:ext cx="1395643" cy="1395643"/>
            </a:xfrm>
            <a:prstGeom prst="ellipse">
              <a:avLst/>
            </a:prstGeom>
            <a:gradFill flip="none" rotWithShape="1">
              <a:gsLst>
                <a:gs pos="100000">
                  <a:sysClr val="window" lastClr="FFFFFF">
                    <a:lumMod val="81000"/>
                  </a:sysClr>
                </a:gs>
                <a:gs pos="0">
                  <a:sysClr val="window" lastClr="FFFFFF">
                    <a:lumMod val="99000"/>
                  </a:sysClr>
                </a:gs>
              </a:gsLst>
              <a:lin ang="5400000" scaled="1"/>
              <a:tileRect/>
            </a:gradFill>
            <a:ln w="25400" cap="flat" cmpd="sng" algn="ctr">
              <a:noFill/>
              <a:prstDash val="solid"/>
            </a:ln>
            <a:effectLst>
              <a:outerShdw blurRad="317500" dist="114300" dir="5400000" algn="t"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0" name="Oval 29"/>
            <p:cNvSpPr>
              <a:spLocks noChangeAspect="1"/>
            </p:cNvSpPr>
            <p:nvPr/>
          </p:nvSpPr>
          <p:spPr>
            <a:xfrm>
              <a:off x="1850114" y="3169458"/>
              <a:ext cx="1050630" cy="1050630"/>
            </a:xfrm>
            <a:prstGeom prst="ellipse">
              <a:avLst/>
            </a:prstGeom>
            <a:solidFill>
              <a:srgbClr val="FA783A"/>
            </a:solidFill>
            <a:ln w="120650" cap="flat" cmpd="sng" algn="ctr">
              <a:gradFill flip="none" rotWithShape="1">
                <a:gsLst>
                  <a:gs pos="0">
                    <a:sysClr val="window" lastClr="FFFFFF">
                      <a:lumMod val="78000"/>
                    </a:sysClr>
                  </a:gs>
                  <a:gs pos="100000">
                    <a:sysClr val="window" lastClr="FFFFFF">
                      <a:lumMod val="98000"/>
                    </a:sysClr>
                  </a:gs>
                </a:gsLst>
                <a:lin ang="5400000" scaled="1"/>
                <a:tileRect/>
              </a:gradFill>
              <a:prstDash val="solid"/>
            </a:ln>
            <a:effectLst>
              <a:innerShdw blurRad="330200" dist="165100" dir="16200000">
                <a:prstClr val="black">
                  <a:alpha val="53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100" b="0"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grpSp>
      <p:grpSp>
        <p:nvGrpSpPr>
          <p:cNvPr id="21" name="组合 20"/>
          <p:cNvGrpSpPr/>
          <p:nvPr/>
        </p:nvGrpSpPr>
        <p:grpSpPr>
          <a:xfrm>
            <a:off x="2955846" y="2154953"/>
            <a:ext cx="1046641" cy="1047055"/>
            <a:chOff x="1677608" y="2996952"/>
            <a:chExt cx="1395643" cy="1395643"/>
          </a:xfrm>
        </p:grpSpPr>
        <p:sp>
          <p:nvSpPr>
            <p:cNvPr id="22" name="Oval 60"/>
            <p:cNvSpPr>
              <a:spLocks noChangeAspect="1"/>
            </p:cNvSpPr>
            <p:nvPr/>
          </p:nvSpPr>
          <p:spPr>
            <a:xfrm>
              <a:off x="1677608" y="2996952"/>
              <a:ext cx="1395643" cy="1395643"/>
            </a:xfrm>
            <a:prstGeom prst="ellipse">
              <a:avLst/>
            </a:prstGeom>
            <a:gradFill flip="none" rotWithShape="1">
              <a:gsLst>
                <a:gs pos="100000">
                  <a:sysClr val="window" lastClr="FFFFFF">
                    <a:lumMod val="81000"/>
                  </a:sysClr>
                </a:gs>
                <a:gs pos="0">
                  <a:sysClr val="window" lastClr="FFFFFF">
                    <a:lumMod val="99000"/>
                  </a:sysClr>
                </a:gs>
              </a:gsLst>
              <a:lin ang="5400000" scaled="1"/>
              <a:tileRect/>
            </a:gradFill>
            <a:ln w="25400" cap="flat" cmpd="sng" algn="ctr">
              <a:noFill/>
              <a:prstDash val="solid"/>
            </a:ln>
            <a:effectLst>
              <a:outerShdw blurRad="317500" dist="114300" dir="5400000" algn="t"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Oval 29"/>
            <p:cNvSpPr>
              <a:spLocks noChangeAspect="1"/>
            </p:cNvSpPr>
            <p:nvPr/>
          </p:nvSpPr>
          <p:spPr>
            <a:xfrm>
              <a:off x="1850114" y="3169458"/>
              <a:ext cx="1050630" cy="1050630"/>
            </a:xfrm>
            <a:prstGeom prst="ellipse">
              <a:avLst/>
            </a:prstGeom>
            <a:solidFill>
              <a:srgbClr val="FA783A"/>
            </a:solidFill>
            <a:ln w="120650" cap="flat" cmpd="sng" algn="ctr">
              <a:gradFill flip="none" rotWithShape="1">
                <a:gsLst>
                  <a:gs pos="0">
                    <a:sysClr val="window" lastClr="FFFFFF">
                      <a:lumMod val="78000"/>
                    </a:sysClr>
                  </a:gs>
                  <a:gs pos="100000">
                    <a:sysClr val="window" lastClr="FFFFFF">
                      <a:lumMod val="98000"/>
                    </a:sysClr>
                  </a:gs>
                </a:gsLst>
                <a:lin ang="5400000" scaled="1"/>
                <a:tileRect/>
              </a:gradFill>
              <a:prstDash val="solid"/>
            </a:ln>
            <a:effectLst>
              <a:innerShdw blurRad="330200" dist="165100" dir="16200000">
                <a:prstClr val="black">
                  <a:alpha val="53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100" b="0"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grpSp>
      <p:sp>
        <p:nvSpPr>
          <p:cNvPr id="24" name="TextBox 23"/>
          <p:cNvSpPr txBox="1"/>
          <p:nvPr/>
        </p:nvSpPr>
        <p:spPr>
          <a:xfrm flipH="1">
            <a:off x="3167629" y="2422459"/>
            <a:ext cx="663044" cy="577259"/>
          </a:xfrm>
          <a:prstGeom prst="rect">
            <a:avLst/>
          </a:prstGeom>
          <a:noFill/>
        </p:spPr>
        <p:txBody>
          <a:bodyPr wrap="square" lIns="68580" tIns="34290" rIns="68580" bIns="34290" rtlCol="0">
            <a:spAutoFit/>
          </a:bodyPr>
          <a:lstStyle/>
          <a:p>
            <a:pPr algn="ctr" defTabSz="685800" fontAlgn="auto">
              <a:spcBef>
                <a:spcPts val="0"/>
              </a:spcBef>
              <a:spcAft>
                <a:spcPts val="0"/>
              </a:spcAft>
            </a:pPr>
            <a:r>
              <a:rPr lang="zh-CN" altLang="en-US" sz="3300" b="1" dirty="0">
                <a:solidFill>
                  <a:prstClr val="white"/>
                </a:solidFill>
                <a:latin typeface="微软雅黑" panose="020B0503020204020204" pitchFamily="34" charset="-122"/>
                <a:ea typeface="微软雅黑" panose="020B0503020204020204" pitchFamily="34" charset="-122"/>
              </a:rPr>
              <a:t>结</a:t>
            </a:r>
            <a:endParaRPr lang="id-ID" sz="3300" b="1" dirty="0">
              <a:solidFill>
                <a:prstClr val="white"/>
              </a:solidFill>
              <a:latin typeface="微软雅黑" panose="020B0503020204020204" pitchFamily="34" charset="-122"/>
              <a:ea typeface="微软雅黑" panose="020B0503020204020204" pitchFamily="34" charset="-122"/>
            </a:endParaRPr>
          </a:p>
        </p:txBody>
      </p:sp>
      <p:sp>
        <p:nvSpPr>
          <p:cNvPr id="25" name="TextBox 24"/>
          <p:cNvSpPr txBox="1"/>
          <p:nvPr/>
        </p:nvSpPr>
        <p:spPr>
          <a:xfrm flipH="1">
            <a:off x="4217362" y="2422459"/>
            <a:ext cx="663044" cy="577259"/>
          </a:xfrm>
          <a:prstGeom prst="rect">
            <a:avLst/>
          </a:prstGeom>
          <a:noFill/>
        </p:spPr>
        <p:txBody>
          <a:bodyPr wrap="square" lIns="68580" tIns="34290" rIns="68580" bIns="34290" rtlCol="0">
            <a:spAutoFit/>
          </a:bodyPr>
          <a:lstStyle/>
          <a:p>
            <a:pPr algn="ctr" defTabSz="685800" fontAlgn="auto">
              <a:spcBef>
                <a:spcPts val="0"/>
              </a:spcBef>
              <a:spcAft>
                <a:spcPts val="0"/>
              </a:spcAft>
            </a:pPr>
            <a:r>
              <a:rPr lang="zh-CN" altLang="en-US" sz="3300" b="1" dirty="0">
                <a:solidFill>
                  <a:prstClr val="white"/>
                </a:solidFill>
                <a:latin typeface="微软雅黑" panose="020B0503020204020204" pitchFamily="34" charset="-122"/>
                <a:ea typeface="微软雅黑" panose="020B0503020204020204" pitchFamily="34" charset="-122"/>
              </a:rPr>
              <a:t>束</a:t>
            </a:r>
            <a:endParaRPr lang="id-ID" sz="3300" b="1" dirty="0">
              <a:solidFill>
                <a:prstClr val="white"/>
              </a:solidFill>
              <a:latin typeface="微软雅黑" panose="020B0503020204020204" pitchFamily="34" charset="-122"/>
              <a:ea typeface="微软雅黑" panose="020B0503020204020204" pitchFamily="34" charset="-122"/>
            </a:endParaRPr>
          </a:p>
        </p:txBody>
      </p:sp>
      <p:sp>
        <p:nvSpPr>
          <p:cNvPr id="26" name="TextBox 25"/>
          <p:cNvSpPr txBox="1"/>
          <p:nvPr/>
        </p:nvSpPr>
        <p:spPr>
          <a:xfrm flipH="1">
            <a:off x="5316841" y="2422459"/>
            <a:ext cx="663044" cy="577259"/>
          </a:xfrm>
          <a:prstGeom prst="rect">
            <a:avLst/>
          </a:prstGeom>
          <a:noFill/>
        </p:spPr>
        <p:txBody>
          <a:bodyPr wrap="square" lIns="68580" tIns="34290" rIns="68580" bIns="34290" rtlCol="0">
            <a:spAutoFit/>
          </a:bodyPr>
          <a:lstStyle/>
          <a:p>
            <a:pPr algn="ctr" defTabSz="685800" fontAlgn="auto">
              <a:spcBef>
                <a:spcPts val="0"/>
              </a:spcBef>
              <a:spcAft>
                <a:spcPts val="0"/>
              </a:spcAft>
            </a:pPr>
            <a:r>
              <a:rPr lang="zh-CN" altLang="en-US" sz="3300" b="1" dirty="0">
                <a:solidFill>
                  <a:prstClr val="white"/>
                </a:solidFill>
                <a:latin typeface="微软雅黑" panose="020B0503020204020204" pitchFamily="34" charset="-122"/>
                <a:ea typeface="微软雅黑" panose="020B0503020204020204" pitchFamily="34" charset="-122"/>
              </a:rPr>
              <a:t>语</a:t>
            </a:r>
            <a:endParaRPr lang="id-ID" sz="3300" b="1" dirty="0">
              <a:solidFill>
                <a:prstClr val="white"/>
              </a:solidFill>
              <a:latin typeface="微软雅黑" panose="020B0503020204020204" pitchFamily="34" charset="-122"/>
              <a:ea typeface="微软雅黑" panose="020B0503020204020204" pitchFamily="34" charset="-122"/>
            </a:endParaRPr>
          </a:p>
        </p:txBody>
      </p:sp>
      <p:sp>
        <p:nvSpPr>
          <p:cNvPr id="27" name="文本框 1"/>
          <p:cNvSpPr txBox="1"/>
          <p:nvPr/>
        </p:nvSpPr>
        <p:spPr>
          <a:xfrm>
            <a:off x="1172834" y="3382884"/>
            <a:ext cx="7018048" cy="1361911"/>
          </a:xfrm>
          <a:prstGeom prst="rect">
            <a:avLst/>
          </a:prstGeom>
          <a:noFill/>
        </p:spPr>
        <p:txBody>
          <a:bodyPr wrap="square" lIns="68580" tIns="34290" rIns="68580" bIns="34290" rtlCol="0">
            <a:spAutoFit/>
          </a:bodyPr>
          <a:lstStyle/>
          <a:p>
            <a:pPr defTabSz="685800" fontAlgn="auto">
              <a:lnSpc>
                <a:spcPct val="120000"/>
              </a:lnSpc>
              <a:spcBef>
                <a:spcPts val="0"/>
              </a:spcBef>
              <a:spcAft>
                <a:spcPts val="0"/>
              </a:spcAft>
            </a:pPr>
            <a:r>
              <a:rPr lang="zh-CN" altLang="en-US" sz="1500" b="1" dirty="0">
                <a:solidFill>
                  <a:srgbClr val="FA783A"/>
                </a:solidFill>
                <a:latin typeface="微软雅黑" panose="020B0503020204020204" pitchFamily="34" charset="-122"/>
                <a:ea typeface="微软雅黑" panose="020B0503020204020204" pitchFamily="34" charset="-122"/>
              </a:rPr>
              <a:t>总结：</a:t>
            </a:r>
            <a:r>
              <a:rPr lang="zh-CN" altLang="en-US" sz="1100" dirty="0">
                <a:solidFill>
                  <a:prstClr val="black">
                    <a:lumMod val="50000"/>
                    <a:lumOff val="50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100" dirty="0">
                <a:solidFill>
                  <a:prstClr val="black">
                    <a:lumMod val="50000"/>
                    <a:lumOff val="50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a:t>
            </a:r>
            <a:endPar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sym typeface="微软雅黑" panose="020B0503020204020204" pitchFamily="34" charset="-122"/>
            </a:endParaRPr>
          </a:p>
          <a:p>
            <a:pPr defTabSz="685800" fontAlgn="auto">
              <a:lnSpc>
                <a:spcPct val="120000"/>
              </a:lnSpc>
              <a:spcBef>
                <a:spcPts val="0"/>
              </a:spcBef>
              <a:spcAft>
                <a:spcPts val="0"/>
              </a:spcAft>
            </a:pPr>
            <a:endPar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sym typeface="微软雅黑" panose="020B0503020204020204" pitchFamily="34" charset="-122"/>
            </a:endParaRPr>
          </a:p>
          <a:p>
            <a:pPr defTabSz="685800" fontAlgn="auto">
              <a:lnSpc>
                <a:spcPct val="120000"/>
              </a:lnSpc>
              <a:spcBef>
                <a:spcPts val="0"/>
              </a:spcBef>
              <a:spcAft>
                <a:spcPts val="0"/>
              </a:spcAft>
            </a:pPr>
            <a:r>
              <a:rPr lang="zh-CN" altLang="en-US" sz="1100" dirty="0">
                <a:solidFill>
                  <a:prstClr val="black">
                    <a:lumMod val="50000"/>
                    <a:lumOff val="50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a:t>
            </a: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290">
                                          <p:stCondLst>
                                            <p:cond delay="0"/>
                                          </p:stCondLst>
                                        </p:cTn>
                                        <p:tgtEl>
                                          <p:spTgt spid="21"/>
                                        </p:tgtEl>
                                      </p:cBhvr>
                                    </p:animEffect>
                                    <p:anim calcmode="lin" valueType="num">
                                      <p:cBhvr>
                                        <p:cTn id="8" dur="911"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1"/>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1"/>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1"/>
                                        </p:tgtEl>
                                        <p:attrNameLst>
                                          <p:attrName>ppt_y</p:attrName>
                                        </p:attrNameLst>
                                      </p:cBhvr>
                                      <p:tavLst>
                                        <p:tav tm="0" fmla="#ppt_y-sin(pi*$)/81">
                                          <p:val>
                                            <p:fltVal val="0"/>
                                          </p:val>
                                        </p:tav>
                                        <p:tav tm="100000">
                                          <p:val>
                                            <p:fltVal val="1"/>
                                          </p:val>
                                        </p:tav>
                                      </p:tavLst>
                                    </p:anim>
                                    <p:animScale>
                                      <p:cBhvr>
                                        <p:cTn id="13" dur="13">
                                          <p:stCondLst>
                                            <p:cond delay="325"/>
                                          </p:stCondLst>
                                        </p:cTn>
                                        <p:tgtEl>
                                          <p:spTgt spid="21"/>
                                        </p:tgtEl>
                                      </p:cBhvr>
                                      <p:to x="100000" y="60000"/>
                                    </p:animScale>
                                    <p:animScale>
                                      <p:cBhvr>
                                        <p:cTn id="14" dur="83" decel="50000">
                                          <p:stCondLst>
                                            <p:cond delay="338"/>
                                          </p:stCondLst>
                                        </p:cTn>
                                        <p:tgtEl>
                                          <p:spTgt spid="21"/>
                                        </p:tgtEl>
                                      </p:cBhvr>
                                      <p:to x="100000" y="100000"/>
                                    </p:animScale>
                                    <p:animScale>
                                      <p:cBhvr>
                                        <p:cTn id="15" dur="13">
                                          <p:stCondLst>
                                            <p:cond delay="656"/>
                                          </p:stCondLst>
                                        </p:cTn>
                                        <p:tgtEl>
                                          <p:spTgt spid="21"/>
                                        </p:tgtEl>
                                      </p:cBhvr>
                                      <p:to x="100000" y="80000"/>
                                    </p:animScale>
                                    <p:animScale>
                                      <p:cBhvr>
                                        <p:cTn id="16" dur="83" decel="50000">
                                          <p:stCondLst>
                                            <p:cond delay="669"/>
                                          </p:stCondLst>
                                        </p:cTn>
                                        <p:tgtEl>
                                          <p:spTgt spid="21"/>
                                        </p:tgtEl>
                                      </p:cBhvr>
                                      <p:to x="100000" y="100000"/>
                                    </p:animScale>
                                    <p:animScale>
                                      <p:cBhvr>
                                        <p:cTn id="17" dur="13">
                                          <p:stCondLst>
                                            <p:cond delay="821"/>
                                          </p:stCondLst>
                                        </p:cTn>
                                        <p:tgtEl>
                                          <p:spTgt spid="21"/>
                                        </p:tgtEl>
                                      </p:cBhvr>
                                      <p:to x="100000" y="90000"/>
                                    </p:animScale>
                                    <p:animScale>
                                      <p:cBhvr>
                                        <p:cTn id="18" dur="83" decel="50000">
                                          <p:stCondLst>
                                            <p:cond delay="834"/>
                                          </p:stCondLst>
                                        </p:cTn>
                                        <p:tgtEl>
                                          <p:spTgt spid="21"/>
                                        </p:tgtEl>
                                      </p:cBhvr>
                                      <p:to x="100000" y="100000"/>
                                    </p:animScale>
                                    <p:animScale>
                                      <p:cBhvr>
                                        <p:cTn id="19" dur="13">
                                          <p:stCondLst>
                                            <p:cond delay="904"/>
                                          </p:stCondLst>
                                        </p:cTn>
                                        <p:tgtEl>
                                          <p:spTgt spid="21"/>
                                        </p:tgtEl>
                                      </p:cBhvr>
                                      <p:to x="100000" y="95000"/>
                                    </p:animScale>
                                    <p:animScale>
                                      <p:cBhvr>
                                        <p:cTn id="20" dur="83" decel="50000">
                                          <p:stCondLst>
                                            <p:cond delay="917"/>
                                          </p:stCondLst>
                                        </p:cTn>
                                        <p:tgtEl>
                                          <p:spTgt spid="21"/>
                                        </p:tgtEl>
                                      </p:cBhvr>
                                      <p:to x="100000" y="100000"/>
                                    </p:animScale>
                                  </p:childTnLst>
                                </p:cTn>
                              </p:par>
                            </p:childTnLst>
                          </p:cTn>
                        </p:par>
                        <p:par>
                          <p:cTn id="21" fill="hold">
                            <p:stCondLst>
                              <p:cond delay="1000"/>
                            </p:stCondLst>
                            <p:childTnLst>
                              <p:par>
                                <p:cTn id="22" presetID="26" presetClass="entr" presetSubtype="0"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down)">
                                      <p:cBhvr>
                                        <p:cTn id="24" dur="290">
                                          <p:stCondLst>
                                            <p:cond delay="0"/>
                                          </p:stCondLst>
                                        </p:cTn>
                                        <p:tgtEl>
                                          <p:spTgt spid="15"/>
                                        </p:tgtEl>
                                      </p:cBhvr>
                                    </p:animEffect>
                                    <p:anim calcmode="lin" valueType="num">
                                      <p:cBhvr>
                                        <p:cTn id="25" dur="911"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26" dur="332"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27" dur="332" tmFilter="0, 0; 0.125,0.2665; 0.25,0.4; 0.375,0.465; 0.5,0.5;  0.625,0.535; 0.75,0.6; 0.875,0.7335; 1,1">
                                          <p:stCondLst>
                                            <p:cond delay="332"/>
                                          </p:stCondLst>
                                        </p:cTn>
                                        <p:tgtEl>
                                          <p:spTgt spid="15"/>
                                        </p:tgtEl>
                                        <p:attrNameLst>
                                          <p:attrName>ppt_y</p:attrName>
                                        </p:attrNameLst>
                                      </p:cBhvr>
                                      <p:tavLst>
                                        <p:tav tm="0" fmla="#ppt_y-sin(pi*$)/9">
                                          <p:val>
                                            <p:fltVal val="0"/>
                                          </p:val>
                                        </p:tav>
                                        <p:tav tm="100000">
                                          <p:val>
                                            <p:fltVal val="1"/>
                                          </p:val>
                                        </p:tav>
                                      </p:tavLst>
                                    </p:anim>
                                    <p:anim calcmode="lin" valueType="num">
                                      <p:cBhvr>
                                        <p:cTn id="28" dur="166" tmFilter="0, 0; 0.125,0.2665; 0.25,0.4; 0.375,0.465; 0.5,0.5;  0.625,0.535; 0.75,0.6; 0.875,0.7335; 1,1">
                                          <p:stCondLst>
                                            <p:cond delay="662"/>
                                          </p:stCondLst>
                                        </p:cTn>
                                        <p:tgtEl>
                                          <p:spTgt spid="15"/>
                                        </p:tgtEl>
                                        <p:attrNameLst>
                                          <p:attrName>ppt_y</p:attrName>
                                        </p:attrNameLst>
                                      </p:cBhvr>
                                      <p:tavLst>
                                        <p:tav tm="0" fmla="#ppt_y-sin(pi*$)/27">
                                          <p:val>
                                            <p:fltVal val="0"/>
                                          </p:val>
                                        </p:tav>
                                        <p:tav tm="100000">
                                          <p:val>
                                            <p:fltVal val="1"/>
                                          </p:val>
                                        </p:tav>
                                      </p:tavLst>
                                    </p:anim>
                                    <p:anim calcmode="lin" valueType="num">
                                      <p:cBhvr>
                                        <p:cTn id="29" dur="82" tmFilter="0, 0; 0.125,0.2665; 0.25,0.4; 0.375,0.465; 0.5,0.5;  0.625,0.535; 0.75,0.6; 0.875,0.7335; 1,1">
                                          <p:stCondLst>
                                            <p:cond delay="828"/>
                                          </p:stCondLst>
                                        </p:cTn>
                                        <p:tgtEl>
                                          <p:spTgt spid="15"/>
                                        </p:tgtEl>
                                        <p:attrNameLst>
                                          <p:attrName>ppt_y</p:attrName>
                                        </p:attrNameLst>
                                      </p:cBhvr>
                                      <p:tavLst>
                                        <p:tav tm="0" fmla="#ppt_y-sin(pi*$)/81">
                                          <p:val>
                                            <p:fltVal val="0"/>
                                          </p:val>
                                        </p:tav>
                                        <p:tav tm="100000">
                                          <p:val>
                                            <p:fltVal val="1"/>
                                          </p:val>
                                        </p:tav>
                                      </p:tavLst>
                                    </p:anim>
                                    <p:animScale>
                                      <p:cBhvr>
                                        <p:cTn id="30" dur="13">
                                          <p:stCondLst>
                                            <p:cond delay="325"/>
                                          </p:stCondLst>
                                        </p:cTn>
                                        <p:tgtEl>
                                          <p:spTgt spid="15"/>
                                        </p:tgtEl>
                                      </p:cBhvr>
                                      <p:to x="100000" y="60000"/>
                                    </p:animScale>
                                    <p:animScale>
                                      <p:cBhvr>
                                        <p:cTn id="31" dur="83" decel="50000">
                                          <p:stCondLst>
                                            <p:cond delay="338"/>
                                          </p:stCondLst>
                                        </p:cTn>
                                        <p:tgtEl>
                                          <p:spTgt spid="15"/>
                                        </p:tgtEl>
                                      </p:cBhvr>
                                      <p:to x="100000" y="100000"/>
                                    </p:animScale>
                                    <p:animScale>
                                      <p:cBhvr>
                                        <p:cTn id="32" dur="13">
                                          <p:stCondLst>
                                            <p:cond delay="656"/>
                                          </p:stCondLst>
                                        </p:cTn>
                                        <p:tgtEl>
                                          <p:spTgt spid="15"/>
                                        </p:tgtEl>
                                      </p:cBhvr>
                                      <p:to x="100000" y="80000"/>
                                    </p:animScale>
                                    <p:animScale>
                                      <p:cBhvr>
                                        <p:cTn id="33" dur="83" decel="50000">
                                          <p:stCondLst>
                                            <p:cond delay="669"/>
                                          </p:stCondLst>
                                        </p:cTn>
                                        <p:tgtEl>
                                          <p:spTgt spid="15"/>
                                        </p:tgtEl>
                                      </p:cBhvr>
                                      <p:to x="100000" y="100000"/>
                                    </p:animScale>
                                    <p:animScale>
                                      <p:cBhvr>
                                        <p:cTn id="34" dur="13">
                                          <p:stCondLst>
                                            <p:cond delay="821"/>
                                          </p:stCondLst>
                                        </p:cTn>
                                        <p:tgtEl>
                                          <p:spTgt spid="15"/>
                                        </p:tgtEl>
                                      </p:cBhvr>
                                      <p:to x="100000" y="90000"/>
                                    </p:animScale>
                                    <p:animScale>
                                      <p:cBhvr>
                                        <p:cTn id="35" dur="83" decel="50000">
                                          <p:stCondLst>
                                            <p:cond delay="834"/>
                                          </p:stCondLst>
                                        </p:cTn>
                                        <p:tgtEl>
                                          <p:spTgt spid="15"/>
                                        </p:tgtEl>
                                      </p:cBhvr>
                                      <p:to x="100000" y="100000"/>
                                    </p:animScale>
                                    <p:animScale>
                                      <p:cBhvr>
                                        <p:cTn id="36" dur="13">
                                          <p:stCondLst>
                                            <p:cond delay="904"/>
                                          </p:stCondLst>
                                        </p:cTn>
                                        <p:tgtEl>
                                          <p:spTgt spid="15"/>
                                        </p:tgtEl>
                                      </p:cBhvr>
                                      <p:to x="100000" y="95000"/>
                                    </p:animScale>
                                    <p:animScale>
                                      <p:cBhvr>
                                        <p:cTn id="37" dur="83" decel="50000">
                                          <p:stCondLst>
                                            <p:cond delay="917"/>
                                          </p:stCondLst>
                                        </p:cTn>
                                        <p:tgtEl>
                                          <p:spTgt spid="15"/>
                                        </p:tgtEl>
                                      </p:cBhvr>
                                      <p:to x="100000" y="100000"/>
                                    </p:animScale>
                                  </p:childTnLst>
                                </p:cTn>
                              </p:par>
                            </p:childTnLst>
                          </p:cTn>
                        </p:par>
                        <p:par>
                          <p:cTn id="38" fill="hold">
                            <p:stCondLst>
                              <p:cond delay="2000"/>
                            </p:stCondLst>
                            <p:childTnLst>
                              <p:par>
                                <p:cTn id="39" presetID="26" presetClass="entr" presetSubtype="0"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down)">
                                      <p:cBhvr>
                                        <p:cTn id="41" dur="290">
                                          <p:stCondLst>
                                            <p:cond delay="0"/>
                                          </p:stCondLst>
                                        </p:cTn>
                                        <p:tgtEl>
                                          <p:spTgt spid="18"/>
                                        </p:tgtEl>
                                      </p:cBhvr>
                                    </p:animEffect>
                                    <p:anim calcmode="lin" valueType="num">
                                      <p:cBhvr>
                                        <p:cTn id="42"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43"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44"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45"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46"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47" dur="13">
                                          <p:stCondLst>
                                            <p:cond delay="325"/>
                                          </p:stCondLst>
                                        </p:cTn>
                                        <p:tgtEl>
                                          <p:spTgt spid="18"/>
                                        </p:tgtEl>
                                      </p:cBhvr>
                                      <p:to x="100000" y="60000"/>
                                    </p:animScale>
                                    <p:animScale>
                                      <p:cBhvr>
                                        <p:cTn id="48" dur="83" decel="50000">
                                          <p:stCondLst>
                                            <p:cond delay="338"/>
                                          </p:stCondLst>
                                        </p:cTn>
                                        <p:tgtEl>
                                          <p:spTgt spid="18"/>
                                        </p:tgtEl>
                                      </p:cBhvr>
                                      <p:to x="100000" y="100000"/>
                                    </p:animScale>
                                    <p:animScale>
                                      <p:cBhvr>
                                        <p:cTn id="49" dur="13">
                                          <p:stCondLst>
                                            <p:cond delay="656"/>
                                          </p:stCondLst>
                                        </p:cTn>
                                        <p:tgtEl>
                                          <p:spTgt spid="18"/>
                                        </p:tgtEl>
                                      </p:cBhvr>
                                      <p:to x="100000" y="80000"/>
                                    </p:animScale>
                                    <p:animScale>
                                      <p:cBhvr>
                                        <p:cTn id="50" dur="83" decel="50000">
                                          <p:stCondLst>
                                            <p:cond delay="669"/>
                                          </p:stCondLst>
                                        </p:cTn>
                                        <p:tgtEl>
                                          <p:spTgt spid="18"/>
                                        </p:tgtEl>
                                      </p:cBhvr>
                                      <p:to x="100000" y="100000"/>
                                    </p:animScale>
                                    <p:animScale>
                                      <p:cBhvr>
                                        <p:cTn id="51" dur="13">
                                          <p:stCondLst>
                                            <p:cond delay="821"/>
                                          </p:stCondLst>
                                        </p:cTn>
                                        <p:tgtEl>
                                          <p:spTgt spid="18"/>
                                        </p:tgtEl>
                                      </p:cBhvr>
                                      <p:to x="100000" y="90000"/>
                                    </p:animScale>
                                    <p:animScale>
                                      <p:cBhvr>
                                        <p:cTn id="52" dur="83" decel="50000">
                                          <p:stCondLst>
                                            <p:cond delay="834"/>
                                          </p:stCondLst>
                                        </p:cTn>
                                        <p:tgtEl>
                                          <p:spTgt spid="18"/>
                                        </p:tgtEl>
                                      </p:cBhvr>
                                      <p:to x="100000" y="100000"/>
                                    </p:animScale>
                                    <p:animScale>
                                      <p:cBhvr>
                                        <p:cTn id="53" dur="13">
                                          <p:stCondLst>
                                            <p:cond delay="904"/>
                                          </p:stCondLst>
                                        </p:cTn>
                                        <p:tgtEl>
                                          <p:spTgt spid="18"/>
                                        </p:tgtEl>
                                      </p:cBhvr>
                                      <p:to x="100000" y="95000"/>
                                    </p:animScale>
                                    <p:animScale>
                                      <p:cBhvr>
                                        <p:cTn id="54" dur="83" decel="50000">
                                          <p:stCondLst>
                                            <p:cond delay="917"/>
                                          </p:stCondLst>
                                        </p:cTn>
                                        <p:tgtEl>
                                          <p:spTgt spid="18"/>
                                        </p:tgtEl>
                                      </p:cBhvr>
                                      <p:to x="100000" y="100000"/>
                                    </p:animScale>
                                  </p:childTnLst>
                                </p:cTn>
                              </p:par>
                              <p:par>
                                <p:cTn id="55" presetID="42" presetClass="entr" presetSubtype="0" fill="hold" grpId="0" nodeType="withEffect">
                                  <p:stCondLst>
                                    <p:cond delay="1000"/>
                                  </p:stCondLst>
                                  <p:childTnLst>
                                    <p:set>
                                      <p:cBhvr>
                                        <p:cTn id="56" dur="1" fill="hold">
                                          <p:stCondLst>
                                            <p:cond delay="0"/>
                                          </p:stCondLst>
                                        </p:cTn>
                                        <p:tgtEl>
                                          <p:spTgt spid="24"/>
                                        </p:tgtEl>
                                        <p:attrNameLst>
                                          <p:attrName>style.visibility</p:attrName>
                                        </p:attrNameLst>
                                      </p:cBhvr>
                                      <p:to>
                                        <p:strVal val="visible"/>
                                      </p:to>
                                    </p:set>
                                    <p:animEffect transition="in" filter="fade">
                                      <p:cBhvr>
                                        <p:cTn id="57" dur="1000"/>
                                        <p:tgtEl>
                                          <p:spTgt spid="24"/>
                                        </p:tgtEl>
                                      </p:cBhvr>
                                    </p:animEffect>
                                    <p:anim calcmode="lin" valueType="num">
                                      <p:cBhvr>
                                        <p:cTn id="58" dur="1000" fill="hold"/>
                                        <p:tgtEl>
                                          <p:spTgt spid="24"/>
                                        </p:tgtEl>
                                        <p:attrNameLst>
                                          <p:attrName>ppt_x</p:attrName>
                                        </p:attrNameLst>
                                      </p:cBhvr>
                                      <p:tavLst>
                                        <p:tav tm="0">
                                          <p:val>
                                            <p:strVal val="#ppt_x"/>
                                          </p:val>
                                        </p:tav>
                                        <p:tav tm="100000">
                                          <p:val>
                                            <p:strVal val="#ppt_x"/>
                                          </p:val>
                                        </p:tav>
                                      </p:tavLst>
                                    </p:anim>
                                    <p:anim calcmode="lin" valueType="num">
                                      <p:cBhvr>
                                        <p:cTn id="59" dur="1000" fill="hold"/>
                                        <p:tgtEl>
                                          <p:spTgt spid="24"/>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1000"/>
                                  </p:stCondLst>
                                  <p:childTnLst>
                                    <p:set>
                                      <p:cBhvr>
                                        <p:cTn id="61" dur="1" fill="hold">
                                          <p:stCondLst>
                                            <p:cond delay="0"/>
                                          </p:stCondLst>
                                        </p:cTn>
                                        <p:tgtEl>
                                          <p:spTgt spid="25"/>
                                        </p:tgtEl>
                                        <p:attrNameLst>
                                          <p:attrName>style.visibility</p:attrName>
                                        </p:attrNameLst>
                                      </p:cBhvr>
                                      <p:to>
                                        <p:strVal val="visible"/>
                                      </p:to>
                                    </p:set>
                                    <p:animEffect transition="in" filter="fade">
                                      <p:cBhvr>
                                        <p:cTn id="62" dur="1000"/>
                                        <p:tgtEl>
                                          <p:spTgt spid="25"/>
                                        </p:tgtEl>
                                      </p:cBhvr>
                                    </p:animEffect>
                                    <p:anim calcmode="lin" valueType="num">
                                      <p:cBhvr>
                                        <p:cTn id="63" dur="1000" fill="hold"/>
                                        <p:tgtEl>
                                          <p:spTgt spid="25"/>
                                        </p:tgtEl>
                                        <p:attrNameLst>
                                          <p:attrName>ppt_x</p:attrName>
                                        </p:attrNameLst>
                                      </p:cBhvr>
                                      <p:tavLst>
                                        <p:tav tm="0">
                                          <p:val>
                                            <p:strVal val="#ppt_x"/>
                                          </p:val>
                                        </p:tav>
                                        <p:tav tm="100000">
                                          <p:val>
                                            <p:strVal val="#ppt_x"/>
                                          </p:val>
                                        </p:tav>
                                      </p:tavLst>
                                    </p:anim>
                                    <p:anim calcmode="lin" valueType="num">
                                      <p:cBhvr>
                                        <p:cTn id="64" dur="1000" fill="hold"/>
                                        <p:tgtEl>
                                          <p:spTgt spid="25"/>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1000"/>
                                  </p:stCondLst>
                                  <p:childTnLst>
                                    <p:set>
                                      <p:cBhvr>
                                        <p:cTn id="66" dur="1" fill="hold">
                                          <p:stCondLst>
                                            <p:cond delay="0"/>
                                          </p:stCondLst>
                                        </p:cTn>
                                        <p:tgtEl>
                                          <p:spTgt spid="26"/>
                                        </p:tgtEl>
                                        <p:attrNameLst>
                                          <p:attrName>style.visibility</p:attrName>
                                        </p:attrNameLst>
                                      </p:cBhvr>
                                      <p:to>
                                        <p:strVal val="visible"/>
                                      </p:to>
                                    </p:set>
                                    <p:animEffect transition="in" filter="fade">
                                      <p:cBhvr>
                                        <p:cTn id="67" dur="1000"/>
                                        <p:tgtEl>
                                          <p:spTgt spid="26"/>
                                        </p:tgtEl>
                                      </p:cBhvr>
                                    </p:animEffect>
                                    <p:anim calcmode="lin" valueType="num">
                                      <p:cBhvr>
                                        <p:cTn id="68" dur="1000" fill="hold"/>
                                        <p:tgtEl>
                                          <p:spTgt spid="26"/>
                                        </p:tgtEl>
                                        <p:attrNameLst>
                                          <p:attrName>ppt_x</p:attrName>
                                        </p:attrNameLst>
                                      </p:cBhvr>
                                      <p:tavLst>
                                        <p:tav tm="0">
                                          <p:val>
                                            <p:strVal val="#ppt_x"/>
                                          </p:val>
                                        </p:tav>
                                        <p:tav tm="100000">
                                          <p:val>
                                            <p:strVal val="#ppt_x"/>
                                          </p:val>
                                        </p:tav>
                                      </p:tavLst>
                                    </p:anim>
                                    <p:anim calcmode="lin" valueType="num">
                                      <p:cBhvr>
                                        <p:cTn id="69" dur="1000" fill="hold"/>
                                        <p:tgtEl>
                                          <p:spTgt spid="26"/>
                                        </p:tgtEl>
                                        <p:attrNameLst>
                                          <p:attrName>ppt_y</p:attrName>
                                        </p:attrNameLst>
                                      </p:cBhvr>
                                      <p:tavLst>
                                        <p:tav tm="0">
                                          <p:val>
                                            <p:strVal val="#ppt_y+.1"/>
                                          </p:val>
                                        </p:tav>
                                        <p:tav tm="100000">
                                          <p:val>
                                            <p:strVal val="#ppt_y"/>
                                          </p:val>
                                        </p:tav>
                                      </p:tavLst>
                                    </p:anim>
                                  </p:childTnLst>
                                </p:cTn>
                              </p:par>
                            </p:childTnLst>
                          </p:cTn>
                        </p:par>
                        <p:par>
                          <p:cTn id="70" fill="hold">
                            <p:stCondLst>
                              <p:cond delay="4000"/>
                            </p:stCondLst>
                            <p:childTnLst>
                              <p:par>
                                <p:cTn id="71" presetID="53" presetClass="entr" presetSubtype="16" fill="hold" grpId="0" nodeType="afterEffect">
                                  <p:stCondLst>
                                    <p:cond delay="0"/>
                                  </p:stCondLst>
                                  <p:childTnLst>
                                    <p:set>
                                      <p:cBhvr>
                                        <p:cTn id="72" dur="1" fill="hold">
                                          <p:stCondLst>
                                            <p:cond delay="0"/>
                                          </p:stCondLst>
                                        </p:cTn>
                                        <p:tgtEl>
                                          <p:spTgt spid="27"/>
                                        </p:tgtEl>
                                        <p:attrNameLst>
                                          <p:attrName>style.visibility</p:attrName>
                                        </p:attrNameLst>
                                      </p:cBhvr>
                                      <p:to>
                                        <p:strVal val="visible"/>
                                      </p:to>
                                    </p:set>
                                    <p:anim calcmode="lin" valueType="num">
                                      <p:cBhvr>
                                        <p:cTn id="73" dur="500" fill="hold"/>
                                        <p:tgtEl>
                                          <p:spTgt spid="27"/>
                                        </p:tgtEl>
                                        <p:attrNameLst>
                                          <p:attrName>ppt_w</p:attrName>
                                        </p:attrNameLst>
                                      </p:cBhvr>
                                      <p:tavLst>
                                        <p:tav tm="0">
                                          <p:val>
                                            <p:fltVal val="0"/>
                                          </p:val>
                                        </p:tav>
                                        <p:tav tm="100000">
                                          <p:val>
                                            <p:strVal val="#ppt_w"/>
                                          </p:val>
                                        </p:tav>
                                      </p:tavLst>
                                    </p:anim>
                                    <p:anim calcmode="lin" valueType="num">
                                      <p:cBhvr>
                                        <p:cTn id="74" dur="500" fill="hold"/>
                                        <p:tgtEl>
                                          <p:spTgt spid="27"/>
                                        </p:tgtEl>
                                        <p:attrNameLst>
                                          <p:attrName>ppt_h</p:attrName>
                                        </p:attrNameLst>
                                      </p:cBhvr>
                                      <p:tavLst>
                                        <p:tav tm="0">
                                          <p:val>
                                            <p:fltVal val="0"/>
                                          </p:val>
                                        </p:tav>
                                        <p:tav tm="100000">
                                          <p:val>
                                            <p:strVal val="#ppt_h"/>
                                          </p:val>
                                        </p:tav>
                                      </p:tavLst>
                                    </p:anim>
                                    <p:animEffect transition="in" filter="fade">
                                      <p:cBhvr>
                                        <p:cTn id="7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20802" y="171164"/>
            <a:ext cx="7711638" cy="2681772"/>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3" name="组合 92"/>
          <p:cNvGrpSpPr/>
          <p:nvPr/>
        </p:nvGrpSpPr>
        <p:grpSpPr>
          <a:xfrm>
            <a:off x="1692475" y="1604429"/>
            <a:ext cx="5629580" cy="3768787"/>
            <a:chOff x="1692475" y="819980"/>
            <a:chExt cx="5629580" cy="3768787"/>
          </a:xfrm>
        </p:grpSpPr>
        <p:grpSp>
          <p:nvGrpSpPr>
            <p:cNvPr id="94" name="组合 93"/>
            <p:cNvGrpSpPr/>
            <p:nvPr/>
          </p:nvGrpSpPr>
          <p:grpSpPr>
            <a:xfrm>
              <a:off x="1692475" y="819980"/>
              <a:ext cx="5629580" cy="3768787"/>
              <a:chOff x="1692475" y="819980"/>
              <a:chExt cx="5629580" cy="3768787"/>
            </a:xfrm>
          </p:grpSpPr>
          <p:grpSp>
            <p:nvGrpSpPr>
              <p:cNvPr id="96" name="组合 95"/>
              <p:cNvGrpSpPr/>
              <p:nvPr/>
            </p:nvGrpSpPr>
            <p:grpSpPr>
              <a:xfrm rot="16200000">
                <a:off x="2622871" y="-110416"/>
                <a:ext cx="3768787" cy="5629580"/>
                <a:chOff x="5863698" y="873284"/>
                <a:chExt cx="3977251" cy="5941768"/>
              </a:xfrm>
            </p:grpSpPr>
            <p:sp>
              <p:nvSpPr>
                <p:cNvPr id="102" name="圆角矩形 101"/>
                <p:cNvSpPr/>
                <p:nvPr/>
              </p:nvSpPr>
              <p:spPr>
                <a:xfrm>
                  <a:off x="5863698" y="955766"/>
                  <a:ext cx="3977251" cy="5859286"/>
                </a:xfrm>
                <a:prstGeom prst="roundRect">
                  <a:avLst>
                    <a:gd name="adj" fmla="val 4670"/>
                  </a:avLst>
                </a:prstGeom>
                <a:gradFill flip="none" rotWithShape="1">
                  <a:gsLst>
                    <a:gs pos="0">
                      <a:sysClr val="window" lastClr="FFFFFF">
                        <a:lumMod val="50000"/>
                      </a:sysClr>
                    </a:gs>
                    <a:gs pos="100000">
                      <a:sysClr val="windowText" lastClr="000000">
                        <a:lumMod val="75000"/>
                        <a:lumOff val="25000"/>
                      </a:sysClr>
                    </a:gs>
                  </a:gsLst>
                  <a:lin ang="8100000" scaled="0"/>
                  <a:tileRect/>
                </a:gradFill>
                <a:ln w="22225" cap="flat" cmpd="sng" algn="ctr">
                  <a:gradFill flip="none" rotWithShape="1">
                    <a:gsLst>
                      <a:gs pos="0">
                        <a:sysClr val="window" lastClr="FFFFFF">
                          <a:lumMod val="65000"/>
                        </a:sysClr>
                      </a:gs>
                      <a:gs pos="100000">
                        <a:sysClr val="windowText" lastClr="000000">
                          <a:lumMod val="85000"/>
                          <a:lumOff val="15000"/>
                        </a:sysClr>
                      </a:gs>
                    </a:gsLst>
                    <a:lin ang="8100000" scaled="0"/>
                    <a:tileRect/>
                  </a:gradFill>
                  <a:prstDash val="solid"/>
                  <a:miter lim="800000"/>
                </a:ln>
                <a:effectLst>
                  <a:outerShdw blurRad="139700" dist="76200" dir="2700000" algn="tl"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03" name="圆角矩形 102"/>
                <p:cNvSpPr/>
                <p:nvPr/>
              </p:nvSpPr>
              <p:spPr>
                <a:xfrm>
                  <a:off x="6020187" y="1143000"/>
                  <a:ext cx="3664269" cy="5503127"/>
                </a:xfrm>
                <a:prstGeom prst="roundRect">
                  <a:avLst>
                    <a:gd name="adj" fmla="val 0"/>
                  </a:avLst>
                </a:prstGeom>
                <a:solidFill>
                  <a:sysClr val="window" lastClr="FFFFFF">
                    <a:lumMod val="95000"/>
                  </a:sysClr>
                </a:solidFill>
                <a:ln w="25400" cap="flat" cmpd="sng" algn="ctr">
                  <a:noFill/>
                  <a:prstDash val="solid"/>
                  <a:miter lim="800000"/>
                </a:ln>
                <a:effectLst>
                  <a:outerShdw blurRad="177800" dist="88900" dir="2700000" algn="tl" rotWithShape="0">
                    <a:prstClr val="black">
                      <a:alpha val="5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nvGrpSpPr>
                <p:cNvPr id="104" name="组合 103"/>
                <p:cNvGrpSpPr/>
                <p:nvPr/>
              </p:nvGrpSpPr>
              <p:grpSpPr>
                <a:xfrm>
                  <a:off x="6109405" y="1233420"/>
                  <a:ext cx="3485833" cy="234632"/>
                  <a:chOff x="2149635" y="1165383"/>
                  <a:chExt cx="3485831" cy="234634"/>
                </a:xfrm>
              </p:grpSpPr>
              <p:grpSp>
                <p:nvGrpSpPr>
                  <p:cNvPr id="135" name="组合 134"/>
                  <p:cNvGrpSpPr/>
                  <p:nvPr/>
                </p:nvGrpSpPr>
                <p:grpSpPr>
                  <a:xfrm>
                    <a:off x="2149635" y="1165385"/>
                    <a:ext cx="234632" cy="234632"/>
                    <a:chOff x="2483014" y="1114427"/>
                    <a:chExt cx="209550" cy="209550"/>
                  </a:xfrm>
                </p:grpSpPr>
                <p:sp>
                  <p:nvSpPr>
                    <p:cNvPr id="163" name="椭圆 162"/>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64" name="椭圆 163"/>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grpSp>
                <p:nvGrpSpPr>
                  <p:cNvPr id="136" name="组合 135"/>
                  <p:cNvGrpSpPr/>
                  <p:nvPr/>
                </p:nvGrpSpPr>
                <p:grpSpPr>
                  <a:xfrm>
                    <a:off x="2510880" y="1165385"/>
                    <a:ext cx="234632" cy="234632"/>
                    <a:chOff x="2483014" y="1114427"/>
                    <a:chExt cx="209550" cy="209550"/>
                  </a:xfrm>
                </p:grpSpPr>
                <p:sp>
                  <p:nvSpPr>
                    <p:cNvPr id="161" name="椭圆 160"/>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62" name="椭圆 161"/>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grpSp>
                <p:nvGrpSpPr>
                  <p:cNvPr id="137" name="组合 136"/>
                  <p:cNvGrpSpPr/>
                  <p:nvPr/>
                </p:nvGrpSpPr>
                <p:grpSpPr>
                  <a:xfrm>
                    <a:off x="2872124" y="1165385"/>
                    <a:ext cx="234632" cy="234632"/>
                    <a:chOff x="2483014" y="1114427"/>
                    <a:chExt cx="209550" cy="209550"/>
                  </a:xfrm>
                </p:grpSpPr>
                <p:sp>
                  <p:nvSpPr>
                    <p:cNvPr id="159" name="椭圆 158"/>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60" name="椭圆 159"/>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grpSp>
                <p:nvGrpSpPr>
                  <p:cNvPr id="138" name="组合 137"/>
                  <p:cNvGrpSpPr/>
                  <p:nvPr/>
                </p:nvGrpSpPr>
                <p:grpSpPr>
                  <a:xfrm>
                    <a:off x="3233369" y="1165385"/>
                    <a:ext cx="234632" cy="234632"/>
                    <a:chOff x="2483014" y="1114427"/>
                    <a:chExt cx="209550" cy="209550"/>
                  </a:xfrm>
                </p:grpSpPr>
                <p:sp>
                  <p:nvSpPr>
                    <p:cNvPr id="157" name="椭圆 156"/>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58" name="椭圆 157"/>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grpSp>
                <p:nvGrpSpPr>
                  <p:cNvPr id="139" name="组合 138"/>
                  <p:cNvGrpSpPr/>
                  <p:nvPr/>
                </p:nvGrpSpPr>
                <p:grpSpPr>
                  <a:xfrm>
                    <a:off x="3594615" y="1165383"/>
                    <a:ext cx="234632" cy="234632"/>
                    <a:chOff x="2483014" y="1114427"/>
                    <a:chExt cx="209550" cy="209550"/>
                  </a:xfrm>
                </p:grpSpPr>
                <p:sp>
                  <p:nvSpPr>
                    <p:cNvPr id="155" name="椭圆 154"/>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56" name="椭圆 155"/>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grpSp>
                <p:nvGrpSpPr>
                  <p:cNvPr id="140" name="组合 139"/>
                  <p:cNvGrpSpPr/>
                  <p:nvPr/>
                </p:nvGrpSpPr>
                <p:grpSpPr>
                  <a:xfrm>
                    <a:off x="3955858" y="1165384"/>
                    <a:ext cx="234632" cy="234632"/>
                    <a:chOff x="2483014" y="1114427"/>
                    <a:chExt cx="209550" cy="209550"/>
                  </a:xfrm>
                </p:grpSpPr>
                <p:sp>
                  <p:nvSpPr>
                    <p:cNvPr id="153" name="椭圆 152"/>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54" name="椭圆 153"/>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grpSp>
                <p:nvGrpSpPr>
                  <p:cNvPr id="141" name="组合 140"/>
                  <p:cNvGrpSpPr/>
                  <p:nvPr/>
                </p:nvGrpSpPr>
                <p:grpSpPr>
                  <a:xfrm>
                    <a:off x="4317103" y="1165384"/>
                    <a:ext cx="234632" cy="234632"/>
                    <a:chOff x="2483014" y="1114427"/>
                    <a:chExt cx="209550" cy="209550"/>
                  </a:xfrm>
                </p:grpSpPr>
                <p:sp>
                  <p:nvSpPr>
                    <p:cNvPr id="151" name="椭圆 150"/>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52" name="椭圆 151"/>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grpSp>
                <p:nvGrpSpPr>
                  <p:cNvPr id="142" name="组合 141"/>
                  <p:cNvGrpSpPr/>
                  <p:nvPr/>
                </p:nvGrpSpPr>
                <p:grpSpPr>
                  <a:xfrm>
                    <a:off x="4678347" y="1165384"/>
                    <a:ext cx="234632" cy="234632"/>
                    <a:chOff x="2483014" y="1114427"/>
                    <a:chExt cx="209550" cy="209550"/>
                  </a:xfrm>
                </p:grpSpPr>
                <p:sp>
                  <p:nvSpPr>
                    <p:cNvPr id="149" name="椭圆 148"/>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50" name="椭圆 149"/>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grpSp>
                <p:nvGrpSpPr>
                  <p:cNvPr id="143" name="组合 142"/>
                  <p:cNvGrpSpPr/>
                  <p:nvPr/>
                </p:nvGrpSpPr>
                <p:grpSpPr>
                  <a:xfrm>
                    <a:off x="5039590" y="1165384"/>
                    <a:ext cx="234632" cy="234632"/>
                    <a:chOff x="2483014" y="1114427"/>
                    <a:chExt cx="209550" cy="209550"/>
                  </a:xfrm>
                </p:grpSpPr>
                <p:sp>
                  <p:nvSpPr>
                    <p:cNvPr id="147" name="椭圆 146"/>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48" name="椭圆 147"/>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grpSp>
                <p:nvGrpSpPr>
                  <p:cNvPr id="144" name="组合 143"/>
                  <p:cNvGrpSpPr/>
                  <p:nvPr/>
                </p:nvGrpSpPr>
                <p:grpSpPr>
                  <a:xfrm>
                    <a:off x="5400834" y="1165384"/>
                    <a:ext cx="234632" cy="234632"/>
                    <a:chOff x="2483014" y="1114427"/>
                    <a:chExt cx="209550" cy="209550"/>
                  </a:xfrm>
                </p:grpSpPr>
                <p:sp>
                  <p:nvSpPr>
                    <p:cNvPr id="145" name="椭圆 144"/>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46" name="椭圆 145"/>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grpSp>
            <p:grpSp>
              <p:nvGrpSpPr>
                <p:cNvPr id="105" name="组合 104"/>
                <p:cNvGrpSpPr/>
                <p:nvPr/>
              </p:nvGrpSpPr>
              <p:grpSpPr>
                <a:xfrm>
                  <a:off x="6169861" y="873285"/>
                  <a:ext cx="94671" cy="485002"/>
                  <a:chOff x="2244455" y="772894"/>
                  <a:chExt cx="94658" cy="485003"/>
                </a:xfrm>
              </p:grpSpPr>
              <p:sp>
                <p:nvSpPr>
                  <p:cNvPr id="133" name="圆角矩形 132"/>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34" name="圆角矩形 133"/>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grpSp>
              <p:nvGrpSpPr>
                <p:cNvPr id="106" name="组合 105"/>
                <p:cNvGrpSpPr/>
                <p:nvPr/>
              </p:nvGrpSpPr>
              <p:grpSpPr>
                <a:xfrm>
                  <a:off x="6532517" y="873285"/>
                  <a:ext cx="94671" cy="485002"/>
                  <a:chOff x="2244455" y="772894"/>
                  <a:chExt cx="94658" cy="485003"/>
                </a:xfrm>
              </p:grpSpPr>
              <p:sp>
                <p:nvSpPr>
                  <p:cNvPr id="131" name="圆角矩形 130"/>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32" name="圆角矩形 131"/>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grpSp>
              <p:nvGrpSpPr>
                <p:cNvPr id="107" name="组合 106"/>
                <p:cNvGrpSpPr/>
                <p:nvPr/>
              </p:nvGrpSpPr>
              <p:grpSpPr>
                <a:xfrm>
                  <a:off x="6895173" y="873285"/>
                  <a:ext cx="94671" cy="485002"/>
                  <a:chOff x="2244455" y="772894"/>
                  <a:chExt cx="94658" cy="485003"/>
                </a:xfrm>
              </p:grpSpPr>
              <p:sp>
                <p:nvSpPr>
                  <p:cNvPr id="129" name="圆角矩形 128"/>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30" name="圆角矩形 129"/>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grpSp>
              <p:nvGrpSpPr>
                <p:cNvPr id="108" name="组合 107"/>
                <p:cNvGrpSpPr/>
                <p:nvPr/>
              </p:nvGrpSpPr>
              <p:grpSpPr>
                <a:xfrm>
                  <a:off x="7257828" y="873285"/>
                  <a:ext cx="94671" cy="485002"/>
                  <a:chOff x="2244455" y="772894"/>
                  <a:chExt cx="94658" cy="485003"/>
                </a:xfrm>
              </p:grpSpPr>
              <p:sp>
                <p:nvSpPr>
                  <p:cNvPr id="127" name="圆角矩形 126"/>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28" name="圆角矩形 127"/>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grpSp>
              <p:nvGrpSpPr>
                <p:cNvPr id="109" name="组合 108"/>
                <p:cNvGrpSpPr/>
                <p:nvPr/>
              </p:nvGrpSpPr>
              <p:grpSpPr>
                <a:xfrm>
                  <a:off x="7620483" y="873285"/>
                  <a:ext cx="94671" cy="485002"/>
                  <a:chOff x="2244455" y="772894"/>
                  <a:chExt cx="94658" cy="485003"/>
                </a:xfrm>
              </p:grpSpPr>
              <p:sp>
                <p:nvSpPr>
                  <p:cNvPr id="125" name="圆角矩形 124"/>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26" name="圆角矩形 125"/>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grpSp>
              <p:nvGrpSpPr>
                <p:cNvPr id="110" name="组合 109"/>
                <p:cNvGrpSpPr/>
                <p:nvPr/>
              </p:nvGrpSpPr>
              <p:grpSpPr>
                <a:xfrm>
                  <a:off x="7983141" y="873285"/>
                  <a:ext cx="94671" cy="485002"/>
                  <a:chOff x="2244455" y="772894"/>
                  <a:chExt cx="94658" cy="485003"/>
                </a:xfrm>
              </p:grpSpPr>
              <p:sp>
                <p:nvSpPr>
                  <p:cNvPr id="123" name="圆角矩形 122"/>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24" name="圆角矩形 123"/>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grpSp>
              <p:nvGrpSpPr>
                <p:cNvPr id="111" name="组合 110"/>
                <p:cNvGrpSpPr/>
                <p:nvPr/>
              </p:nvGrpSpPr>
              <p:grpSpPr>
                <a:xfrm>
                  <a:off x="8345797" y="873284"/>
                  <a:ext cx="94671" cy="485002"/>
                  <a:chOff x="2244455" y="772894"/>
                  <a:chExt cx="94658" cy="485003"/>
                </a:xfrm>
              </p:grpSpPr>
              <p:sp>
                <p:nvSpPr>
                  <p:cNvPr id="121" name="圆角矩形 120"/>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22" name="圆角矩形 121"/>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grpSp>
              <p:nvGrpSpPr>
                <p:cNvPr id="112" name="组合 111"/>
                <p:cNvGrpSpPr/>
                <p:nvPr/>
              </p:nvGrpSpPr>
              <p:grpSpPr>
                <a:xfrm>
                  <a:off x="8708451" y="873285"/>
                  <a:ext cx="94671" cy="485002"/>
                  <a:chOff x="2244455" y="772894"/>
                  <a:chExt cx="94658" cy="485003"/>
                </a:xfrm>
              </p:grpSpPr>
              <p:sp>
                <p:nvSpPr>
                  <p:cNvPr id="119" name="圆角矩形 118"/>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20" name="圆角矩形 119"/>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grpSp>
              <p:nvGrpSpPr>
                <p:cNvPr id="113" name="组合 112"/>
                <p:cNvGrpSpPr/>
                <p:nvPr/>
              </p:nvGrpSpPr>
              <p:grpSpPr>
                <a:xfrm>
                  <a:off x="9071105" y="873285"/>
                  <a:ext cx="94671" cy="485002"/>
                  <a:chOff x="2244455" y="772894"/>
                  <a:chExt cx="94658" cy="485003"/>
                </a:xfrm>
              </p:grpSpPr>
              <p:sp>
                <p:nvSpPr>
                  <p:cNvPr id="117" name="圆角矩形 116"/>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18" name="圆角矩形 117"/>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grpSp>
              <p:nvGrpSpPr>
                <p:cNvPr id="114" name="组合 113"/>
                <p:cNvGrpSpPr/>
                <p:nvPr/>
              </p:nvGrpSpPr>
              <p:grpSpPr>
                <a:xfrm>
                  <a:off x="9433759" y="873285"/>
                  <a:ext cx="94671" cy="485002"/>
                  <a:chOff x="2244455" y="772894"/>
                  <a:chExt cx="94658" cy="485003"/>
                </a:xfrm>
              </p:grpSpPr>
              <p:sp>
                <p:nvSpPr>
                  <p:cNvPr id="115" name="圆角矩形 114"/>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16" name="圆角矩形 115"/>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grpSp>
          <p:sp>
            <p:nvSpPr>
              <p:cNvPr id="97" name="矩形 96"/>
              <p:cNvSpPr/>
              <p:nvPr/>
            </p:nvSpPr>
            <p:spPr>
              <a:xfrm>
                <a:off x="7019104" y="968269"/>
                <a:ext cx="142900" cy="666542"/>
              </a:xfrm>
              <a:prstGeom prst="rect">
                <a:avLst/>
              </a:prstGeom>
              <a:solidFill>
                <a:srgbClr val="E3413E"/>
              </a:solidFill>
              <a:ln w="12700" cap="flat" cmpd="sng" algn="ctr">
                <a:noFill/>
                <a:prstDash val="solid"/>
                <a:miter lim="800000"/>
              </a:ln>
              <a:effectLst/>
            </p:spPr>
            <p:txBody>
              <a:bodyPr lIns="68589" tIns="34295" rIns="68589" bIns="34295"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98" name="矩形 97"/>
              <p:cNvSpPr/>
              <p:nvPr/>
            </p:nvSpPr>
            <p:spPr>
              <a:xfrm>
                <a:off x="7019104" y="1634810"/>
                <a:ext cx="142900" cy="708243"/>
              </a:xfrm>
              <a:prstGeom prst="rect">
                <a:avLst/>
              </a:prstGeom>
              <a:solidFill>
                <a:srgbClr val="FA783A"/>
              </a:solidFill>
              <a:ln w="12700" cap="flat" cmpd="sng" algn="ctr">
                <a:noFill/>
                <a:prstDash val="solid"/>
                <a:miter lim="800000"/>
              </a:ln>
              <a:effectLst/>
            </p:spPr>
            <p:txBody>
              <a:bodyPr lIns="68589" tIns="34295" rIns="68589" bIns="34295"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99" name="矩形 98"/>
              <p:cNvSpPr/>
              <p:nvPr/>
            </p:nvSpPr>
            <p:spPr>
              <a:xfrm>
                <a:off x="7019104" y="2341504"/>
                <a:ext cx="142900" cy="709081"/>
              </a:xfrm>
              <a:prstGeom prst="rect">
                <a:avLst/>
              </a:prstGeom>
              <a:solidFill>
                <a:srgbClr val="E3413E"/>
              </a:solidFill>
              <a:ln w="12700" cap="flat" cmpd="sng" algn="ctr">
                <a:noFill/>
                <a:prstDash val="solid"/>
                <a:miter lim="800000"/>
              </a:ln>
              <a:effectLst/>
            </p:spPr>
            <p:txBody>
              <a:bodyPr lIns="68589" tIns="34295" rIns="68589" bIns="34295"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00" name="矩形 99"/>
              <p:cNvSpPr/>
              <p:nvPr/>
            </p:nvSpPr>
            <p:spPr>
              <a:xfrm>
                <a:off x="7019104" y="3049747"/>
                <a:ext cx="142900" cy="708243"/>
              </a:xfrm>
              <a:prstGeom prst="rect">
                <a:avLst/>
              </a:prstGeom>
              <a:solidFill>
                <a:srgbClr val="FA783A"/>
              </a:solidFill>
              <a:ln w="12700" cap="flat" cmpd="sng" algn="ctr">
                <a:noFill/>
                <a:prstDash val="solid"/>
                <a:miter lim="800000"/>
              </a:ln>
              <a:effectLst/>
            </p:spPr>
            <p:txBody>
              <a:bodyPr lIns="68589" tIns="34295" rIns="68589" bIns="34295"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01" name="矩形 100"/>
              <p:cNvSpPr/>
              <p:nvPr/>
            </p:nvSpPr>
            <p:spPr>
              <a:xfrm>
                <a:off x="7019104" y="3757991"/>
                <a:ext cx="142900" cy="682489"/>
              </a:xfrm>
              <a:prstGeom prst="rect">
                <a:avLst/>
              </a:prstGeom>
              <a:solidFill>
                <a:srgbClr val="E3413E"/>
              </a:solidFill>
              <a:ln w="12700" cap="flat" cmpd="sng" algn="ctr">
                <a:noFill/>
                <a:prstDash val="solid"/>
                <a:miter lim="800000"/>
              </a:ln>
              <a:effectLst/>
            </p:spPr>
            <p:txBody>
              <a:bodyPr lIns="68589" tIns="34295" rIns="68589" bIns="34295"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cxnSp>
          <p:nvCxnSpPr>
            <p:cNvPr id="95" name="直接连接符 94"/>
            <p:cNvCxnSpPr>
              <a:stCxn id="103" idx="3"/>
              <a:endCxn id="103" idx="1"/>
            </p:cNvCxnSpPr>
            <p:nvPr/>
          </p:nvCxnSpPr>
          <p:spPr>
            <a:xfrm>
              <a:off x="4555011" y="968270"/>
              <a:ext cx="0" cy="3472210"/>
            </a:xfrm>
            <a:prstGeom prst="line">
              <a:avLst/>
            </a:prstGeom>
            <a:noFill/>
            <a:ln w="19050" cap="flat" cmpd="sng" algn="ctr">
              <a:solidFill>
                <a:sysClr val="window" lastClr="FFFFFF">
                  <a:lumMod val="65000"/>
                </a:sysClr>
              </a:solidFill>
              <a:prstDash val="sysDot"/>
              <a:miter lim="800000"/>
            </a:ln>
            <a:effectLst/>
          </p:spPr>
        </p:cxnSp>
      </p:grpSp>
      <p:grpSp>
        <p:nvGrpSpPr>
          <p:cNvPr id="165" name="组合 164"/>
          <p:cNvGrpSpPr/>
          <p:nvPr/>
        </p:nvGrpSpPr>
        <p:grpSpPr>
          <a:xfrm>
            <a:off x="2361334" y="2185380"/>
            <a:ext cx="2022136" cy="1779506"/>
            <a:chOff x="2361334" y="1400931"/>
            <a:chExt cx="2022136" cy="1779506"/>
          </a:xfrm>
        </p:grpSpPr>
        <p:grpSp>
          <p:nvGrpSpPr>
            <p:cNvPr id="166" name="组合 165"/>
            <p:cNvGrpSpPr/>
            <p:nvPr/>
          </p:nvGrpSpPr>
          <p:grpSpPr>
            <a:xfrm>
              <a:off x="2361334" y="1400931"/>
              <a:ext cx="2022136" cy="1779506"/>
              <a:chOff x="3802431" y="815742"/>
              <a:chExt cx="4795411" cy="4219455"/>
            </a:xfrm>
            <a:solidFill>
              <a:sysClr val="window" lastClr="FFFFFF">
                <a:lumMod val="85000"/>
                <a:alpha val="36000"/>
              </a:sysClr>
            </a:solidFill>
          </p:grpSpPr>
          <p:sp>
            <p:nvSpPr>
              <p:cNvPr id="175" name="任意多边形 174"/>
              <p:cNvSpPr/>
              <p:nvPr/>
            </p:nvSpPr>
            <p:spPr>
              <a:xfrm>
                <a:off x="3802431" y="1726704"/>
                <a:ext cx="1114741" cy="1114740"/>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76" name="任意多边形 175"/>
              <p:cNvSpPr/>
              <p:nvPr/>
            </p:nvSpPr>
            <p:spPr>
              <a:xfrm>
                <a:off x="4111394" y="2638731"/>
                <a:ext cx="1708759" cy="1708757"/>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77" name="任意多边形 176"/>
              <p:cNvSpPr/>
              <p:nvPr/>
            </p:nvSpPr>
            <p:spPr>
              <a:xfrm>
                <a:off x="6251250" y="2688606"/>
                <a:ext cx="2346592" cy="2346591"/>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78" name="任意多边形 177"/>
              <p:cNvSpPr/>
              <p:nvPr/>
            </p:nvSpPr>
            <p:spPr>
              <a:xfrm>
                <a:off x="6189737" y="815742"/>
                <a:ext cx="1569763" cy="1569761"/>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79" name="任意多边形 178"/>
              <p:cNvSpPr/>
              <p:nvPr/>
            </p:nvSpPr>
            <p:spPr>
              <a:xfrm>
                <a:off x="5248157" y="1719896"/>
                <a:ext cx="1708759" cy="1708757"/>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sp>
          <p:nvSpPr>
            <p:cNvPr id="167" name="任意多边形 166"/>
            <p:cNvSpPr/>
            <p:nvPr/>
          </p:nvSpPr>
          <p:spPr>
            <a:xfrm>
              <a:off x="2982021" y="2313284"/>
              <a:ext cx="436601" cy="436660"/>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rgbClr val="FA783A"/>
            </a:solidFill>
            <a:ln w="12700" cap="flat" cmpd="sng" algn="ctr">
              <a:noFill/>
              <a:prstDash val="solid"/>
              <a:miter lim="800000"/>
            </a:ln>
            <a:effectLst/>
          </p:spPr>
          <p:txBody>
            <a:bodyPr lIns="68589" tIns="34295" rIns="68589" bIns="34295"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68" name="任意多边形 167"/>
            <p:cNvSpPr/>
            <p:nvPr/>
          </p:nvSpPr>
          <p:spPr>
            <a:xfrm>
              <a:off x="3370019" y="2199012"/>
              <a:ext cx="326481" cy="326525"/>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rgbClr val="E3413E"/>
            </a:solidFill>
            <a:ln w="12700" cap="flat" cmpd="sng" algn="ctr">
              <a:noFill/>
              <a:prstDash val="solid"/>
              <a:miter lim="800000"/>
            </a:ln>
            <a:effectLst/>
          </p:spPr>
          <p:txBody>
            <a:bodyPr lIns="68589" tIns="34295" rIns="68589" bIns="34295"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nvGrpSpPr>
            <p:cNvPr id="169" name="组合 168"/>
            <p:cNvGrpSpPr/>
            <p:nvPr/>
          </p:nvGrpSpPr>
          <p:grpSpPr>
            <a:xfrm>
              <a:off x="2894801" y="1635830"/>
              <a:ext cx="699508" cy="699604"/>
              <a:chOff x="1325410" y="1372730"/>
              <a:chExt cx="1251559" cy="1251561"/>
            </a:xfrm>
            <a:effectLst>
              <a:outerShdw blurRad="76200" dist="38100" dir="2700000" algn="tl" rotWithShape="0">
                <a:prstClr val="black">
                  <a:alpha val="40000"/>
                </a:prstClr>
              </a:outerShdw>
            </a:effectLst>
          </p:grpSpPr>
          <p:sp>
            <p:nvSpPr>
              <p:cNvPr id="171" name="任意多边形 170"/>
              <p:cNvSpPr/>
              <p:nvPr/>
            </p:nvSpPr>
            <p:spPr>
              <a:xfrm>
                <a:off x="1325410" y="1372730"/>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FA783A"/>
              </a:soli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72" name="任意多边形 171"/>
              <p:cNvSpPr/>
              <p:nvPr/>
            </p:nvSpPr>
            <p:spPr>
              <a:xfrm rot="5400000">
                <a:off x="1951189" y="137273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E3413E"/>
              </a:soli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73" name="任意多边形 172"/>
              <p:cNvSpPr/>
              <p:nvPr/>
            </p:nvSpPr>
            <p:spPr>
              <a:xfrm rot="10800000">
                <a:off x="1951187"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FA783A"/>
              </a:soli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74" name="任意多边形 173"/>
              <p:cNvSpPr/>
              <p:nvPr/>
            </p:nvSpPr>
            <p:spPr>
              <a:xfrm rot="16200000">
                <a:off x="1325411"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E3413E"/>
              </a:soli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sp>
          <p:nvSpPr>
            <p:cNvPr id="170" name="椭圆 169"/>
            <p:cNvSpPr/>
            <p:nvPr/>
          </p:nvSpPr>
          <p:spPr>
            <a:xfrm rot="1860000">
              <a:off x="3289225" y="2185596"/>
              <a:ext cx="19279" cy="19282"/>
            </a:xfrm>
            <a:prstGeom prst="ellipse">
              <a:avLst/>
            </a:prstGeom>
            <a:solidFill>
              <a:sysClr val="window" lastClr="FFFFFF">
                <a:lumMod val="50000"/>
              </a:sysClr>
            </a:solidFill>
            <a:ln w="12700" cap="flat" cmpd="sng" algn="ctr">
              <a:noFill/>
              <a:prstDash val="solid"/>
              <a:miter lim="800000"/>
            </a:ln>
            <a:effectLst/>
          </p:spPr>
          <p:txBody>
            <a:bodyPr lIns="68589" tIns="34295" rIns="68589" bIns="34295"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sp>
        <p:nvSpPr>
          <p:cNvPr id="180" name="文本框 9"/>
          <p:cNvSpPr txBox="1"/>
          <p:nvPr/>
        </p:nvSpPr>
        <p:spPr>
          <a:xfrm>
            <a:off x="2556570" y="3771309"/>
            <a:ext cx="1577143" cy="328937"/>
          </a:xfrm>
          <a:prstGeom prst="rect">
            <a:avLst/>
          </a:prstGeom>
          <a:noFill/>
        </p:spPr>
        <p:txBody>
          <a:bodyPr wrap="square" lIns="51435" tIns="25718" rIns="51435" bIns="25718" rtlCol="0">
            <a:spAutoFit/>
          </a:bodyPr>
          <a:lstStyle/>
          <a:p>
            <a:pPr marL="0" lvl="1" algn="ctr" defTabSz="685800" fontAlgn="auto">
              <a:spcBef>
                <a:spcPts val="0"/>
              </a:spcBef>
              <a:spcAft>
                <a:spcPts val="0"/>
              </a:spcAft>
            </a:pPr>
            <a:r>
              <a:rPr lang="zh-CN" altLang="en-US" b="1" dirty="0" smtClean="0">
                <a:solidFill>
                  <a:srgbClr val="FA783A"/>
                </a:solidFill>
                <a:latin typeface="微软雅黑" panose="020B0503020204020204" pitchFamily="34" charset="-122"/>
                <a:ea typeface="微软雅黑" panose="020B0503020204020204" pitchFamily="34" charset="-122"/>
              </a:rPr>
              <a:t>总结概述</a:t>
            </a:r>
            <a:endParaRPr lang="en-US" altLang="zh-CN" b="1" dirty="0">
              <a:solidFill>
                <a:srgbClr val="FA783A"/>
              </a:solidFill>
              <a:latin typeface="微软雅黑" panose="020B0503020204020204" pitchFamily="34" charset="-122"/>
              <a:ea typeface="微软雅黑" panose="020B0503020204020204" pitchFamily="34" charset="-122"/>
            </a:endParaRPr>
          </a:p>
        </p:txBody>
      </p:sp>
      <p:cxnSp>
        <p:nvCxnSpPr>
          <p:cNvPr id="181" name="直接连接符 180"/>
          <p:cNvCxnSpPr/>
          <p:nvPr/>
        </p:nvCxnSpPr>
        <p:spPr>
          <a:xfrm>
            <a:off x="2426775" y="4241277"/>
            <a:ext cx="1782043" cy="0"/>
          </a:xfrm>
          <a:prstGeom prst="line">
            <a:avLst/>
          </a:prstGeom>
          <a:noFill/>
          <a:ln w="19050" cap="flat" cmpd="sng" algn="ctr">
            <a:solidFill>
              <a:sysClr val="windowText" lastClr="000000">
                <a:lumMod val="50000"/>
                <a:lumOff val="50000"/>
              </a:sysClr>
            </a:solidFill>
            <a:prstDash val="sysDash"/>
          </a:ln>
          <a:effectLst/>
        </p:spPr>
      </p:cxnSp>
      <p:sp>
        <p:nvSpPr>
          <p:cNvPr id="182" name="矩形 181"/>
          <p:cNvSpPr/>
          <p:nvPr/>
        </p:nvSpPr>
        <p:spPr>
          <a:xfrm>
            <a:off x="2340546" y="4241277"/>
            <a:ext cx="2022990" cy="284693"/>
          </a:xfrm>
          <a:prstGeom prst="rect">
            <a:avLst/>
          </a:prstGeom>
        </p:spPr>
        <p:txBody>
          <a:bodyPr wrap="none" lIns="68580" tIns="34290" rIns="68580" bIns="34290">
            <a:spAutoFit/>
          </a:bodyPr>
          <a:lstStyle/>
          <a:p>
            <a:pPr defTabSz="685800" fontAlgn="auto">
              <a:spcBef>
                <a:spcPts val="0"/>
              </a:spcBef>
              <a:spcAft>
                <a:spcPts val="0"/>
              </a:spcAft>
            </a:pPr>
            <a:r>
              <a:rPr lang="en-US" altLang="zh-CN" sz="1400" b="1" dirty="0" smtClean="0">
                <a:solidFill>
                  <a:prstClr val="black">
                    <a:lumMod val="50000"/>
                    <a:lumOff val="50000"/>
                  </a:prstClr>
                </a:solidFill>
                <a:latin typeface="Calibri"/>
                <a:ea typeface="宋体"/>
              </a:rPr>
              <a:t>MAKING A DECLARATION</a:t>
            </a:r>
            <a:endParaRPr lang="zh-CN" altLang="en-US" sz="1400" dirty="0">
              <a:solidFill>
                <a:prstClr val="black">
                  <a:lumMod val="50000"/>
                  <a:lumOff val="50000"/>
                </a:prstClr>
              </a:solidFill>
              <a:latin typeface="Calibri"/>
              <a:ea typeface="宋体"/>
            </a:endParaRPr>
          </a:p>
        </p:txBody>
      </p:sp>
      <p:sp>
        <p:nvSpPr>
          <p:cNvPr id="183" name="矩形 182"/>
          <p:cNvSpPr/>
          <p:nvPr/>
        </p:nvSpPr>
        <p:spPr>
          <a:xfrm>
            <a:off x="4772535" y="2101930"/>
            <a:ext cx="2032507" cy="2839239"/>
          </a:xfrm>
          <a:prstGeom prst="rect">
            <a:avLst/>
          </a:prstGeom>
        </p:spPr>
        <p:txBody>
          <a:bodyPr wrap="square" lIns="68580" tIns="34290" rIns="68580" bIns="34290">
            <a:spAutoFit/>
          </a:bodyPr>
          <a:lstStyle/>
          <a:p>
            <a:pPr defTabSz="685800" fontAlgn="auto">
              <a:lnSpc>
                <a:spcPct val="150000"/>
              </a:lnSpc>
              <a:spcBef>
                <a:spcPts val="0"/>
              </a:spcBef>
              <a:spcAft>
                <a:spcPts val="0"/>
              </a:spcAft>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我想</a:t>
            </a:r>
            <a:r>
              <a:rPr lang="zh-CN" altLang="en-US" sz="1200" dirty="0" smtClean="0">
                <a:solidFill>
                  <a:prstClr val="black">
                    <a:lumMod val="65000"/>
                    <a:lumOff val="35000"/>
                  </a:prstClr>
                </a:solidFill>
                <a:latin typeface="微软雅黑" panose="020B0503020204020204" pitchFamily="34" charset="-122"/>
                <a:ea typeface="微软雅黑" panose="020B0503020204020204" pitchFamily="34" charset="-122"/>
              </a:rPr>
              <a:t>我应该一个成为一个实干家，不需要那些美丽的辞藻来修饰。工作锻炼了我，生活造就了我。</a:t>
            </a:r>
            <a:endParaRPr lang="en-US" altLang="zh-CN" sz="1200" dirty="0" smtClean="0">
              <a:solidFill>
                <a:prstClr val="black">
                  <a:lumMod val="65000"/>
                  <a:lumOff val="35000"/>
                </a:prstClr>
              </a:solidFill>
              <a:latin typeface="微软雅黑" panose="020B0503020204020204" pitchFamily="34" charset="-122"/>
              <a:ea typeface="微软雅黑" panose="020B0503020204020204" pitchFamily="34" charset="-122"/>
            </a:endParaRPr>
          </a:p>
          <a:p>
            <a:pPr defTabSz="685800" fontAlgn="auto">
              <a:lnSpc>
                <a:spcPct val="150000"/>
              </a:lnSpc>
              <a:spcBef>
                <a:spcPts val="0"/>
              </a:spcBef>
              <a:spcAft>
                <a:spcPts val="0"/>
              </a:spcAft>
            </a:pPr>
            <a:r>
              <a:rPr lang="zh-CN" altLang="en-US" sz="1200" dirty="0" smtClean="0">
                <a:solidFill>
                  <a:prstClr val="black">
                    <a:lumMod val="65000"/>
                    <a:lumOff val="35000"/>
                  </a:prstClr>
                </a:solidFill>
                <a:latin typeface="微软雅黑" panose="020B0503020204020204" pitchFamily="34" charset="-122"/>
                <a:ea typeface="微软雅黑" panose="020B0503020204020204" pitchFamily="34" charset="-122"/>
              </a:rPr>
              <a:t>戴尔卡耐基说过：不要怕推销自己，只要你自信，认为自己能行有才华，你就应该认为自己能够胜任这份工作以及职位，并承</a:t>
            </a: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担</a:t>
            </a:r>
            <a:r>
              <a:rPr lang="zh-CN" altLang="en-US" sz="1200" dirty="0" smtClean="0">
                <a:solidFill>
                  <a:prstClr val="black">
                    <a:lumMod val="65000"/>
                    <a:lumOff val="35000"/>
                  </a:prstClr>
                </a:solidFill>
                <a:latin typeface="微软雅黑" panose="020B0503020204020204" pitchFamily="34" charset="-122"/>
                <a:ea typeface="微软雅黑" panose="020B0503020204020204" pitchFamily="34" charset="-122"/>
              </a:rPr>
              <a:t>相应的义务和压力。</a:t>
            </a:r>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p:cTn id="7" dur="1000" fill="hold"/>
                                        <p:tgtEl>
                                          <p:spTgt spid="93"/>
                                        </p:tgtEl>
                                        <p:attrNameLst>
                                          <p:attrName>ppt_w</p:attrName>
                                        </p:attrNameLst>
                                      </p:cBhvr>
                                      <p:tavLst>
                                        <p:tav tm="0">
                                          <p:val>
                                            <p:strVal val="#ppt_w*0.70"/>
                                          </p:val>
                                        </p:tav>
                                        <p:tav tm="100000">
                                          <p:val>
                                            <p:strVal val="#ppt_w"/>
                                          </p:val>
                                        </p:tav>
                                      </p:tavLst>
                                    </p:anim>
                                    <p:anim calcmode="lin" valueType="num">
                                      <p:cBhvr>
                                        <p:cTn id="8" dur="1000" fill="hold"/>
                                        <p:tgtEl>
                                          <p:spTgt spid="93"/>
                                        </p:tgtEl>
                                        <p:attrNameLst>
                                          <p:attrName>ppt_h</p:attrName>
                                        </p:attrNameLst>
                                      </p:cBhvr>
                                      <p:tavLst>
                                        <p:tav tm="0">
                                          <p:val>
                                            <p:strVal val="#ppt_h"/>
                                          </p:val>
                                        </p:tav>
                                        <p:tav tm="100000">
                                          <p:val>
                                            <p:strVal val="#ppt_h"/>
                                          </p:val>
                                        </p:tav>
                                      </p:tavLst>
                                    </p:anim>
                                    <p:animEffect transition="in" filter="fade">
                                      <p:cBhvr>
                                        <p:cTn id="9" dur="1000"/>
                                        <p:tgtEl>
                                          <p:spTgt spid="93"/>
                                        </p:tgtEl>
                                      </p:cBhvr>
                                    </p:animEffect>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165"/>
                                        </p:tgtEl>
                                        <p:attrNameLst>
                                          <p:attrName>style.visibility</p:attrName>
                                        </p:attrNameLst>
                                      </p:cBhvr>
                                      <p:to>
                                        <p:strVal val="visible"/>
                                      </p:to>
                                    </p:set>
                                    <p:anim calcmode="lin" valueType="num">
                                      <p:cBhvr>
                                        <p:cTn id="13" dur="1000" fill="hold"/>
                                        <p:tgtEl>
                                          <p:spTgt spid="165"/>
                                        </p:tgtEl>
                                        <p:attrNameLst>
                                          <p:attrName>ppt_w</p:attrName>
                                        </p:attrNameLst>
                                      </p:cBhvr>
                                      <p:tavLst>
                                        <p:tav tm="0">
                                          <p:val>
                                            <p:fltVal val="0"/>
                                          </p:val>
                                        </p:tav>
                                        <p:tav tm="100000">
                                          <p:val>
                                            <p:strVal val="#ppt_w"/>
                                          </p:val>
                                        </p:tav>
                                      </p:tavLst>
                                    </p:anim>
                                    <p:anim calcmode="lin" valueType="num">
                                      <p:cBhvr>
                                        <p:cTn id="14" dur="1000" fill="hold"/>
                                        <p:tgtEl>
                                          <p:spTgt spid="165"/>
                                        </p:tgtEl>
                                        <p:attrNameLst>
                                          <p:attrName>ppt_h</p:attrName>
                                        </p:attrNameLst>
                                      </p:cBhvr>
                                      <p:tavLst>
                                        <p:tav tm="0">
                                          <p:val>
                                            <p:fltVal val="0"/>
                                          </p:val>
                                        </p:tav>
                                        <p:tav tm="100000">
                                          <p:val>
                                            <p:strVal val="#ppt_h"/>
                                          </p:val>
                                        </p:tav>
                                      </p:tavLst>
                                    </p:anim>
                                    <p:anim calcmode="lin" valueType="num">
                                      <p:cBhvr>
                                        <p:cTn id="15" dur="1000" fill="hold"/>
                                        <p:tgtEl>
                                          <p:spTgt spid="165"/>
                                        </p:tgtEl>
                                        <p:attrNameLst>
                                          <p:attrName>style.rotation</p:attrName>
                                        </p:attrNameLst>
                                      </p:cBhvr>
                                      <p:tavLst>
                                        <p:tav tm="0">
                                          <p:val>
                                            <p:fltVal val="90"/>
                                          </p:val>
                                        </p:tav>
                                        <p:tav tm="100000">
                                          <p:val>
                                            <p:fltVal val="0"/>
                                          </p:val>
                                        </p:tav>
                                      </p:tavLst>
                                    </p:anim>
                                    <p:animEffect transition="in" filter="fade">
                                      <p:cBhvr>
                                        <p:cTn id="16" dur="1000"/>
                                        <p:tgtEl>
                                          <p:spTgt spid="165"/>
                                        </p:tgtEl>
                                      </p:cBhvr>
                                    </p:animEffect>
                                  </p:childTnLst>
                                </p:cTn>
                              </p:par>
                            </p:childTnLst>
                          </p:cTn>
                        </p:par>
                        <p:par>
                          <p:cTn id="17" fill="hold">
                            <p:stCondLst>
                              <p:cond delay="2000"/>
                            </p:stCondLst>
                            <p:childTnLst>
                              <p:par>
                                <p:cTn id="18" presetID="42" presetClass="entr" presetSubtype="0" fill="hold" grpId="0" nodeType="afterEffect">
                                  <p:stCondLst>
                                    <p:cond delay="0"/>
                                  </p:stCondLst>
                                  <p:childTnLst>
                                    <p:set>
                                      <p:cBhvr>
                                        <p:cTn id="19" dur="1" fill="hold">
                                          <p:stCondLst>
                                            <p:cond delay="0"/>
                                          </p:stCondLst>
                                        </p:cTn>
                                        <p:tgtEl>
                                          <p:spTgt spid="180"/>
                                        </p:tgtEl>
                                        <p:attrNameLst>
                                          <p:attrName>style.visibility</p:attrName>
                                        </p:attrNameLst>
                                      </p:cBhvr>
                                      <p:to>
                                        <p:strVal val="visible"/>
                                      </p:to>
                                    </p:set>
                                    <p:animEffect transition="in" filter="fade">
                                      <p:cBhvr>
                                        <p:cTn id="20" dur="1000"/>
                                        <p:tgtEl>
                                          <p:spTgt spid="180"/>
                                        </p:tgtEl>
                                      </p:cBhvr>
                                    </p:animEffect>
                                    <p:anim calcmode="lin" valueType="num">
                                      <p:cBhvr>
                                        <p:cTn id="21" dur="1000" fill="hold"/>
                                        <p:tgtEl>
                                          <p:spTgt spid="180"/>
                                        </p:tgtEl>
                                        <p:attrNameLst>
                                          <p:attrName>ppt_x</p:attrName>
                                        </p:attrNameLst>
                                      </p:cBhvr>
                                      <p:tavLst>
                                        <p:tav tm="0">
                                          <p:val>
                                            <p:strVal val="#ppt_x"/>
                                          </p:val>
                                        </p:tav>
                                        <p:tav tm="100000">
                                          <p:val>
                                            <p:strVal val="#ppt_x"/>
                                          </p:val>
                                        </p:tav>
                                      </p:tavLst>
                                    </p:anim>
                                    <p:anim calcmode="lin" valueType="num">
                                      <p:cBhvr>
                                        <p:cTn id="22" dur="1000" fill="hold"/>
                                        <p:tgtEl>
                                          <p:spTgt spid="180"/>
                                        </p:tgtEl>
                                        <p:attrNameLst>
                                          <p:attrName>ppt_y</p:attrName>
                                        </p:attrNameLst>
                                      </p:cBhvr>
                                      <p:tavLst>
                                        <p:tav tm="0">
                                          <p:val>
                                            <p:strVal val="#ppt_y+.1"/>
                                          </p:val>
                                        </p:tav>
                                        <p:tav tm="100000">
                                          <p:val>
                                            <p:strVal val="#ppt_y"/>
                                          </p:val>
                                        </p:tav>
                                      </p:tavLst>
                                    </p:anim>
                                  </p:childTnLst>
                                </p:cTn>
                              </p:par>
                              <p:par>
                                <p:cTn id="23" presetID="22" presetClass="entr" presetSubtype="8" fill="hold" nodeType="withEffect">
                                  <p:stCondLst>
                                    <p:cond delay="1000"/>
                                  </p:stCondLst>
                                  <p:childTnLst>
                                    <p:set>
                                      <p:cBhvr>
                                        <p:cTn id="24" dur="1" fill="hold">
                                          <p:stCondLst>
                                            <p:cond delay="0"/>
                                          </p:stCondLst>
                                        </p:cTn>
                                        <p:tgtEl>
                                          <p:spTgt spid="181"/>
                                        </p:tgtEl>
                                        <p:attrNameLst>
                                          <p:attrName>style.visibility</p:attrName>
                                        </p:attrNameLst>
                                      </p:cBhvr>
                                      <p:to>
                                        <p:strVal val="visible"/>
                                      </p:to>
                                    </p:set>
                                    <p:animEffect transition="in" filter="wipe(left)">
                                      <p:cBhvr>
                                        <p:cTn id="25" dur="500"/>
                                        <p:tgtEl>
                                          <p:spTgt spid="181"/>
                                        </p:tgtEl>
                                      </p:cBhvr>
                                    </p:animEffect>
                                  </p:childTnLst>
                                </p:cTn>
                              </p:par>
                            </p:childTnLst>
                          </p:cTn>
                        </p:par>
                        <p:par>
                          <p:cTn id="26" fill="hold">
                            <p:stCondLst>
                              <p:cond delay="3500"/>
                            </p:stCondLst>
                            <p:childTnLst>
                              <p:par>
                                <p:cTn id="27" presetID="2" presetClass="entr" presetSubtype="4" fill="hold" grpId="0" nodeType="afterEffect">
                                  <p:stCondLst>
                                    <p:cond delay="0"/>
                                  </p:stCondLst>
                                  <p:childTnLst>
                                    <p:set>
                                      <p:cBhvr>
                                        <p:cTn id="28" dur="1" fill="hold">
                                          <p:stCondLst>
                                            <p:cond delay="0"/>
                                          </p:stCondLst>
                                        </p:cTn>
                                        <p:tgtEl>
                                          <p:spTgt spid="182"/>
                                        </p:tgtEl>
                                        <p:attrNameLst>
                                          <p:attrName>style.visibility</p:attrName>
                                        </p:attrNameLst>
                                      </p:cBhvr>
                                      <p:to>
                                        <p:strVal val="visible"/>
                                      </p:to>
                                    </p:set>
                                    <p:anim calcmode="lin" valueType="num">
                                      <p:cBhvr additive="base">
                                        <p:cTn id="29" dur="500" fill="hold"/>
                                        <p:tgtEl>
                                          <p:spTgt spid="182"/>
                                        </p:tgtEl>
                                        <p:attrNameLst>
                                          <p:attrName>ppt_x</p:attrName>
                                        </p:attrNameLst>
                                      </p:cBhvr>
                                      <p:tavLst>
                                        <p:tav tm="0">
                                          <p:val>
                                            <p:strVal val="#ppt_x"/>
                                          </p:val>
                                        </p:tav>
                                        <p:tav tm="100000">
                                          <p:val>
                                            <p:strVal val="#ppt_x"/>
                                          </p:val>
                                        </p:tav>
                                      </p:tavLst>
                                    </p:anim>
                                    <p:anim calcmode="lin" valueType="num">
                                      <p:cBhvr additive="base">
                                        <p:cTn id="30" dur="500" fill="hold"/>
                                        <p:tgtEl>
                                          <p:spTgt spid="182"/>
                                        </p:tgtEl>
                                        <p:attrNameLst>
                                          <p:attrName>ppt_y</p:attrName>
                                        </p:attrNameLst>
                                      </p:cBhvr>
                                      <p:tavLst>
                                        <p:tav tm="0">
                                          <p:val>
                                            <p:strVal val="1+#ppt_h/2"/>
                                          </p:val>
                                        </p:tav>
                                        <p:tav tm="100000">
                                          <p:val>
                                            <p:strVal val="#ppt_y"/>
                                          </p:val>
                                        </p:tav>
                                      </p:tavLst>
                                    </p:anim>
                                  </p:childTnLst>
                                </p:cTn>
                              </p:par>
                            </p:childTnLst>
                          </p:cTn>
                        </p:par>
                        <p:par>
                          <p:cTn id="31" fill="hold">
                            <p:stCondLst>
                              <p:cond delay="4000"/>
                            </p:stCondLst>
                            <p:childTnLst>
                              <p:par>
                                <p:cTn id="32" presetID="56" presetClass="entr" presetSubtype="0" fill="hold" grpId="0" nodeType="afterEffect">
                                  <p:stCondLst>
                                    <p:cond delay="0"/>
                                  </p:stCondLst>
                                  <p:iterate type="lt">
                                    <p:tmPct val="10000"/>
                                  </p:iterate>
                                  <p:childTnLst>
                                    <p:set>
                                      <p:cBhvr>
                                        <p:cTn id="33" dur="1" fill="hold">
                                          <p:stCondLst>
                                            <p:cond delay="0"/>
                                          </p:stCondLst>
                                        </p:cTn>
                                        <p:tgtEl>
                                          <p:spTgt spid="183"/>
                                        </p:tgtEl>
                                        <p:attrNameLst>
                                          <p:attrName>style.visibility</p:attrName>
                                        </p:attrNameLst>
                                      </p:cBhvr>
                                      <p:to>
                                        <p:strVal val="visible"/>
                                      </p:to>
                                    </p:set>
                                    <p:anim by="(-#ppt_w*2)" calcmode="lin" valueType="num">
                                      <p:cBhvr rctx="PPT">
                                        <p:cTn id="34" dur="500" autoRev="1" fill="hold">
                                          <p:stCondLst>
                                            <p:cond delay="0"/>
                                          </p:stCondLst>
                                        </p:cTn>
                                        <p:tgtEl>
                                          <p:spTgt spid="183"/>
                                        </p:tgtEl>
                                        <p:attrNameLst>
                                          <p:attrName>ppt_w</p:attrName>
                                        </p:attrNameLst>
                                      </p:cBhvr>
                                    </p:anim>
                                    <p:anim by="(#ppt_w*0.50)" calcmode="lin" valueType="num">
                                      <p:cBhvr>
                                        <p:cTn id="35" dur="500" decel="50000" autoRev="1" fill="hold">
                                          <p:stCondLst>
                                            <p:cond delay="0"/>
                                          </p:stCondLst>
                                        </p:cTn>
                                        <p:tgtEl>
                                          <p:spTgt spid="183"/>
                                        </p:tgtEl>
                                        <p:attrNameLst>
                                          <p:attrName>ppt_x</p:attrName>
                                        </p:attrNameLst>
                                      </p:cBhvr>
                                    </p:anim>
                                    <p:anim from="(-#ppt_h/2)" to="(#ppt_y)" calcmode="lin" valueType="num">
                                      <p:cBhvr>
                                        <p:cTn id="36" dur="1000" fill="hold">
                                          <p:stCondLst>
                                            <p:cond delay="0"/>
                                          </p:stCondLst>
                                        </p:cTn>
                                        <p:tgtEl>
                                          <p:spTgt spid="183"/>
                                        </p:tgtEl>
                                        <p:attrNameLst>
                                          <p:attrName>ppt_y</p:attrName>
                                        </p:attrNameLst>
                                      </p:cBhvr>
                                    </p:anim>
                                    <p:animRot by="21600000">
                                      <p:cBhvr>
                                        <p:cTn id="37" dur="1000" fill="hold">
                                          <p:stCondLst>
                                            <p:cond delay="0"/>
                                          </p:stCondLst>
                                        </p:cTn>
                                        <p:tgtEl>
                                          <p:spTgt spid="18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 grpId="0"/>
      <p:bldP spid="182" grpId="0"/>
      <p:bldP spid="18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矩形 72"/>
          <p:cNvSpPr/>
          <p:nvPr/>
        </p:nvSpPr>
        <p:spPr>
          <a:xfrm rot="12552175" flipV="1">
            <a:off x="3874984" y="4242668"/>
            <a:ext cx="994583" cy="117752"/>
          </a:xfrm>
          <a:prstGeom prst="rect">
            <a:avLst/>
          </a:prstGeom>
          <a:solidFill>
            <a:srgbClr val="E3413E"/>
          </a:soli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74" name="矩形 73"/>
          <p:cNvSpPr/>
          <p:nvPr/>
        </p:nvSpPr>
        <p:spPr>
          <a:xfrm rot="20152320">
            <a:off x="3874984" y="3517057"/>
            <a:ext cx="994583" cy="117752"/>
          </a:xfrm>
          <a:prstGeom prst="rect">
            <a:avLst/>
          </a:prstGeom>
          <a:solidFill>
            <a:srgbClr val="FA783A"/>
          </a:soli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75" name="矩形 74"/>
          <p:cNvSpPr/>
          <p:nvPr/>
        </p:nvSpPr>
        <p:spPr>
          <a:xfrm rot="1447680" flipV="1">
            <a:off x="3918082" y="2806541"/>
            <a:ext cx="994583" cy="117752"/>
          </a:xfrm>
          <a:prstGeom prst="rect">
            <a:avLst/>
          </a:prstGeom>
          <a:gradFill>
            <a:gsLst>
              <a:gs pos="100000">
                <a:srgbClr val="E94744"/>
              </a:gs>
              <a:gs pos="0">
                <a:srgbClr val="E94744">
                  <a:lumMod val="75000"/>
                </a:srgbClr>
              </a:gs>
            </a:gsLst>
            <a:lin ang="5400000" scaled="1"/>
          </a:gradFill>
          <a:ln w="28575" cap="flat">
            <a:noFill/>
            <a:prstDash val="solid"/>
            <a:miter lim="800000"/>
          </a:ln>
          <a:effectLst>
            <a:innerShdw blurRad="63500" dist="50800" dir="2700000">
              <a:prstClr val="black">
                <a:alpha val="50000"/>
              </a:prstClr>
            </a:inn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grpSp>
        <p:nvGrpSpPr>
          <p:cNvPr id="76" name="组合 75"/>
          <p:cNvGrpSpPr/>
          <p:nvPr/>
        </p:nvGrpSpPr>
        <p:grpSpPr>
          <a:xfrm>
            <a:off x="1660346" y="4314737"/>
            <a:ext cx="2745998" cy="404143"/>
            <a:chOff x="2463800" y="2482850"/>
            <a:chExt cx="3660695" cy="538691"/>
          </a:xfrm>
        </p:grpSpPr>
        <p:sp>
          <p:nvSpPr>
            <p:cNvPr id="77" name="任意多边形 76"/>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cap="flat" cmpd="sng" algn="ctr">
              <a:solidFill>
                <a:sysClr val="window" lastClr="FFFFFF"/>
              </a:solidFill>
              <a:prstDash val="dash"/>
              <a:miter lim="800000"/>
            </a:ln>
            <a:effectLst>
              <a:outerShdw blurRad="25400" dist="12700" dir="2700000" algn="tl"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78" name="椭圆 77"/>
            <p:cNvSpPr/>
            <p:nvPr/>
          </p:nvSpPr>
          <p:spPr>
            <a:xfrm flipH="1" flipV="1">
              <a:off x="6043474" y="2947886"/>
              <a:ext cx="81021" cy="73655"/>
            </a:xfrm>
            <a:prstGeom prst="ellipse">
              <a:avLst/>
            </a:prstGeom>
            <a:solidFill>
              <a:sysClr val="window" lastClr="FFFFFF"/>
            </a:soli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grpSp>
        <p:nvGrpSpPr>
          <p:cNvPr id="79" name="组合 78"/>
          <p:cNvGrpSpPr/>
          <p:nvPr/>
        </p:nvGrpSpPr>
        <p:grpSpPr>
          <a:xfrm flipH="1">
            <a:off x="4349465" y="3581761"/>
            <a:ext cx="2745998" cy="404143"/>
            <a:chOff x="2463800" y="2482850"/>
            <a:chExt cx="3660695" cy="538691"/>
          </a:xfrm>
        </p:grpSpPr>
        <p:sp>
          <p:nvSpPr>
            <p:cNvPr id="80" name="任意多边形 79"/>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cap="flat" cmpd="sng" algn="ctr">
              <a:solidFill>
                <a:sysClr val="window" lastClr="FFFFFF"/>
              </a:solidFill>
              <a:prstDash val="dash"/>
              <a:miter lim="800000"/>
            </a:ln>
            <a:effectLst>
              <a:outerShdw blurRad="25400" dist="12700" dir="2700000" algn="tl"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81" name="椭圆 80"/>
            <p:cNvSpPr/>
            <p:nvPr/>
          </p:nvSpPr>
          <p:spPr>
            <a:xfrm flipH="1" flipV="1">
              <a:off x="6043474" y="2947886"/>
              <a:ext cx="81021" cy="73655"/>
            </a:xfrm>
            <a:prstGeom prst="ellipse">
              <a:avLst/>
            </a:prstGeom>
            <a:solidFill>
              <a:sysClr val="window" lastClr="FFFFFF"/>
            </a:soli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grpSp>
        <p:nvGrpSpPr>
          <p:cNvPr id="82" name="组合 81"/>
          <p:cNvGrpSpPr/>
          <p:nvPr/>
        </p:nvGrpSpPr>
        <p:grpSpPr>
          <a:xfrm>
            <a:off x="7060946" y="3218885"/>
            <a:ext cx="751414" cy="752707"/>
            <a:chOff x="7021066" y="2621408"/>
            <a:chExt cx="751414" cy="752707"/>
          </a:xfrm>
        </p:grpSpPr>
        <p:grpSp>
          <p:nvGrpSpPr>
            <p:cNvPr id="83" name="组合 82"/>
            <p:cNvGrpSpPr/>
            <p:nvPr/>
          </p:nvGrpSpPr>
          <p:grpSpPr>
            <a:xfrm>
              <a:off x="7021066" y="2621408"/>
              <a:ext cx="751414" cy="752707"/>
              <a:chOff x="5052187" y="3729874"/>
              <a:chExt cx="1001712" cy="1003300"/>
            </a:xfrm>
          </p:grpSpPr>
          <p:sp>
            <p:nvSpPr>
              <p:cNvPr id="85" name="MH_Other_13"/>
              <p:cNvSpPr/>
              <p:nvPr>
                <p:custDataLst>
                  <p:tags r:id="rId7"/>
                </p:custDataLst>
              </p:nvPr>
            </p:nvSpPr>
            <p:spPr>
              <a:xfrm flipH="1">
                <a:off x="5052187" y="3729874"/>
                <a:ext cx="1001712" cy="1003300"/>
              </a:xfrm>
              <a:prstGeom prst="ellipse">
                <a:avLst/>
              </a:prstGeom>
              <a:gradFill flip="none" rotWithShape="1">
                <a:gsLst>
                  <a:gs pos="100000">
                    <a:srgbClr val="FFFFFF"/>
                  </a:gs>
                  <a:gs pos="0">
                    <a:srgbClr val="B8BBBC"/>
                  </a:gs>
                </a:gsLst>
                <a:lin ang="6600000" scaled="0"/>
                <a:tileRect/>
              </a:gradFill>
              <a:ln w="12700" cap="flat" cmpd="sng" algn="ctr">
                <a:gradFill>
                  <a:gsLst>
                    <a:gs pos="0">
                      <a:sysClr val="window" lastClr="FFFFFF"/>
                    </a:gs>
                    <a:gs pos="100000">
                      <a:sysClr val="window" lastClr="FFFFFF">
                        <a:lumMod val="75000"/>
                      </a:sysClr>
                    </a:gs>
                  </a:gsLst>
                  <a:lin ang="5400000" scaled="1"/>
                </a:gradFill>
                <a:prstDash val="solid"/>
                <a:miter lim="800000"/>
              </a:ln>
              <a:effectLst>
                <a:outerShdw blurRad="50800" dist="88900" dir="2700000" algn="tl" rotWithShape="0">
                  <a:prstClr val="black">
                    <a:alpha val="34000"/>
                  </a:prstClr>
                </a:outerShdw>
              </a:effectLst>
            </p:spPr>
            <p:txBody>
              <a:bodyPr rtlCol="0" anchor="ctr"/>
              <a:lstStyle/>
              <a:p>
                <a:pPr algn="ctr" fontAlgn="auto">
                  <a:spcBef>
                    <a:spcPts val="0"/>
                  </a:spcBef>
                  <a:spcAft>
                    <a:spcPts val="0"/>
                  </a:spcAft>
                  <a:defRPr/>
                </a:pPr>
                <a:endParaRPr lang="zh-CN" altLang="en-US" kern="0">
                  <a:solidFill>
                    <a:sysClr val="window" lastClr="FFFFFF"/>
                  </a:solidFill>
                  <a:latin typeface="Agency FB"/>
                  <a:ea typeface="宋体"/>
                </a:endParaRPr>
              </a:p>
            </p:txBody>
          </p:sp>
          <p:sp>
            <p:nvSpPr>
              <p:cNvPr id="86" name="MH_Other_14"/>
              <p:cNvSpPr/>
              <p:nvPr>
                <p:custDataLst>
                  <p:tags r:id="rId8"/>
                </p:custDataLst>
              </p:nvPr>
            </p:nvSpPr>
            <p:spPr>
              <a:xfrm flipH="1">
                <a:off x="5172075" y="3850244"/>
                <a:ext cx="761814" cy="761814"/>
              </a:xfrm>
              <a:prstGeom prst="ellipse">
                <a:avLst/>
              </a:prstGeom>
              <a:solidFill>
                <a:srgbClr val="FA783A"/>
              </a:solidFill>
              <a:ln w="12700" cap="flat" cmpd="sng" algn="ctr">
                <a:noFill/>
                <a:prstDash val="solid"/>
                <a:miter lim="800000"/>
              </a:ln>
              <a:effectLst>
                <a:innerShdw blurRad="114300">
                  <a:prstClr val="black">
                    <a:alpha val="50000"/>
                  </a:prstClr>
                </a:innerShdw>
              </a:effectLst>
            </p:spPr>
            <p:txBody>
              <a:bodyPr anchor="ctr"/>
              <a:lstStyle/>
              <a:p>
                <a:pPr algn="ctr" fontAlgn="auto">
                  <a:spcBef>
                    <a:spcPts val="0"/>
                  </a:spcBef>
                  <a:spcAft>
                    <a:spcPts val="0"/>
                  </a:spcAft>
                  <a:defRPr/>
                </a:pPr>
                <a:endParaRPr lang="zh-CN" altLang="en-US" kern="0">
                  <a:solidFill>
                    <a:sysClr val="window" lastClr="FFFFFF"/>
                  </a:solidFill>
                  <a:latin typeface="造字工房悦黑（非商用）常规体"/>
                  <a:ea typeface="宋体"/>
                </a:endParaRPr>
              </a:p>
            </p:txBody>
          </p:sp>
        </p:grpSp>
        <p:sp>
          <p:nvSpPr>
            <p:cNvPr id="84" name="文本框 9"/>
            <p:cNvSpPr txBox="1"/>
            <p:nvPr/>
          </p:nvSpPr>
          <p:spPr>
            <a:xfrm>
              <a:off x="7165082" y="2891680"/>
              <a:ext cx="481997" cy="267382"/>
            </a:xfrm>
            <a:prstGeom prst="rect">
              <a:avLst/>
            </a:prstGeom>
            <a:noFill/>
          </p:spPr>
          <p:txBody>
            <a:bodyPr wrap="square" lIns="51435" tIns="25718" rIns="51435" bIns="25718" rtlCol="0">
              <a:spAutoFit/>
            </a:bodyPr>
            <a:lstStyle/>
            <a:p>
              <a:pPr marL="0" lvl="1" algn="ctr" defTabSz="685800" fontAlgn="auto">
                <a:spcBef>
                  <a:spcPts val="0"/>
                </a:spcBef>
                <a:spcAft>
                  <a:spcPts val="0"/>
                </a:spcAft>
              </a:pPr>
              <a:r>
                <a:rPr lang="zh-CN" altLang="en-US" sz="1400" b="1" kern="0" dirty="0">
                  <a:solidFill>
                    <a:prstClr val="white"/>
                  </a:solidFill>
                  <a:latin typeface="微软雅黑" panose="020B0503020204020204" pitchFamily="34" charset="-122"/>
                  <a:ea typeface="微软雅黑" panose="020B0503020204020204" pitchFamily="34" charset="-122"/>
                </a:rPr>
                <a:t>文字</a:t>
              </a:r>
              <a:endParaRPr lang="en-US" altLang="ko-KR" sz="1400" b="1" kern="0" dirty="0">
                <a:solidFill>
                  <a:prstClr val="white"/>
                </a:solidFill>
                <a:latin typeface="微软雅黑" panose="020B0503020204020204" pitchFamily="34" charset="-122"/>
                <a:ea typeface="微软雅黑" panose="020B0503020204020204" pitchFamily="34" charset="-122"/>
              </a:endParaRPr>
            </a:p>
          </p:txBody>
        </p:sp>
      </p:grpSp>
      <p:sp>
        <p:nvSpPr>
          <p:cNvPr id="87" name="矩形 86"/>
          <p:cNvSpPr/>
          <p:nvPr/>
        </p:nvSpPr>
        <p:spPr>
          <a:xfrm rot="20152320">
            <a:off x="3918082" y="2045212"/>
            <a:ext cx="994583" cy="117752"/>
          </a:xfrm>
          <a:prstGeom prst="rect">
            <a:avLst/>
          </a:prstGeom>
          <a:gradFill>
            <a:gsLst>
              <a:gs pos="100000">
                <a:srgbClr val="F17445"/>
              </a:gs>
              <a:gs pos="0">
                <a:srgbClr val="F17445">
                  <a:lumMod val="75000"/>
                </a:srgbClr>
              </a:gs>
            </a:gsLst>
            <a:lin ang="5400000" scaled="1"/>
          </a:gra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grpSp>
        <p:nvGrpSpPr>
          <p:cNvPr id="88" name="组合 87"/>
          <p:cNvGrpSpPr/>
          <p:nvPr/>
        </p:nvGrpSpPr>
        <p:grpSpPr>
          <a:xfrm>
            <a:off x="3617673" y="2211900"/>
            <a:ext cx="922993" cy="1030129"/>
            <a:chOff x="3550563" y="1638477"/>
            <a:chExt cx="922993" cy="1030129"/>
          </a:xfrm>
        </p:grpSpPr>
        <p:grpSp>
          <p:nvGrpSpPr>
            <p:cNvPr id="89" name="组合 88"/>
            <p:cNvGrpSpPr/>
            <p:nvPr/>
          </p:nvGrpSpPr>
          <p:grpSpPr>
            <a:xfrm>
              <a:off x="3550563" y="1638477"/>
              <a:ext cx="922993" cy="1030129"/>
              <a:chOff x="6474776" y="1019119"/>
              <a:chExt cx="1230443" cy="1373082"/>
            </a:xfrm>
          </p:grpSpPr>
          <p:sp>
            <p:nvSpPr>
              <p:cNvPr id="91" name="任意多边形 90"/>
              <p:cNvSpPr/>
              <p:nvPr/>
            </p:nvSpPr>
            <p:spPr>
              <a:xfrm rot="2760000">
                <a:off x="6525414" y="1212396"/>
                <a:ext cx="1298064" cy="106154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ysClr val="windowText" lastClr="000000">
                      <a:alpha val="50000"/>
                    </a:sysClr>
                  </a:gs>
                  <a:gs pos="100000">
                    <a:srgbClr val="EBEBEB">
                      <a:alpha val="0"/>
                    </a:srgbClr>
                  </a:gs>
                </a:gsLst>
                <a:lin ang="0" scaled="0"/>
              </a:gradFill>
              <a:ln w="12700" cap="flat" cmpd="sng" algn="ctr">
                <a:noFill/>
                <a:prstDash val="solid"/>
                <a:miter lim="800000"/>
              </a:ln>
              <a:effectLst>
                <a:softEdge rad="76200"/>
              </a:effectLst>
            </p:spPr>
            <p:txBody>
              <a:bodyPr wrap="square" rtlCol="0" anchor="ctr">
                <a:noAutofit/>
              </a:bodyP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92" name="圆角矩形 91"/>
              <p:cNvSpPr/>
              <p:nvPr/>
            </p:nvSpPr>
            <p:spPr>
              <a:xfrm>
                <a:off x="6474776" y="1019119"/>
                <a:ext cx="668974" cy="668974"/>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90500" dist="63500" dir="2700000" algn="tl" rotWithShape="0">
                  <a:prstClr val="black">
                    <a:alpha val="3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93" name="圆角矩形 92"/>
              <p:cNvSpPr/>
              <p:nvPr/>
            </p:nvSpPr>
            <p:spPr>
              <a:xfrm>
                <a:off x="6541255" y="1085598"/>
                <a:ext cx="536016" cy="536016"/>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39700" dist="38100" dir="2700000" algn="tl" rotWithShape="0">
                  <a:prstClr val="black">
                    <a:alpha val="3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sp>
          <p:nvSpPr>
            <p:cNvPr id="90" name="文本框 2"/>
            <p:cNvSpPr txBox="1"/>
            <p:nvPr/>
          </p:nvSpPr>
          <p:spPr>
            <a:xfrm>
              <a:off x="3580655" y="1715298"/>
              <a:ext cx="461882" cy="346356"/>
            </a:xfrm>
            <a:prstGeom prst="rect">
              <a:avLst/>
            </a:prstGeom>
            <a:noFill/>
          </p:spPr>
          <p:txBody>
            <a:bodyPr wrap="square" lIns="68589" tIns="34295" rIns="68589" bIns="34295" rtlCol="0">
              <a:spAutoFit/>
            </a:bodyPr>
            <a:lstStyle/>
            <a:p>
              <a:pPr algn="ctr" defTabSz="685800" fontAlgn="auto">
                <a:spcBef>
                  <a:spcPts val="0"/>
                </a:spcBef>
                <a:spcAft>
                  <a:spcPts val="0"/>
                </a:spcAft>
              </a:pPr>
              <a:r>
                <a:rPr lang="en-US" altLang="zh-CN" dirty="0">
                  <a:solidFill>
                    <a:srgbClr val="EC6C3E"/>
                  </a:solidFill>
                  <a:latin typeface="Impact" panose="020B0806030902050204" pitchFamily="34" charset="0"/>
                  <a:ea typeface="宋体"/>
                </a:rPr>
                <a:t>01</a:t>
              </a:r>
              <a:endParaRPr lang="zh-CN" altLang="en-US" dirty="0">
                <a:solidFill>
                  <a:srgbClr val="EC6C3E"/>
                </a:solidFill>
                <a:latin typeface="Impact" panose="020B0806030902050204" pitchFamily="34" charset="0"/>
                <a:ea typeface="宋体"/>
              </a:endParaRPr>
            </a:p>
          </p:txBody>
        </p:sp>
      </p:grpSp>
      <p:grpSp>
        <p:nvGrpSpPr>
          <p:cNvPr id="94" name="组合 93"/>
          <p:cNvGrpSpPr/>
          <p:nvPr/>
        </p:nvGrpSpPr>
        <p:grpSpPr>
          <a:xfrm flipH="1">
            <a:off x="4349465" y="2147322"/>
            <a:ext cx="2745998" cy="404143"/>
            <a:chOff x="2463800" y="2482850"/>
            <a:chExt cx="3660695" cy="538691"/>
          </a:xfrm>
        </p:grpSpPr>
        <p:sp>
          <p:nvSpPr>
            <p:cNvPr id="95" name="任意多边形 94"/>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cap="flat" cmpd="sng" algn="ctr">
              <a:solidFill>
                <a:sysClr val="window" lastClr="FFFFFF"/>
              </a:solidFill>
              <a:prstDash val="dash"/>
              <a:miter lim="800000"/>
            </a:ln>
            <a:effectLst>
              <a:outerShdw blurRad="25400" dist="12700" dir="2700000" algn="tl"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96" name="椭圆 95"/>
            <p:cNvSpPr/>
            <p:nvPr/>
          </p:nvSpPr>
          <p:spPr>
            <a:xfrm flipH="1" flipV="1">
              <a:off x="6043474" y="2947886"/>
              <a:ext cx="81021" cy="73655"/>
            </a:xfrm>
            <a:prstGeom prst="ellipse">
              <a:avLst/>
            </a:prstGeom>
            <a:solidFill>
              <a:sysClr val="window" lastClr="FFFFFF"/>
            </a:soli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grpSp>
        <p:nvGrpSpPr>
          <p:cNvPr id="97" name="组合 96"/>
          <p:cNvGrpSpPr/>
          <p:nvPr/>
        </p:nvGrpSpPr>
        <p:grpSpPr>
          <a:xfrm>
            <a:off x="7050264" y="1809412"/>
            <a:ext cx="751414" cy="751517"/>
            <a:chOff x="7010384" y="1211935"/>
            <a:chExt cx="751414" cy="751517"/>
          </a:xfrm>
        </p:grpSpPr>
        <p:grpSp>
          <p:nvGrpSpPr>
            <p:cNvPr id="98" name="组合 97"/>
            <p:cNvGrpSpPr/>
            <p:nvPr/>
          </p:nvGrpSpPr>
          <p:grpSpPr>
            <a:xfrm>
              <a:off x="7010384" y="1211935"/>
              <a:ext cx="751414" cy="751517"/>
              <a:chOff x="4964170" y="1531186"/>
              <a:chExt cx="1001712" cy="1001713"/>
            </a:xfrm>
          </p:grpSpPr>
          <p:sp>
            <p:nvSpPr>
              <p:cNvPr id="100" name="MH_Other_7"/>
              <p:cNvSpPr/>
              <p:nvPr>
                <p:custDataLst>
                  <p:tags r:id="rId5"/>
                </p:custDataLst>
              </p:nvPr>
            </p:nvSpPr>
            <p:spPr>
              <a:xfrm flipH="1">
                <a:off x="4964170" y="1531186"/>
                <a:ext cx="1001712" cy="1001713"/>
              </a:xfrm>
              <a:prstGeom prst="ellipse">
                <a:avLst/>
              </a:prstGeom>
              <a:gradFill flip="none" rotWithShape="1">
                <a:gsLst>
                  <a:gs pos="100000">
                    <a:srgbClr val="FFFFFF"/>
                  </a:gs>
                  <a:gs pos="0">
                    <a:srgbClr val="B8BBBC"/>
                  </a:gs>
                </a:gsLst>
                <a:lin ang="6600000" scaled="0"/>
                <a:tileRect/>
              </a:gradFill>
              <a:ln w="12700" cap="flat" cmpd="sng" algn="ctr">
                <a:gradFill>
                  <a:gsLst>
                    <a:gs pos="0">
                      <a:sysClr val="window" lastClr="FFFFFF"/>
                    </a:gs>
                    <a:gs pos="100000">
                      <a:sysClr val="window" lastClr="FFFFFF">
                        <a:lumMod val="75000"/>
                      </a:sysClr>
                    </a:gs>
                  </a:gsLst>
                  <a:lin ang="5400000" scaled="1"/>
                </a:gradFill>
                <a:prstDash val="solid"/>
                <a:miter lim="800000"/>
              </a:ln>
              <a:effectLst>
                <a:outerShdw blurRad="50800" dist="88900" dir="2700000" algn="tl" rotWithShape="0">
                  <a:prstClr val="black">
                    <a:alpha val="34000"/>
                  </a:prstClr>
                </a:outerShdw>
              </a:effectLst>
            </p:spPr>
            <p:txBody>
              <a:bodyPr rtlCol="0" anchor="ctr"/>
              <a:lstStyle/>
              <a:p>
                <a:pPr algn="ctr" fontAlgn="auto">
                  <a:spcBef>
                    <a:spcPts val="0"/>
                  </a:spcBef>
                  <a:spcAft>
                    <a:spcPts val="0"/>
                  </a:spcAft>
                  <a:defRPr/>
                </a:pPr>
                <a:endParaRPr lang="zh-CN" altLang="en-US" kern="0">
                  <a:solidFill>
                    <a:sysClr val="window" lastClr="FFFFFF"/>
                  </a:solidFill>
                  <a:latin typeface="Agency FB"/>
                  <a:ea typeface="宋体"/>
                </a:endParaRPr>
              </a:p>
            </p:txBody>
          </p:sp>
          <p:sp>
            <p:nvSpPr>
              <p:cNvPr id="101" name="MH_Other_8"/>
              <p:cNvSpPr/>
              <p:nvPr>
                <p:custDataLst>
                  <p:tags r:id="rId6"/>
                </p:custDataLst>
              </p:nvPr>
            </p:nvSpPr>
            <p:spPr>
              <a:xfrm flipH="1">
                <a:off x="5076825" y="1643832"/>
                <a:ext cx="776280" cy="776280"/>
              </a:xfrm>
              <a:prstGeom prst="ellipse">
                <a:avLst/>
              </a:prstGeom>
              <a:solidFill>
                <a:srgbClr val="F17445"/>
              </a:solidFill>
              <a:ln w="12700" cap="flat" cmpd="sng" algn="ctr">
                <a:noFill/>
                <a:prstDash val="solid"/>
                <a:miter lim="800000"/>
              </a:ln>
              <a:effectLst>
                <a:innerShdw blurRad="114300">
                  <a:prstClr val="black">
                    <a:alpha val="50000"/>
                  </a:prstClr>
                </a:innerShdw>
              </a:effectLst>
            </p:spPr>
            <p:txBody>
              <a:bodyPr anchor="ctr"/>
              <a:lstStyle/>
              <a:p>
                <a:pPr algn="ctr" fontAlgn="auto">
                  <a:spcBef>
                    <a:spcPts val="0"/>
                  </a:spcBef>
                  <a:spcAft>
                    <a:spcPts val="0"/>
                  </a:spcAft>
                  <a:defRPr/>
                </a:pPr>
                <a:endParaRPr lang="zh-CN" altLang="en-US" kern="0">
                  <a:solidFill>
                    <a:sysClr val="window" lastClr="FFFFFF"/>
                  </a:solidFill>
                  <a:latin typeface="造字工房悦黑（非商用）常规体"/>
                  <a:ea typeface="宋体"/>
                </a:endParaRPr>
              </a:p>
            </p:txBody>
          </p:sp>
        </p:grpSp>
        <p:sp>
          <p:nvSpPr>
            <p:cNvPr id="99" name="文本框 9"/>
            <p:cNvSpPr txBox="1"/>
            <p:nvPr/>
          </p:nvSpPr>
          <p:spPr>
            <a:xfrm>
              <a:off x="7165082" y="1469280"/>
              <a:ext cx="481997" cy="267382"/>
            </a:xfrm>
            <a:prstGeom prst="rect">
              <a:avLst/>
            </a:prstGeom>
            <a:noFill/>
          </p:spPr>
          <p:txBody>
            <a:bodyPr wrap="square" lIns="51435" tIns="25718" rIns="51435" bIns="25718" rtlCol="0">
              <a:spAutoFit/>
            </a:bodyPr>
            <a:lstStyle/>
            <a:p>
              <a:pPr marL="0" lvl="1" algn="ctr" defTabSz="685800" fontAlgn="auto">
                <a:spcBef>
                  <a:spcPts val="0"/>
                </a:spcBef>
                <a:spcAft>
                  <a:spcPts val="0"/>
                </a:spcAft>
              </a:pPr>
              <a:r>
                <a:rPr lang="zh-CN" altLang="en-US" sz="1400" b="1" kern="0" dirty="0" smtClean="0">
                  <a:solidFill>
                    <a:prstClr val="white"/>
                  </a:solidFill>
                  <a:latin typeface="微软雅黑" panose="020B0503020204020204" pitchFamily="34" charset="-122"/>
                  <a:ea typeface="微软雅黑" panose="020B0503020204020204" pitchFamily="34" charset="-122"/>
                </a:rPr>
                <a:t>文字</a:t>
              </a:r>
              <a:endParaRPr lang="en-US" altLang="ko-KR" sz="1400" b="1" kern="0" dirty="0" smtClean="0">
                <a:solidFill>
                  <a:prstClr val="white"/>
                </a:solidFill>
                <a:latin typeface="微软雅黑" panose="020B0503020204020204" pitchFamily="34" charset="-122"/>
                <a:ea typeface="微软雅黑" panose="020B0503020204020204" pitchFamily="34" charset="-122"/>
              </a:endParaRPr>
            </a:p>
          </p:txBody>
        </p:sp>
      </p:grpSp>
      <p:sp>
        <p:nvSpPr>
          <p:cNvPr id="102" name="矩形 101"/>
          <p:cNvSpPr/>
          <p:nvPr/>
        </p:nvSpPr>
        <p:spPr>
          <a:xfrm>
            <a:off x="5369939" y="2210773"/>
            <a:ext cx="1549142" cy="459100"/>
          </a:xfrm>
          <a:prstGeom prst="rect">
            <a:avLst/>
          </a:prstGeom>
        </p:spPr>
        <p:txBody>
          <a:bodyPr wrap="none" lIns="68580" tIns="34290" rIns="68580" bIns="34290">
            <a:spAutoFit/>
          </a:bodyPr>
          <a:lstStyle/>
          <a:p>
            <a:pPr algn="ctr" defTabSz="685800" fontAlgn="auto">
              <a:spcBef>
                <a:spcPts val="375"/>
              </a:spcBef>
              <a:spcAft>
                <a:spcPts val="0"/>
              </a:spcAft>
              <a:defRPr/>
            </a:pPr>
            <a:r>
              <a:rPr lang="zh-CN" altLang="en-US" sz="1100" kern="100" dirty="0" smtClean="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点击添加相关文字标题</a:t>
            </a:r>
            <a:endParaRPr lang="en-US" altLang="zh-CN" sz="1100" kern="100" dirty="0" smtClean="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endParaRPr>
          </a:p>
          <a:p>
            <a:pPr algn="ctr" defTabSz="685800" fontAlgn="auto">
              <a:spcBef>
                <a:spcPts val="375"/>
              </a:spcBef>
              <a:spcAft>
                <a:spcPts val="0"/>
              </a:spcAft>
              <a:defRPr/>
            </a:pPr>
            <a:r>
              <a:rPr lang="zh-CN" altLang="en-US" sz="11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点击添加相关文字</a:t>
            </a:r>
            <a:r>
              <a:rPr lang="zh-CN" altLang="en-US" sz="1100" kern="100" dirty="0" smtClean="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标题</a:t>
            </a:r>
            <a:endParaRPr lang="zh-CN" altLang="en-US" sz="11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endParaRPr>
          </a:p>
        </p:txBody>
      </p:sp>
      <p:grpSp>
        <p:nvGrpSpPr>
          <p:cNvPr id="103" name="组合 102"/>
          <p:cNvGrpSpPr/>
          <p:nvPr/>
        </p:nvGrpSpPr>
        <p:grpSpPr>
          <a:xfrm>
            <a:off x="4666552" y="2956137"/>
            <a:ext cx="922993" cy="1037568"/>
            <a:chOff x="4626672" y="2358660"/>
            <a:chExt cx="922993" cy="1037568"/>
          </a:xfrm>
        </p:grpSpPr>
        <p:grpSp>
          <p:nvGrpSpPr>
            <p:cNvPr id="104" name="组合 103"/>
            <p:cNvGrpSpPr/>
            <p:nvPr/>
          </p:nvGrpSpPr>
          <p:grpSpPr>
            <a:xfrm>
              <a:off x="4626672" y="2358660"/>
              <a:ext cx="922993" cy="1037568"/>
              <a:chOff x="6474776" y="1019119"/>
              <a:chExt cx="1230443" cy="1382997"/>
            </a:xfrm>
          </p:grpSpPr>
          <p:sp>
            <p:nvSpPr>
              <p:cNvPr id="106" name="任意多边形 105"/>
              <p:cNvSpPr/>
              <p:nvPr/>
            </p:nvSpPr>
            <p:spPr>
              <a:xfrm rot="2760000">
                <a:off x="6525414" y="1212396"/>
                <a:ext cx="1298064" cy="106154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ysClr val="windowText" lastClr="000000">
                      <a:alpha val="50000"/>
                    </a:sysClr>
                  </a:gs>
                  <a:gs pos="100000">
                    <a:srgbClr val="EBEBEB">
                      <a:alpha val="0"/>
                    </a:srgbClr>
                  </a:gs>
                </a:gsLst>
                <a:lin ang="0" scaled="0"/>
              </a:gradFill>
              <a:ln w="12700" cap="flat" cmpd="sng" algn="ctr">
                <a:noFill/>
                <a:prstDash val="solid"/>
                <a:miter lim="800000"/>
              </a:ln>
              <a:effectLst>
                <a:softEdge rad="76200"/>
              </a:effectLst>
            </p:spPr>
            <p:txBody>
              <a:bodyPr wrap="square" rtlCol="0" anchor="ctr">
                <a:noAutofit/>
              </a:bodyP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07" name="圆角矩形 106"/>
              <p:cNvSpPr/>
              <p:nvPr/>
            </p:nvSpPr>
            <p:spPr>
              <a:xfrm>
                <a:off x="6474776" y="1019119"/>
                <a:ext cx="668974" cy="668974"/>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90500" dist="63500" dir="2700000" algn="tl" rotWithShape="0">
                  <a:prstClr val="black">
                    <a:alpha val="3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08" name="任意多边形 107"/>
              <p:cNvSpPr/>
              <p:nvPr/>
            </p:nvSpPr>
            <p:spPr>
              <a:xfrm rot="2760000">
                <a:off x="6517262" y="1296982"/>
                <a:ext cx="1298064" cy="912203"/>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ysClr val="windowText" lastClr="000000">
                      <a:alpha val="50000"/>
                    </a:sysClr>
                  </a:gs>
                  <a:gs pos="100000">
                    <a:srgbClr val="EBEBEB">
                      <a:alpha val="0"/>
                    </a:srgbClr>
                  </a:gs>
                </a:gsLst>
                <a:lin ang="0" scaled="0"/>
              </a:gradFill>
              <a:ln w="12700" cap="flat" cmpd="sng" algn="ctr">
                <a:noFill/>
                <a:prstDash val="solid"/>
                <a:miter lim="800000"/>
              </a:ln>
              <a:effectLst>
                <a:softEdge rad="76200"/>
              </a:effectLst>
            </p:spPr>
            <p:txBody>
              <a:bodyPr wrap="square" rtlCol="0" anchor="ctr">
                <a:noAutofit/>
              </a:bodyP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09" name="圆角矩形 108"/>
              <p:cNvSpPr/>
              <p:nvPr/>
            </p:nvSpPr>
            <p:spPr>
              <a:xfrm>
                <a:off x="6541255" y="1085598"/>
                <a:ext cx="536016" cy="536016"/>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39700" dist="38100" dir="2700000" algn="tl" rotWithShape="0">
                  <a:prstClr val="black">
                    <a:alpha val="3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sp>
          <p:nvSpPr>
            <p:cNvPr id="105" name="文本框 89"/>
            <p:cNvSpPr txBox="1"/>
            <p:nvPr/>
          </p:nvSpPr>
          <p:spPr>
            <a:xfrm>
              <a:off x="4638114" y="2439421"/>
              <a:ext cx="461882" cy="346356"/>
            </a:xfrm>
            <a:prstGeom prst="rect">
              <a:avLst/>
            </a:prstGeom>
            <a:noFill/>
          </p:spPr>
          <p:txBody>
            <a:bodyPr wrap="square" lIns="68589" tIns="34295" rIns="68589" bIns="34295" rtlCol="0">
              <a:spAutoFit/>
            </a:bodyPr>
            <a:lstStyle/>
            <a:p>
              <a:pPr algn="ctr" defTabSz="685800" fontAlgn="auto">
                <a:spcBef>
                  <a:spcPts val="0"/>
                </a:spcBef>
                <a:spcAft>
                  <a:spcPts val="0"/>
                </a:spcAft>
              </a:pPr>
              <a:r>
                <a:rPr lang="en-US" altLang="zh-CN" dirty="0">
                  <a:solidFill>
                    <a:srgbClr val="E3413E"/>
                  </a:solidFill>
                  <a:latin typeface="Impact" panose="020B0806030902050204" pitchFamily="34" charset="0"/>
                  <a:ea typeface="宋体"/>
                </a:rPr>
                <a:t>02</a:t>
              </a:r>
              <a:endParaRPr lang="zh-CN" altLang="en-US" dirty="0">
                <a:solidFill>
                  <a:srgbClr val="E3413E"/>
                </a:solidFill>
                <a:latin typeface="Impact" panose="020B0806030902050204" pitchFamily="34" charset="0"/>
                <a:ea typeface="宋体"/>
              </a:endParaRPr>
            </a:p>
          </p:txBody>
        </p:sp>
      </p:grpSp>
      <p:grpSp>
        <p:nvGrpSpPr>
          <p:cNvPr id="110" name="组合 109"/>
          <p:cNvGrpSpPr/>
          <p:nvPr/>
        </p:nvGrpSpPr>
        <p:grpSpPr>
          <a:xfrm>
            <a:off x="1660346" y="2862306"/>
            <a:ext cx="2745998" cy="404143"/>
            <a:chOff x="2463800" y="2482850"/>
            <a:chExt cx="3660695" cy="538691"/>
          </a:xfrm>
        </p:grpSpPr>
        <p:sp>
          <p:nvSpPr>
            <p:cNvPr id="111" name="任意多边形 110"/>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cap="flat" cmpd="sng" algn="ctr">
              <a:solidFill>
                <a:sysClr val="window" lastClr="FFFFFF"/>
              </a:solidFill>
              <a:prstDash val="dash"/>
              <a:miter lim="800000"/>
            </a:ln>
            <a:effectLst>
              <a:outerShdw blurRad="25400" dist="12700" dir="2700000" algn="tl"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12" name="椭圆 111"/>
            <p:cNvSpPr/>
            <p:nvPr/>
          </p:nvSpPr>
          <p:spPr>
            <a:xfrm flipH="1" flipV="1">
              <a:off x="6043474" y="2947886"/>
              <a:ext cx="81021" cy="73655"/>
            </a:xfrm>
            <a:prstGeom prst="ellipse">
              <a:avLst/>
            </a:prstGeom>
            <a:solidFill>
              <a:sysClr val="window" lastClr="FFFFFF"/>
            </a:soli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grpSp>
        <p:nvGrpSpPr>
          <p:cNvPr id="113" name="组合 112"/>
          <p:cNvGrpSpPr/>
          <p:nvPr/>
        </p:nvGrpSpPr>
        <p:grpSpPr>
          <a:xfrm>
            <a:off x="1123764" y="2458484"/>
            <a:ext cx="752606" cy="752707"/>
            <a:chOff x="1083884" y="1861007"/>
            <a:chExt cx="752606" cy="752707"/>
          </a:xfrm>
        </p:grpSpPr>
        <p:grpSp>
          <p:nvGrpSpPr>
            <p:cNvPr id="114" name="组合 113"/>
            <p:cNvGrpSpPr/>
            <p:nvPr/>
          </p:nvGrpSpPr>
          <p:grpSpPr>
            <a:xfrm>
              <a:off x="1083884" y="1861007"/>
              <a:ext cx="752606" cy="752707"/>
              <a:chOff x="6143681" y="2577957"/>
              <a:chExt cx="1003300" cy="1003300"/>
            </a:xfrm>
          </p:grpSpPr>
          <p:sp>
            <p:nvSpPr>
              <p:cNvPr id="116" name="MH_Other_1"/>
              <p:cNvSpPr/>
              <p:nvPr>
                <p:custDataLst>
                  <p:tags r:id="rId3"/>
                </p:custDataLst>
              </p:nvPr>
            </p:nvSpPr>
            <p:spPr>
              <a:xfrm>
                <a:off x="6143681" y="2577957"/>
                <a:ext cx="1003300" cy="1003300"/>
              </a:xfrm>
              <a:prstGeom prst="ellipse">
                <a:avLst/>
              </a:prstGeom>
              <a:gradFill flip="none" rotWithShape="1">
                <a:gsLst>
                  <a:gs pos="100000">
                    <a:srgbClr val="FFFFFF"/>
                  </a:gs>
                  <a:gs pos="0">
                    <a:srgbClr val="B8BBBC"/>
                  </a:gs>
                </a:gsLst>
                <a:lin ang="6600000" scaled="0"/>
                <a:tileRect/>
              </a:gradFill>
              <a:ln w="12700" cap="flat" cmpd="sng" algn="ctr">
                <a:gradFill>
                  <a:gsLst>
                    <a:gs pos="0">
                      <a:sysClr val="window" lastClr="FFFFFF"/>
                    </a:gs>
                    <a:gs pos="100000">
                      <a:sysClr val="window" lastClr="FFFFFF">
                        <a:lumMod val="75000"/>
                      </a:sysClr>
                    </a:gs>
                  </a:gsLst>
                  <a:lin ang="5400000" scaled="1"/>
                </a:gradFill>
                <a:prstDash val="solid"/>
                <a:miter lim="800000"/>
              </a:ln>
              <a:effectLst>
                <a:outerShdw blurRad="50800" dist="88900" dir="2700000" algn="tl" rotWithShape="0">
                  <a:prstClr val="black">
                    <a:alpha val="34000"/>
                  </a:prstClr>
                </a:outerShdw>
              </a:effectLst>
            </p:spPr>
            <p:txBody>
              <a:bodyPr rtlCol="0" anchor="ctr"/>
              <a:lstStyle/>
              <a:p>
                <a:pPr algn="ctr" fontAlgn="auto">
                  <a:spcBef>
                    <a:spcPts val="0"/>
                  </a:spcBef>
                  <a:spcAft>
                    <a:spcPts val="0"/>
                  </a:spcAft>
                  <a:defRPr/>
                </a:pPr>
                <a:endParaRPr lang="zh-CN" altLang="en-US" kern="0">
                  <a:solidFill>
                    <a:sysClr val="window" lastClr="FFFFFF"/>
                  </a:solidFill>
                  <a:latin typeface="Agency FB"/>
                  <a:ea typeface="宋体"/>
                </a:endParaRPr>
              </a:p>
            </p:txBody>
          </p:sp>
          <p:sp>
            <p:nvSpPr>
              <p:cNvPr id="117" name="MH_Other_2"/>
              <p:cNvSpPr/>
              <p:nvPr>
                <p:custDataLst>
                  <p:tags r:id="rId4"/>
                </p:custDataLst>
              </p:nvPr>
            </p:nvSpPr>
            <p:spPr>
              <a:xfrm>
                <a:off x="6257925" y="2692232"/>
                <a:ext cx="776022" cy="776024"/>
              </a:xfrm>
              <a:prstGeom prst="ellipse">
                <a:avLst/>
              </a:prstGeom>
              <a:solidFill>
                <a:srgbClr val="E94744"/>
              </a:solidFill>
              <a:ln w="12700" cap="flat" cmpd="sng" algn="ctr">
                <a:noFill/>
                <a:prstDash val="solid"/>
                <a:miter lim="800000"/>
              </a:ln>
              <a:effectLst>
                <a:innerShdw blurRad="114300">
                  <a:prstClr val="black">
                    <a:alpha val="50000"/>
                  </a:prstClr>
                </a:innerShdw>
              </a:effectLst>
            </p:spPr>
            <p:txBody>
              <a:bodyPr anchor="ctr"/>
              <a:lstStyle/>
              <a:p>
                <a:pPr algn="ctr" fontAlgn="auto">
                  <a:spcBef>
                    <a:spcPts val="0"/>
                  </a:spcBef>
                  <a:spcAft>
                    <a:spcPts val="0"/>
                  </a:spcAft>
                  <a:defRPr/>
                </a:pPr>
                <a:endParaRPr lang="zh-CN" altLang="en-US" kern="0">
                  <a:solidFill>
                    <a:sysClr val="window" lastClr="FFFFFF"/>
                  </a:solidFill>
                  <a:latin typeface="造字工房悦黑（非商用）常规体"/>
                  <a:ea typeface="宋体"/>
                </a:endParaRPr>
              </a:p>
            </p:txBody>
          </p:sp>
        </p:grpSp>
        <p:sp>
          <p:nvSpPr>
            <p:cNvPr id="115" name="文本框 9"/>
            <p:cNvSpPr txBox="1"/>
            <p:nvPr/>
          </p:nvSpPr>
          <p:spPr>
            <a:xfrm>
              <a:off x="1188418" y="2104147"/>
              <a:ext cx="481997" cy="267382"/>
            </a:xfrm>
            <a:prstGeom prst="rect">
              <a:avLst/>
            </a:prstGeom>
            <a:noFill/>
          </p:spPr>
          <p:txBody>
            <a:bodyPr wrap="square" lIns="51435" tIns="25718" rIns="51435" bIns="25718" rtlCol="0">
              <a:spAutoFit/>
            </a:bodyPr>
            <a:lstStyle/>
            <a:p>
              <a:pPr marL="0" lvl="1" algn="ctr" defTabSz="685800" fontAlgn="auto">
                <a:spcBef>
                  <a:spcPts val="0"/>
                </a:spcBef>
                <a:spcAft>
                  <a:spcPts val="0"/>
                </a:spcAft>
              </a:pPr>
              <a:r>
                <a:rPr lang="zh-CN" altLang="en-US" sz="1400" b="1" kern="0" dirty="0">
                  <a:solidFill>
                    <a:prstClr val="white"/>
                  </a:solidFill>
                  <a:latin typeface="微软雅黑" panose="020B0503020204020204" pitchFamily="34" charset="-122"/>
                  <a:ea typeface="微软雅黑" panose="020B0503020204020204" pitchFamily="34" charset="-122"/>
                </a:rPr>
                <a:t>文字</a:t>
              </a:r>
              <a:endParaRPr lang="en-US" altLang="ko-KR" sz="1400" b="1" kern="0" dirty="0">
                <a:solidFill>
                  <a:prstClr val="white"/>
                </a:solidFill>
                <a:latin typeface="微软雅黑" panose="020B0503020204020204" pitchFamily="34" charset="-122"/>
                <a:ea typeface="微软雅黑" panose="020B0503020204020204" pitchFamily="34" charset="-122"/>
              </a:endParaRPr>
            </a:p>
          </p:txBody>
        </p:sp>
      </p:grpSp>
      <p:sp>
        <p:nvSpPr>
          <p:cNvPr id="118" name="矩形 117"/>
          <p:cNvSpPr/>
          <p:nvPr/>
        </p:nvSpPr>
        <p:spPr>
          <a:xfrm>
            <a:off x="1954116" y="2883863"/>
            <a:ext cx="1677383" cy="489878"/>
          </a:xfrm>
          <a:prstGeom prst="rect">
            <a:avLst/>
          </a:prstGeom>
        </p:spPr>
        <p:txBody>
          <a:bodyPr wrap="none" lIns="68580" tIns="34290" rIns="68580" bIns="34290">
            <a:spAutoFit/>
          </a:bodyPr>
          <a:lstStyle/>
          <a:p>
            <a:pPr algn="ctr" defTabSz="685800" fontAlgn="auto">
              <a:spcBef>
                <a:spcPts val="375"/>
              </a:spcBef>
              <a:spcAft>
                <a:spcPts val="0"/>
              </a:spcAft>
              <a:defRPr/>
            </a:pPr>
            <a:r>
              <a:rPr lang="zh-CN" altLang="en-US" sz="12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点击添加相关文字标题</a:t>
            </a:r>
            <a:endParaRPr lang="en-US" altLang="zh-CN" sz="12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endParaRPr>
          </a:p>
          <a:p>
            <a:pPr algn="ctr" defTabSz="685800" fontAlgn="auto">
              <a:spcBef>
                <a:spcPts val="375"/>
              </a:spcBef>
              <a:spcAft>
                <a:spcPts val="0"/>
              </a:spcAft>
              <a:defRPr/>
            </a:pPr>
            <a:r>
              <a:rPr lang="zh-CN" altLang="en-US" sz="12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点击添加相关文字标题</a:t>
            </a:r>
          </a:p>
        </p:txBody>
      </p:sp>
      <p:grpSp>
        <p:nvGrpSpPr>
          <p:cNvPr id="119" name="组合 118"/>
          <p:cNvGrpSpPr/>
          <p:nvPr/>
        </p:nvGrpSpPr>
        <p:grpSpPr>
          <a:xfrm>
            <a:off x="3617673" y="3674592"/>
            <a:ext cx="922993" cy="1030129"/>
            <a:chOff x="3577793" y="3090295"/>
            <a:chExt cx="922993" cy="1030129"/>
          </a:xfrm>
        </p:grpSpPr>
        <p:grpSp>
          <p:nvGrpSpPr>
            <p:cNvPr id="120" name="组合 119"/>
            <p:cNvGrpSpPr/>
            <p:nvPr/>
          </p:nvGrpSpPr>
          <p:grpSpPr>
            <a:xfrm>
              <a:off x="3577793" y="3090295"/>
              <a:ext cx="922993" cy="1030129"/>
              <a:chOff x="6474776" y="1019119"/>
              <a:chExt cx="1230443" cy="1373082"/>
            </a:xfrm>
          </p:grpSpPr>
          <p:sp>
            <p:nvSpPr>
              <p:cNvPr id="122" name="任意多边形 121"/>
              <p:cNvSpPr/>
              <p:nvPr/>
            </p:nvSpPr>
            <p:spPr>
              <a:xfrm rot="2760000">
                <a:off x="6525414" y="1212396"/>
                <a:ext cx="1298064" cy="106154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ysClr val="windowText" lastClr="000000">
                      <a:alpha val="50000"/>
                    </a:sysClr>
                  </a:gs>
                  <a:gs pos="100000">
                    <a:srgbClr val="EBEBEB">
                      <a:alpha val="0"/>
                    </a:srgbClr>
                  </a:gs>
                </a:gsLst>
                <a:lin ang="0" scaled="0"/>
              </a:gradFill>
              <a:ln w="12700" cap="flat" cmpd="sng" algn="ctr">
                <a:noFill/>
                <a:prstDash val="solid"/>
                <a:miter lim="800000"/>
              </a:ln>
              <a:effectLst>
                <a:softEdge rad="76200"/>
              </a:effectLst>
            </p:spPr>
            <p:txBody>
              <a:bodyPr wrap="square" rtlCol="0" anchor="ctr">
                <a:noAutofit/>
              </a:bodyP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23" name="圆角矩形 122"/>
              <p:cNvSpPr/>
              <p:nvPr/>
            </p:nvSpPr>
            <p:spPr>
              <a:xfrm>
                <a:off x="6474776" y="1019119"/>
                <a:ext cx="668974" cy="668974"/>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90500" dist="63500" dir="2700000" algn="tl" rotWithShape="0">
                  <a:prstClr val="black">
                    <a:alpha val="3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24" name="圆角矩形 123"/>
              <p:cNvSpPr/>
              <p:nvPr/>
            </p:nvSpPr>
            <p:spPr>
              <a:xfrm>
                <a:off x="6541255" y="1085598"/>
                <a:ext cx="536016" cy="536016"/>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39700" dist="38100" dir="2700000" algn="tl" rotWithShape="0">
                  <a:prstClr val="black">
                    <a:alpha val="3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sp>
          <p:nvSpPr>
            <p:cNvPr id="121" name="文本框 88"/>
            <p:cNvSpPr txBox="1"/>
            <p:nvPr/>
          </p:nvSpPr>
          <p:spPr>
            <a:xfrm>
              <a:off x="3580655" y="3168308"/>
              <a:ext cx="461882" cy="346356"/>
            </a:xfrm>
            <a:prstGeom prst="rect">
              <a:avLst/>
            </a:prstGeom>
            <a:noFill/>
          </p:spPr>
          <p:txBody>
            <a:bodyPr wrap="square" lIns="68589" tIns="34295" rIns="68589" bIns="34295" rtlCol="0">
              <a:spAutoFit/>
            </a:bodyPr>
            <a:lstStyle/>
            <a:p>
              <a:pPr algn="ctr" defTabSz="685800" fontAlgn="auto">
                <a:spcBef>
                  <a:spcPts val="0"/>
                </a:spcBef>
                <a:spcAft>
                  <a:spcPts val="0"/>
                </a:spcAft>
              </a:pPr>
              <a:r>
                <a:rPr lang="en-US" altLang="zh-CN" dirty="0">
                  <a:solidFill>
                    <a:srgbClr val="FA783A"/>
                  </a:solidFill>
                  <a:latin typeface="Impact" panose="020B0806030902050204" pitchFamily="34" charset="0"/>
                  <a:ea typeface="宋体"/>
                </a:rPr>
                <a:t>03</a:t>
              </a:r>
              <a:endParaRPr lang="zh-CN" altLang="en-US" dirty="0">
                <a:solidFill>
                  <a:srgbClr val="FA783A"/>
                </a:solidFill>
                <a:latin typeface="Impact" panose="020B0806030902050204" pitchFamily="34" charset="0"/>
                <a:ea typeface="宋体"/>
              </a:endParaRPr>
            </a:p>
          </p:txBody>
        </p:sp>
      </p:grpSp>
      <p:sp>
        <p:nvSpPr>
          <p:cNvPr id="125" name="矩形 124"/>
          <p:cNvSpPr/>
          <p:nvPr/>
        </p:nvSpPr>
        <p:spPr>
          <a:xfrm>
            <a:off x="5379642" y="3603943"/>
            <a:ext cx="1677383" cy="489878"/>
          </a:xfrm>
          <a:prstGeom prst="rect">
            <a:avLst/>
          </a:prstGeom>
        </p:spPr>
        <p:txBody>
          <a:bodyPr wrap="none" lIns="68580" tIns="34290" rIns="68580" bIns="34290">
            <a:spAutoFit/>
          </a:bodyPr>
          <a:lstStyle/>
          <a:p>
            <a:pPr algn="ctr" defTabSz="685800" fontAlgn="auto">
              <a:spcBef>
                <a:spcPts val="375"/>
              </a:spcBef>
              <a:spcAft>
                <a:spcPts val="0"/>
              </a:spcAft>
              <a:defRPr/>
            </a:pPr>
            <a:r>
              <a:rPr lang="zh-CN" altLang="en-US" sz="12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点击添加相关文字标题</a:t>
            </a:r>
            <a:endParaRPr lang="en-US" altLang="zh-CN" sz="12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endParaRPr>
          </a:p>
          <a:p>
            <a:pPr algn="ctr" defTabSz="685800" fontAlgn="auto">
              <a:spcBef>
                <a:spcPts val="375"/>
              </a:spcBef>
              <a:spcAft>
                <a:spcPts val="0"/>
              </a:spcAft>
              <a:defRPr/>
            </a:pPr>
            <a:r>
              <a:rPr lang="zh-CN" altLang="en-US" sz="12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点击添加相关文字标题</a:t>
            </a:r>
          </a:p>
        </p:txBody>
      </p:sp>
      <p:grpSp>
        <p:nvGrpSpPr>
          <p:cNvPr id="126" name="组合 125"/>
          <p:cNvGrpSpPr/>
          <p:nvPr/>
        </p:nvGrpSpPr>
        <p:grpSpPr>
          <a:xfrm>
            <a:off x="4666552" y="4415095"/>
            <a:ext cx="922993" cy="1030129"/>
            <a:chOff x="4626672" y="3817618"/>
            <a:chExt cx="922993" cy="1030129"/>
          </a:xfrm>
        </p:grpSpPr>
        <p:grpSp>
          <p:nvGrpSpPr>
            <p:cNvPr id="127" name="组合 126"/>
            <p:cNvGrpSpPr/>
            <p:nvPr/>
          </p:nvGrpSpPr>
          <p:grpSpPr>
            <a:xfrm>
              <a:off x="4626672" y="3817618"/>
              <a:ext cx="922993" cy="1030129"/>
              <a:chOff x="6474776" y="1019119"/>
              <a:chExt cx="1230443" cy="1373082"/>
            </a:xfrm>
          </p:grpSpPr>
          <p:sp>
            <p:nvSpPr>
              <p:cNvPr id="129" name="任意多边形 128"/>
              <p:cNvSpPr/>
              <p:nvPr/>
            </p:nvSpPr>
            <p:spPr>
              <a:xfrm rot="2760000">
                <a:off x="6525414" y="1212396"/>
                <a:ext cx="1298064" cy="106154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ysClr val="windowText" lastClr="000000">
                      <a:alpha val="50000"/>
                    </a:sysClr>
                  </a:gs>
                  <a:gs pos="100000">
                    <a:srgbClr val="EBEBEB">
                      <a:alpha val="0"/>
                    </a:srgbClr>
                  </a:gs>
                </a:gsLst>
                <a:lin ang="0" scaled="0"/>
              </a:gradFill>
              <a:ln w="12700" cap="flat" cmpd="sng" algn="ctr">
                <a:noFill/>
                <a:prstDash val="solid"/>
                <a:miter lim="800000"/>
              </a:ln>
              <a:effectLst>
                <a:softEdge rad="76200"/>
              </a:effectLst>
            </p:spPr>
            <p:txBody>
              <a:bodyPr wrap="square" rtlCol="0" anchor="ctr">
                <a:noAutofit/>
              </a:bodyP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30" name="圆角矩形 129"/>
              <p:cNvSpPr/>
              <p:nvPr/>
            </p:nvSpPr>
            <p:spPr>
              <a:xfrm>
                <a:off x="6474776" y="1019119"/>
                <a:ext cx="668974" cy="668974"/>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90500" dist="63500" dir="2700000" algn="tl" rotWithShape="0">
                  <a:prstClr val="black">
                    <a:alpha val="3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31" name="圆角矩形 130"/>
              <p:cNvSpPr/>
              <p:nvPr/>
            </p:nvSpPr>
            <p:spPr>
              <a:xfrm>
                <a:off x="6541255" y="1085598"/>
                <a:ext cx="536016" cy="536016"/>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39700" dist="38100" dir="2700000" algn="tl" rotWithShape="0">
                  <a:prstClr val="black">
                    <a:alpha val="3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sp>
          <p:nvSpPr>
            <p:cNvPr id="128" name="文本框 87"/>
            <p:cNvSpPr txBox="1"/>
            <p:nvPr/>
          </p:nvSpPr>
          <p:spPr>
            <a:xfrm>
              <a:off x="4638114" y="3887668"/>
              <a:ext cx="461882" cy="346356"/>
            </a:xfrm>
            <a:prstGeom prst="rect">
              <a:avLst/>
            </a:prstGeom>
            <a:noFill/>
          </p:spPr>
          <p:txBody>
            <a:bodyPr wrap="square" lIns="68589" tIns="34295" rIns="68589" bIns="34295" rtlCol="0">
              <a:spAutoFit/>
            </a:bodyPr>
            <a:lstStyle/>
            <a:p>
              <a:pPr algn="ctr" defTabSz="685800" fontAlgn="auto">
                <a:spcBef>
                  <a:spcPts val="0"/>
                </a:spcBef>
                <a:spcAft>
                  <a:spcPts val="0"/>
                </a:spcAft>
              </a:pPr>
              <a:r>
                <a:rPr lang="en-US" altLang="zh-CN" dirty="0">
                  <a:solidFill>
                    <a:srgbClr val="E3413E"/>
                  </a:solidFill>
                  <a:latin typeface="Impact" panose="020B0806030902050204" pitchFamily="34" charset="0"/>
                  <a:ea typeface="宋体"/>
                </a:rPr>
                <a:t>04</a:t>
              </a:r>
              <a:endParaRPr lang="zh-CN" altLang="en-US" dirty="0">
                <a:solidFill>
                  <a:srgbClr val="E3413E"/>
                </a:solidFill>
                <a:latin typeface="Impact" panose="020B0806030902050204" pitchFamily="34" charset="0"/>
                <a:ea typeface="宋体"/>
              </a:endParaRPr>
            </a:p>
          </p:txBody>
        </p:sp>
      </p:grpSp>
      <p:grpSp>
        <p:nvGrpSpPr>
          <p:cNvPr id="132" name="组合 131"/>
          <p:cNvGrpSpPr/>
          <p:nvPr/>
        </p:nvGrpSpPr>
        <p:grpSpPr>
          <a:xfrm>
            <a:off x="1084282" y="3939885"/>
            <a:ext cx="752606" cy="752707"/>
            <a:chOff x="1044402" y="3342408"/>
            <a:chExt cx="752606" cy="752707"/>
          </a:xfrm>
        </p:grpSpPr>
        <p:grpSp>
          <p:nvGrpSpPr>
            <p:cNvPr id="133" name="组合 132"/>
            <p:cNvGrpSpPr/>
            <p:nvPr/>
          </p:nvGrpSpPr>
          <p:grpSpPr>
            <a:xfrm>
              <a:off x="1044402" y="3342408"/>
              <a:ext cx="752606" cy="752707"/>
              <a:chOff x="6650094" y="4483185"/>
              <a:chExt cx="1003300" cy="1003300"/>
            </a:xfrm>
          </p:grpSpPr>
          <p:sp>
            <p:nvSpPr>
              <p:cNvPr id="135" name="MH_Other_1"/>
              <p:cNvSpPr/>
              <p:nvPr>
                <p:custDataLst>
                  <p:tags r:id="rId1"/>
                </p:custDataLst>
              </p:nvPr>
            </p:nvSpPr>
            <p:spPr>
              <a:xfrm>
                <a:off x="6650094" y="4483185"/>
                <a:ext cx="1003300" cy="1003300"/>
              </a:xfrm>
              <a:prstGeom prst="ellipse">
                <a:avLst/>
              </a:prstGeom>
              <a:gradFill flip="none" rotWithShape="1">
                <a:gsLst>
                  <a:gs pos="100000">
                    <a:srgbClr val="FFFFFF"/>
                  </a:gs>
                  <a:gs pos="0">
                    <a:srgbClr val="B8BBBC"/>
                  </a:gs>
                </a:gsLst>
                <a:lin ang="6600000" scaled="0"/>
                <a:tileRect/>
              </a:gradFill>
              <a:ln w="12700" cap="flat" cmpd="sng" algn="ctr">
                <a:gradFill>
                  <a:gsLst>
                    <a:gs pos="0">
                      <a:sysClr val="window" lastClr="FFFFFF"/>
                    </a:gs>
                    <a:gs pos="100000">
                      <a:sysClr val="window" lastClr="FFFFFF">
                        <a:lumMod val="75000"/>
                      </a:sysClr>
                    </a:gs>
                  </a:gsLst>
                  <a:lin ang="5400000" scaled="1"/>
                </a:gradFill>
                <a:prstDash val="solid"/>
                <a:miter lim="800000"/>
              </a:ln>
              <a:effectLst>
                <a:outerShdw blurRad="50800" dist="88900" dir="2700000" algn="tl" rotWithShape="0">
                  <a:prstClr val="black">
                    <a:alpha val="34000"/>
                  </a:prstClr>
                </a:outerShdw>
              </a:effectLst>
            </p:spPr>
            <p:txBody>
              <a:bodyPr rtlCol="0" anchor="ctr"/>
              <a:lstStyle/>
              <a:p>
                <a:pPr algn="ctr" fontAlgn="auto">
                  <a:spcBef>
                    <a:spcPts val="0"/>
                  </a:spcBef>
                  <a:spcAft>
                    <a:spcPts val="0"/>
                  </a:spcAft>
                  <a:defRPr/>
                </a:pPr>
                <a:endParaRPr lang="zh-CN" altLang="en-US" kern="0">
                  <a:solidFill>
                    <a:sysClr val="window" lastClr="FFFFFF"/>
                  </a:solidFill>
                  <a:latin typeface="Agency FB"/>
                  <a:ea typeface="宋体"/>
                </a:endParaRPr>
              </a:p>
            </p:txBody>
          </p:sp>
          <p:sp>
            <p:nvSpPr>
              <p:cNvPr id="136" name="MH_Other_2"/>
              <p:cNvSpPr/>
              <p:nvPr>
                <p:custDataLst>
                  <p:tags r:id="rId2"/>
                </p:custDataLst>
              </p:nvPr>
            </p:nvSpPr>
            <p:spPr>
              <a:xfrm>
                <a:off x="6771443" y="4604565"/>
                <a:ext cx="761812" cy="761814"/>
              </a:xfrm>
              <a:prstGeom prst="ellipse">
                <a:avLst/>
              </a:prstGeom>
              <a:solidFill>
                <a:srgbClr val="E3413E"/>
              </a:solidFill>
              <a:ln w="12700" cap="flat" cmpd="sng" algn="ctr">
                <a:noFill/>
                <a:prstDash val="solid"/>
                <a:miter lim="800000"/>
              </a:ln>
              <a:effectLst>
                <a:innerShdw blurRad="114300">
                  <a:prstClr val="black">
                    <a:alpha val="50000"/>
                  </a:prstClr>
                </a:innerShdw>
              </a:effectLst>
            </p:spPr>
            <p:txBody>
              <a:bodyPr anchor="ctr"/>
              <a:lstStyle/>
              <a:p>
                <a:pPr algn="ctr" fontAlgn="auto">
                  <a:spcBef>
                    <a:spcPts val="0"/>
                  </a:spcBef>
                  <a:spcAft>
                    <a:spcPts val="0"/>
                  </a:spcAft>
                  <a:defRPr/>
                </a:pPr>
                <a:endParaRPr lang="zh-CN" altLang="en-US" kern="0">
                  <a:solidFill>
                    <a:sysClr val="window" lastClr="FFFFFF"/>
                  </a:solidFill>
                  <a:latin typeface="造字工房悦黑（非商用）常规体"/>
                  <a:ea typeface="宋体"/>
                </a:endParaRPr>
              </a:p>
            </p:txBody>
          </p:sp>
        </p:grpSp>
        <p:sp>
          <p:nvSpPr>
            <p:cNvPr id="134" name="文本框 9"/>
            <p:cNvSpPr txBox="1"/>
            <p:nvPr/>
          </p:nvSpPr>
          <p:spPr>
            <a:xfrm>
              <a:off x="1188418" y="3577347"/>
              <a:ext cx="481997" cy="267382"/>
            </a:xfrm>
            <a:prstGeom prst="rect">
              <a:avLst/>
            </a:prstGeom>
            <a:noFill/>
          </p:spPr>
          <p:txBody>
            <a:bodyPr wrap="square" lIns="51435" tIns="25718" rIns="51435" bIns="25718" rtlCol="0">
              <a:spAutoFit/>
            </a:bodyPr>
            <a:lstStyle/>
            <a:p>
              <a:pPr marL="0" lvl="1" algn="ctr" defTabSz="685800" fontAlgn="auto">
                <a:spcBef>
                  <a:spcPts val="0"/>
                </a:spcBef>
                <a:spcAft>
                  <a:spcPts val="0"/>
                </a:spcAft>
              </a:pPr>
              <a:r>
                <a:rPr lang="zh-CN" altLang="en-US" sz="1400" b="1" kern="0" dirty="0">
                  <a:solidFill>
                    <a:prstClr val="white"/>
                  </a:solidFill>
                  <a:latin typeface="微软雅黑" panose="020B0503020204020204" pitchFamily="34" charset="-122"/>
                  <a:ea typeface="微软雅黑" panose="020B0503020204020204" pitchFamily="34" charset="-122"/>
                </a:rPr>
                <a:t>文字</a:t>
              </a:r>
              <a:endParaRPr lang="en-US" altLang="ko-KR" sz="1400" b="1" kern="0" dirty="0">
                <a:solidFill>
                  <a:prstClr val="white"/>
                </a:solidFill>
                <a:latin typeface="微软雅黑" panose="020B0503020204020204" pitchFamily="34" charset="-122"/>
                <a:ea typeface="微软雅黑" panose="020B0503020204020204" pitchFamily="34" charset="-122"/>
              </a:endParaRPr>
            </a:p>
          </p:txBody>
        </p:sp>
      </p:grpSp>
      <p:sp>
        <p:nvSpPr>
          <p:cNvPr id="137" name="矩形 136"/>
          <p:cNvSpPr/>
          <p:nvPr/>
        </p:nvSpPr>
        <p:spPr>
          <a:xfrm>
            <a:off x="2014142" y="4396031"/>
            <a:ext cx="1677383" cy="489878"/>
          </a:xfrm>
          <a:prstGeom prst="rect">
            <a:avLst/>
          </a:prstGeom>
        </p:spPr>
        <p:txBody>
          <a:bodyPr wrap="none" lIns="68580" tIns="34290" rIns="68580" bIns="34290">
            <a:spAutoFit/>
          </a:bodyPr>
          <a:lstStyle/>
          <a:p>
            <a:pPr algn="ctr" defTabSz="685800" fontAlgn="auto">
              <a:spcBef>
                <a:spcPts val="375"/>
              </a:spcBef>
              <a:spcAft>
                <a:spcPts val="0"/>
              </a:spcAft>
              <a:defRPr/>
            </a:pPr>
            <a:r>
              <a:rPr lang="zh-CN" altLang="en-US" sz="12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点击添加相关文字标题</a:t>
            </a:r>
            <a:endParaRPr lang="en-US" altLang="zh-CN" sz="12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endParaRPr>
          </a:p>
          <a:p>
            <a:pPr algn="ctr" defTabSz="685800" fontAlgn="auto">
              <a:spcBef>
                <a:spcPts val="375"/>
              </a:spcBef>
              <a:spcAft>
                <a:spcPts val="0"/>
              </a:spcAft>
              <a:defRPr/>
            </a:pPr>
            <a:r>
              <a:rPr lang="zh-CN" altLang="en-US" sz="12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点击添加相关文字标题</a:t>
            </a:r>
          </a:p>
        </p:txBody>
      </p:sp>
      <p:grpSp>
        <p:nvGrpSpPr>
          <p:cNvPr id="138" name="组合 137"/>
          <p:cNvGrpSpPr/>
          <p:nvPr/>
        </p:nvGrpSpPr>
        <p:grpSpPr>
          <a:xfrm>
            <a:off x="4666552" y="1513837"/>
            <a:ext cx="922993" cy="1030129"/>
            <a:chOff x="4626672" y="916360"/>
            <a:chExt cx="922993" cy="1030129"/>
          </a:xfrm>
        </p:grpSpPr>
        <p:grpSp>
          <p:nvGrpSpPr>
            <p:cNvPr id="139" name="组合 138"/>
            <p:cNvGrpSpPr/>
            <p:nvPr/>
          </p:nvGrpSpPr>
          <p:grpSpPr>
            <a:xfrm>
              <a:off x="4626672" y="916360"/>
              <a:ext cx="922993" cy="1030129"/>
              <a:chOff x="6474776" y="1019119"/>
              <a:chExt cx="1230443" cy="1373082"/>
            </a:xfrm>
          </p:grpSpPr>
          <p:sp>
            <p:nvSpPr>
              <p:cNvPr id="141" name="任意多边形 140"/>
              <p:cNvSpPr/>
              <p:nvPr/>
            </p:nvSpPr>
            <p:spPr>
              <a:xfrm rot="2760000">
                <a:off x="6525414" y="1212396"/>
                <a:ext cx="1298064" cy="106154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ysClr val="windowText" lastClr="000000">
                      <a:alpha val="50000"/>
                    </a:sysClr>
                  </a:gs>
                  <a:gs pos="100000">
                    <a:srgbClr val="EBEBEB">
                      <a:alpha val="0"/>
                    </a:srgbClr>
                  </a:gs>
                </a:gsLst>
                <a:lin ang="0" scaled="0"/>
              </a:gradFill>
              <a:ln w="12700" cap="flat" cmpd="sng" algn="ctr">
                <a:noFill/>
                <a:prstDash val="solid"/>
                <a:miter lim="800000"/>
              </a:ln>
              <a:effectLst>
                <a:softEdge rad="76200"/>
              </a:effectLst>
            </p:spPr>
            <p:txBody>
              <a:bodyPr wrap="square" rtlCol="0" anchor="ctr">
                <a:noAutofit/>
              </a:bodyP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42" name="圆角矩形 141"/>
              <p:cNvSpPr/>
              <p:nvPr/>
            </p:nvSpPr>
            <p:spPr>
              <a:xfrm>
                <a:off x="6474776" y="1019119"/>
                <a:ext cx="668974" cy="668974"/>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90500" dist="63500" dir="2700000" algn="tl" rotWithShape="0">
                  <a:prstClr val="black">
                    <a:alpha val="3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43" name="圆角矩形 142"/>
              <p:cNvSpPr/>
              <p:nvPr/>
            </p:nvSpPr>
            <p:spPr>
              <a:xfrm>
                <a:off x="6541255" y="1085598"/>
                <a:ext cx="536016" cy="536016"/>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39700" dist="38100" dir="2700000" algn="tl" rotWithShape="0">
                  <a:prstClr val="black">
                    <a:alpha val="30000"/>
                  </a:prstClr>
                </a:outerShdw>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sp>
          <p:nvSpPr>
            <p:cNvPr id="140" name="Freeform 48"/>
            <p:cNvSpPr>
              <a:spLocks noEditPoints="1"/>
            </p:cNvSpPr>
            <p:nvPr/>
          </p:nvSpPr>
          <p:spPr bwMode="auto">
            <a:xfrm>
              <a:off x="4755860" y="1005460"/>
              <a:ext cx="280299" cy="304896"/>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ysClr val="windowText" lastClr="000000">
                <a:lumMod val="50000"/>
                <a:lumOff val="50000"/>
              </a:sysClr>
            </a:solidFill>
            <a:ln>
              <a:noFill/>
            </a:ln>
          </p:spPr>
          <p:txBody>
            <a:bodyPr vert="horz" wrap="square" lIns="68589" tIns="34295" rIns="68589" bIns="34295" numCol="1" anchor="t" anchorCtr="0" compatLnSpc="1"/>
            <a:lstStyle/>
            <a:p>
              <a:pPr fontAlgn="auto">
                <a:spcBef>
                  <a:spcPts val="0"/>
                </a:spcBef>
                <a:spcAft>
                  <a:spcPts val="0"/>
                </a:spcAft>
                <a:defRPr/>
              </a:pPr>
              <a:endParaRPr lang="zh-CN" altLang="en-US" kern="0">
                <a:solidFill>
                  <a:prstClr val="black"/>
                </a:solidFill>
                <a:latin typeface="Calibri"/>
                <a:ea typeface="宋体"/>
              </a:endParaRPr>
            </a:p>
          </p:txBody>
        </p:sp>
      </p:gr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8"/>
                                        </p:tgtEl>
                                        <p:attrNameLst>
                                          <p:attrName>style.visibility</p:attrName>
                                        </p:attrNameLst>
                                      </p:cBhvr>
                                      <p:to>
                                        <p:strVal val="visible"/>
                                      </p:to>
                                    </p:set>
                                    <p:anim calcmode="lin" valueType="num">
                                      <p:cBhvr>
                                        <p:cTn id="7" dur="500" fill="hold"/>
                                        <p:tgtEl>
                                          <p:spTgt spid="138"/>
                                        </p:tgtEl>
                                        <p:attrNameLst>
                                          <p:attrName>ppt_w</p:attrName>
                                        </p:attrNameLst>
                                      </p:cBhvr>
                                      <p:tavLst>
                                        <p:tav tm="0">
                                          <p:val>
                                            <p:fltVal val="0"/>
                                          </p:val>
                                        </p:tav>
                                        <p:tav tm="100000">
                                          <p:val>
                                            <p:strVal val="#ppt_w"/>
                                          </p:val>
                                        </p:tav>
                                      </p:tavLst>
                                    </p:anim>
                                    <p:anim calcmode="lin" valueType="num">
                                      <p:cBhvr>
                                        <p:cTn id="8" dur="500" fill="hold"/>
                                        <p:tgtEl>
                                          <p:spTgt spid="138"/>
                                        </p:tgtEl>
                                        <p:attrNameLst>
                                          <p:attrName>ppt_h</p:attrName>
                                        </p:attrNameLst>
                                      </p:cBhvr>
                                      <p:tavLst>
                                        <p:tav tm="0">
                                          <p:val>
                                            <p:fltVal val="0"/>
                                          </p:val>
                                        </p:tav>
                                        <p:tav tm="100000">
                                          <p:val>
                                            <p:strVal val="#ppt_h"/>
                                          </p:val>
                                        </p:tav>
                                      </p:tavLst>
                                    </p:anim>
                                    <p:animEffect transition="in" filter="fade">
                                      <p:cBhvr>
                                        <p:cTn id="9" dur="500"/>
                                        <p:tgtEl>
                                          <p:spTgt spid="138"/>
                                        </p:tgtEl>
                                      </p:cBhvr>
                                    </p:animEffect>
                                  </p:childTnLst>
                                </p:cTn>
                              </p:par>
                            </p:childTnLst>
                          </p:cTn>
                        </p:par>
                        <p:par>
                          <p:cTn id="10" fill="hold">
                            <p:stCondLst>
                              <p:cond delay="500"/>
                            </p:stCondLst>
                            <p:childTnLst>
                              <p:par>
                                <p:cTn id="11" presetID="22" presetClass="entr" presetSubtype="2" fill="hold" grpId="0" nodeType="afterEffect">
                                  <p:stCondLst>
                                    <p:cond delay="0"/>
                                  </p:stCondLst>
                                  <p:childTnLst>
                                    <p:set>
                                      <p:cBhvr>
                                        <p:cTn id="12" dur="1" fill="hold">
                                          <p:stCondLst>
                                            <p:cond delay="0"/>
                                          </p:stCondLst>
                                        </p:cTn>
                                        <p:tgtEl>
                                          <p:spTgt spid="87"/>
                                        </p:tgtEl>
                                        <p:attrNameLst>
                                          <p:attrName>style.visibility</p:attrName>
                                        </p:attrNameLst>
                                      </p:cBhvr>
                                      <p:to>
                                        <p:strVal val="visible"/>
                                      </p:to>
                                    </p:set>
                                    <p:animEffect transition="in" filter="wipe(right)">
                                      <p:cBhvr>
                                        <p:cTn id="13" dur="500"/>
                                        <p:tgtEl>
                                          <p:spTgt spid="87"/>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88"/>
                                        </p:tgtEl>
                                        <p:attrNameLst>
                                          <p:attrName>style.visibility</p:attrName>
                                        </p:attrNameLst>
                                      </p:cBhvr>
                                      <p:to>
                                        <p:strVal val="visible"/>
                                      </p:to>
                                    </p:set>
                                    <p:anim calcmode="lin" valueType="num">
                                      <p:cBhvr>
                                        <p:cTn id="17" dur="500" fill="hold"/>
                                        <p:tgtEl>
                                          <p:spTgt spid="88"/>
                                        </p:tgtEl>
                                        <p:attrNameLst>
                                          <p:attrName>ppt_w</p:attrName>
                                        </p:attrNameLst>
                                      </p:cBhvr>
                                      <p:tavLst>
                                        <p:tav tm="0">
                                          <p:val>
                                            <p:fltVal val="0"/>
                                          </p:val>
                                        </p:tav>
                                        <p:tav tm="100000">
                                          <p:val>
                                            <p:strVal val="#ppt_w"/>
                                          </p:val>
                                        </p:tav>
                                      </p:tavLst>
                                    </p:anim>
                                    <p:anim calcmode="lin" valueType="num">
                                      <p:cBhvr>
                                        <p:cTn id="18" dur="500" fill="hold"/>
                                        <p:tgtEl>
                                          <p:spTgt spid="88"/>
                                        </p:tgtEl>
                                        <p:attrNameLst>
                                          <p:attrName>ppt_h</p:attrName>
                                        </p:attrNameLst>
                                      </p:cBhvr>
                                      <p:tavLst>
                                        <p:tav tm="0">
                                          <p:val>
                                            <p:fltVal val="0"/>
                                          </p:val>
                                        </p:tav>
                                        <p:tav tm="100000">
                                          <p:val>
                                            <p:strVal val="#ppt_h"/>
                                          </p:val>
                                        </p:tav>
                                      </p:tavLst>
                                    </p:anim>
                                    <p:animEffect transition="in" filter="fade">
                                      <p:cBhvr>
                                        <p:cTn id="19" dur="500"/>
                                        <p:tgtEl>
                                          <p:spTgt spid="88"/>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94"/>
                                        </p:tgtEl>
                                        <p:attrNameLst>
                                          <p:attrName>style.visibility</p:attrName>
                                        </p:attrNameLst>
                                      </p:cBhvr>
                                      <p:to>
                                        <p:strVal val="visible"/>
                                      </p:to>
                                    </p:set>
                                    <p:animEffect transition="in" filter="wipe(left)">
                                      <p:cBhvr>
                                        <p:cTn id="23" dur="500"/>
                                        <p:tgtEl>
                                          <p:spTgt spid="94"/>
                                        </p:tgtEl>
                                      </p:cBhvr>
                                    </p:animEffect>
                                  </p:childTnLst>
                                </p:cTn>
                              </p:par>
                            </p:childTnLst>
                          </p:cTn>
                        </p:par>
                        <p:par>
                          <p:cTn id="24" fill="hold">
                            <p:stCondLst>
                              <p:cond delay="2000"/>
                            </p:stCondLst>
                            <p:childTnLst>
                              <p:par>
                                <p:cTn id="25" presetID="14" presetClass="entr" presetSubtype="10" fill="hold" nodeType="afterEffect">
                                  <p:stCondLst>
                                    <p:cond delay="0"/>
                                  </p:stCondLst>
                                  <p:childTnLst>
                                    <p:set>
                                      <p:cBhvr>
                                        <p:cTn id="26" dur="1" fill="hold">
                                          <p:stCondLst>
                                            <p:cond delay="0"/>
                                          </p:stCondLst>
                                        </p:cTn>
                                        <p:tgtEl>
                                          <p:spTgt spid="97"/>
                                        </p:tgtEl>
                                        <p:attrNameLst>
                                          <p:attrName>style.visibility</p:attrName>
                                        </p:attrNameLst>
                                      </p:cBhvr>
                                      <p:to>
                                        <p:strVal val="visible"/>
                                      </p:to>
                                    </p:set>
                                    <p:animEffect transition="in" filter="randombar(horizontal)">
                                      <p:cBhvr>
                                        <p:cTn id="27" dur="500"/>
                                        <p:tgtEl>
                                          <p:spTgt spid="97"/>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02"/>
                                        </p:tgtEl>
                                        <p:attrNameLst>
                                          <p:attrName>style.visibility</p:attrName>
                                        </p:attrNameLst>
                                      </p:cBhvr>
                                      <p:to>
                                        <p:strVal val="visible"/>
                                      </p:to>
                                    </p:set>
                                    <p:animEffect transition="in" filter="wipe(up)">
                                      <p:cBhvr>
                                        <p:cTn id="31" dur="500"/>
                                        <p:tgtEl>
                                          <p:spTgt spid="10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wipe(left)">
                                      <p:cBhvr>
                                        <p:cTn id="35" dur="500"/>
                                        <p:tgtEl>
                                          <p:spTgt spid="75"/>
                                        </p:tgtEl>
                                      </p:cBhvr>
                                    </p:animEffect>
                                  </p:childTnLst>
                                </p:cTn>
                              </p:par>
                            </p:childTnLst>
                          </p:cTn>
                        </p:par>
                        <p:par>
                          <p:cTn id="36" fill="hold">
                            <p:stCondLst>
                              <p:cond delay="3500"/>
                            </p:stCondLst>
                            <p:childTnLst>
                              <p:par>
                                <p:cTn id="37" presetID="53" presetClass="entr" presetSubtype="16" fill="hold" nodeType="afterEffect">
                                  <p:stCondLst>
                                    <p:cond delay="0"/>
                                  </p:stCondLst>
                                  <p:childTnLst>
                                    <p:set>
                                      <p:cBhvr>
                                        <p:cTn id="38" dur="1" fill="hold">
                                          <p:stCondLst>
                                            <p:cond delay="0"/>
                                          </p:stCondLst>
                                        </p:cTn>
                                        <p:tgtEl>
                                          <p:spTgt spid="103"/>
                                        </p:tgtEl>
                                        <p:attrNameLst>
                                          <p:attrName>style.visibility</p:attrName>
                                        </p:attrNameLst>
                                      </p:cBhvr>
                                      <p:to>
                                        <p:strVal val="visible"/>
                                      </p:to>
                                    </p:set>
                                    <p:anim calcmode="lin" valueType="num">
                                      <p:cBhvr>
                                        <p:cTn id="39" dur="500" fill="hold"/>
                                        <p:tgtEl>
                                          <p:spTgt spid="103"/>
                                        </p:tgtEl>
                                        <p:attrNameLst>
                                          <p:attrName>ppt_w</p:attrName>
                                        </p:attrNameLst>
                                      </p:cBhvr>
                                      <p:tavLst>
                                        <p:tav tm="0">
                                          <p:val>
                                            <p:fltVal val="0"/>
                                          </p:val>
                                        </p:tav>
                                        <p:tav tm="100000">
                                          <p:val>
                                            <p:strVal val="#ppt_w"/>
                                          </p:val>
                                        </p:tav>
                                      </p:tavLst>
                                    </p:anim>
                                    <p:anim calcmode="lin" valueType="num">
                                      <p:cBhvr>
                                        <p:cTn id="40" dur="500" fill="hold"/>
                                        <p:tgtEl>
                                          <p:spTgt spid="103"/>
                                        </p:tgtEl>
                                        <p:attrNameLst>
                                          <p:attrName>ppt_h</p:attrName>
                                        </p:attrNameLst>
                                      </p:cBhvr>
                                      <p:tavLst>
                                        <p:tav tm="0">
                                          <p:val>
                                            <p:fltVal val="0"/>
                                          </p:val>
                                        </p:tav>
                                        <p:tav tm="100000">
                                          <p:val>
                                            <p:strVal val="#ppt_h"/>
                                          </p:val>
                                        </p:tav>
                                      </p:tavLst>
                                    </p:anim>
                                    <p:animEffect transition="in" filter="fade">
                                      <p:cBhvr>
                                        <p:cTn id="41" dur="500"/>
                                        <p:tgtEl>
                                          <p:spTgt spid="103"/>
                                        </p:tgtEl>
                                      </p:cBhvr>
                                    </p:animEffect>
                                  </p:childTnLst>
                                </p:cTn>
                              </p:par>
                            </p:childTnLst>
                          </p:cTn>
                        </p:par>
                        <p:par>
                          <p:cTn id="42" fill="hold">
                            <p:stCondLst>
                              <p:cond delay="4000"/>
                            </p:stCondLst>
                            <p:childTnLst>
                              <p:par>
                                <p:cTn id="43" presetID="22" presetClass="entr" presetSubtype="2" fill="hold" nodeType="afterEffect">
                                  <p:stCondLst>
                                    <p:cond delay="0"/>
                                  </p:stCondLst>
                                  <p:childTnLst>
                                    <p:set>
                                      <p:cBhvr>
                                        <p:cTn id="44" dur="1" fill="hold">
                                          <p:stCondLst>
                                            <p:cond delay="0"/>
                                          </p:stCondLst>
                                        </p:cTn>
                                        <p:tgtEl>
                                          <p:spTgt spid="110"/>
                                        </p:tgtEl>
                                        <p:attrNameLst>
                                          <p:attrName>style.visibility</p:attrName>
                                        </p:attrNameLst>
                                      </p:cBhvr>
                                      <p:to>
                                        <p:strVal val="visible"/>
                                      </p:to>
                                    </p:set>
                                    <p:animEffect transition="in" filter="wipe(right)">
                                      <p:cBhvr>
                                        <p:cTn id="45" dur="500"/>
                                        <p:tgtEl>
                                          <p:spTgt spid="110"/>
                                        </p:tgtEl>
                                      </p:cBhvr>
                                    </p:animEffect>
                                  </p:childTnLst>
                                </p:cTn>
                              </p:par>
                            </p:childTnLst>
                          </p:cTn>
                        </p:par>
                        <p:par>
                          <p:cTn id="46" fill="hold">
                            <p:stCondLst>
                              <p:cond delay="4500"/>
                            </p:stCondLst>
                            <p:childTnLst>
                              <p:par>
                                <p:cTn id="47" presetID="14" presetClass="entr" presetSubtype="10" fill="hold" nodeType="afterEffect">
                                  <p:stCondLst>
                                    <p:cond delay="0"/>
                                  </p:stCondLst>
                                  <p:childTnLst>
                                    <p:set>
                                      <p:cBhvr>
                                        <p:cTn id="48" dur="1" fill="hold">
                                          <p:stCondLst>
                                            <p:cond delay="0"/>
                                          </p:stCondLst>
                                        </p:cTn>
                                        <p:tgtEl>
                                          <p:spTgt spid="113"/>
                                        </p:tgtEl>
                                        <p:attrNameLst>
                                          <p:attrName>style.visibility</p:attrName>
                                        </p:attrNameLst>
                                      </p:cBhvr>
                                      <p:to>
                                        <p:strVal val="visible"/>
                                      </p:to>
                                    </p:set>
                                    <p:animEffect transition="in" filter="randombar(horizontal)">
                                      <p:cBhvr>
                                        <p:cTn id="49" dur="500"/>
                                        <p:tgtEl>
                                          <p:spTgt spid="113"/>
                                        </p:tgtEl>
                                      </p:cBhvr>
                                    </p:animEffect>
                                  </p:childTnLst>
                                </p:cTn>
                              </p:par>
                            </p:childTnLst>
                          </p:cTn>
                        </p:par>
                        <p:par>
                          <p:cTn id="50" fill="hold">
                            <p:stCondLst>
                              <p:cond delay="5000"/>
                            </p:stCondLst>
                            <p:childTnLst>
                              <p:par>
                                <p:cTn id="51" presetID="22" presetClass="entr" presetSubtype="1" fill="hold" grpId="0" nodeType="afterEffect">
                                  <p:stCondLst>
                                    <p:cond delay="0"/>
                                  </p:stCondLst>
                                  <p:childTnLst>
                                    <p:set>
                                      <p:cBhvr>
                                        <p:cTn id="52" dur="1" fill="hold">
                                          <p:stCondLst>
                                            <p:cond delay="0"/>
                                          </p:stCondLst>
                                        </p:cTn>
                                        <p:tgtEl>
                                          <p:spTgt spid="118"/>
                                        </p:tgtEl>
                                        <p:attrNameLst>
                                          <p:attrName>style.visibility</p:attrName>
                                        </p:attrNameLst>
                                      </p:cBhvr>
                                      <p:to>
                                        <p:strVal val="visible"/>
                                      </p:to>
                                    </p:set>
                                    <p:animEffect transition="in" filter="wipe(up)">
                                      <p:cBhvr>
                                        <p:cTn id="53" dur="500"/>
                                        <p:tgtEl>
                                          <p:spTgt spid="118"/>
                                        </p:tgtEl>
                                      </p:cBhvr>
                                    </p:animEffect>
                                  </p:childTnLst>
                                </p:cTn>
                              </p:par>
                            </p:childTnLst>
                          </p:cTn>
                        </p:par>
                        <p:par>
                          <p:cTn id="54" fill="hold">
                            <p:stCondLst>
                              <p:cond delay="5500"/>
                            </p:stCondLst>
                            <p:childTnLst>
                              <p:par>
                                <p:cTn id="55" presetID="22" presetClass="entr" presetSubtype="1" fill="hold" grpId="0" nodeType="afterEffect">
                                  <p:stCondLst>
                                    <p:cond delay="0"/>
                                  </p:stCondLst>
                                  <p:childTnLst>
                                    <p:set>
                                      <p:cBhvr>
                                        <p:cTn id="56" dur="1" fill="hold">
                                          <p:stCondLst>
                                            <p:cond delay="0"/>
                                          </p:stCondLst>
                                        </p:cTn>
                                        <p:tgtEl>
                                          <p:spTgt spid="74"/>
                                        </p:tgtEl>
                                        <p:attrNameLst>
                                          <p:attrName>style.visibility</p:attrName>
                                        </p:attrNameLst>
                                      </p:cBhvr>
                                      <p:to>
                                        <p:strVal val="visible"/>
                                      </p:to>
                                    </p:set>
                                    <p:animEffect transition="in" filter="wipe(up)">
                                      <p:cBhvr>
                                        <p:cTn id="57" dur="500"/>
                                        <p:tgtEl>
                                          <p:spTgt spid="74"/>
                                        </p:tgtEl>
                                      </p:cBhvr>
                                    </p:animEffect>
                                  </p:childTnLst>
                                </p:cTn>
                              </p:par>
                            </p:childTnLst>
                          </p:cTn>
                        </p:par>
                        <p:par>
                          <p:cTn id="58" fill="hold">
                            <p:stCondLst>
                              <p:cond delay="6000"/>
                            </p:stCondLst>
                            <p:childTnLst>
                              <p:par>
                                <p:cTn id="59" presetID="53" presetClass="entr" presetSubtype="16" fill="hold" nodeType="afterEffect">
                                  <p:stCondLst>
                                    <p:cond delay="0"/>
                                  </p:stCondLst>
                                  <p:childTnLst>
                                    <p:set>
                                      <p:cBhvr>
                                        <p:cTn id="60" dur="1" fill="hold">
                                          <p:stCondLst>
                                            <p:cond delay="0"/>
                                          </p:stCondLst>
                                        </p:cTn>
                                        <p:tgtEl>
                                          <p:spTgt spid="119"/>
                                        </p:tgtEl>
                                        <p:attrNameLst>
                                          <p:attrName>style.visibility</p:attrName>
                                        </p:attrNameLst>
                                      </p:cBhvr>
                                      <p:to>
                                        <p:strVal val="visible"/>
                                      </p:to>
                                    </p:set>
                                    <p:anim calcmode="lin" valueType="num">
                                      <p:cBhvr>
                                        <p:cTn id="61" dur="500" fill="hold"/>
                                        <p:tgtEl>
                                          <p:spTgt spid="119"/>
                                        </p:tgtEl>
                                        <p:attrNameLst>
                                          <p:attrName>ppt_w</p:attrName>
                                        </p:attrNameLst>
                                      </p:cBhvr>
                                      <p:tavLst>
                                        <p:tav tm="0">
                                          <p:val>
                                            <p:fltVal val="0"/>
                                          </p:val>
                                        </p:tav>
                                        <p:tav tm="100000">
                                          <p:val>
                                            <p:strVal val="#ppt_w"/>
                                          </p:val>
                                        </p:tav>
                                      </p:tavLst>
                                    </p:anim>
                                    <p:anim calcmode="lin" valueType="num">
                                      <p:cBhvr>
                                        <p:cTn id="62" dur="500" fill="hold"/>
                                        <p:tgtEl>
                                          <p:spTgt spid="119"/>
                                        </p:tgtEl>
                                        <p:attrNameLst>
                                          <p:attrName>ppt_h</p:attrName>
                                        </p:attrNameLst>
                                      </p:cBhvr>
                                      <p:tavLst>
                                        <p:tav tm="0">
                                          <p:val>
                                            <p:fltVal val="0"/>
                                          </p:val>
                                        </p:tav>
                                        <p:tav tm="100000">
                                          <p:val>
                                            <p:strVal val="#ppt_h"/>
                                          </p:val>
                                        </p:tav>
                                      </p:tavLst>
                                    </p:anim>
                                    <p:animEffect transition="in" filter="fade">
                                      <p:cBhvr>
                                        <p:cTn id="63" dur="500"/>
                                        <p:tgtEl>
                                          <p:spTgt spid="119"/>
                                        </p:tgtEl>
                                      </p:cBhvr>
                                    </p:animEffect>
                                  </p:childTnLst>
                                </p:cTn>
                              </p:par>
                            </p:childTnLst>
                          </p:cTn>
                        </p:par>
                        <p:par>
                          <p:cTn id="64" fill="hold">
                            <p:stCondLst>
                              <p:cond delay="6500"/>
                            </p:stCondLst>
                            <p:childTnLst>
                              <p:par>
                                <p:cTn id="65" presetID="22" presetClass="entr" presetSubtype="8" fill="hold" nodeType="afterEffect">
                                  <p:stCondLst>
                                    <p:cond delay="0"/>
                                  </p:stCondLst>
                                  <p:childTnLst>
                                    <p:set>
                                      <p:cBhvr>
                                        <p:cTn id="66" dur="1" fill="hold">
                                          <p:stCondLst>
                                            <p:cond delay="0"/>
                                          </p:stCondLst>
                                        </p:cTn>
                                        <p:tgtEl>
                                          <p:spTgt spid="79"/>
                                        </p:tgtEl>
                                        <p:attrNameLst>
                                          <p:attrName>style.visibility</p:attrName>
                                        </p:attrNameLst>
                                      </p:cBhvr>
                                      <p:to>
                                        <p:strVal val="visible"/>
                                      </p:to>
                                    </p:set>
                                    <p:animEffect transition="in" filter="wipe(left)">
                                      <p:cBhvr>
                                        <p:cTn id="67" dur="500"/>
                                        <p:tgtEl>
                                          <p:spTgt spid="79"/>
                                        </p:tgtEl>
                                      </p:cBhvr>
                                    </p:animEffect>
                                  </p:childTnLst>
                                </p:cTn>
                              </p:par>
                            </p:childTnLst>
                          </p:cTn>
                        </p:par>
                        <p:par>
                          <p:cTn id="68" fill="hold">
                            <p:stCondLst>
                              <p:cond delay="7000"/>
                            </p:stCondLst>
                            <p:childTnLst>
                              <p:par>
                                <p:cTn id="69" presetID="14" presetClass="entr" presetSubtype="10" fill="hold" nodeType="afterEffect">
                                  <p:stCondLst>
                                    <p:cond delay="0"/>
                                  </p:stCondLst>
                                  <p:childTnLst>
                                    <p:set>
                                      <p:cBhvr>
                                        <p:cTn id="70" dur="1" fill="hold">
                                          <p:stCondLst>
                                            <p:cond delay="0"/>
                                          </p:stCondLst>
                                        </p:cTn>
                                        <p:tgtEl>
                                          <p:spTgt spid="82"/>
                                        </p:tgtEl>
                                        <p:attrNameLst>
                                          <p:attrName>style.visibility</p:attrName>
                                        </p:attrNameLst>
                                      </p:cBhvr>
                                      <p:to>
                                        <p:strVal val="visible"/>
                                      </p:to>
                                    </p:set>
                                    <p:animEffect transition="in" filter="randombar(horizontal)">
                                      <p:cBhvr>
                                        <p:cTn id="71" dur="500"/>
                                        <p:tgtEl>
                                          <p:spTgt spid="82"/>
                                        </p:tgtEl>
                                      </p:cBhvr>
                                    </p:animEffect>
                                  </p:childTnLst>
                                </p:cTn>
                              </p:par>
                            </p:childTnLst>
                          </p:cTn>
                        </p:par>
                        <p:par>
                          <p:cTn id="72" fill="hold">
                            <p:stCondLst>
                              <p:cond delay="7500"/>
                            </p:stCondLst>
                            <p:childTnLst>
                              <p:par>
                                <p:cTn id="73" presetID="22" presetClass="entr" presetSubtype="1" fill="hold" grpId="0" nodeType="afterEffect">
                                  <p:stCondLst>
                                    <p:cond delay="0"/>
                                  </p:stCondLst>
                                  <p:childTnLst>
                                    <p:set>
                                      <p:cBhvr>
                                        <p:cTn id="74" dur="1" fill="hold">
                                          <p:stCondLst>
                                            <p:cond delay="0"/>
                                          </p:stCondLst>
                                        </p:cTn>
                                        <p:tgtEl>
                                          <p:spTgt spid="125"/>
                                        </p:tgtEl>
                                        <p:attrNameLst>
                                          <p:attrName>style.visibility</p:attrName>
                                        </p:attrNameLst>
                                      </p:cBhvr>
                                      <p:to>
                                        <p:strVal val="visible"/>
                                      </p:to>
                                    </p:set>
                                    <p:animEffect transition="in" filter="wipe(up)">
                                      <p:cBhvr>
                                        <p:cTn id="75" dur="500"/>
                                        <p:tgtEl>
                                          <p:spTgt spid="125"/>
                                        </p:tgtEl>
                                      </p:cBhvr>
                                    </p:animEffect>
                                  </p:childTnLst>
                                </p:cTn>
                              </p:par>
                            </p:childTnLst>
                          </p:cTn>
                        </p:par>
                        <p:par>
                          <p:cTn id="76" fill="hold">
                            <p:stCondLst>
                              <p:cond delay="8000"/>
                            </p:stCondLst>
                            <p:childTnLst>
                              <p:par>
                                <p:cTn id="77" presetID="22" presetClass="entr" presetSubtype="1" fill="hold" grpId="0" nodeType="afterEffect">
                                  <p:stCondLst>
                                    <p:cond delay="0"/>
                                  </p:stCondLst>
                                  <p:childTnLst>
                                    <p:set>
                                      <p:cBhvr>
                                        <p:cTn id="78" dur="1" fill="hold">
                                          <p:stCondLst>
                                            <p:cond delay="0"/>
                                          </p:stCondLst>
                                        </p:cTn>
                                        <p:tgtEl>
                                          <p:spTgt spid="73"/>
                                        </p:tgtEl>
                                        <p:attrNameLst>
                                          <p:attrName>style.visibility</p:attrName>
                                        </p:attrNameLst>
                                      </p:cBhvr>
                                      <p:to>
                                        <p:strVal val="visible"/>
                                      </p:to>
                                    </p:set>
                                    <p:animEffect transition="in" filter="wipe(up)">
                                      <p:cBhvr>
                                        <p:cTn id="79" dur="500"/>
                                        <p:tgtEl>
                                          <p:spTgt spid="73"/>
                                        </p:tgtEl>
                                      </p:cBhvr>
                                    </p:animEffect>
                                  </p:childTnLst>
                                </p:cTn>
                              </p:par>
                            </p:childTnLst>
                          </p:cTn>
                        </p:par>
                        <p:par>
                          <p:cTn id="80" fill="hold">
                            <p:stCondLst>
                              <p:cond delay="8500"/>
                            </p:stCondLst>
                            <p:childTnLst>
                              <p:par>
                                <p:cTn id="81" presetID="53" presetClass="entr" presetSubtype="16" fill="hold" nodeType="afterEffect">
                                  <p:stCondLst>
                                    <p:cond delay="0"/>
                                  </p:stCondLst>
                                  <p:childTnLst>
                                    <p:set>
                                      <p:cBhvr>
                                        <p:cTn id="82" dur="1" fill="hold">
                                          <p:stCondLst>
                                            <p:cond delay="0"/>
                                          </p:stCondLst>
                                        </p:cTn>
                                        <p:tgtEl>
                                          <p:spTgt spid="126"/>
                                        </p:tgtEl>
                                        <p:attrNameLst>
                                          <p:attrName>style.visibility</p:attrName>
                                        </p:attrNameLst>
                                      </p:cBhvr>
                                      <p:to>
                                        <p:strVal val="visible"/>
                                      </p:to>
                                    </p:set>
                                    <p:anim calcmode="lin" valueType="num">
                                      <p:cBhvr>
                                        <p:cTn id="83" dur="500" fill="hold"/>
                                        <p:tgtEl>
                                          <p:spTgt spid="126"/>
                                        </p:tgtEl>
                                        <p:attrNameLst>
                                          <p:attrName>ppt_w</p:attrName>
                                        </p:attrNameLst>
                                      </p:cBhvr>
                                      <p:tavLst>
                                        <p:tav tm="0">
                                          <p:val>
                                            <p:fltVal val="0"/>
                                          </p:val>
                                        </p:tav>
                                        <p:tav tm="100000">
                                          <p:val>
                                            <p:strVal val="#ppt_w"/>
                                          </p:val>
                                        </p:tav>
                                      </p:tavLst>
                                    </p:anim>
                                    <p:anim calcmode="lin" valueType="num">
                                      <p:cBhvr>
                                        <p:cTn id="84" dur="500" fill="hold"/>
                                        <p:tgtEl>
                                          <p:spTgt spid="126"/>
                                        </p:tgtEl>
                                        <p:attrNameLst>
                                          <p:attrName>ppt_h</p:attrName>
                                        </p:attrNameLst>
                                      </p:cBhvr>
                                      <p:tavLst>
                                        <p:tav tm="0">
                                          <p:val>
                                            <p:fltVal val="0"/>
                                          </p:val>
                                        </p:tav>
                                        <p:tav tm="100000">
                                          <p:val>
                                            <p:strVal val="#ppt_h"/>
                                          </p:val>
                                        </p:tav>
                                      </p:tavLst>
                                    </p:anim>
                                    <p:animEffect transition="in" filter="fade">
                                      <p:cBhvr>
                                        <p:cTn id="85" dur="500"/>
                                        <p:tgtEl>
                                          <p:spTgt spid="126"/>
                                        </p:tgtEl>
                                      </p:cBhvr>
                                    </p:animEffect>
                                  </p:childTnLst>
                                </p:cTn>
                              </p:par>
                            </p:childTnLst>
                          </p:cTn>
                        </p:par>
                        <p:par>
                          <p:cTn id="86" fill="hold">
                            <p:stCondLst>
                              <p:cond delay="9000"/>
                            </p:stCondLst>
                            <p:childTnLst>
                              <p:par>
                                <p:cTn id="87" presetID="22" presetClass="entr" presetSubtype="2" fill="hold" nodeType="afterEffect">
                                  <p:stCondLst>
                                    <p:cond delay="0"/>
                                  </p:stCondLst>
                                  <p:childTnLst>
                                    <p:set>
                                      <p:cBhvr>
                                        <p:cTn id="88" dur="1" fill="hold">
                                          <p:stCondLst>
                                            <p:cond delay="0"/>
                                          </p:stCondLst>
                                        </p:cTn>
                                        <p:tgtEl>
                                          <p:spTgt spid="76"/>
                                        </p:tgtEl>
                                        <p:attrNameLst>
                                          <p:attrName>style.visibility</p:attrName>
                                        </p:attrNameLst>
                                      </p:cBhvr>
                                      <p:to>
                                        <p:strVal val="visible"/>
                                      </p:to>
                                    </p:set>
                                    <p:animEffect transition="in" filter="wipe(right)">
                                      <p:cBhvr>
                                        <p:cTn id="89" dur="500"/>
                                        <p:tgtEl>
                                          <p:spTgt spid="76"/>
                                        </p:tgtEl>
                                      </p:cBhvr>
                                    </p:animEffect>
                                  </p:childTnLst>
                                </p:cTn>
                              </p:par>
                            </p:childTnLst>
                          </p:cTn>
                        </p:par>
                        <p:par>
                          <p:cTn id="90" fill="hold">
                            <p:stCondLst>
                              <p:cond delay="9500"/>
                            </p:stCondLst>
                            <p:childTnLst>
                              <p:par>
                                <p:cTn id="91" presetID="14" presetClass="entr" presetSubtype="10" fill="hold" nodeType="afterEffect">
                                  <p:stCondLst>
                                    <p:cond delay="0"/>
                                  </p:stCondLst>
                                  <p:childTnLst>
                                    <p:set>
                                      <p:cBhvr>
                                        <p:cTn id="92" dur="1" fill="hold">
                                          <p:stCondLst>
                                            <p:cond delay="0"/>
                                          </p:stCondLst>
                                        </p:cTn>
                                        <p:tgtEl>
                                          <p:spTgt spid="132"/>
                                        </p:tgtEl>
                                        <p:attrNameLst>
                                          <p:attrName>style.visibility</p:attrName>
                                        </p:attrNameLst>
                                      </p:cBhvr>
                                      <p:to>
                                        <p:strVal val="visible"/>
                                      </p:to>
                                    </p:set>
                                    <p:animEffect transition="in" filter="randombar(horizontal)">
                                      <p:cBhvr>
                                        <p:cTn id="93" dur="500"/>
                                        <p:tgtEl>
                                          <p:spTgt spid="132"/>
                                        </p:tgtEl>
                                      </p:cBhvr>
                                    </p:animEffect>
                                  </p:childTnLst>
                                </p:cTn>
                              </p:par>
                            </p:childTnLst>
                          </p:cTn>
                        </p:par>
                        <p:par>
                          <p:cTn id="94" fill="hold">
                            <p:stCondLst>
                              <p:cond delay="10000"/>
                            </p:stCondLst>
                            <p:childTnLst>
                              <p:par>
                                <p:cTn id="95" presetID="22" presetClass="entr" presetSubtype="1" fill="hold" grpId="0" nodeType="afterEffect">
                                  <p:stCondLst>
                                    <p:cond delay="0"/>
                                  </p:stCondLst>
                                  <p:childTnLst>
                                    <p:set>
                                      <p:cBhvr>
                                        <p:cTn id="96" dur="1" fill="hold">
                                          <p:stCondLst>
                                            <p:cond delay="0"/>
                                          </p:stCondLst>
                                        </p:cTn>
                                        <p:tgtEl>
                                          <p:spTgt spid="137"/>
                                        </p:tgtEl>
                                        <p:attrNameLst>
                                          <p:attrName>style.visibility</p:attrName>
                                        </p:attrNameLst>
                                      </p:cBhvr>
                                      <p:to>
                                        <p:strVal val="visible"/>
                                      </p:to>
                                    </p:set>
                                    <p:animEffect transition="in" filter="wipe(up)">
                                      <p:cBhvr>
                                        <p:cTn id="97"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4" grpId="0" animBg="1"/>
      <p:bldP spid="75" grpId="0" animBg="1"/>
      <p:bldP spid="87" grpId="0" animBg="1"/>
      <p:bldP spid="102" grpId="0"/>
      <p:bldP spid="118" grpId="0"/>
      <p:bldP spid="125" grpId="0"/>
      <p:bldP spid="13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3" name="直接连接符 102"/>
          <p:cNvCxnSpPr>
            <a:stCxn id="104" idx="6"/>
          </p:cNvCxnSpPr>
          <p:nvPr/>
        </p:nvCxnSpPr>
        <p:spPr>
          <a:xfrm>
            <a:off x="1361758" y="3936537"/>
            <a:ext cx="6519646" cy="0"/>
          </a:xfrm>
          <a:prstGeom prst="line">
            <a:avLst/>
          </a:prstGeom>
          <a:ln w="444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1">
            <a:schemeClr val="accent1"/>
          </a:lnRef>
          <a:fillRef idx="0">
            <a:schemeClr val="accent1"/>
          </a:fillRef>
          <a:effectRef idx="0">
            <a:schemeClr val="accent1"/>
          </a:effectRef>
          <a:fontRef idx="minor">
            <a:schemeClr val="tx1"/>
          </a:fontRef>
        </p:style>
      </p:cxnSp>
      <p:grpSp>
        <p:nvGrpSpPr>
          <p:cNvPr id="70" name="组合 69"/>
          <p:cNvGrpSpPr/>
          <p:nvPr/>
        </p:nvGrpSpPr>
        <p:grpSpPr>
          <a:xfrm>
            <a:off x="1413840" y="2060848"/>
            <a:ext cx="1286366" cy="2138101"/>
            <a:chOff x="1418799" y="1154523"/>
            <a:chExt cx="1286366" cy="2138101"/>
          </a:xfrm>
        </p:grpSpPr>
        <p:sp>
          <p:nvSpPr>
            <p:cNvPr id="71" name="椭圆 70"/>
            <p:cNvSpPr/>
            <p:nvPr/>
          </p:nvSpPr>
          <p:spPr>
            <a:xfrm>
              <a:off x="1799227" y="2763468"/>
              <a:ext cx="529084" cy="529156"/>
            </a:xfrm>
            <a:prstGeom prst="ellipse">
              <a:avLst/>
            </a:prstGeom>
            <a:solidFill>
              <a:sysClr val="window" lastClr="FFFFFF">
                <a:lumMod val="85000"/>
              </a:sysClr>
            </a:solidFill>
            <a:ln w="19050" cap="flat" cmpd="sng" algn="ctr">
              <a:gradFill>
                <a:gsLst>
                  <a:gs pos="0">
                    <a:sysClr val="window" lastClr="FFFFFF">
                      <a:lumMod val="75000"/>
                    </a:sysClr>
                  </a:gs>
                  <a:gs pos="100000">
                    <a:sysClr val="window" lastClr="FFFFFF"/>
                  </a:gs>
                </a:gsLst>
                <a:lin ang="5400000" scaled="1"/>
              </a:gradFill>
              <a:prstDash val="solid"/>
            </a:ln>
            <a:effectLst>
              <a:innerShdw blurRad="88900" dist="38100" dir="13500000">
                <a:prstClr val="black">
                  <a:alpha val="50000"/>
                </a:prstClr>
              </a:innerShdw>
            </a:effectLst>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72" name="任意多边形 71"/>
            <p:cNvSpPr/>
            <p:nvPr/>
          </p:nvSpPr>
          <p:spPr>
            <a:xfrm>
              <a:off x="1422370" y="1154523"/>
              <a:ext cx="1282795" cy="2037805"/>
            </a:xfrm>
            <a:custGeom>
              <a:avLst/>
              <a:gdLst>
                <a:gd name="connsiteX0" fmla="*/ 261702 w 1710096"/>
                <a:gd name="connsiteY0" fmla="*/ 0 h 2716235"/>
                <a:gd name="connsiteX1" fmla="*/ 1448394 w 1710096"/>
                <a:gd name="connsiteY1" fmla="*/ 0 h 2716235"/>
                <a:gd name="connsiteX2" fmla="*/ 1710096 w 1710096"/>
                <a:gd name="connsiteY2" fmla="*/ 261702 h 2716235"/>
                <a:gd name="connsiteX3" fmla="*/ 1710096 w 1710096"/>
                <a:gd name="connsiteY3" fmla="*/ 1308476 h 2716235"/>
                <a:gd name="connsiteX4" fmla="*/ 1448394 w 1710096"/>
                <a:gd name="connsiteY4" fmla="*/ 1570178 h 2716235"/>
                <a:gd name="connsiteX5" fmla="*/ 904405 w 1710096"/>
                <a:gd name="connsiteY5" fmla="*/ 1570178 h 2716235"/>
                <a:gd name="connsiteX6" fmla="*/ 904405 w 1710096"/>
                <a:gd name="connsiteY6" fmla="*/ 2288250 h 2716235"/>
                <a:gd name="connsiteX7" fmla="*/ 940283 w 1710096"/>
                <a:gd name="connsiteY7" fmla="*/ 2295493 h 2716235"/>
                <a:gd name="connsiteX8" fmla="*/ 1074023 w 1710096"/>
                <a:gd name="connsiteY8" fmla="*/ 2497260 h 2716235"/>
                <a:gd name="connsiteX9" fmla="*/ 855048 w 1710096"/>
                <a:gd name="connsiteY9" fmla="*/ 2716235 h 2716235"/>
                <a:gd name="connsiteX10" fmla="*/ 636073 w 1710096"/>
                <a:gd name="connsiteY10" fmla="*/ 2497260 h 2716235"/>
                <a:gd name="connsiteX11" fmla="*/ 769813 w 1710096"/>
                <a:gd name="connsiteY11" fmla="*/ 2295493 h 2716235"/>
                <a:gd name="connsiteX12" fmla="*/ 805691 w 1710096"/>
                <a:gd name="connsiteY12" fmla="*/ 2288250 h 2716235"/>
                <a:gd name="connsiteX13" fmla="*/ 805691 w 1710096"/>
                <a:gd name="connsiteY13" fmla="*/ 1570178 h 2716235"/>
                <a:gd name="connsiteX14" fmla="*/ 261702 w 1710096"/>
                <a:gd name="connsiteY14" fmla="*/ 1570178 h 2716235"/>
                <a:gd name="connsiteX15" fmla="*/ 0 w 1710096"/>
                <a:gd name="connsiteY15" fmla="*/ 1308476 h 2716235"/>
                <a:gd name="connsiteX16" fmla="*/ 0 w 1710096"/>
                <a:gd name="connsiteY16" fmla="*/ 261702 h 2716235"/>
                <a:gd name="connsiteX17" fmla="*/ 261702 w 1710096"/>
                <a:gd name="connsiteY17" fmla="*/ 0 h 271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2716235">
                  <a:moveTo>
                    <a:pt x="261702" y="0"/>
                  </a:moveTo>
                  <a:lnTo>
                    <a:pt x="1448394" y="0"/>
                  </a:lnTo>
                  <a:cubicBezTo>
                    <a:pt x="1592928" y="0"/>
                    <a:pt x="1710096" y="117168"/>
                    <a:pt x="1710096" y="261702"/>
                  </a:cubicBezTo>
                  <a:lnTo>
                    <a:pt x="1710096" y="1308476"/>
                  </a:lnTo>
                  <a:cubicBezTo>
                    <a:pt x="1710096" y="1453010"/>
                    <a:pt x="1592928" y="1570178"/>
                    <a:pt x="1448394" y="1570178"/>
                  </a:cubicBezTo>
                  <a:lnTo>
                    <a:pt x="904405" y="1570178"/>
                  </a:lnTo>
                  <a:lnTo>
                    <a:pt x="904405" y="2288250"/>
                  </a:lnTo>
                  <a:lnTo>
                    <a:pt x="940283" y="2295493"/>
                  </a:lnTo>
                  <a:cubicBezTo>
                    <a:pt x="1018877" y="2328735"/>
                    <a:pt x="1074023" y="2406558"/>
                    <a:pt x="1074023" y="2497260"/>
                  </a:cubicBezTo>
                  <a:cubicBezTo>
                    <a:pt x="1074023" y="2618197"/>
                    <a:pt x="975985" y="2716235"/>
                    <a:pt x="855048" y="2716235"/>
                  </a:cubicBezTo>
                  <a:cubicBezTo>
                    <a:pt x="734111" y="2716235"/>
                    <a:pt x="636073" y="2618197"/>
                    <a:pt x="636073" y="2497260"/>
                  </a:cubicBezTo>
                  <a:cubicBezTo>
                    <a:pt x="636073" y="2406558"/>
                    <a:pt x="691220" y="2328735"/>
                    <a:pt x="769813" y="2295493"/>
                  </a:cubicBezTo>
                  <a:lnTo>
                    <a:pt x="805691" y="2288250"/>
                  </a:lnTo>
                  <a:lnTo>
                    <a:pt x="805691" y="1570178"/>
                  </a:lnTo>
                  <a:lnTo>
                    <a:pt x="261702" y="1570178"/>
                  </a:lnTo>
                  <a:cubicBezTo>
                    <a:pt x="117168" y="1570178"/>
                    <a:pt x="0" y="1453010"/>
                    <a:pt x="0" y="1308476"/>
                  </a:cubicBezTo>
                  <a:lnTo>
                    <a:pt x="0" y="261702"/>
                  </a:lnTo>
                  <a:cubicBezTo>
                    <a:pt x="0" y="117168"/>
                    <a:pt x="117168" y="0"/>
                    <a:pt x="261702" y="0"/>
                  </a:cubicBezTo>
                  <a:close/>
                </a:path>
              </a:pathLst>
            </a:custGeom>
            <a:solidFill>
              <a:sysClr val="window" lastClr="FFFFFF">
                <a:lumMod val="95000"/>
              </a:sysClr>
            </a:solidFill>
            <a:ln w="25400" cap="flat" cmpd="sng" algn="ctr">
              <a:noFill/>
              <a:prstDash val="solid"/>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FB850"/>
                </a:solidFill>
                <a:effectLst/>
                <a:uLnTx/>
                <a:uFillTx/>
                <a:latin typeface="Calibri"/>
                <a:ea typeface="宋体"/>
                <a:cs typeface="+mn-cs"/>
              </a:endParaRPr>
            </a:p>
          </p:txBody>
        </p:sp>
        <p:sp>
          <p:nvSpPr>
            <p:cNvPr id="73" name="任意多边形 72"/>
            <p:cNvSpPr/>
            <p:nvPr/>
          </p:nvSpPr>
          <p:spPr bwMode="auto">
            <a:xfrm>
              <a:off x="1944274" y="2956911"/>
              <a:ext cx="238988" cy="142268"/>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ysClr val="window" lastClr="FFFFFF">
                <a:lumMod val="75000"/>
              </a:sysClr>
            </a:solidFill>
            <a:ln w="28575">
              <a:noFill/>
            </a:ln>
            <a:effectLst/>
          </p:spPr>
          <p:txBody>
            <a:bodyPr vert="horz" wrap="square" lIns="68589" tIns="34295" rIns="68589" bIns="34295" numCol="1" anchor="t" anchorCtr="0" compatLnSpc="1">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74" name="同侧圆角矩形 73"/>
            <p:cNvSpPr/>
            <p:nvPr/>
          </p:nvSpPr>
          <p:spPr>
            <a:xfrm rot="5400000">
              <a:off x="1764819" y="981101"/>
              <a:ext cx="451494" cy="1143534"/>
            </a:xfrm>
            <a:prstGeom prst="round2SameRect">
              <a:avLst>
                <a:gd name="adj1" fmla="val 19083"/>
                <a:gd name="adj2" fmla="val 0"/>
              </a:avLst>
            </a:prstGeom>
            <a:gradFill>
              <a:gsLst>
                <a:gs pos="100000">
                  <a:srgbClr val="F17445"/>
                </a:gs>
                <a:gs pos="0">
                  <a:srgbClr val="F17445">
                    <a:lumMod val="75000"/>
                  </a:srgbClr>
                </a:gs>
              </a:gsLst>
              <a:lin ang="5400000" scaled="1"/>
            </a:gra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75" name="文本框 9"/>
            <p:cNvSpPr txBox="1"/>
            <p:nvPr/>
          </p:nvSpPr>
          <p:spPr>
            <a:xfrm>
              <a:off x="1510744" y="1437688"/>
              <a:ext cx="949563" cy="267382"/>
            </a:xfrm>
            <a:prstGeom prst="rect">
              <a:avLst/>
            </a:prstGeom>
            <a:noFill/>
          </p:spPr>
          <p:txBody>
            <a:bodyPr wrap="square" lIns="51435" tIns="25718" rIns="51435" bIns="25718" rtlCol="0">
              <a:spAutoFit/>
            </a:bodyPr>
            <a:lstStyle/>
            <a:p>
              <a:pPr marL="0" marR="0" lvl="1" indent="0" algn="ctr" defTabSz="6858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标题名称</a:t>
              </a:r>
              <a:endParaRPr kumimoji="0" lang="en-US" altLang="ko-KR" sz="1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76" name="矩形 75"/>
            <p:cNvSpPr/>
            <p:nvPr/>
          </p:nvSpPr>
          <p:spPr>
            <a:xfrm>
              <a:off x="1736821" y="1849991"/>
              <a:ext cx="543739" cy="307777"/>
            </a:xfrm>
            <a:prstGeom prst="rect">
              <a:avLst/>
            </a:prstGeom>
          </p:spPr>
          <p:txBody>
            <a:bodyPr wrap="none">
              <a:spAutoFit/>
            </a:bodyPr>
            <a:lstStyle/>
            <a:p>
              <a:pPr marL="0" marR="0" lvl="0" indent="0" algn="ctr" defTabSz="6858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400" b="1" i="0" u="none" strike="noStrike" kern="0" cap="none" spc="0" normalizeH="0" baseline="0" noProof="0" dirty="0" smtClean="0">
                  <a:ln>
                    <a:noFill/>
                  </a:ln>
                  <a:solidFill>
                    <a:srgbClr val="FA783A"/>
                  </a:solidFill>
                  <a:effectLst/>
                  <a:uLnTx/>
                  <a:uFillTx/>
                  <a:latin typeface="方正兰亭黑简体" panose="02000000000000000000" pitchFamily="2" charset="-122"/>
                  <a:ea typeface="方正兰亭黑简体" panose="02000000000000000000" pitchFamily="2" charset="-122"/>
                  <a:cs typeface="Arial" panose="020B0604020202020204" pitchFamily="34" charset="0"/>
                </a:rPr>
                <a:t>文字</a:t>
              </a:r>
            </a:p>
          </p:txBody>
        </p:sp>
      </p:grpSp>
      <p:sp>
        <p:nvSpPr>
          <p:cNvPr id="77" name="矩形 76"/>
          <p:cNvSpPr/>
          <p:nvPr/>
        </p:nvSpPr>
        <p:spPr>
          <a:xfrm>
            <a:off x="1349430" y="4303138"/>
            <a:ext cx="1420902" cy="428322"/>
          </a:xfrm>
          <a:prstGeom prst="rect">
            <a:avLst/>
          </a:prstGeom>
        </p:spPr>
        <p:txBody>
          <a:bodyPr wrap="none" lIns="68580" tIns="34290" rIns="68580" bIns="34290">
            <a:spAutoFit/>
          </a:bodyPr>
          <a:lstStyle/>
          <a:p>
            <a:pPr algn="ctr" defTabSz="685800" fontAlgn="auto">
              <a:spcBef>
                <a:spcPts val="375"/>
              </a:spcBef>
              <a:spcAft>
                <a:spcPts val="0"/>
              </a:spcAft>
              <a:defRPr/>
            </a:pPr>
            <a:r>
              <a:rPr lang="zh-CN" altLang="en-US" sz="1000" kern="100" dirty="0">
                <a:solidFill>
                  <a:srgbClr val="414455"/>
                </a:solidFill>
                <a:latin typeface="微软雅黑" panose="020B0503020204020204" pitchFamily="34" charset="-122"/>
                <a:ea typeface="微软雅黑" panose="020B0503020204020204" pitchFamily="34" charset="-122"/>
                <a:cs typeface="Times New Roman" panose="02020603050405020304" pitchFamily="18" charset="0"/>
              </a:rPr>
              <a:t>点击添加相关文字标题</a:t>
            </a:r>
          </a:p>
          <a:p>
            <a:pPr algn="ctr" defTabSz="685800" fontAlgn="auto">
              <a:spcBef>
                <a:spcPts val="375"/>
              </a:spcBef>
              <a:spcAft>
                <a:spcPts val="0"/>
              </a:spcAft>
              <a:defRPr/>
            </a:pPr>
            <a:r>
              <a:rPr lang="zh-CN" altLang="en-US" sz="1000" kern="100" dirty="0">
                <a:solidFill>
                  <a:srgbClr val="414455"/>
                </a:solidFill>
                <a:latin typeface="微软雅黑" panose="020B0503020204020204" pitchFamily="34" charset="-122"/>
                <a:ea typeface="微软雅黑" panose="020B0503020204020204" pitchFamily="34" charset="-122"/>
                <a:cs typeface="Times New Roman" panose="02020603050405020304" pitchFamily="18" charset="0"/>
              </a:rPr>
              <a:t>点击添加相关文字标题</a:t>
            </a:r>
          </a:p>
        </p:txBody>
      </p:sp>
      <p:grpSp>
        <p:nvGrpSpPr>
          <p:cNvPr id="78" name="组合 77"/>
          <p:cNvGrpSpPr/>
          <p:nvPr/>
        </p:nvGrpSpPr>
        <p:grpSpPr>
          <a:xfrm>
            <a:off x="3102940" y="2060848"/>
            <a:ext cx="1286366" cy="2138101"/>
            <a:chOff x="3044399" y="1154523"/>
            <a:chExt cx="1286366" cy="2138101"/>
          </a:xfrm>
        </p:grpSpPr>
        <p:sp>
          <p:nvSpPr>
            <p:cNvPr id="79" name="椭圆 78"/>
            <p:cNvSpPr/>
            <p:nvPr/>
          </p:nvSpPr>
          <p:spPr>
            <a:xfrm>
              <a:off x="3424827" y="2763468"/>
              <a:ext cx="529084" cy="529156"/>
            </a:xfrm>
            <a:prstGeom prst="ellipse">
              <a:avLst/>
            </a:prstGeom>
            <a:solidFill>
              <a:sysClr val="window" lastClr="FFFFFF">
                <a:lumMod val="85000"/>
              </a:sysClr>
            </a:solidFill>
            <a:ln w="19050" cap="flat" cmpd="sng" algn="ctr">
              <a:gradFill>
                <a:gsLst>
                  <a:gs pos="0">
                    <a:sysClr val="window" lastClr="FFFFFF">
                      <a:lumMod val="75000"/>
                    </a:sysClr>
                  </a:gs>
                  <a:gs pos="100000">
                    <a:sysClr val="window" lastClr="FFFFFF"/>
                  </a:gs>
                </a:gsLst>
                <a:lin ang="5400000" scaled="1"/>
              </a:gradFill>
              <a:prstDash val="solid"/>
            </a:ln>
            <a:effectLst>
              <a:innerShdw blurRad="88900" dist="38100" dir="13500000">
                <a:prstClr val="black">
                  <a:alpha val="50000"/>
                </a:prstClr>
              </a:innerShdw>
            </a:effectLst>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80" name="任意多边形 79"/>
            <p:cNvSpPr/>
            <p:nvPr/>
          </p:nvSpPr>
          <p:spPr>
            <a:xfrm>
              <a:off x="3047970" y="1154523"/>
              <a:ext cx="1282795" cy="2037805"/>
            </a:xfrm>
            <a:custGeom>
              <a:avLst/>
              <a:gdLst>
                <a:gd name="connsiteX0" fmla="*/ 261702 w 1710096"/>
                <a:gd name="connsiteY0" fmla="*/ 0 h 2716235"/>
                <a:gd name="connsiteX1" fmla="*/ 1448394 w 1710096"/>
                <a:gd name="connsiteY1" fmla="*/ 0 h 2716235"/>
                <a:gd name="connsiteX2" fmla="*/ 1710096 w 1710096"/>
                <a:gd name="connsiteY2" fmla="*/ 261702 h 2716235"/>
                <a:gd name="connsiteX3" fmla="*/ 1710096 w 1710096"/>
                <a:gd name="connsiteY3" fmla="*/ 1308476 h 2716235"/>
                <a:gd name="connsiteX4" fmla="*/ 1448394 w 1710096"/>
                <a:gd name="connsiteY4" fmla="*/ 1570178 h 2716235"/>
                <a:gd name="connsiteX5" fmla="*/ 904405 w 1710096"/>
                <a:gd name="connsiteY5" fmla="*/ 1570178 h 2716235"/>
                <a:gd name="connsiteX6" fmla="*/ 904405 w 1710096"/>
                <a:gd name="connsiteY6" fmla="*/ 2288250 h 2716235"/>
                <a:gd name="connsiteX7" fmla="*/ 940283 w 1710096"/>
                <a:gd name="connsiteY7" fmla="*/ 2295493 h 2716235"/>
                <a:gd name="connsiteX8" fmla="*/ 1074023 w 1710096"/>
                <a:gd name="connsiteY8" fmla="*/ 2497260 h 2716235"/>
                <a:gd name="connsiteX9" fmla="*/ 855048 w 1710096"/>
                <a:gd name="connsiteY9" fmla="*/ 2716235 h 2716235"/>
                <a:gd name="connsiteX10" fmla="*/ 636073 w 1710096"/>
                <a:gd name="connsiteY10" fmla="*/ 2497260 h 2716235"/>
                <a:gd name="connsiteX11" fmla="*/ 769813 w 1710096"/>
                <a:gd name="connsiteY11" fmla="*/ 2295493 h 2716235"/>
                <a:gd name="connsiteX12" fmla="*/ 805691 w 1710096"/>
                <a:gd name="connsiteY12" fmla="*/ 2288250 h 2716235"/>
                <a:gd name="connsiteX13" fmla="*/ 805691 w 1710096"/>
                <a:gd name="connsiteY13" fmla="*/ 1570178 h 2716235"/>
                <a:gd name="connsiteX14" fmla="*/ 261702 w 1710096"/>
                <a:gd name="connsiteY14" fmla="*/ 1570178 h 2716235"/>
                <a:gd name="connsiteX15" fmla="*/ 0 w 1710096"/>
                <a:gd name="connsiteY15" fmla="*/ 1308476 h 2716235"/>
                <a:gd name="connsiteX16" fmla="*/ 0 w 1710096"/>
                <a:gd name="connsiteY16" fmla="*/ 261702 h 2716235"/>
                <a:gd name="connsiteX17" fmla="*/ 261702 w 1710096"/>
                <a:gd name="connsiteY17" fmla="*/ 0 h 271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2716235">
                  <a:moveTo>
                    <a:pt x="261702" y="0"/>
                  </a:moveTo>
                  <a:lnTo>
                    <a:pt x="1448394" y="0"/>
                  </a:lnTo>
                  <a:cubicBezTo>
                    <a:pt x="1592928" y="0"/>
                    <a:pt x="1710096" y="117168"/>
                    <a:pt x="1710096" y="261702"/>
                  </a:cubicBezTo>
                  <a:lnTo>
                    <a:pt x="1710096" y="1308476"/>
                  </a:lnTo>
                  <a:cubicBezTo>
                    <a:pt x="1710096" y="1453010"/>
                    <a:pt x="1592928" y="1570178"/>
                    <a:pt x="1448394" y="1570178"/>
                  </a:cubicBezTo>
                  <a:lnTo>
                    <a:pt x="904405" y="1570178"/>
                  </a:lnTo>
                  <a:lnTo>
                    <a:pt x="904405" y="2288250"/>
                  </a:lnTo>
                  <a:lnTo>
                    <a:pt x="940283" y="2295493"/>
                  </a:lnTo>
                  <a:cubicBezTo>
                    <a:pt x="1018877" y="2328735"/>
                    <a:pt x="1074023" y="2406558"/>
                    <a:pt x="1074023" y="2497260"/>
                  </a:cubicBezTo>
                  <a:cubicBezTo>
                    <a:pt x="1074023" y="2618197"/>
                    <a:pt x="975985" y="2716235"/>
                    <a:pt x="855048" y="2716235"/>
                  </a:cubicBezTo>
                  <a:cubicBezTo>
                    <a:pt x="734111" y="2716235"/>
                    <a:pt x="636073" y="2618197"/>
                    <a:pt x="636073" y="2497260"/>
                  </a:cubicBezTo>
                  <a:cubicBezTo>
                    <a:pt x="636073" y="2406558"/>
                    <a:pt x="691220" y="2328735"/>
                    <a:pt x="769813" y="2295493"/>
                  </a:cubicBezTo>
                  <a:lnTo>
                    <a:pt x="805691" y="2288250"/>
                  </a:lnTo>
                  <a:lnTo>
                    <a:pt x="805691" y="1570178"/>
                  </a:lnTo>
                  <a:lnTo>
                    <a:pt x="261702" y="1570178"/>
                  </a:lnTo>
                  <a:cubicBezTo>
                    <a:pt x="117168" y="1570178"/>
                    <a:pt x="0" y="1453010"/>
                    <a:pt x="0" y="1308476"/>
                  </a:cubicBezTo>
                  <a:lnTo>
                    <a:pt x="0" y="261702"/>
                  </a:lnTo>
                  <a:cubicBezTo>
                    <a:pt x="0" y="117168"/>
                    <a:pt x="117168" y="0"/>
                    <a:pt x="261702" y="0"/>
                  </a:cubicBezTo>
                  <a:close/>
                </a:path>
              </a:pathLst>
            </a:custGeom>
            <a:solidFill>
              <a:sysClr val="window" lastClr="FFFFFF">
                <a:lumMod val="95000"/>
              </a:sysClr>
            </a:solidFill>
            <a:ln w="25400" cap="flat" cmpd="sng" algn="ctr">
              <a:noFill/>
              <a:prstDash val="solid"/>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FB850"/>
                </a:solidFill>
                <a:effectLst/>
                <a:uLnTx/>
                <a:uFillTx/>
                <a:latin typeface="Calibri"/>
                <a:ea typeface="宋体"/>
                <a:cs typeface="+mn-cs"/>
              </a:endParaRPr>
            </a:p>
          </p:txBody>
        </p:sp>
        <p:sp>
          <p:nvSpPr>
            <p:cNvPr id="81" name="任意多边形 80"/>
            <p:cNvSpPr/>
            <p:nvPr/>
          </p:nvSpPr>
          <p:spPr bwMode="auto">
            <a:xfrm>
              <a:off x="3569874" y="2956911"/>
              <a:ext cx="238988" cy="142268"/>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ysClr val="window" lastClr="FFFFFF">
                <a:lumMod val="75000"/>
              </a:sysClr>
            </a:solidFill>
            <a:ln w="28575">
              <a:noFill/>
            </a:ln>
            <a:effectLst/>
          </p:spPr>
          <p:txBody>
            <a:bodyPr vert="horz" wrap="square" lIns="68589" tIns="34295" rIns="68589" bIns="34295" numCol="1" anchor="t" anchorCtr="0" compatLnSpc="1">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82" name="同侧圆角矩形 81"/>
            <p:cNvSpPr/>
            <p:nvPr/>
          </p:nvSpPr>
          <p:spPr>
            <a:xfrm rot="5400000">
              <a:off x="3390419" y="981101"/>
              <a:ext cx="451494" cy="1143534"/>
            </a:xfrm>
            <a:prstGeom prst="round2SameRect">
              <a:avLst>
                <a:gd name="adj1" fmla="val 19083"/>
                <a:gd name="adj2" fmla="val 0"/>
              </a:avLst>
            </a:prstGeom>
            <a:gradFill>
              <a:gsLst>
                <a:gs pos="100000">
                  <a:srgbClr val="E94744"/>
                </a:gs>
                <a:gs pos="0">
                  <a:srgbClr val="E94744">
                    <a:lumMod val="75000"/>
                  </a:srgbClr>
                </a:gs>
              </a:gsLst>
              <a:lin ang="5400000" scaled="1"/>
            </a:gra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83" name="文本框 9"/>
            <p:cNvSpPr txBox="1"/>
            <p:nvPr/>
          </p:nvSpPr>
          <p:spPr>
            <a:xfrm>
              <a:off x="3136344" y="1437688"/>
              <a:ext cx="949563" cy="267382"/>
            </a:xfrm>
            <a:prstGeom prst="rect">
              <a:avLst/>
            </a:prstGeom>
            <a:noFill/>
          </p:spPr>
          <p:txBody>
            <a:bodyPr wrap="square" lIns="51435" tIns="25718" rIns="51435" bIns="25718" rtlCol="0">
              <a:spAutoFit/>
            </a:bodyPr>
            <a:lstStyle/>
            <a:p>
              <a:pPr marL="0" marR="0" lvl="1" indent="0" algn="ctr" defTabSz="6858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标题名称</a:t>
              </a:r>
              <a:endParaRPr kumimoji="0" lang="en-US" altLang="ko-KR" sz="1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84" name="矩形 83"/>
            <p:cNvSpPr/>
            <p:nvPr/>
          </p:nvSpPr>
          <p:spPr>
            <a:xfrm>
              <a:off x="3362421" y="1849991"/>
              <a:ext cx="543739" cy="307777"/>
            </a:xfrm>
            <a:prstGeom prst="rect">
              <a:avLst/>
            </a:prstGeom>
          </p:spPr>
          <p:txBody>
            <a:bodyPr wrap="none">
              <a:spAutoFit/>
            </a:bodyPr>
            <a:lstStyle/>
            <a:p>
              <a:pPr marL="0" marR="0" lvl="0" indent="0" algn="ctr" defTabSz="6858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400" b="1" i="0" u="none" strike="noStrike" kern="0" cap="none" spc="0" normalizeH="0" baseline="0" noProof="0" dirty="0" smtClean="0">
                  <a:ln>
                    <a:noFill/>
                  </a:ln>
                  <a:solidFill>
                    <a:srgbClr val="FA783A"/>
                  </a:solidFill>
                  <a:effectLst/>
                  <a:uLnTx/>
                  <a:uFillTx/>
                  <a:latin typeface="方正兰亭黑简体" panose="02000000000000000000" pitchFamily="2" charset="-122"/>
                  <a:ea typeface="方正兰亭黑简体" panose="02000000000000000000" pitchFamily="2" charset="-122"/>
                  <a:cs typeface="Arial" panose="020B0604020202020204" pitchFamily="34" charset="0"/>
                </a:rPr>
                <a:t>文字</a:t>
              </a:r>
            </a:p>
          </p:txBody>
        </p:sp>
      </p:grpSp>
      <p:sp>
        <p:nvSpPr>
          <p:cNvPr id="85" name="矩形 84"/>
          <p:cNvSpPr/>
          <p:nvPr/>
        </p:nvSpPr>
        <p:spPr>
          <a:xfrm>
            <a:off x="3034297" y="4303138"/>
            <a:ext cx="1420902" cy="428322"/>
          </a:xfrm>
          <a:prstGeom prst="rect">
            <a:avLst/>
          </a:prstGeom>
        </p:spPr>
        <p:txBody>
          <a:bodyPr wrap="none" lIns="68580" tIns="34290" rIns="68580" bIns="34290">
            <a:spAutoFit/>
          </a:bodyPr>
          <a:lstStyle/>
          <a:p>
            <a:pPr algn="ctr" defTabSz="685800" fontAlgn="auto">
              <a:spcBef>
                <a:spcPts val="375"/>
              </a:spcBef>
              <a:spcAft>
                <a:spcPts val="0"/>
              </a:spcAft>
              <a:defRPr/>
            </a:pPr>
            <a:r>
              <a:rPr lang="zh-CN" altLang="en-US" sz="1000" kern="100" dirty="0">
                <a:solidFill>
                  <a:srgbClr val="414455"/>
                </a:solidFill>
                <a:latin typeface="微软雅黑" panose="020B0503020204020204" pitchFamily="34" charset="-122"/>
                <a:ea typeface="微软雅黑" panose="020B0503020204020204" pitchFamily="34" charset="-122"/>
                <a:cs typeface="Times New Roman" panose="02020603050405020304" pitchFamily="18" charset="0"/>
              </a:rPr>
              <a:t>点击添加相关文字标题</a:t>
            </a:r>
          </a:p>
          <a:p>
            <a:pPr algn="ctr" defTabSz="685800" fontAlgn="auto">
              <a:spcBef>
                <a:spcPts val="375"/>
              </a:spcBef>
              <a:spcAft>
                <a:spcPts val="0"/>
              </a:spcAft>
              <a:defRPr/>
            </a:pPr>
            <a:r>
              <a:rPr lang="zh-CN" altLang="en-US" sz="1000" kern="100" dirty="0">
                <a:solidFill>
                  <a:srgbClr val="414455"/>
                </a:solidFill>
                <a:latin typeface="微软雅黑" panose="020B0503020204020204" pitchFamily="34" charset="-122"/>
                <a:ea typeface="微软雅黑" panose="020B0503020204020204" pitchFamily="34" charset="-122"/>
                <a:cs typeface="Times New Roman" panose="02020603050405020304" pitchFamily="18" charset="0"/>
              </a:rPr>
              <a:t>点击添加相关文字标题</a:t>
            </a:r>
          </a:p>
        </p:txBody>
      </p:sp>
      <p:grpSp>
        <p:nvGrpSpPr>
          <p:cNvPr id="86" name="组合 85"/>
          <p:cNvGrpSpPr/>
          <p:nvPr/>
        </p:nvGrpSpPr>
        <p:grpSpPr>
          <a:xfrm>
            <a:off x="4792040" y="2060848"/>
            <a:ext cx="1286366" cy="2138101"/>
            <a:chOff x="4796999" y="1154523"/>
            <a:chExt cx="1286366" cy="2138101"/>
          </a:xfrm>
        </p:grpSpPr>
        <p:sp>
          <p:nvSpPr>
            <p:cNvPr id="87" name="椭圆 86"/>
            <p:cNvSpPr/>
            <p:nvPr/>
          </p:nvSpPr>
          <p:spPr>
            <a:xfrm>
              <a:off x="5177427" y="2763468"/>
              <a:ext cx="529084" cy="529156"/>
            </a:xfrm>
            <a:prstGeom prst="ellipse">
              <a:avLst/>
            </a:prstGeom>
            <a:solidFill>
              <a:sysClr val="window" lastClr="FFFFFF">
                <a:lumMod val="85000"/>
              </a:sysClr>
            </a:solidFill>
            <a:ln w="19050" cap="flat" cmpd="sng" algn="ctr">
              <a:gradFill>
                <a:gsLst>
                  <a:gs pos="0">
                    <a:sysClr val="window" lastClr="FFFFFF">
                      <a:lumMod val="75000"/>
                    </a:sysClr>
                  </a:gs>
                  <a:gs pos="100000">
                    <a:sysClr val="window" lastClr="FFFFFF"/>
                  </a:gs>
                </a:gsLst>
                <a:lin ang="5400000" scaled="1"/>
              </a:gradFill>
              <a:prstDash val="solid"/>
            </a:ln>
            <a:effectLst>
              <a:innerShdw blurRad="88900" dist="38100" dir="13500000">
                <a:prstClr val="black">
                  <a:alpha val="50000"/>
                </a:prstClr>
              </a:innerShdw>
            </a:effectLst>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88" name="任意多边形 87"/>
            <p:cNvSpPr/>
            <p:nvPr/>
          </p:nvSpPr>
          <p:spPr>
            <a:xfrm>
              <a:off x="4800570" y="1154523"/>
              <a:ext cx="1282795" cy="2037805"/>
            </a:xfrm>
            <a:custGeom>
              <a:avLst/>
              <a:gdLst>
                <a:gd name="connsiteX0" fmla="*/ 261702 w 1710096"/>
                <a:gd name="connsiteY0" fmla="*/ 0 h 2716235"/>
                <a:gd name="connsiteX1" fmla="*/ 1448394 w 1710096"/>
                <a:gd name="connsiteY1" fmla="*/ 0 h 2716235"/>
                <a:gd name="connsiteX2" fmla="*/ 1710096 w 1710096"/>
                <a:gd name="connsiteY2" fmla="*/ 261702 h 2716235"/>
                <a:gd name="connsiteX3" fmla="*/ 1710096 w 1710096"/>
                <a:gd name="connsiteY3" fmla="*/ 1308476 h 2716235"/>
                <a:gd name="connsiteX4" fmla="*/ 1448394 w 1710096"/>
                <a:gd name="connsiteY4" fmla="*/ 1570178 h 2716235"/>
                <a:gd name="connsiteX5" fmla="*/ 904405 w 1710096"/>
                <a:gd name="connsiteY5" fmla="*/ 1570178 h 2716235"/>
                <a:gd name="connsiteX6" fmla="*/ 904405 w 1710096"/>
                <a:gd name="connsiteY6" fmla="*/ 2288250 h 2716235"/>
                <a:gd name="connsiteX7" fmla="*/ 940283 w 1710096"/>
                <a:gd name="connsiteY7" fmla="*/ 2295493 h 2716235"/>
                <a:gd name="connsiteX8" fmla="*/ 1074023 w 1710096"/>
                <a:gd name="connsiteY8" fmla="*/ 2497260 h 2716235"/>
                <a:gd name="connsiteX9" fmla="*/ 855048 w 1710096"/>
                <a:gd name="connsiteY9" fmla="*/ 2716235 h 2716235"/>
                <a:gd name="connsiteX10" fmla="*/ 636073 w 1710096"/>
                <a:gd name="connsiteY10" fmla="*/ 2497260 h 2716235"/>
                <a:gd name="connsiteX11" fmla="*/ 769813 w 1710096"/>
                <a:gd name="connsiteY11" fmla="*/ 2295493 h 2716235"/>
                <a:gd name="connsiteX12" fmla="*/ 805691 w 1710096"/>
                <a:gd name="connsiteY12" fmla="*/ 2288250 h 2716235"/>
                <a:gd name="connsiteX13" fmla="*/ 805691 w 1710096"/>
                <a:gd name="connsiteY13" fmla="*/ 1570178 h 2716235"/>
                <a:gd name="connsiteX14" fmla="*/ 261702 w 1710096"/>
                <a:gd name="connsiteY14" fmla="*/ 1570178 h 2716235"/>
                <a:gd name="connsiteX15" fmla="*/ 0 w 1710096"/>
                <a:gd name="connsiteY15" fmla="*/ 1308476 h 2716235"/>
                <a:gd name="connsiteX16" fmla="*/ 0 w 1710096"/>
                <a:gd name="connsiteY16" fmla="*/ 261702 h 2716235"/>
                <a:gd name="connsiteX17" fmla="*/ 261702 w 1710096"/>
                <a:gd name="connsiteY17" fmla="*/ 0 h 271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2716235">
                  <a:moveTo>
                    <a:pt x="261702" y="0"/>
                  </a:moveTo>
                  <a:lnTo>
                    <a:pt x="1448394" y="0"/>
                  </a:lnTo>
                  <a:cubicBezTo>
                    <a:pt x="1592928" y="0"/>
                    <a:pt x="1710096" y="117168"/>
                    <a:pt x="1710096" y="261702"/>
                  </a:cubicBezTo>
                  <a:lnTo>
                    <a:pt x="1710096" y="1308476"/>
                  </a:lnTo>
                  <a:cubicBezTo>
                    <a:pt x="1710096" y="1453010"/>
                    <a:pt x="1592928" y="1570178"/>
                    <a:pt x="1448394" y="1570178"/>
                  </a:cubicBezTo>
                  <a:lnTo>
                    <a:pt x="904405" y="1570178"/>
                  </a:lnTo>
                  <a:lnTo>
                    <a:pt x="904405" y="2288250"/>
                  </a:lnTo>
                  <a:lnTo>
                    <a:pt x="940283" y="2295493"/>
                  </a:lnTo>
                  <a:cubicBezTo>
                    <a:pt x="1018877" y="2328735"/>
                    <a:pt x="1074023" y="2406558"/>
                    <a:pt x="1074023" y="2497260"/>
                  </a:cubicBezTo>
                  <a:cubicBezTo>
                    <a:pt x="1074023" y="2618197"/>
                    <a:pt x="975985" y="2716235"/>
                    <a:pt x="855048" y="2716235"/>
                  </a:cubicBezTo>
                  <a:cubicBezTo>
                    <a:pt x="734111" y="2716235"/>
                    <a:pt x="636073" y="2618197"/>
                    <a:pt x="636073" y="2497260"/>
                  </a:cubicBezTo>
                  <a:cubicBezTo>
                    <a:pt x="636073" y="2406558"/>
                    <a:pt x="691220" y="2328735"/>
                    <a:pt x="769813" y="2295493"/>
                  </a:cubicBezTo>
                  <a:lnTo>
                    <a:pt x="805691" y="2288250"/>
                  </a:lnTo>
                  <a:lnTo>
                    <a:pt x="805691" y="1570178"/>
                  </a:lnTo>
                  <a:lnTo>
                    <a:pt x="261702" y="1570178"/>
                  </a:lnTo>
                  <a:cubicBezTo>
                    <a:pt x="117168" y="1570178"/>
                    <a:pt x="0" y="1453010"/>
                    <a:pt x="0" y="1308476"/>
                  </a:cubicBezTo>
                  <a:lnTo>
                    <a:pt x="0" y="261702"/>
                  </a:lnTo>
                  <a:cubicBezTo>
                    <a:pt x="0" y="117168"/>
                    <a:pt x="117168" y="0"/>
                    <a:pt x="261702" y="0"/>
                  </a:cubicBezTo>
                  <a:close/>
                </a:path>
              </a:pathLst>
            </a:custGeom>
            <a:solidFill>
              <a:sysClr val="window" lastClr="FFFFFF">
                <a:lumMod val="95000"/>
              </a:sysClr>
            </a:solidFill>
            <a:ln w="25400" cap="flat" cmpd="sng" algn="ctr">
              <a:noFill/>
              <a:prstDash val="solid"/>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FB850"/>
                </a:solidFill>
                <a:effectLst/>
                <a:uLnTx/>
                <a:uFillTx/>
                <a:latin typeface="Calibri"/>
                <a:ea typeface="宋体"/>
                <a:cs typeface="+mn-cs"/>
              </a:endParaRPr>
            </a:p>
          </p:txBody>
        </p:sp>
        <p:sp>
          <p:nvSpPr>
            <p:cNvPr id="89" name="任意多边形 88"/>
            <p:cNvSpPr/>
            <p:nvPr/>
          </p:nvSpPr>
          <p:spPr bwMode="auto">
            <a:xfrm>
              <a:off x="5322474" y="2956911"/>
              <a:ext cx="238988" cy="142268"/>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ysClr val="window" lastClr="FFFFFF">
                <a:lumMod val="75000"/>
              </a:sysClr>
            </a:solidFill>
            <a:ln w="28575">
              <a:noFill/>
            </a:ln>
            <a:effectLst/>
          </p:spPr>
          <p:txBody>
            <a:bodyPr vert="horz" wrap="square" lIns="68589" tIns="34295" rIns="68589" bIns="34295" numCol="1" anchor="t" anchorCtr="0" compatLnSpc="1">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90" name="同侧圆角矩形 89"/>
            <p:cNvSpPr/>
            <p:nvPr/>
          </p:nvSpPr>
          <p:spPr>
            <a:xfrm rot="5400000">
              <a:off x="5143019" y="981101"/>
              <a:ext cx="451494" cy="1143534"/>
            </a:xfrm>
            <a:prstGeom prst="round2SameRect">
              <a:avLst>
                <a:gd name="adj1" fmla="val 19083"/>
                <a:gd name="adj2" fmla="val 0"/>
              </a:avLst>
            </a:prstGeom>
            <a:solidFill>
              <a:srgbClr val="FA783A"/>
            </a:soli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91" name="文本框 9"/>
            <p:cNvSpPr txBox="1"/>
            <p:nvPr/>
          </p:nvSpPr>
          <p:spPr>
            <a:xfrm>
              <a:off x="4888944" y="1437688"/>
              <a:ext cx="949563" cy="267382"/>
            </a:xfrm>
            <a:prstGeom prst="rect">
              <a:avLst/>
            </a:prstGeom>
            <a:noFill/>
          </p:spPr>
          <p:txBody>
            <a:bodyPr wrap="square" lIns="51435" tIns="25718" rIns="51435" bIns="25718" rtlCol="0">
              <a:spAutoFit/>
            </a:bodyPr>
            <a:lstStyle/>
            <a:p>
              <a:pPr marL="0" marR="0" lvl="1" indent="0" algn="ctr" defTabSz="6858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标题名称</a:t>
              </a:r>
              <a:endParaRPr kumimoji="0" lang="en-US" altLang="ko-KR" sz="1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92" name="矩形 91"/>
            <p:cNvSpPr/>
            <p:nvPr/>
          </p:nvSpPr>
          <p:spPr>
            <a:xfrm>
              <a:off x="5115021" y="1849991"/>
              <a:ext cx="543739" cy="307777"/>
            </a:xfrm>
            <a:prstGeom prst="rect">
              <a:avLst/>
            </a:prstGeom>
          </p:spPr>
          <p:txBody>
            <a:bodyPr wrap="none">
              <a:spAutoFit/>
            </a:bodyPr>
            <a:lstStyle/>
            <a:p>
              <a:pPr marL="0" marR="0" lvl="0" indent="0" algn="ctr" defTabSz="6858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400" b="1" i="0" u="none" strike="noStrike" kern="0" cap="none" spc="0" normalizeH="0" baseline="0" noProof="0" dirty="0" smtClean="0">
                  <a:ln>
                    <a:noFill/>
                  </a:ln>
                  <a:solidFill>
                    <a:srgbClr val="FA783A"/>
                  </a:solidFill>
                  <a:effectLst/>
                  <a:uLnTx/>
                  <a:uFillTx/>
                  <a:latin typeface="方正兰亭黑简体" panose="02000000000000000000" pitchFamily="2" charset="-122"/>
                  <a:ea typeface="方正兰亭黑简体" panose="02000000000000000000" pitchFamily="2" charset="-122"/>
                  <a:cs typeface="Arial" panose="020B0604020202020204" pitchFamily="34" charset="0"/>
                </a:rPr>
                <a:t>文字</a:t>
              </a:r>
            </a:p>
          </p:txBody>
        </p:sp>
      </p:grpSp>
      <p:sp>
        <p:nvSpPr>
          <p:cNvPr id="93" name="矩形 92"/>
          <p:cNvSpPr/>
          <p:nvPr/>
        </p:nvSpPr>
        <p:spPr>
          <a:xfrm>
            <a:off x="4719164" y="4303138"/>
            <a:ext cx="1420902" cy="428322"/>
          </a:xfrm>
          <a:prstGeom prst="rect">
            <a:avLst/>
          </a:prstGeom>
        </p:spPr>
        <p:txBody>
          <a:bodyPr wrap="none" lIns="68580" tIns="34290" rIns="68580" bIns="34290">
            <a:spAutoFit/>
          </a:bodyPr>
          <a:lstStyle/>
          <a:p>
            <a:pPr algn="ctr" defTabSz="685800" fontAlgn="auto">
              <a:spcBef>
                <a:spcPts val="375"/>
              </a:spcBef>
              <a:spcAft>
                <a:spcPts val="0"/>
              </a:spcAft>
              <a:defRPr/>
            </a:pPr>
            <a:r>
              <a:rPr lang="zh-CN" altLang="en-US" sz="1000" kern="100" dirty="0">
                <a:solidFill>
                  <a:srgbClr val="414455"/>
                </a:solidFill>
                <a:latin typeface="微软雅黑" panose="020B0503020204020204" pitchFamily="34" charset="-122"/>
                <a:ea typeface="微软雅黑" panose="020B0503020204020204" pitchFamily="34" charset="-122"/>
                <a:cs typeface="Times New Roman" panose="02020603050405020304" pitchFamily="18" charset="0"/>
              </a:rPr>
              <a:t>点击添加相关文字标题</a:t>
            </a:r>
          </a:p>
          <a:p>
            <a:pPr algn="ctr" defTabSz="685800" fontAlgn="auto">
              <a:spcBef>
                <a:spcPts val="375"/>
              </a:spcBef>
              <a:spcAft>
                <a:spcPts val="0"/>
              </a:spcAft>
              <a:defRPr/>
            </a:pPr>
            <a:r>
              <a:rPr lang="zh-CN" altLang="en-US" sz="1000" kern="100" dirty="0">
                <a:solidFill>
                  <a:srgbClr val="414455"/>
                </a:solidFill>
                <a:latin typeface="微软雅黑" panose="020B0503020204020204" pitchFamily="34" charset="-122"/>
                <a:ea typeface="微软雅黑" panose="020B0503020204020204" pitchFamily="34" charset="-122"/>
                <a:cs typeface="Times New Roman" panose="02020603050405020304" pitchFamily="18" charset="0"/>
              </a:rPr>
              <a:t>点击添加相关文字标题</a:t>
            </a:r>
          </a:p>
        </p:txBody>
      </p:sp>
      <p:grpSp>
        <p:nvGrpSpPr>
          <p:cNvPr id="94" name="组合 93"/>
          <p:cNvGrpSpPr/>
          <p:nvPr/>
        </p:nvGrpSpPr>
        <p:grpSpPr>
          <a:xfrm>
            <a:off x="6481140" y="2060848"/>
            <a:ext cx="1286366" cy="2138101"/>
            <a:chOff x="6486099" y="1154523"/>
            <a:chExt cx="1286366" cy="2138101"/>
          </a:xfrm>
        </p:grpSpPr>
        <p:sp>
          <p:nvSpPr>
            <p:cNvPr id="95" name="椭圆 94"/>
            <p:cNvSpPr/>
            <p:nvPr/>
          </p:nvSpPr>
          <p:spPr>
            <a:xfrm>
              <a:off x="6866527" y="2763468"/>
              <a:ext cx="529084" cy="529156"/>
            </a:xfrm>
            <a:prstGeom prst="ellipse">
              <a:avLst/>
            </a:prstGeom>
            <a:solidFill>
              <a:sysClr val="window" lastClr="FFFFFF">
                <a:lumMod val="85000"/>
              </a:sysClr>
            </a:solidFill>
            <a:ln w="19050" cap="flat" cmpd="sng" algn="ctr">
              <a:gradFill>
                <a:gsLst>
                  <a:gs pos="0">
                    <a:sysClr val="window" lastClr="FFFFFF">
                      <a:lumMod val="75000"/>
                    </a:sysClr>
                  </a:gs>
                  <a:gs pos="100000">
                    <a:sysClr val="window" lastClr="FFFFFF"/>
                  </a:gs>
                </a:gsLst>
                <a:lin ang="5400000" scaled="1"/>
              </a:gradFill>
              <a:prstDash val="solid"/>
            </a:ln>
            <a:effectLst>
              <a:innerShdw blurRad="88900" dist="38100" dir="13500000">
                <a:prstClr val="black">
                  <a:alpha val="50000"/>
                </a:prstClr>
              </a:innerShdw>
            </a:effectLst>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96" name="任意多边形 95"/>
            <p:cNvSpPr/>
            <p:nvPr/>
          </p:nvSpPr>
          <p:spPr>
            <a:xfrm>
              <a:off x="6489670" y="1154523"/>
              <a:ext cx="1282795" cy="2037805"/>
            </a:xfrm>
            <a:custGeom>
              <a:avLst/>
              <a:gdLst>
                <a:gd name="connsiteX0" fmla="*/ 261702 w 1710096"/>
                <a:gd name="connsiteY0" fmla="*/ 0 h 2716235"/>
                <a:gd name="connsiteX1" fmla="*/ 1448394 w 1710096"/>
                <a:gd name="connsiteY1" fmla="*/ 0 h 2716235"/>
                <a:gd name="connsiteX2" fmla="*/ 1710096 w 1710096"/>
                <a:gd name="connsiteY2" fmla="*/ 261702 h 2716235"/>
                <a:gd name="connsiteX3" fmla="*/ 1710096 w 1710096"/>
                <a:gd name="connsiteY3" fmla="*/ 1308476 h 2716235"/>
                <a:gd name="connsiteX4" fmla="*/ 1448394 w 1710096"/>
                <a:gd name="connsiteY4" fmla="*/ 1570178 h 2716235"/>
                <a:gd name="connsiteX5" fmla="*/ 904405 w 1710096"/>
                <a:gd name="connsiteY5" fmla="*/ 1570178 h 2716235"/>
                <a:gd name="connsiteX6" fmla="*/ 904405 w 1710096"/>
                <a:gd name="connsiteY6" fmla="*/ 2288250 h 2716235"/>
                <a:gd name="connsiteX7" fmla="*/ 940283 w 1710096"/>
                <a:gd name="connsiteY7" fmla="*/ 2295493 h 2716235"/>
                <a:gd name="connsiteX8" fmla="*/ 1074023 w 1710096"/>
                <a:gd name="connsiteY8" fmla="*/ 2497260 h 2716235"/>
                <a:gd name="connsiteX9" fmla="*/ 855048 w 1710096"/>
                <a:gd name="connsiteY9" fmla="*/ 2716235 h 2716235"/>
                <a:gd name="connsiteX10" fmla="*/ 636073 w 1710096"/>
                <a:gd name="connsiteY10" fmla="*/ 2497260 h 2716235"/>
                <a:gd name="connsiteX11" fmla="*/ 769813 w 1710096"/>
                <a:gd name="connsiteY11" fmla="*/ 2295493 h 2716235"/>
                <a:gd name="connsiteX12" fmla="*/ 805691 w 1710096"/>
                <a:gd name="connsiteY12" fmla="*/ 2288250 h 2716235"/>
                <a:gd name="connsiteX13" fmla="*/ 805691 w 1710096"/>
                <a:gd name="connsiteY13" fmla="*/ 1570178 h 2716235"/>
                <a:gd name="connsiteX14" fmla="*/ 261702 w 1710096"/>
                <a:gd name="connsiteY14" fmla="*/ 1570178 h 2716235"/>
                <a:gd name="connsiteX15" fmla="*/ 0 w 1710096"/>
                <a:gd name="connsiteY15" fmla="*/ 1308476 h 2716235"/>
                <a:gd name="connsiteX16" fmla="*/ 0 w 1710096"/>
                <a:gd name="connsiteY16" fmla="*/ 261702 h 2716235"/>
                <a:gd name="connsiteX17" fmla="*/ 261702 w 1710096"/>
                <a:gd name="connsiteY17" fmla="*/ 0 h 271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2716235">
                  <a:moveTo>
                    <a:pt x="261702" y="0"/>
                  </a:moveTo>
                  <a:lnTo>
                    <a:pt x="1448394" y="0"/>
                  </a:lnTo>
                  <a:cubicBezTo>
                    <a:pt x="1592928" y="0"/>
                    <a:pt x="1710096" y="117168"/>
                    <a:pt x="1710096" y="261702"/>
                  </a:cubicBezTo>
                  <a:lnTo>
                    <a:pt x="1710096" y="1308476"/>
                  </a:lnTo>
                  <a:cubicBezTo>
                    <a:pt x="1710096" y="1453010"/>
                    <a:pt x="1592928" y="1570178"/>
                    <a:pt x="1448394" y="1570178"/>
                  </a:cubicBezTo>
                  <a:lnTo>
                    <a:pt x="904405" y="1570178"/>
                  </a:lnTo>
                  <a:lnTo>
                    <a:pt x="904405" y="2288250"/>
                  </a:lnTo>
                  <a:lnTo>
                    <a:pt x="940283" y="2295493"/>
                  </a:lnTo>
                  <a:cubicBezTo>
                    <a:pt x="1018877" y="2328735"/>
                    <a:pt x="1074023" y="2406558"/>
                    <a:pt x="1074023" y="2497260"/>
                  </a:cubicBezTo>
                  <a:cubicBezTo>
                    <a:pt x="1074023" y="2618197"/>
                    <a:pt x="975985" y="2716235"/>
                    <a:pt x="855048" y="2716235"/>
                  </a:cubicBezTo>
                  <a:cubicBezTo>
                    <a:pt x="734111" y="2716235"/>
                    <a:pt x="636073" y="2618197"/>
                    <a:pt x="636073" y="2497260"/>
                  </a:cubicBezTo>
                  <a:cubicBezTo>
                    <a:pt x="636073" y="2406558"/>
                    <a:pt x="691220" y="2328735"/>
                    <a:pt x="769813" y="2295493"/>
                  </a:cubicBezTo>
                  <a:lnTo>
                    <a:pt x="805691" y="2288250"/>
                  </a:lnTo>
                  <a:lnTo>
                    <a:pt x="805691" y="1570178"/>
                  </a:lnTo>
                  <a:lnTo>
                    <a:pt x="261702" y="1570178"/>
                  </a:lnTo>
                  <a:cubicBezTo>
                    <a:pt x="117168" y="1570178"/>
                    <a:pt x="0" y="1453010"/>
                    <a:pt x="0" y="1308476"/>
                  </a:cubicBezTo>
                  <a:lnTo>
                    <a:pt x="0" y="261702"/>
                  </a:lnTo>
                  <a:cubicBezTo>
                    <a:pt x="0" y="117168"/>
                    <a:pt x="117168" y="0"/>
                    <a:pt x="261702" y="0"/>
                  </a:cubicBezTo>
                  <a:close/>
                </a:path>
              </a:pathLst>
            </a:custGeom>
            <a:solidFill>
              <a:sysClr val="window" lastClr="FFFFFF">
                <a:lumMod val="95000"/>
              </a:sysClr>
            </a:solidFill>
            <a:ln w="25400" cap="flat" cmpd="sng" algn="ctr">
              <a:noFill/>
              <a:prstDash val="solid"/>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FB850"/>
                </a:solidFill>
                <a:effectLst/>
                <a:uLnTx/>
                <a:uFillTx/>
                <a:latin typeface="Calibri"/>
                <a:ea typeface="宋体"/>
                <a:cs typeface="+mn-cs"/>
              </a:endParaRPr>
            </a:p>
          </p:txBody>
        </p:sp>
        <p:sp>
          <p:nvSpPr>
            <p:cNvPr id="97" name="任意多边形 96"/>
            <p:cNvSpPr/>
            <p:nvPr/>
          </p:nvSpPr>
          <p:spPr bwMode="auto">
            <a:xfrm>
              <a:off x="7011574" y="2956911"/>
              <a:ext cx="238988" cy="142268"/>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ysClr val="window" lastClr="FFFFFF">
                <a:lumMod val="75000"/>
              </a:sysClr>
            </a:solidFill>
            <a:ln w="28575">
              <a:noFill/>
            </a:ln>
            <a:effectLst/>
          </p:spPr>
          <p:txBody>
            <a:bodyPr vert="horz" wrap="square" lIns="68589" tIns="34295" rIns="68589" bIns="34295" numCol="1" anchor="t" anchorCtr="0" compatLnSpc="1">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98" name="同侧圆角矩形 97"/>
            <p:cNvSpPr/>
            <p:nvPr/>
          </p:nvSpPr>
          <p:spPr>
            <a:xfrm rot="5400000">
              <a:off x="6832119" y="981101"/>
              <a:ext cx="451494" cy="1143534"/>
            </a:xfrm>
            <a:prstGeom prst="round2SameRect">
              <a:avLst>
                <a:gd name="adj1" fmla="val 19083"/>
                <a:gd name="adj2" fmla="val 0"/>
              </a:avLst>
            </a:prstGeom>
            <a:solidFill>
              <a:srgbClr val="E3413E"/>
            </a:soli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99" name="文本框 9"/>
            <p:cNvSpPr txBox="1"/>
            <p:nvPr/>
          </p:nvSpPr>
          <p:spPr>
            <a:xfrm>
              <a:off x="6578044" y="1437688"/>
              <a:ext cx="949563" cy="267382"/>
            </a:xfrm>
            <a:prstGeom prst="rect">
              <a:avLst/>
            </a:prstGeom>
            <a:noFill/>
          </p:spPr>
          <p:txBody>
            <a:bodyPr wrap="square" lIns="51435" tIns="25718" rIns="51435" bIns="25718" rtlCol="0">
              <a:spAutoFit/>
            </a:bodyPr>
            <a:lstStyle/>
            <a:p>
              <a:pPr marL="0" marR="0" lvl="1" indent="0" algn="ctr" defTabSz="6858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标题名称</a:t>
              </a:r>
              <a:endParaRPr kumimoji="0" lang="en-US" altLang="ko-KR" sz="1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00" name="矩形 99"/>
            <p:cNvSpPr/>
            <p:nvPr/>
          </p:nvSpPr>
          <p:spPr>
            <a:xfrm>
              <a:off x="6804121" y="1849991"/>
              <a:ext cx="543739" cy="307777"/>
            </a:xfrm>
            <a:prstGeom prst="rect">
              <a:avLst/>
            </a:prstGeom>
          </p:spPr>
          <p:txBody>
            <a:bodyPr wrap="none">
              <a:spAutoFit/>
            </a:bodyPr>
            <a:lstStyle/>
            <a:p>
              <a:pPr marL="0" marR="0" lvl="0" indent="0" algn="ctr" defTabSz="6858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400" b="1" i="0" u="none" strike="noStrike" kern="0" cap="none" spc="0" normalizeH="0" baseline="0" noProof="0" dirty="0" smtClean="0">
                  <a:ln>
                    <a:noFill/>
                  </a:ln>
                  <a:solidFill>
                    <a:srgbClr val="FA783A"/>
                  </a:solidFill>
                  <a:effectLst/>
                  <a:uLnTx/>
                  <a:uFillTx/>
                  <a:latin typeface="方正兰亭黑简体" panose="02000000000000000000" pitchFamily="2" charset="-122"/>
                  <a:ea typeface="方正兰亭黑简体" panose="02000000000000000000" pitchFamily="2" charset="-122"/>
                  <a:cs typeface="Arial" panose="020B0604020202020204" pitchFamily="34" charset="0"/>
                </a:rPr>
                <a:t>文字</a:t>
              </a:r>
            </a:p>
          </p:txBody>
        </p:sp>
      </p:grpSp>
      <p:sp>
        <p:nvSpPr>
          <p:cNvPr id="101" name="矩形 100"/>
          <p:cNvSpPr/>
          <p:nvPr/>
        </p:nvSpPr>
        <p:spPr>
          <a:xfrm>
            <a:off x="6404030" y="4303138"/>
            <a:ext cx="1420902" cy="428322"/>
          </a:xfrm>
          <a:prstGeom prst="rect">
            <a:avLst/>
          </a:prstGeom>
        </p:spPr>
        <p:txBody>
          <a:bodyPr wrap="none" lIns="68580" tIns="34290" rIns="68580" bIns="34290">
            <a:spAutoFit/>
          </a:bodyPr>
          <a:lstStyle/>
          <a:p>
            <a:pPr algn="ctr" defTabSz="685800" fontAlgn="auto">
              <a:spcBef>
                <a:spcPts val="375"/>
              </a:spcBef>
              <a:spcAft>
                <a:spcPts val="0"/>
              </a:spcAft>
              <a:defRPr/>
            </a:pPr>
            <a:r>
              <a:rPr lang="zh-CN" altLang="en-US" sz="1000" kern="100" dirty="0">
                <a:solidFill>
                  <a:srgbClr val="414455"/>
                </a:solidFill>
                <a:latin typeface="微软雅黑" panose="020B0503020204020204" pitchFamily="34" charset="-122"/>
                <a:ea typeface="微软雅黑" panose="020B0503020204020204" pitchFamily="34" charset="-122"/>
                <a:cs typeface="Times New Roman" panose="02020603050405020304" pitchFamily="18" charset="0"/>
              </a:rPr>
              <a:t>点击添加相关文字标题</a:t>
            </a:r>
          </a:p>
          <a:p>
            <a:pPr algn="ctr" defTabSz="685800" fontAlgn="auto">
              <a:spcBef>
                <a:spcPts val="375"/>
              </a:spcBef>
              <a:spcAft>
                <a:spcPts val="0"/>
              </a:spcAft>
              <a:defRPr/>
            </a:pPr>
            <a:r>
              <a:rPr lang="zh-CN" altLang="en-US" sz="1000" kern="100" dirty="0">
                <a:solidFill>
                  <a:srgbClr val="414455"/>
                </a:solidFill>
                <a:latin typeface="微软雅黑" panose="020B0503020204020204" pitchFamily="34" charset="-122"/>
                <a:ea typeface="微软雅黑" panose="020B0503020204020204" pitchFamily="34" charset="-122"/>
                <a:cs typeface="Times New Roman" panose="02020603050405020304" pitchFamily="18" charset="0"/>
              </a:rPr>
              <a:t>点击添加相关文字标题</a:t>
            </a:r>
          </a:p>
        </p:txBody>
      </p:sp>
      <p:sp>
        <p:nvSpPr>
          <p:cNvPr id="102" name="椭圆 101"/>
          <p:cNvSpPr/>
          <p:nvPr/>
        </p:nvSpPr>
        <p:spPr>
          <a:xfrm>
            <a:off x="7881404" y="3791019"/>
            <a:ext cx="290996" cy="291035"/>
          </a:xfrm>
          <a:prstGeom prst="ellipse">
            <a:avLst/>
          </a:prstGeom>
          <a:solidFill>
            <a:sysClr val="window" lastClr="FFFFFF">
              <a:lumMod val="85000"/>
            </a:sysClr>
          </a:solidFill>
          <a:ln w="19050" cap="flat" cmpd="sng" algn="ctr">
            <a:gradFill>
              <a:gsLst>
                <a:gs pos="0">
                  <a:sysClr val="window" lastClr="FFFFFF">
                    <a:lumMod val="75000"/>
                  </a:sysClr>
                </a:gs>
                <a:gs pos="100000">
                  <a:sysClr val="window" lastClr="FFFFFF"/>
                </a:gs>
              </a:gsLst>
              <a:lin ang="5400000" scaled="1"/>
            </a:gradFill>
            <a:prstDash val="solid"/>
          </a:ln>
          <a:effectLst>
            <a:innerShdw blurRad="88900" dist="38100" dir="13500000">
              <a:prstClr val="black">
                <a:alpha val="50000"/>
              </a:prstClr>
            </a:innerShdw>
          </a:effectLst>
        </p:spPr>
        <p:txBody>
          <a:bodyPr lIns="68589" tIns="34295" rIns="68589" bIns="34295"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04" name="椭圆 103"/>
          <p:cNvSpPr/>
          <p:nvPr/>
        </p:nvSpPr>
        <p:spPr>
          <a:xfrm>
            <a:off x="1070762" y="3791019"/>
            <a:ext cx="290996" cy="291035"/>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p>
        </p:txBody>
      </p:sp>
    </p:spTree>
    <p:extLst>
      <p:ext uri="{BB962C8B-B14F-4D97-AF65-F5344CB8AC3E}">
        <p14:creationId xmlns:p14="http://schemas.microsoft.com/office/powerpoint/2010/main" val="689792522"/>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36000">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14:bounceEnd="36000">
                                          <p:cBhvr additive="base">
                                            <p:cTn id="7" dur="500" fill="hold"/>
                                            <p:tgtEl>
                                              <p:spTgt spid="70"/>
                                            </p:tgtEl>
                                            <p:attrNameLst>
                                              <p:attrName>ppt_x</p:attrName>
                                            </p:attrNameLst>
                                          </p:cBhvr>
                                          <p:tavLst>
                                            <p:tav tm="0">
                                              <p:val>
                                                <p:strVal val="0-#ppt_w/2"/>
                                              </p:val>
                                            </p:tav>
                                            <p:tav tm="100000">
                                              <p:val>
                                                <p:strVal val="#ppt_x"/>
                                              </p:val>
                                            </p:tav>
                                          </p:tavLst>
                                        </p:anim>
                                        <p:anim calcmode="lin" valueType="num" p14:bounceEnd="36000">
                                          <p:cBhvr additive="base">
                                            <p:cTn id="8" dur="500" fill="hold"/>
                                            <p:tgtEl>
                                              <p:spTgt spid="7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77"/>
                                            </p:tgtEl>
                                            <p:attrNameLst>
                                              <p:attrName>style.visibility</p:attrName>
                                            </p:attrNameLst>
                                          </p:cBhvr>
                                          <p:to>
                                            <p:strVal val="visible"/>
                                          </p:to>
                                        </p:set>
                                        <p:animEffect transition="in" filter="wipe(up)">
                                          <p:cBhvr>
                                            <p:cTn id="12" dur="500"/>
                                            <p:tgtEl>
                                              <p:spTgt spid="77"/>
                                            </p:tgtEl>
                                          </p:cBhvr>
                                        </p:animEffect>
                                      </p:childTnLst>
                                    </p:cTn>
                                  </p:par>
                                </p:childTnLst>
                              </p:cTn>
                            </p:par>
                            <p:par>
                              <p:cTn id="13" fill="hold">
                                <p:stCondLst>
                                  <p:cond delay="1000"/>
                                </p:stCondLst>
                                <p:childTnLst>
                                  <p:par>
                                    <p:cTn id="14" presetID="2" presetClass="entr" presetSubtype="8" fill="hold" nodeType="afterEffect" p14:presetBounceEnd="36000">
                                      <p:stCondLst>
                                        <p:cond delay="0"/>
                                      </p:stCondLst>
                                      <p:childTnLst>
                                        <p:set>
                                          <p:cBhvr>
                                            <p:cTn id="15" dur="1" fill="hold">
                                              <p:stCondLst>
                                                <p:cond delay="0"/>
                                              </p:stCondLst>
                                            </p:cTn>
                                            <p:tgtEl>
                                              <p:spTgt spid="78"/>
                                            </p:tgtEl>
                                            <p:attrNameLst>
                                              <p:attrName>style.visibility</p:attrName>
                                            </p:attrNameLst>
                                          </p:cBhvr>
                                          <p:to>
                                            <p:strVal val="visible"/>
                                          </p:to>
                                        </p:set>
                                        <p:anim calcmode="lin" valueType="num" p14:bounceEnd="36000">
                                          <p:cBhvr additive="base">
                                            <p:cTn id="16" dur="500" fill="hold"/>
                                            <p:tgtEl>
                                              <p:spTgt spid="78"/>
                                            </p:tgtEl>
                                            <p:attrNameLst>
                                              <p:attrName>ppt_x</p:attrName>
                                            </p:attrNameLst>
                                          </p:cBhvr>
                                          <p:tavLst>
                                            <p:tav tm="0">
                                              <p:val>
                                                <p:strVal val="0-#ppt_w/2"/>
                                              </p:val>
                                            </p:tav>
                                            <p:tav tm="100000">
                                              <p:val>
                                                <p:strVal val="#ppt_x"/>
                                              </p:val>
                                            </p:tav>
                                          </p:tavLst>
                                        </p:anim>
                                        <p:anim calcmode="lin" valueType="num" p14:bounceEnd="36000">
                                          <p:cBhvr additive="base">
                                            <p:cTn id="17" dur="500" fill="hold"/>
                                            <p:tgtEl>
                                              <p:spTgt spid="78"/>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85"/>
                                            </p:tgtEl>
                                            <p:attrNameLst>
                                              <p:attrName>style.visibility</p:attrName>
                                            </p:attrNameLst>
                                          </p:cBhvr>
                                          <p:to>
                                            <p:strVal val="visible"/>
                                          </p:to>
                                        </p:set>
                                        <p:animEffect transition="in" filter="wipe(up)">
                                          <p:cBhvr>
                                            <p:cTn id="21" dur="500"/>
                                            <p:tgtEl>
                                              <p:spTgt spid="85"/>
                                            </p:tgtEl>
                                          </p:cBhvr>
                                        </p:animEffect>
                                      </p:childTnLst>
                                    </p:cTn>
                                  </p:par>
                                </p:childTnLst>
                              </p:cTn>
                            </p:par>
                            <p:par>
                              <p:cTn id="22" fill="hold">
                                <p:stCondLst>
                                  <p:cond delay="2000"/>
                                </p:stCondLst>
                                <p:childTnLst>
                                  <p:par>
                                    <p:cTn id="23" presetID="2" presetClass="entr" presetSubtype="8" fill="hold" nodeType="afterEffect" p14:presetBounceEnd="36000">
                                      <p:stCondLst>
                                        <p:cond delay="0"/>
                                      </p:stCondLst>
                                      <p:childTnLst>
                                        <p:set>
                                          <p:cBhvr>
                                            <p:cTn id="24" dur="1" fill="hold">
                                              <p:stCondLst>
                                                <p:cond delay="0"/>
                                              </p:stCondLst>
                                            </p:cTn>
                                            <p:tgtEl>
                                              <p:spTgt spid="86"/>
                                            </p:tgtEl>
                                            <p:attrNameLst>
                                              <p:attrName>style.visibility</p:attrName>
                                            </p:attrNameLst>
                                          </p:cBhvr>
                                          <p:to>
                                            <p:strVal val="visible"/>
                                          </p:to>
                                        </p:set>
                                        <p:anim calcmode="lin" valueType="num" p14:bounceEnd="36000">
                                          <p:cBhvr additive="base">
                                            <p:cTn id="25" dur="500" fill="hold"/>
                                            <p:tgtEl>
                                              <p:spTgt spid="86"/>
                                            </p:tgtEl>
                                            <p:attrNameLst>
                                              <p:attrName>ppt_x</p:attrName>
                                            </p:attrNameLst>
                                          </p:cBhvr>
                                          <p:tavLst>
                                            <p:tav tm="0">
                                              <p:val>
                                                <p:strVal val="0-#ppt_w/2"/>
                                              </p:val>
                                            </p:tav>
                                            <p:tav tm="100000">
                                              <p:val>
                                                <p:strVal val="#ppt_x"/>
                                              </p:val>
                                            </p:tav>
                                          </p:tavLst>
                                        </p:anim>
                                        <p:anim calcmode="lin" valueType="num" p14:bounceEnd="36000">
                                          <p:cBhvr additive="base">
                                            <p:cTn id="26" dur="500" fill="hold"/>
                                            <p:tgtEl>
                                              <p:spTgt spid="86"/>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93"/>
                                            </p:tgtEl>
                                            <p:attrNameLst>
                                              <p:attrName>style.visibility</p:attrName>
                                            </p:attrNameLst>
                                          </p:cBhvr>
                                          <p:to>
                                            <p:strVal val="visible"/>
                                          </p:to>
                                        </p:set>
                                        <p:animEffect transition="in" filter="wipe(up)">
                                          <p:cBhvr>
                                            <p:cTn id="30" dur="500"/>
                                            <p:tgtEl>
                                              <p:spTgt spid="93"/>
                                            </p:tgtEl>
                                          </p:cBhvr>
                                        </p:animEffect>
                                      </p:childTnLst>
                                    </p:cTn>
                                  </p:par>
                                </p:childTnLst>
                              </p:cTn>
                            </p:par>
                            <p:par>
                              <p:cTn id="31" fill="hold">
                                <p:stCondLst>
                                  <p:cond delay="3000"/>
                                </p:stCondLst>
                                <p:childTnLst>
                                  <p:par>
                                    <p:cTn id="32" presetID="2" presetClass="entr" presetSubtype="8" fill="hold" nodeType="afterEffect" p14:presetBounceEnd="36000">
                                      <p:stCondLst>
                                        <p:cond delay="0"/>
                                      </p:stCondLst>
                                      <p:childTnLst>
                                        <p:set>
                                          <p:cBhvr>
                                            <p:cTn id="33" dur="1" fill="hold">
                                              <p:stCondLst>
                                                <p:cond delay="0"/>
                                              </p:stCondLst>
                                            </p:cTn>
                                            <p:tgtEl>
                                              <p:spTgt spid="94"/>
                                            </p:tgtEl>
                                            <p:attrNameLst>
                                              <p:attrName>style.visibility</p:attrName>
                                            </p:attrNameLst>
                                          </p:cBhvr>
                                          <p:to>
                                            <p:strVal val="visible"/>
                                          </p:to>
                                        </p:set>
                                        <p:anim calcmode="lin" valueType="num" p14:bounceEnd="36000">
                                          <p:cBhvr additive="base">
                                            <p:cTn id="34" dur="500" fill="hold"/>
                                            <p:tgtEl>
                                              <p:spTgt spid="94"/>
                                            </p:tgtEl>
                                            <p:attrNameLst>
                                              <p:attrName>ppt_x</p:attrName>
                                            </p:attrNameLst>
                                          </p:cBhvr>
                                          <p:tavLst>
                                            <p:tav tm="0">
                                              <p:val>
                                                <p:strVal val="0-#ppt_w/2"/>
                                              </p:val>
                                            </p:tav>
                                            <p:tav tm="100000">
                                              <p:val>
                                                <p:strVal val="#ppt_x"/>
                                              </p:val>
                                            </p:tav>
                                          </p:tavLst>
                                        </p:anim>
                                        <p:anim calcmode="lin" valueType="num" p14:bounceEnd="36000">
                                          <p:cBhvr additive="base">
                                            <p:cTn id="35" dur="500" fill="hold"/>
                                            <p:tgtEl>
                                              <p:spTgt spid="94"/>
                                            </p:tgtEl>
                                            <p:attrNameLst>
                                              <p:attrName>ppt_y</p:attrName>
                                            </p:attrNameLst>
                                          </p:cBhvr>
                                          <p:tavLst>
                                            <p:tav tm="0">
                                              <p:val>
                                                <p:strVal val="#ppt_y"/>
                                              </p:val>
                                            </p:tav>
                                            <p:tav tm="100000">
                                              <p:val>
                                                <p:strVal val="#ppt_y"/>
                                              </p:val>
                                            </p:tav>
                                          </p:tavLst>
                                        </p:anim>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101"/>
                                            </p:tgtEl>
                                            <p:attrNameLst>
                                              <p:attrName>style.visibility</p:attrName>
                                            </p:attrNameLst>
                                          </p:cBhvr>
                                          <p:to>
                                            <p:strVal val="visible"/>
                                          </p:to>
                                        </p:set>
                                        <p:animEffect transition="in" filter="wipe(up)">
                                          <p:cBhvr>
                                            <p:cTn id="39" dur="500"/>
                                            <p:tgtEl>
                                              <p:spTgt spid="101"/>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102"/>
                                            </p:tgtEl>
                                            <p:attrNameLst>
                                              <p:attrName>style.visibility</p:attrName>
                                            </p:attrNameLst>
                                          </p:cBhvr>
                                          <p:to>
                                            <p:strVal val="visible"/>
                                          </p:to>
                                        </p:set>
                                        <p:anim calcmode="lin" valueType="num">
                                          <p:cBhvr>
                                            <p:cTn id="43" dur="500" fill="hold"/>
                                            <p:tgtEl>
                                              <p:spTgt spid="102"/>
                                            </p:tgtEl>
                                            <p:attrNameLst>
                                              <p:attrName>ppt_w</p:attrName>
                                            </p:attrNameLst>
                                          </p:cBhvr>
                                          <p:tavLst>
                                            <p:tav tm="0">
                                              <p:val>
                                                <p:fltVal val="0"/>
                                              </p:val>
                                            </p:tav>
                                            <p:tav tm="100000">
                                              <p:val>
                                                <p:strVal val="#ppt_w"/>
                                              </p:val>
                                            </p:tav>
                                          </p:tavLst>
                                        </p:anim>
                                        <p:anim calcmode="lin" valueType="num">
                                          <p:cBhvr>
                                            <p:cTn id="44" dur="500" fill="hold"/>
                                            <p:tgtEl>
                                              <p:spTgt spid="102"/>
                                            </p:tgtEl>
                                            <p:attrNameLst>
                                              <p:attrName>ppt_h</p:attrName>
                                            </p:attrNameLst>
                                          </p:cBhvr>
                                          <p:tavLst>
                                            <p:tav tm="0">
                                              <p:val>
                                                <p:fltVal val="0"/>
                                              </p:val>
                                            </p:tav>
                                            <p:tav tm="100000">
                                              <p:val>
                                                <p:strVal val="#ppt_h"/>
                                              </p:val>
                                            </p:tav>
                                          </p:tavLst>
                                        </p:anim>
                                        <p:animEffect transition="in" filter="fade">
                                          <p:cBhvr>
                                            <p:cTn id="45" dur="500"/>
                                            <p:tgtEl>
                                              <p:spTgt spid="102"/>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104"/>
                                            </p:tgtEl>
                                            <p:attrNameLst>
                                              <p:attrName>style.visibility</p:attrName>
                                            </p:attrNameLst>
                                          </p:cBhvr>
                                          <p:to>
                                            <p:strVal val="visible"/>
                                          </p:to>
                                        </p:set>
                                        <p:anim calcmode="lin" valueType="num">
                                          <p:cBhvr>
                                            <p:cTn id="49" dur="500" fill="hold"/>
                                            <p:tgtEl>
                                              <p:spTgt spid="104"/>
                                            </p:tgtEl>
                                            <p:attrNameLst>
                                              <p:attrName>ppt_w</p:attrName>
                                            </p:attrNameLst>
                                          </p:cBhvr>
                                          <p:tavLst>
                                            <p:tav tm="0">
                                              <p:val>
                                                <p:fltVal val="0"/>
                                              </p:val>
                                            </p:tav>
                                            <p:tav tm="100000">
                                              <p:val>
                                                <p:strVal val="#ppt_w"/>
                                              </p:val>
                                            </p:tav>
                                          </p:tavLst>
                                        </p:anim>
                                        <p:anim calcmode="lin" valueType="num">
                                          <p:cBhvr>
                                            <p:cTn id="50" dur="500" fill="hold"/>
                                            <p:tgtEl>
                                              <p:spTgt spid="104"/>
                                            </p:tgtEl>
                                            <p:attrNameLst>
                                              <p:attrName>ppt_h</p:attrName>
                                            </p:attrNameLst>
                                          </p:cBhvr>
                                          <p:tavLst>
                                            <p:tav tm="0">
                                              <p:val>
                                                <p:fltVal val="0"/>
                                              </p:val>
                                            </p:tav>
                                            <p:tav tm="100000">
                                              <p:val>
                                                <p:strVal val="#ppt_h"/>
                                              </p:val>
                                            </p:tav>
                                          </p:tavLst>
                                        </p:anim>
                                        <p:animEffect transition="in" filter="fade">
                                          <p:cBhvr>
                                            <p:cTn id="51" dur="500"/>
                                            <p:tgtEl>
                                              <p:spTgt spid="104"/>
                                            </p:tgtEl>
                                          </p:cBhvr>
                                        </p:animEffect>
                                      </p:childTnLst>
                                    </p:cTn>
                                  </p:par>
                                </p:childTnLst>
                              </p:cTn>
                            </p:par>
                            <p:par>
                              <p:cTn id="52" fill="hold">
                                <p:stCondLst>
                                  <p:cond delay="5000"/>
                                </p:stCondLst>
                                <p:childTnLst>
                                  <p:par>
                                    <p:cTn id="53" presetID="22" presetClass="entr" presetSubtype="8" fill="hold" nodeType="afterEffect">
                                      <p:stCondLst>
                                        <p:cond delay="0"/>
                                      </p:stCondLst>
                                      <p:childTnLst>
                                        <p:set>
                                          <p:cBhvr>
                                            <p:cTn id="54" dur="1" fill="hold">
                                              <p:stCondLst>
                                                <p:cond delay="0"/>
                                              </p:stCondLst>
                                            </p:cTn>
                                            <p:tgtEl>
                                              <p:spTgt spid="103"/>
                                            </p:tgtEl>
                                            <p:attrNameLst>
                                              <p:attrName>style.visibility</p:attrName>
                                            </p:attrNameLst>
                                          </p:cBhvr>
                                          <p:to>
                                            <p:strVal val="visible"/>
                                          </p:to>
                                        </p:set>
                                        <p:animEffect transition="in" filter="wipe(left)">
                                          <p:cBhvr>
                                            <p:cTn id="55"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85" grpId="0"/>
          <p:bldP spid="93" grpId="0"/>
          <p:bldP spid="101" grpId="0"/>
          <p:bldP spid="102" grpId="0" animBg="1"/>
          <p:bldP spid="104"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0-#ppt_w/2"/>
                                              </p:val>
                                            </p:tav>
                                            <p:tav tm="100000">
                                              <p:val>
                                                <p:strVal val="#ppt_x"/>
                                              </p:val>
                                            </p:tav>
                                          </p:tavLst>
                                        </p:anim>
                                        <p:anim calcmode="lin" valueType="num">
                                          <p:cBhvr additive="base">
                                            <p:cTn id="8" dur="500" fill="hold"/>
                                            <p:tgtEl>
                                              <p:spTgt spid="7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77"/>
                                            </p:tgtEl>
                                            <p:attrNameLst>
                                              <p:attrName>style.visibility</p:attrName>
                                            </p:attrNameLst>
                                          </p:cBhvr>
                                          <p:to>
                                            <p:strVal val="visible"/>
                                          </p:to>
                                        </p:set>
                                        <p:animEffect transition="in" filter="wipe(up)">
                                          <p:cBhvr>
                                            <p:cTn id="12" dur="500"/>
                                            <p:tgtEl>
                                              <p:spTgt spid="77"/>
                                            </p:tgtEl>
                                          </p:cBhvr>
                                        </p:animEffect>
                                      </p:childTnLst>
                                    </p:cTn>
                                  </p:par>
                                </p:childTnLst>
                              </p:cTn>
                            </p:par>
                            <p:par>
                              <p:cTn id="13" fill="hold">
                                <p:stCondLst>
                                  <p:cond delay="1000"/>
                                </p:stCondLst>
                                <p:childTnLst>
                                  <p:par>
                                    <p:cTn id="14" presetID="2" presetClass="entr" presetSubtype="8" fill="hold" nodeType="afterEffect">
                                      <p:stCondLst>
                                        <p:cond delay="0"/>
                                      </p:stCondLst>
                                      <p:childTnLst>
                                        <p:set>
                                          <p:cBhvr>
                                            <p:cTn id="15" dur="1" fill="hold">
                                              <p:stCondLst>
                                                <p:cond delay="0"/>
                                              </p:stCondLst>
                                            </p:cTn>
                                            <p:tgtEl>
                                              <p:spTgt spid="78"/>
                                            </p:tgtEl>
                                            <p:attrNameLst>
                                              <p:attrName>style.visibility</p:attrName>
                                            </p:attrNameLst>
                                          </p:cBhvr>
                                          <p:to>
                                            <p:strVal val="visible"/>
                                          </p:to>
                                        </p:set>
                                        <p:anim calcmode="lin" valueType="num">
                                          <p:cBhvr additive="base">
                                            <p:cTn id="16" dur="500" fill="hold"/>
                                            <p:tgtEl>
                                              <p:spTgt spid="78"/>
                                            </p:tgtEl>
                                            <p:attrNameLst>
                                              <p:attrName>ppt_x</p:attrName>
                                            </p:attrNameLst>
                                          </p:cBhvr>
                                          <p:tavLst>
                                            <p:tav tm="0">
                                              <p:val>
                                                <p:strVal val="0-#ppt_w/2"/>
                                              </p:val>
                                            </p:tav>
                                            <p:tav tm="100000">
                                              <p:val>
                                                <p:strVal val="#ppt_x"/>
                                              </p:val>
                                            </p:tav>
                                          </p:tavLst>
                                        </p:anim>
                                        <p:anim calcmode="lin" valueType="num">
                                          <p:cBhvr additive="base">
                                            <p:cTn id="17" dur="500" fill="hold"/>
                                            <p:tgtEl>
                                              <p:spTgt spid="78"/>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85"/>
                                            </p:tgtEl>
                                            <p:attrNameLst>
                                              <p:attrName>style.visibility</p:attrName>
                                            </p:attrNameLst>
                                          </p:cBhvr>
                                          <p:to>
                                            <p:strVal val="visible"/>
                                          </p:to>
                                        </p:set>
                                        <p:animEffect transition="in" filter="wipe(up)">
                                          <p:cBhvr>
                                            <p:cTn id="21" dur="500"/>
                                            <p:tgtEl>
                                              <p:spTgt spid="85"/>
                                            </p:tgtEl>
                                          </p:cBhvr>
                                        </p:animEffect>
                                      </p:childTnLst>
                                    </p:cTn>
                                  </p:par>
                                </p:childTnLst>
                              </p:cTn>
                            </p:par>
                            <p:par>
                              <p:cTn id="22" fill="hold">
                                <p:stCondLst>
                                  <p:cond delay="2000"/>
                                </p:stCondLst>
                                <p:childTnLst>
                                  <p:par>
                                    <p:cTn id="23" presetID="2" presetClass="entr" presetSubtype="8" fill="hold" nodeType="afterEffect">
                                      <p:stCondLst>
                                        <p:cond delay="0"/>
                                      </p:stCondLst>
                                      <p:childTnLst>
                                        <p:set>
                                          <p:cBhvr>
                                            <p:cTn id="24" dur="1" fill="hold">
                                              <p:stCondLst>
                                                <p:cond delay="0"/>
                                              </p:stCondLst>
                                            </p:cTn>
                                            <p:tgtEl>
                                              <p:spTgt spid="86"/>
                                            </p:tgtEl>
                                            <p:attrNameLst>
                                              <p:attrName>style.visibility</p:attrName>
                                            </p:attrNameLst>
                                          </p:cBhvr>
                                          <p:to>
                                            <p:strVal val="visible"/>
                                          </p:to>
                                        </p:set>
                                        <p:anim calcmode="lin" valueType="num">
                                          <p:cBhvr additive="base">
                                            <p:cTn id="25" dur="500" fill="hold"/>
                                            <p:tgtEl>
                                              <p:spTgt spid="86"/>
                                            </p:tgtEl>
                                            <p:attrNameLst>
                                              <p:attrName>ppt_x</p:attrName>
                                            </p:attrNameLst>
                                          </p:cBhvr>
                                          <p:tavLst>
                                            <p:tav tm="0">
                                              <p:val>
                                                <p:strVal val="0-#ppt_w/2"/>
                                              </p:val>
                                            </p:tav>
                                            <p:tav tm="100000">
                                              <p:val>
                                                <p:strVal val="#ppt_x"/>
                                              </p:val>
                                            </p:tav>
                                          </p:tavLst>
                                        </p:anim>
                                        <p:anim calcmode="lin" valueType="num">
                                          <p:cBhvr additive="base">
                                            <p:cTn id="26" dur="500" fill="hold"/>
                                            <p:tgtEl>
                                              <p:spTgt spid="86"/>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93"/>
                                            </p:tgtEl>
                                            <p:attrNameLst>
                                              <p:attrName>style.visibility</p:attrName>
                                            </p:attrNameLst>
                                          </p:cBhvr>
                                          <p:to>
                                            <p:strVal val="visible"/>
                                          </p:to>
                                        </p:set>
                                        <p:animEffect transition="in" filter="wipe(up)">
                                          <p:cBhvr>
                                            <p:cTn id="30" dur="500"/>
                                            <p:tgtEl>
                                              <p:spTgt spid="93"/>
                                            </p:tgtEl>
                                          </p:cBhvr>
                                        </p:animEffect>
                                      </p:childTnLst>
                                    </p:cTn>
                                  </p:par>
                                </p:childTnLst>
                              </p:cTn>
                            </p:par>
                            <p:par>
                              <p:cTn id="31" fill="hold">
                                <p:stCondLst>
                                  <p:cond delay="3000"/>
                                </p:stCondLst>
                                <p:childTnLst>
                                  <p:par>
                                    <p:cTn id="32" presetID="2" presetClass="entr" presetSubtype="8" fill="hold" nodeType="afterEffect">
                                      <p:stCondLst>
                                        <p:cond delay="0"/>
                                      </p:stCondLst>
                                      <p:childTnLst>
                                        <p:set>
                                          <p:cBhvr>
                                            <p:cTn id="33" dur="1" fill="hold">
                                              <p:stCondLst>
                                                <p:cond delay="0"/>
                                              </p:stCondLst>
                                            </p:cTn>
                                            <p:tgtEl>
                                              <p:spTgt spid="94"/>
                                            </p:tgtEl>
                                            <p:attrNameLst>
                                              <p:attrName>style.visibility</p:attrName>
                                            </p:attrNameLst>
                                          </p:cBhvr>
                                          <p:to>
                                            <p:strVal val="visible"/>
                                          </p:to>
                                        </p:set>
                                        <p:anim calcmode="lin" valueType="num">
                                          <p:cBhvr additive="base">
                                            <p:cTn id="34" dur="500" fill="hold"/>
                                            <p:tgtEl>
                                              <p:spTgt spid="94"/>
                                            </p:tgtEl>
                                            <p:attrNameLst>
                                              <p:attrName>ppt_x</p:attrName>
                                            </p:attrNameLst>
                                          </p:cBhvr>
                                          <p:tavLst>
                                            <p:tav tm="0">
                                              <p:val>
                                                <p:strVal val="0-#ppt_w/2"/>
                                              </p:val>
                                            </p:tav>
                                            <p:tav tm="100000">
                                              <p:val>
                                                <p:strVal val="#ppt_x"/>
                                              </p:val>
                                            </p:tav>
                                          </p:tavLst>
                                        </p:anim>
                                        <p:anim calcmode="lin" valueType="num">
                                          <p:cBhvr additive="base">
                                            <p:cTn id="35" dur="500" fill="hold"/>
                                            <p:tgtEl>
                                              <p:spTgt spid="94"/>
                                            </p:tgtEl>
                                            <p:attrNameLst>
                                              <p:attrName>ppt_y</p:attrName>
                                            </p:attrNameLst>
                                          </p:cBhvr>
                                          <p:tavLst>
                                            <p:tav tm="0">
                                              <p:val>
                                                <p:strVal val="#ppt_y"/>
                                              </p:val>
                                            </p:tav>
                                            <p:tav tm="100000">
                                              <p:val>
                                                <p:strVal val="#ppt_y"/>
                                              </p:val>
                                            </p:tav>
                                          </p:tavLst>
                                        </p:anim>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101"/>
                                            </p:tgtEl>
                                            <p:attrNameLst>
                                              <p:attrName>style.visibility</p:attrName>
                                            </p:attrNameLst>
                                          </p:cBhvr>
                                          <p:to>
                                            <p:strVal val="visible"/>
                                          </p:to>
                                        </p:set>
                                        <p:animEffect transition="in" filter="wipe(up)">
                                          <p:cBhvr>
                                            <p:cTn id="39" dur="500"/>
                                            <p:tgtEl>
                                              <p:spTgt spid="101"/>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102"/>
                                            </p:tgtEl>
                                            <p:attrNameLst>
                                              <p:attrName>style.visibility</p:attrName>
                                            </p:attrNameLst>
                                          </p:cBhvr>
                                          <p:to>
                                            <p:strVal val="visible"/>
                                          </p:to>
                                        </p:set>
                                        <p:anim calcmode="lin" valueType="num">
                                          <p:cBhvr>
                                            <p:cTn id="43" dur="500" fill="hold"/>
                                            <p:tgtEl>
                                              <p:spTgt spid="102"/>
                                            </p:tgtEl>
                                            <p:attrNameLst>
                                              <p:attrName>ppt_w</p:attrName>
                                            </p:attrNameLst>
                                          </p:cBhvr>
                                          <p:tavLst>
                                            <p:tav tm="0">
                                              <p:val>
                                                <p:fltVal val="0"/>
                                              </p:val>
                                            </p:tav>
                                            <p:tav tm="100000">
                                              <p:val>
                                                <p:strVal val="#ppt_w"/>
                                              </p:val>
                                            </p:tav>
                                          </p:tavLst>
                                        </p:anim>
                                        <p:anim calcmode="lin" valueType="num">
                                          <p:cBhvr>
                                            <p:cTn id="44" dur="500" fill="hold"/>
                                            <p:tgtEl>
                                              <p:spTgt spid="102"/>
                                            </p:tgtEl>
                                            <p:attrNameLst>
                                              <p:attrName>ppt_h</p:attrName>
                                            </p:attrNameLst>
                                          </p:cBhvr>
                                          <p:tavLst>
                                            <p:tav tm="0">
                                              <p:val>
                                                <p:fltVal val="0"/>
                                              </p:val>
                                            </p:tav>
                                            <p:tav tm="100000">
                                              <p:val>
                                                <p:strVal val="#ppt_h"/>
                                              </p:val>
                                            </p:tav>
                                          </p:tavLst>
                                        </p:anim>
                                        <p:animEffect transition="in" filter="fade">
                                          <p:cBhvr>
                                            <p:cTn id="45" dur="500"/>
                                            <p:tgtEl>
                                              <p:spTgt spid="102"/>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104"/>
                                            </p:tgtEl>
                                            <p:attrNameLst>
                                              <p:attrName>style.visibility</p:attrName>
                                            </p:attrNameLst>
                                          </p:cBhvr>
                                          <p:to>
                                            <p:strVal val="visible"/>
                                          </p:to>
                                        </p:set>
                                        <p:anim calcmode="lin" valueType="num">
                                          <p:cBhvr>
                                            <p:cTn id="49" dur="500" fill="hold"/>
                                            <p:tgtEl>
                                              <p:spTgt spid="104"/>
                                            </p:tgtEl>
                                            <p:attrNameLst>
                                              <p:attrName>ppt_w</p:attrName>
                                            </p:attrNameLst>
                                          </p:cBhvr>
                                          <p:tavLst>
                                            <p:tav tm="0">
                                              <p:val>
                                                <p:fltVal val="0"/>
                                              </p:val>
                                            </p:tav>
                                            <p:tav tm="100000">
                                              <p:val>
                                                <p:strVal val="#ppt_w"/>
                                              </p:val>
                                            </p:tav>
                                          </p:tavLst>
                                        </p:anim>
                                        <p:anim calcmode="lin" valueType="num">
                                          <p:cBhvr>
                                            <p:cTn id="50" dur="500" fill="hold"/>
                                            <p:tgtEl>
                                              <p:spTgt spid="104"/>
                                            </p:tgtEl>
                                            <p:attrNameLst>
                                              <p:attrName>ppt_h</p:attrName>
                                            </p:attrNameLst>
                                          </p:cBhvr>
                                          <p:tavLst>
                                            <p:tav tm="0">
                                              <p:val>
                                                <p:fltVal val="0"/>
                                              </p:val>
                                            </p:tav>
                                            <p:tav tm="100000">
                                              <p:val>
                                                <p:strVal val="#ppt_h"/>
                                              </p:val>
                                            </p:tav>
                                          </p:tavLst>
                                        </p:anim>
                                        <p:animEffect transition="in" filter="fade">
                                          <p:cBhvr>
                                            <p:cTn id="51" dur="500"/>
                                            <p:tgtEl>
                                              <p:spTgt spid="104"/>
                                            </p:tgtEl>
                                          </p:cBhvr>
                                        </p:animEffect>
                                      </p:childTnLst>
                                    </p:cTn>
                                  </p:par>
                                </p:childTnLst>
                              </p:cTn>
                            </p:par>
                            <p:par>
                              <p:cTn id="52" fill="hold">
                                <p:stCondLst>
                                  <p:cond delay="5000"/>
                                </p:stCondLst>
                                <p:childTnLst>
                                  <p:par>
                                    <p:cTn id="53" presetID="22" presetClass="entr" presetSubtype="8" fill="hold" nodeType="afterEffect">
                                      <p:stCondLst>
                                        <p:cond delay="0"/>
                                      </p:stCondLst>
                                      <p:childTnLst>
                                        <p:set>
                                          <p:cBhvr>
                                            <p:cTn id="54" dur="1" fill="hold">
                                              <p:stCondLst>
                                                <p:cond delay="0"/>
                                              </p:stCondLst>
                                            </p:cTn>
                                            <p:tgtEl>
                                              <p:spTgt spid="103"/>
                                            </p:tgtEl>
                                            <p:attrNameLst>
                                              <p:attrName>style.visibility</p:attrName>
                                            </p:attrNameLst>
                                          </p:cBhvr>
                                          <p:to>
                                            <p:strVal val="visible"/>
                                          </p:to>
                                        </p:set>
                                        <p:animEffect transition="in" filter="wipe(left)">
                                          <p:cBhvr>
                                            <p:cTn id="55"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85" grpId="0"/>
          <p:bldP spid="93" grpId="0"/>
          <p:bldP spid="101" grpId="0"/>
          <p:bldP spid="102" grpId="0" animBg="1"/>
          <p:bldP spid="104"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1365380" y="2257975"/>
            <a:ext cx="2071471" cy="2071751"/>
            <a:chOff x="1689963" y="2421800"/>
            <a:chExt cx="2642282" cy="2642282"/>
          </a:xfrm>
        </p:grpSpPr>
        <p:sp>
          <p:nvSpPr>
            <p:cNvPr id="30" name="椭圆 29"/>
            <p:cNvSpPr/>
            <p:nvPr/>
          </p:nvSpPr>
          <p:spPr>
            <a:xfrm>
              <a:off x="1689963" y="2421800"/>
              <a:ext cx="2642282" cy="2642282"/>
            </a:xfrm>
            <a:prstGeom prst="ellipse">
              <a:avLst/>
            </a:prstGeom>
            <a:gradFill flip="none" rotWithShape="1">
              <a:gsLst>
                <a:gs pos="100000">
                  <a:srgbClr val="FFFFFF"/>
                </a:gs>
                <a:gs pos="0">
                  <a:srgbClr val="B8BBBC"/>
                </a:gs>
              </a:gsLst>
              <a:lin ang="5400000" scaled="1"/>
              <a:tileRect/>
            </a:gradFill>
            <a:ln w="44450" cap="flat" cmpd="sng" algn="ctr">
              <a:gradFill>
                <a:gsLst>
                  <a:gs pos="0">
                    <a:sysClr val="window" lastClr="FFFFFF"/>
                  </a:gs>
                  <a:gs pos="100000">
                    <a:sysClr val="window" lastClr="FFFFFF">
                      <a:lumMod val="75000"/>
                    </a:sysClr>
                  </a:gs>
                </a:gsLst>
                <a:lin ang="5400000" scaled="1"/>
              </a:gradFill>
              <a:prstDash val="solid"/>
              <a:miter lim="800000"/>
            </a:ln>
            <a:effectLst>
              <a:outerShdw blurRad="152400" dist="38100" dir="2700000" algn="tl" rotWithShape="0">
                <a:prstClr val="black">
                  <a:alpha val="28000"/>
                </a:prstClr>
              </a:outerShdw>
            </a:effectLst>
          </p:spPr>
          <p:txBody>
            <a:bodyPr rtlCol="0" anchor="ctr"/>
            <a:lstStyle/>
            <a:p>
              <a:pPr algn="ctr" fontAlgn="auto">
                <a:spcBef>
                  <a:spcPts val="0"/>
                </a:spcBef>
                <a:spcAft>
                  <a:spcPts val="0"/>
                </a:spcAft>
                <a:defRPr/>
              </a:pPr>
              <a:endParaRPr lang="zh-CN" altLang="en-US" kern="0">
                <a:solidFill>
                  <a:sysClr val="window" lastClr="FFFFFF"/>
                </a:solidFill>
                <a:latin typeface="Agency FB"/>
                <a:ea typeface="宋体"/>
              </a:endParaRPr>
            </a:p>
          </p:txBody>
        </p:sp>
        <p:pic>
          <p:nvPicPr>
            <p:cNvPr id="31" name="图片 30" descr="C:\Users\Administrator\Desktop\rt\QQ截图20170218153151.jpgQQ截图20170218153151"/>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816320" y="2577295"/>
              <a:ext cx="2417789" cy="2304890"/>
            </a:xfrm>
            <a:prstGeom prst="ellipse">
              <a:avLst/>
            </a:prstGeom>
            <a:effectLst>
              <a:innerShdw blurRad="114300">
                <a:prstClr val="black"/>
              </a:innerShdw>
            </a:effectLst>
          </p:spPr>
        </p:pic>
      </p:grpSp>
      <p:grpSp>
        <p:nvGrpSpPr>
          <p:cNvPr id="32" name="组合 31"/>
          <p:cNvGrpSpPr/>
          <p:nvPr/>
        </p:nvGrpSpPr>
        <p:grpSpPr>
          <a:xfrm>
            <a:off x="4361117" y="1578281"/>
            <a:ext cx="2894623" cy="1058636"/>
            <a:chOff x="5233132" y="1502938"/>
            <a:chExt cx="3858828" cy="1411079"/>
          </a:xfrm>
        </p:grpSpPr>
        <p:grpSp>
          <p:nvGrpSpPr>
            <p:cNvPr id="33" name="组合 32"/>
            <p:cNvGrpSpPr/>
            <p:nvPr/>
          </p:nvGrpSpPr>
          <p:grpSpPr>
            <a:xfrm>
              <a:off x="5442041" y="1502938"/>
              <a:ext cx="3649919" cy="1411079"/>
              <a:chOff x="5841004" y="1334791"/>
              <a:chExt cx="3649919" cy="1411079"/>
            </a:xfrm>
          </p:grpSpPr>
          <p:sp>
            <p:nvSpPr>
              <p:cNvPr id="35" name="MH_SubTitle_1"/>
              <p:cNvSpPr>
                <a:spLocks noChangeArrowheads="1"/>
              </p:cNvSpPr>
              <p:nvPr/>
            </p:nvSpPr>
            <p:spPr bwMode="auto">
              <a:xfrm flipH="1">
                <a:off x="5841004" y="1334791"/>
                <a:ext cx="1887369" cy="451266"/>
              </a:xfrm>
              <a:prstGeom prst="rect">
                <a:avLst/>
              </a:prstGeom>
              <a:noFill/>
            </p:spPr>
            <p:txBody>
              <a:bodyPr wrap="none" rtlCol="0">
                <a:spAutoFit/>
              </a:bodyPr>
              <a:lstStyle/>
              <a:p>
                <a:pPr defTabSz="685800" fontAlgn="auto">
                  <a:spcBef>
                    <a:spcPts val="0"/>
                  </a:spcBef>
                  <a:spcAft>
                    <a:spcPts val="0"/>
                  </a:spcAft>
                </a:pPr>
                <a:r>
                  <a:rPr lang="zh-CN" altLang="en-US" sz="1600" b="1" dirty="0" smtClean="0">
                    <a:solidFill>
                      <a:srgbClr val="FA783A"/>
                    </a:solidFill>
                    <a:latin typeface="微软雅黑" panose="020B0503020204020204" pitchFamily="34" charset="-122"/>
                    <a:ea typeface="微软雅黑" panose="020B0503020204020204" pitchFamily="34" charset="-122"/>
                  </a:rPr>
                  <a:t>文字标题内容</a:t>
                </a:r>
                <a:endParaRPr lang="en-US" altLang="zh-CN" sz="1600" b="1" dirty="0">
                  <a:solidFill>
                    <a:srgbClr val="FA783A"/>
                  </a:solidFill>
                  <a:latin typeface="微软雅黑" panose="020B0503020204020204" pitchFamily="34" charset="-122"/>
                  <a:ea typeface="微软雅黑" panose="020B0503020204020204" pitchFamily="34" charset="-122"/>
                </a:endParaRPr>
              </a:p>
            </p:txBody>
          </p:sp>
          <p:sp>
            <p:nvSpPr>
              <p:cNvPr id="36" name="Rectangle 5"/>
              <p:cNvSpPr/>
              <p:nvPr/>
            </p:nvSpPr>
            <p:spPr bwMode="auto">
              <a:xfrm>
                <a:off x="5980702" y="1933362"/>
                <a:ext cx="3510221"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defTabSz="685800" fontAlgn="auto">
                  <a:spcBef>
                    <a:spcPts val="375"/>
                  </a:spcBef>
                  <a:spcAft>
                    <a:spcPts val="0"/>
                  </a:spcAft>
                  <a:defRPr/>
                </a:pPr>
                <a:r>
                  <a:rPr lang="zh-CN" altLang="en-US" sz="11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点击添加相关文字</a:t>
                </a:r>
                <a:r>
                  <a:rPr lang="zh-CN" altLang="en-US" sz="1100" kern="100" dirty="0" smtClean="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标题点击</a:t>
                </a:r>
                <a:r>
                  <a:rPr lang="zh-CN" altLang="en-US" sz="11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添加相关文字</a:t>
                </a:r>
                <a:r>
                  <a:rPr lang="zh-CN" altLang="en-US" sz="1100" kern="100" dirty="0" smtClean="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标题</a:t>
                </a:r>
                <a:r>
                  <a:rPr lang="zh-CN" altLang="en-US" sz="11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点击添加相关文字</a:t>
                </a:r>
                <a:r>
                  <a:rPr lang="zh-CN" altLang="en-US" sz="1100" kern="100" dirty="0" smtClean="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标题点击</a:t>
                </a:r>
                <a:r>
                  <a:rPr lang="zh-CN" altLang="en-US" sz="11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添加相关文字标题</a:t>
                </a:r>
              </a:p>
              <a:p>
                <a:pPr defTabSz="685800" fontAlgn="auto">
                  <a:spcBef>
                    <a:spcPts val="375"/>
                  </a:spcBef>
                  <a:spcAft>
                    <a:spcPts val="0"/>
                  </a:spcAft>
                  <a:defRPr/>
                </a:pPr>
                <a:endParaRPr lang="zh-CN" altLang="en-US" sz="11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endParaRPr>
              </a:p>
            </p:txBody>
          </p:sp>
        </p:grpSp>
        <p:cxnSp>
          <p:nvCxnSpPr>
            <p:cNvPr id="34" name="直接连接符 33"/>
            <p:cNvCxnSpPr/>
            <p:nvPr/>
          </p:nvCxnSpPr>
          <p:spPr>
            <a:xfrm>
              <a:off x="5233132" y="1985192"/>
              <a:ext cx="2966458" cy="0"/>
            </a:xfrm>
            <a:prstGeom prst="line">
              <a:avLst/>
            </a:prstGeom>
            <a:noFill/>
            <a:ln w="19050" cap="flat" cmpd="sng" algn="ctr">
              <a:solidFill>
                <a:srgbClr val="E7E6E6">
                  <a:lumMod val="50000"/>
                </a:srgbClr>
              </a:solidFill>
              <a:prstDash val="sysDot"/>
              <a:miter lim="800000"/>
              <a:tailEnd type="oval"/>
            </a:ln>
            <a:effectLst/>
          </p:spPr>
        </p:cxnSp>
      </p:grpSp>
      <p:grpSp>
        <p:nvGrpSpPr>
          <p:cNvPr id="37" name="组合 36"/>
          <p:cNvGrpSpPr/>
          <p:nvPr/>
        </p:nvGrpSpPr>
        <p:grpSpPr>
          <a:xfrm>
            <a:off x="4867211" y="2911188"/>
            <a:ext cx="2585109" cy="918904"/>
            <a:chOff x="5907805" y="3279600"/>
            <a:chExt cx="3446213" cy="1224827"/>
          </a:xfrm>
        </p:grpSpPr>
        <p:grpSp>
          <p:nvGrpSpPr>
            <p:cNvPr id="38" name="组合 37"/>
            <p:cNvGrpSpPr/>
            <p:nvPr/>
          </p:nvGrpSpPr>
          <p:grpSpPr>
            <a:xfrm>
              <a:off x="5931266" y="3279600"/>
              <a:ext cx="3422752" cy="1224827"/>
              <a:chOff x="5841004" y="2711041"/>
              <a:chExt cx="3422752" cy="1224827"/>
            </a:xfrm>
          </p:grpSpPr>
          <p:sp>
            <p:nvSpPr>
              <p:cNvPr id="40" name="MH_SubTitle_1"/>
              <p:cNvSpPr>
                <a:spLocks noChangeArrowheads="1"/>
              </p:cNvSpPr>
              <p:nvPr/>
            </p:nvSpPr>
            <p:spPr bwMode="auto">
              <a:xfrm flipH="1">
                <a:off x="5841004" y="2711041"/>
                <a:ext cx="1887368" cy="451266"/>
              </a:xfrm>
              <a:prstGeom prst="rect">
                <a:avLst/>
              </a:prstGeom>
              <a:noFill/>
            </p:spPr>
            <p:txBody>
              <a:bodyPr wrap="none" rtlCol="0">
                <a:spAutoFit/>
              </a:bodyPr>
              <a:lstStyle/>
              <a:p>
                <a:pPr defTabSz="685800" fontAlgn="auto">
                  <a:spcBef>
                    <a:spcPts val="0"/>
                  </a:spcBef>
                  <a:spcAft>
                    <a:spcPts val="0"/>
                  </a:spcAft>
                </a:pPr>
                <a:r>
                  <a:rPr lang="zh-CN" altLang="en-US" sz="1600" b="1" dirty="0">
                    <a:solidFill>
                      <a:srgbClr val="FA783A"/>
                    </a:solidFill>
                    <a:latin typeface="微软雅黑" panose="020B0503020204020204" pitchFamily="34" charset="-122"/>
                    <a:ea typeface="微软雅黑" panose="020B0503020204020204" pitchFamily="34" charset="-122"/>
                  </a:rPr>
                  <a:t>文字标题内容</a:t>
                </a:r>
                <a:endParaRPr lang="en-US" altLang="zh-CN" sz="1600" b="1" dirty="0">
                  <a:solidFill>
                    <a:srgbClr val="FA783A"/>
                  </a:solidFill>
                  <a:latin typeface="微软雅黑" panose="020B0503020204020204" pitchFamily="34" charset="-122"/>
                  <a:ea typeface="微软雅黑" panose="020B0503020204020204" pitchFamily="34" charset="-122"/>
                </a:endParaRPr>
              </a:p>
            </p:txBody>
          </p:sp>
          <p:sp>
            <p:nvSpPr>
              <p:cNvPr id="41" name="Rectangle 5"/>
              <p:cNvSpPr/>
              <p:nvPr/>
            </p:nvSpPr>
            <p:spPr bwMode="auto">
              <a:xfrm>
                <a:off x="5980705" y="3123360"/>
                <a:ext cx="3283051"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defTabSz="685800" fontAlgn="auto">
                  <a:spcBef>
                    <a:spcPts val="375"/>
                  </a:spcBef>
                  <a:spcAft>
                    <a:spcPts val="0"/>
                  </a:spcAft>
                  <a:defRPr/>
                </a:pPr>
                <a:r>
                  <a:rPr lang="zh-CN" altLang="en-US" sz="11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点击添加相关文字标题点击添加相关文字标题点击添加相关文字标题点击添加相关文字标题</a:t>
                </a:r>
              </a:p>
            </p:txBody>
          </p:sp>
        </p:grpSp>
        <p:cxnSp>
          <p:nvCxnSpPr>
            <p:cNvPr id="39" name="直接连接符 38"/>
            <p:cNvCxnSpPr/>
            <p:nvPr/>
          </p:nvCxnSpPr>
          <p:spPr>
            <a:xfrm>
              <a:off x="5907805" y="3669060"/>
              <a:ext cx="2966458" cy="0"/>
            </a:xfrm>
            <a:prstGeom prst="line">
              <a:avLst/>
            </a:prstGeom>
            <a:noFill/>
            <a:ln w="19050" cap="flat" cmpd="sng" algn="ctr">
              <a:solidFill>
                <a:srgbClr val="E7E6E6">
                  <a:lumMod val="50000"/>
                </a:srgbClr>
              </a:solidFill>
              <a:prstDash val="sysDot"/>
              <a:miter lim="800000"/>
              <a:tailEnd type="oval"/>
            </a:ln>
            <a:effectLst/>
          </p:spPr>
        </p:cxnSp>
      </p:grpSp>
      <p:grpSp>
        <p:nvGrpSpPr>
          <p:cNvPr id="42" name="组合 41"/>
          <p:cNvGrpSpPr/>
          <p:nvPr/>
        </p:nvGrpSpPr>
        <p:grpSpPr>
          <a:xfrm>
            <a:off x="4343970" y="4216920"/>
            <a:ext cx="2777976" cy="1012280"/>
            <a:chOff x="5210272" y="5020042"/>
            <a:chExt cx="3703325" cy="1349290"/>
          </a:xfrm>
        </p:grpSpPr>
        <p:grpSp>
          <p:nvGrpSpPr>
            <p:cNvPr id="43" name="组合 42"/>
            <p:cNvGrpSpPr/>
            <p:nvPr/>
          </p:nvGrpSpPr>
          <p:grpSpPr>
            <a:xfrm>
              <a:off x="5302340" y="5020042"/>
              <a:ext cx="3611257" cy="1349290"/>
              <a:chOff x="5678803" y="4973323"/>
              <a:chExt cx="3611257" cy="1349290"/>
            </a:xfrm>
          </p:grpSpPr>
          <p:sp>
            <p:nvSpPr>
              <p:cNvPr id="45" name="MH_SubTitle_1"/>
              <p:cNvSpPr>
                <a:spLocks noChangeArrowheads="1"/>
              </p:cNvSpPr>
              <p:nvPr/>
            </p:nvSpPr>
            <p:spPr bwMode="auto">
              <a:xfrm flipH="1">
                <a:off x="5678803" y="4973323"/>
                <a:ext cx="1887368" cy="451266"/>
              </a:xfrm>
              <a:prstGeom prst="rect">
                <a:avLst/>
              </a:prstGeom>
              <a:noFill/>
            </p:spPr>
            <p:txBody>
              <a:bodyPr wrap="none" rtlCol="0">
                <a:spAutoFit/>
              </a:bodyPr>
              <a:lstStyle/>
              <a:p>
                <a:pPr defTabSz="685800" fontAlgn="auto">
                  <a:spcBef>
                    <a:spcPts val="0"/>
                  </a:spcBef>
                  <a:spcAft>
                    <a:spcPts val="0"/>
                  </a:spcAft>
                </a:pPr>
                <a:r>
                  <a:rPr lang="zh-CN" altLang="en-US" sz="1600" b="1" dirty="0">
                    <a:solidFill>
                      <a:srgbClr val="FA783A"/>
                    </a:solidFill>
                    <a:latin typeface="微软雅黑" panose="020B0503020204020204" pitchFamily="34" charset="-122"/>
                    <a:ea typeface="微软雅黑" panose="020B0503020204020204" pitchFamily="34" charset="-122"/>
                  </a:rPr>
                  <a:t>文字标题内容</a:t>
                </a:r>
                <a:endParaRPr lang="en-US" altLang="zh-CN" sz="1600" b="1" dirty="0">
                  <a:solidFill>
                    <a:srgbClr val="FA783A"/>
                  </a:solidFill>
                  <a:latin typeface="微软雅黑" panose="020B0503020204020204" pitchFamily="34" charset="-122"/>
                  <a:ea typeface="微软雅黑" panose="020B0503020204020204" pitchFamily="34" charset="-122"/>
                </a:endParaRPr>
              </a:p>
            </p:txBody>
          </p:sp>
          <p:sp>
            <p:nvSpPr>
              <p:cNvPr id="46" name="Rectangle 5"/>
              <p:cNvSpPr/>
              <p:nvPr/>
            </p:nvSpPr>
            <p:spPr bwMode="auto">
              <a:xfrm>
                <a:off x="5818504" y="5510106"/>
                <a:ext cx="3471556" cy="812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defTabSz="685800" fontAlgn="auto">
                  <a:spcBef>
                    <a:spcPts val="375"/>
                  </a:spcBef>
                  <a:spcAft>
                    <a:spcPts val="0"/>
                  </a:spcAft>
                  <a:defRPr/>
                </a:pPr>
                <a:r>
                  <a:rPr lang="zh-CN" altLang="en-US" sz="1100" kern="100" dirty="0">
                    <a:solidFill>
                      <a:prstClr val="black">
                        <a:lumMod val="50000"/>
                        <a:lumOff val="50000"/>
                      </a:prstClr>
                    </a:solidFill>
                    <a:latin typeface="Impact MT Std" pitchFamily="34" charset="0"/>
                    <a:ea typeface="微软雅黑" panose="020B0503020204020204" pitchFamily="34" charset="-122"/>
                    <a:cs typeface="Times New Roman" panose="02020603050405020304" pitchFamily="18" charset="0"/>
                  </a:rPr>
                  <a:t>点击添加相关文字标题点击添加相关文字标题点击添加相关文字标题点击添加相关文字标题</a:t>
                </a:r>
              </a:p>
            </p:txBody>
          </p:sp>
        </p:grpSp>
        <p:cxnSp>
          <p:nvCxnSpPr>
            <p:cNvPr id="44" name="直接连接符 43"/>
            <p:cNvCxnSpPr/>
            <p:nvPr/>
          </p:nvCxnSpPr>
          <p:spPr>
            <a:xfrm>
              <a:off x="5210272" y="5432319"/>
              <a:ext cx="2966458" cy="0"/>
            </a:xfrm>
            <a:prstGeom prst="line">
              <a:avLst/>
            </a:prstGeom>
            <a:noFill/>
            <a:ln w="19050" cap="flat" cmpd="sng" algn="ctr">
              <a:solidFill>
                <a:srgbClr val="E7E6E6">
                  <a:lumMod val="50000"/>
                </a:srgbClr>
              </a:solidFill>
              <a:prstDash val="sysDot"/>
              <a:miter lim="800000"/>
              <a:tailEnd type="oval"/>
            </a:ln>
            <a:effectLst/>
          </p:spPr>
        </p:cxnSp>
      </p:grpSp>
      <p:grpSp>
        <p:nvGrpSpPr>
          <p:cNvPr id="47" name="组合 46"/>
          <p:cNvGrpSpPr/>
          <p:nvPr/>
        </p:nvGrpSpPr>
        <p:grpSpPr>
          <a:xfrm>
            <a:off x="3523835" y="1655051"/>
            <a:ext cx="724308" cy="724406"/>
            <a:chOff x="4116949" y="1605269"/>
            <a:chExt cx="965576" cy="965576"/>
          </a:xfrm>
        </p:grpSpPr>
        <p:sp>
          <p:nvSpPr>
            <p:cNvPr id="48" name="椭圆 47"/>
            <p:cNvSpPr/>
            <p:nvPr/>
          </p:nvSpPr>
          <p:spPr>
            <a:xfrm>
              <a:off x="4116949" y="1605269"/>
              <a:ext cx="965576" cy="965576"/>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宋体"/>
              </a:endParaRPr>
            </a:p>
          </p:txBody>
        </p:sp>
        <p:sp>
          <p:nvSpPr>
            <p:cNvPr id="49" name="KSO_Shape"/>
            <p:cNvSpPr/>
            <p:nvPr/>
          </p:nvSpPr>
          <p:spPr bwMode="auto">
            <a:xfrm>
              <a:off x="4365794" y="1854116"/>
              <a:ext cx="467886" cy="467882"/>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ysClr val="window" lastClr="FFFFFF"/>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pitchFamily="34" charset="0"/>
                <a:ea typeface="宋体" panose="02010600030101010101" pitchFamily="2" charset="-122"/>
                <a:cs typeface="+mn-cs"/>
              </a:endParaRPr>
            </a:p>
          </p:txBody>
        </p:sp>
      </p:grpSp>
      <p:grpSp>
        <p:nvGrpSpPr>
          <p:cNvPr id="50" name="组合 49"/>
          <p:cNvGrpSpPr/>
          <p:nvPr/>
        </p:nvGrpSpPr>
        <p:grpSpPr>
          <a:xfrm>
            <a:off x="4019221" y="2931648"/>
            <a:ext cx="724308" cy="724406"/>
            <a:chOff x="4777349" y="3344972"/>
            <a:chExt cx="965576" cy="965576"/>
          </a:xfrm>
        </p:grpSpPr>
        <p:sp>
          <p:nvSpPr>
            <p:cNvPr id="51" name="椭圆 50"/>
            <p:cNvSpPr/>
            <p:nvPr/>
          </p:nvSpPr>
          <p:spPr>
            <a:xfrm>
              <a:off x="4777349" y="3344972"/>
              <a:ext cx="965576" cy="965576"/>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宋体"/>
              </a:endParaRPr>
            </a:p>
          </p:txBody>
        </p:sp>
        <p:sp>
          <p:nvSpPr>
            <p:cNvPr id="52" name="KSO_Shape"/>
            <p:cNvSpPr/>
            <p:nvPr/>
          </p:nvSpPr>
          <p:spPr bwMode="auto">
            <a:xfrm>
              <a:off x="4974429" y="3534853"/>
              <a:ext cx="546016" cy="509614"/>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6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60"/>
                  </a:lnTo>
                  <a:lnTo>
                    <a:pt x="2029121" y="722688"/>
                  </a:lnTo>
                  <a:lnTo>
                    <a:pt x="2026891" y="724900"/>
                  </a:lnTo>
                  <a:lnTo>
                    <a:pt x="2024344" y="727112"/>
                  </a:lnTo>
                  <a:lnTo>
                    <a:pt x="2021796" y="729009"/>
                  </a:lnTo>
                  <a:lnTo>
                    <a:pt x="2018930" y="730905"/>
                  </a:lnTo>
                  <a:lnTo>
                    <a:pt x="2016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6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6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6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ysClr val="window" lastClr="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grpSp>
        <p:nvGrpSpPr>
          <p:cNvPr id="53" name="组合 52"/>
          <p:cNvGrpSpPr/>
          <p:nvPr/>
        </p:nvGrpSpPr>
        <p:grpSpPr>
          <a:xfrm>
            <a:off x="3509545" y="4186806"/>
            <a:ext cx="724308" cy="724406"/>
            <a:chOff x="3434950" y="3618379"/>
            <a:chExt cx="724308" cy="724406"/>
          </a:xfrm>
        </p:grpSpPr>
        <p:sp>
          <p:nvSpPr>
            <p:cNvPr id="54" name="椭圆 53"/>
            <p:cNvSpPr/>
            <p:nvPr/>
          </p:nvSpPr>
          <p:spPr>
            <a:xfrm>
              <a:off x="3434950" y="3618379"/>
              <a:ext cx="724308" cy="724406"/>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55" name="KSO_Shape"/>
            <p:cNvSpPr/>
            <p:nvPr/>
          </p:nvSpPr>
          <p:spPr bwMode="auto">
            <a:xfrm>
              <a:off x="3623888" y="3760829"/>
              <a:ext cx="346431" cy="439505"/>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ysClr val="window" lastClr="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造字工房悦黑（非商用）常规体"/>
                <a:ea typeface="宋体"/>
              </a:endParaRPr>
            </a:p>
          </p:txBody>
        </p:sp>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500"/>
                                        <p:tgtEl>
                                          <p:spTgt spid="4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wipe(left)">
                                      <p:cBhvr>
                                        <p:cTn id="17" dur="500"/>
                                        <p:tgtEl>
                                          <p:spTgt spid="32"/>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50"/>
                                        </p:tgtEl>
                                        <p:attrNameLst>
                                          <p:attrName>style.visibility</p:attrName>
                                        </p:attrNameLst>
                                      </p:cBhvr>
                                      <p:to>
                                        <p:strVal val="visible"/>
                                      </p:to>
                                    </p:set>
                                    <p:animEffect transition="in" filter="fade">
                                      <p:cBhvr>
                                        <p:cTn id="21" dur="500"/>
                                        <p:tgtEl>
                                          <p:spTgt spid="50"/>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ipe(left)">
                                      <p:cBhvr>
                                        <p:cTn id="25" dur="500"/>
                                        <p:tgtEl>
                                          <p:spTgt spid="37"/>
                                        </p:tgtEl>
                                      </p:cBhvr>
                                    </p:animEffect>
                                  </p:childTnLst>
                                </p:cTn>
                              </p:par>
                            </p:childTnLst>
                          </p:cTn>
                        </p:par>
                        <p:par>
                          <p:cTn id="26" fill="hold">
                            <p:stCondLst>
                              <p:cond delay="2500"/>
                            </p:stCondLst>
                            <p:childTnLst>
                              <p:par>
                                <p:cTn id="27" presetID="10" presetClass="entr" presetSubtype="0" fill="hold" nodeType="afterEffect">
                                  <p:stCondLst>
                                    <p:cond delay="0"/>
                                  </p:stCondLst>
                                  <p:childTnLst>
                                    <p:set>
                                      <p:cBhvr>
                                        <p:cTn id="28" dur="1" fill="hold">
                                          <p:stCondLst>
                                            <p:cond delay="0"/>
                                          </p:stCondLst>
                                        </p:cTn>
                                        <p:tgtEl>
                                          <p:spTgt spid="53"/>
                                        </p:tgtEl>
                                        <p:attrNameLst>
                                          <p:attrName>style.visibility</p:attrName>
                                        </p:attrNameLst>
                                      </p:cBhvr>
                                      <p:to>
                                        <p:strVal val="visible"/>
                                      </p:to>
                                    </p:set>
                                    <p:animEffect transition="in" filter="fade">
                                      <p:cBhvr>
                                        <p:cTn id="29" dur="500"/>
                                        <p:tgtEl>
                                          <p:spTgt spid="53"/>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fade">
                                      <p:cBhvr>
                                        <p:cTn id="3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任意多边形 71"/>
          <p:cNvSpPr/>
          <p:nvPr/>
        </p:nvSpPr>
        <p:spPr>
          <a:xfrm>
            <a:off x="4334369" y="1374958"/>
            <a:ext cx="4846143" cy="3734868"/>
          </a:xfrm>
          <a:custGeom>
            <a:avLst/>
            <a:gdLst>
              <a:gd name="connsiteX0" fmla="*/ 6128642 w 6460402"/>
              <a:gd name="connsiteY0" fmla="*/ 2544539 h 4978287"/>
              <a:gd name="connsiteX1" fmla="*/ 6128642 w 6460402"/>
              <a:gd name="connsiteY1" fmla="*/ 2578165 h 4978287"/>
              <a:gd name="connsiteX2" fmla="*/ 6205767 w 6460402"/>
              <a:gd name="connsiteY2" fmla="*/ 2578165 h 4978287"/>
              <a:gd name="connsiteX3" fmla="*/ 6205767 w 6460402"/>
              <a:gd name="connsiteY3" fmla="*/ 2544539 h 4978287"/>
              <a:gd name="connsiteX4" fmla="*/ 6128642 w 6460402"/>
              <a:gd name="connsiteY4" fmla="*/ 2359082 h 4978287"/>
              <a:gd name="connsiteX5" fmla="*/ 6128642 w 6460402"/>
              <a:gd name="connsiteY5" fmla="*/ 2374918 h 4978287"/>
              <a:gd name="connsiteX6" fmla="*/ 6205767 w 6460402"/>
              <a:gd name="connsiteY6" fmla="*/ 2374918 h 4978287"/>
              <a:gd name="connsiteX7" fmla="*/ 6205767 w 6460402"/>
              <a:gd name="connsiteY7" fmla="*/ 2359082 h 4978287"/>
              <a:gd name="connsiteX8" fmla="*/ 6128642 w 6460402"/>
              <a:gd name="connsiteY8" fmla="*/ 2175435 h 4978287"/>
              <a:gd name="connsiteX9" fmla="*/ 6128642 w 6460402"/>
              <a:gd name="connsiteY9" fmla="*/ 2189461 h 4978287"/>
              <a:gd name="connsiteX10" fmla="*/ 6205767 w 6460402"/>
              <a:gd name="connsiteY10" fmla="*/ 2189461 h 4978287"/>
              <a:gd name="connsiteX11" fmla="*/ 6205767 w 6460402"/>
              <a:gd name="connsiteY11" fmla="*/ 2175435 h 4978287"/>
              <a:gd name="connsiteX12" fmla="*/ 550566 w 6460402"/>
              <a:gd name="connsiteY12" fmla="*/ 0 h 4978287"/>
              <a:gd name="connsiteX13" fmla="*/ 1089947 w 6460402"/>
              <a:gd name="connsiteY13" fmla="*/ 439608 h 4978287"/>
              <a:gd name="connsiteX14" fmla="*/ 1094328 w 6460402"/>
              <a:gd name="connsiteY14" fmla="*/ 483067 h 4978287"/>
              <a:gd name="connsiteX15" fmla="*/ 3355244 w 6460402"/>
              <a:gd name="connsiteY15" fmla="*/ 483067 h 4978287"/>
              <a:gd name="connsiteX16" fmla="*/ 3774352 w 6460402"/>
              <a:gd name="connsiteY16" fmla="*/ 902175 h 4978287"/>
              <a:gd name="connsiteX17" fmla="*/ 3774352 w 6460402"/>
              <a:gd name="connsiteY17" fmla="*/ 1433662 h 4978287"/>
              <a:gd name="connsiteX18" fmla="*/ 3776218 w 6460402"/>
              <a:gd name="connsiteY18" fmla="*/ 1433662 h 4978287"/>
              <a:gd name="connsiteX19" fmla="*/ 3776218 w 6460402"/>
              <a:gd name="connsiteY19" fmla="*/ 1732154 h 4978287"/>
              <a:gd name="connsiteX20" fmla="*/ 4049878 w 6460402"/>
              <a:gd name="connsiteY20" fmla="*/ 2005814 h 4978287"/>
              <a:gd name="connsiteX21" fmla="*/ 5752319 w 6460402"/>
              <a:gd name="connsiteY21" fmla="*/ 2005814 h 4978287"/>
              <a:gd name="connsiteX22" fmla="*/ 5752319 w 6460402"/>
              <a:gd name="connsiteY22" fmla="*/ 1999666 h 4978287"/>
              <a:gd name="connsiteX23" fmla="*/ 6128642 w 6460402"/>
              <a:gd name="connsiteY23" fmla="*/ 1999666 h 4978287"/>
              <a:gd name="connsiteX24" fmla="*/ 6128642 w 6460402"/>
              <a:gd name="connsiteY24" fmla="*/ 2005814 h 4978287"/>
              <a:gd name="connsiteX25" fmla="*/ 6205767 w 6460402"/>
              <a:gd name="connsiteY25" fmla="*/ 2005814 h 4978287"/>
              <a:gd name="connsiteX26" fmla="*/ 6205767 w 6460402"/>
              <a:gd name="connsiteY26" fmla="*/ 2005162 h 4978287"/>
              <a:gd name="connsiteX27" fmla="*/ 6460402 w 6460402"/>
              <a:gd name="connsiteY27" fmla="*/ 2005162 h 4978287"/>
              <a:gd name="connsiteX28" fmla="*/ 6460402 w 6460402"/>
              <a:gd name="connsiteY28" fmla="*/ 2740090 h 4978287"/>
              <a:gd name="connsiteX29" fmla="*/ 6227992 w 6460402"/>
              <a:gd name="connsiteY29" fmla="*/ 2740090 h 4978287"/>
              <a:gd name="connsiteX30" fmla="*/ 4948699 w 6460402"/>
              <a:gd name="connsiteY30" fmla="*/ 2747786 h 4978287"/>
              <a:gd name="connsiteX31" fmla="*/ 4699917 w 6460402"/>
              <a:gd name="connsiteY31" fmla="*/ 3021446 h 4978287"/>
              <a:gd name="connsiteX32" fmla="*/ 4699917 w 6460402"/>
              <a:gd name="connsiteY32" fmla="*/ 3886050 h 4978287"/>
              <a:gd name="connsiteX33" fmla="*/ 4722636 w 6460402"/>
              <a:gd name="connsiteY33" fmla="*/ 3888341 h 4978287"/>
              <a:gd name="connsiteX34" fmla="*/ 5162244 w 6460402"/>
              <a:gd name="connsiteY34" fmla="*/ 4427721 h 4978287"/>
              <a:gd name="connsiteX35" fmla="*/ 4611678 w 6460402"/>
              <a:gd name="connsiteY35" fmla="*/ 4978287 h 4978287"/>
              <a:gd name="connsiteX36" fmla="*/ 4061112 w 6460402"/>
              <a:gd name="connsiteY36" fmla="*/ 4427721 h 4978287"/>
              <a:gd name="connsiteX37" fmla="*/ 4500720 w 6460402"/>
              <a:gd name="connsiteY37" fmla="*/ 3888341 h 4978287"/>
              <a:gd name="connsiteX38" fmla="*/ 4525038 w 6460402"/>
              <a:gd name="connsiteY38" fmla="*/ 3885889 h 4978287"/>
              <a:gd name="connsiteX39" fmla="*/ 4525038 w 6460402"/>
              <a:gd name="connsiteY39" fmla="*/ 2997273 h 4978287"/>
              <a:gd name="connsiteX40" fmla="*/ 4906045 w 6460402"/>
              <a:gd name="connsiteY40" fmla="*/ 2578165 h 4978287"/>
              <a:gd name="connsiteX41" fmla="*/ 5752319 w 6460402"/>
              <a:gd name="connsiteY41" fmla="*/ 2578165 h 4978287"/>
              <a:gd name="connsiteX42" fmla="*/ 5752319 w 6460402"/>
              <a:gd name="connsiteY42" fmla="*/ 2544539 h 4978287"/>
              <a:gd name="connsiteX43" fmla="*/ 4621379 w 6460402"/>
              <a:gd name="connsiteY43" fmla="*/ 2544539 h 4978287"/>
              <a:gd name="connsiteX44" fmla="*/ 4347719 w 6460402"/>
              <a:gd name="connsiteY44" fmla="*/ 2818199 h 4978287"/>
              <a:gd name="connsiteX45" fmla="*/ 4347719 w 6460402"/>
              <a:gd name="connsiteY45" fmla="*/ 3200314 h 4978287"/>
              <a:gd name="connsiteX46" fmla="*/ 4345853 w 6460402"/>
              <a:gd name="connsiteY46" fmla="*/ 3200314 h 4978287"/>
              <a:gd name="connsiteX47" fmla="*/ 4345853 w 6460402"/>
              <a:gd name="connsiteY47" fmla="*/ 3217647 h 4978287"/>
              <a:gd name="connsiteX48" fmla="*/ 3926745 w 6460402"/>
              <a:gd name="connsiteY48" fmla="*/ 3636755 h 4978287"/>
              <a:gd name="connsiteX49" fmla="*/ 1502623 w 6460402"/>
              <a:gd name="connsiteY49" fmla="*/ 3636755 h 4978287"/>
              <a:gd name="connsiteX50" fmla="*/ 1500080 w 6460402"/>
              <a:gd name="connsiteY50" fmla="*/ 3661988 h 4978287"/>
              <a:gd name="connsiteX51" fmla="*/ 960699 w 6460402"/>
              <a:gd name="connsiteY51" fmla="*/ 4101596 h 4978287"/>
              <a:gd name="connsiteX52" fmla="*/ 410133 w 6460402"/>
              <a:gd name="connsiteY52" fmla="*/ 3551030 h 4978287"/>
              <a:gd name="connsiteX53" fmla="*/ 960699 w 6460402"/>
              <a:gd name="connsiteY53" fmla="*/ 3000464 h 4978287"/>
              <a:gd name="connsiteX54" fmla="*/ 1500080 w 6460402"/>
              <a:gd name="connsiteY54" fmla="*/ 3440072 h 4978287"/>
              <a:gd name="connsiteX55" fmla="*/ 1502808 w 6460402"/>
              <a:gd name="connsiteY55" fmla="*/ 3467134 h 4978287"/>
              <a:gd name="connsiteX56" fmla="*/ 3879826 w 6460402"/>
              <a:gd name="connsiteY56" fmla="*/ 3467134 h 4978287"/>
              <a:gd name="connsiteX57" fmla="*/ 4153486 w 6460402"/>
              <a:gd name="connsiteY57" fmla="*/ 3193474 h 4978287"/>
              <a:gd name="connsiteX58" fmla="*/ 4153486 w 6460402"/>
              <a:gd name="connsiteY58" fmla="*/ 2935531 h 4978287"/>
              <a:gd name="connsiteX59" fmla="*/ 4155352 w 6460402"/>
              <a:gd name="connsiteY59" fmla="*/ 2935531 h 4978287"/>
              <a:gd name="connsiteX60" fmla="*/ 4155352 w 6460402"/>
              <a:gd name="connsiteY60" fmla="*/ 2794026 h 4978287"/>
              <a:gd name="connsiteX61" fmla="*/ 4574460 w 6460402"/>
              <a:gd name="connsiteY61" fmla="*/ 2374918 h 4978287"/>
              <a:gd name="connsiteX62" fmla="*/ 5752319 w 6460402"/>
              <a:gd name="connsiteY62" fmla="*/ 2374918 h 4978287"/>
              <a:gd name="connsiteX63" fmla="*/ 5752319 w 6460402"/>
              <a:gd name="connsiteY63" fmla="*/ 2359082 h 4978287"/>
              <a:gd name="connsiteX64" fmla="*/ 2802547 w 6460402"/>
              <a:gd name="connsiteY64" fmla="*/ 2359082 h 4978287"/>
              <a:gd name="connsiteX65" fmla="*/ 2799911 w 6460402"/>
              <a:gd name="connsiteY65" fmla="*/ 2385229 h 4978287"/>
              <a:gd name="connsiteX66" fmla="*/ 2260530 w 6460402"/>
              <a:gd name="connsiteY66" fmla="*/ 2824837 h 4978287"/>
              <a:gd name="connsiteX67" fmla="*/ 1709964 w 6460402"/>
              <a:gd name="connsiteY67" fmla="*/ 2274271 h 4978287"/>
              <a:gd name="connsiteX68" fmla="*/ 2260530 w 6460402"/>
              <a:gd name="connsiteY68" fmla="*/ 1723705 h 4978287"/>
              <a:gd name="connsiteX69" fmla="*/ 2799911 w 6460402"/>
              <a:gd name="connsiteY69" fmla="*/ 2163313 h 4978287"/>
              <a:gd name="connsiteX70" fmla="*/ 2802547 w 6460402"/>
              <a:gd name="connsiteY70" fmla="*/ 2189461 h 4978287"/>
              <a:gd name="connsiteX71" fmla="*/ 5752319 w 6460402"/>
              <a:gd name="connsiteY71" fmla="*/ 2189461 h 4978287"/>
              <a:gd name="connsiteX72" fmla="*/ 5752319 w 6460402"/>
              <a:gd name="connsiteY72" fmla="*/ 2175435 h 4978287"/>
              <a:gd name="connsiteX73" fmla="*/ 4002959 w 6460402"/>
              <a:gd name="connsiteY73" fmla="*/ 2175435 h 4978287"/>
              <a:gd name="connsiteX74" fmla="*/ 3583851 w 6460402"/>
              <a:gd name="connsiteY74" fmla="*/ 1756327 h 4978287"/>
              <a:gd name="connsiteX75" fmla="*/ 3583851 w 6460402"/>
              <a:gd name="connsiteY75" fmla="*/ 1605112 h 4978287"/>
              <a:gd name="connsiteX76" fmla="*/ 3581985 w 6460402"/>
              <a:gd name="connsiteY76" fmla="*/ 1605112 h 4978287"/>
              <a:gd name="connsiteX77" fmla="*/ 3581985 w 6460402"/>
              <a:gd name="connsiteY77" fmla="*/ 926348 h 4978287"/>
              <a:gd name="connsiteX78" fmla="*/ 3308325 w 6460402"/>
              <a:gd name="connsiteY78" fmla="*/ 652688 h 4978287"/>
              <a:gd name="connsiteX79" fmla="*/ 1090838 w 6460402"/>
              <a:gd name="connsiteY79" fmla="*/ 652688 h 4978287"/>
              <a:gd name="connsiteX80" fmla="*/ 1089947 w 6460402"/>
              <a:gd name="connsiteY80" fmla="*/ 661524 h 4978287"/>
              <a:gd name="connsiteX81" fmla="*/ 550566 w 6460402"/>
              <a:gd name="connsiteY81" fmla="*/ 1101132 h 4978287"/>
              <a:gd name="connsiteX82" fmla="*/ 0 w 6460402"/>
              <a:gd name="connsiteY82" fmla="*/ 550566 h 4978287"/>
              <a:gd name="connsiteX83" fmla="*/ 550566 w 6460402"/>
              <a:gd name="connsiteY83" fmla="*/ 0 h 497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6460402" h="4978287">
                <a:moveTo>
                  <a:pt x="6128642" y="2544539"/>
                </a:moveTo>
                <a:lnTo>
                  <a:pt x="6128642" y="2578165"/>
                </a:lnTo>
                <a:lnTo>
                  <a:pt x="6205767" y="2578165"/>
                </a:lnTo>
                <a:lnTo>
                  <a:pt x="6205767" y="2544539"/>
                </a:lnTo>
                <a:close/>
                <a:moveTo>
                  <a:pt x="6128642" y="2359082"/>
                </a:moveTo>
                <a:lnTo>
                  <a:pt x="6128642" y="2374918"/>
                </a:lnTo>
                <a:lnTo>
                  <a:pt x="6205767" y="2374918"/>
                </a:lnTo>
                <a:lnTo>
                  <a:pt x="6205767" y="2359082"/>
                </a:lnTo>
                <a:close/>
                <a:moveTo>
                  <a:pt x="6128642" y="2175435"/>
                </a:moveTo>
                <a:lnTo>
                  <a:pt x="6128642" y="2189461"/>
                </a:lnTo>
                <a:lnTo>
                  <a:pt x="6205767" y="2189461"/>
                </a:lnTo>
                <a:lnTo>
                  <a:pt x="6205767" y="2175435"/>
                </a:lnTo>
                <a:close/>
                <a:moveTo>
                  <a:pt x="550566" y="0"/>
                </a:moveTo>
                <a:cubicBezTo>
                  <a:pt x="816627" y="0"/>
                  <a:pt x="1038609" y="188724"/>
                  <a:pt x="1089947" y="439608"/>
                </a:cubicBezTo>
                <a:lnTo>
                  <a:pt x="1094328" y="483067"/>
                </a:lnTo>
                <a:lnTo>
                  <a:pt x="3355244" y="483067"/>
                </a:lnTo>
                <a:cubicBezTo>
                  <a:pt x="3586711" y="483067"/>
                  <a:pt x="3774352" y="670708"/>
                  <a:pt x="3774352" y="902175"/>
                </a:cubicBezTo>
                <a:lnTo>
                  <a:pt x="3774352" y="1433662"/>
                </a:lnTo>
                <a:lnTo>
                  <a:pt x="3776218" y="1433662"/>
                </a:lnTo>
                <a:lnTo>
                  <a:pt x="3776218" y="1732154"/>
                </a:lnTo>
                <a:cubicBezTo>
                  <a:pt x="3776218" y="1883292"/>
                  <a:pt x="3898740" y="2005814"/>
                  <a:pt x="4049878" y="2005814"/>
                </a:cubicBezTo>
                <a:lnTo>
                  <a:pt x="5752319" y="2005814"/>
                </a:lnTo>
                <a:lnTo>
                  <a:pt x="5752319" y="1999666"/>
                </a:lnTo>
                <a:lnTo>
                  <a:pt x="6128642" y="1999666"/>
                </a:lnTo>
                <a:lnTo>
                  <a:pt x="6128642" y="2005814"/>
                </a:lnTo>
                <a:lnTo>
                  <a:pt x="6205767" y="2005814"/>
                </a:lnTo>
                <a:lnTo>
                  <a:pt x="6205767" y="2005162"/>
                </a:lnTo>
                <a:lnTo>
                  <a:pt x="6460402" y="2005162"/>
                </a:lnTo>
                <a:lnTo>
                  <a:pt x="6460402" y="2740090"/>
                </a:lnTo>
                <a:lnTo>
                  <a:pt x="6227992" y="2740090"/>
                </a:lnTo>
                <a:lnTo>
                  <a:pt x="4948699" y="2747786"/>
                </a:lnTo>
                <a:cubicBezTo>
                  <a:pt x="4811301" y="2747786"/>
                  <a:pt x="4699917" y="2870308"/>
                  <a:pt x="4699917" y="3021446"/>
                </a:cubicBezTo>
                <a:lnTo>
                  <a:pt x="4699917" y="3886050"/>
                </a:lnTo>
                <a:lnTo>
                  <a:pt x="4722636" y="3888341"/>
                </a:lnTo>
                <a:cubicBezTo>
                  <a:pt x="4973520" y="3939679"/>
                  <a:pt x="5162244" y="4161661"/>
                  <a:pt x="5162244" y="4427721"/>
                </a:cubicBezTo>
                <a:cubicBezTo>
                  <a:pt x="5162244" y="4731790"/>
                  <a:pt x="4915747" y="4978287"/>
                  <a:pt x="4611678" y="4978287"/>
                </a:cubicBezTo>
                <a:cubicBezTo>
                  <a:pt x="4307609" y="4978287"/>
                  <a:pt x="4061112" y="4731790"/>
                  <a:pt x="4061112" y="4427721"/>
                </a:cubicBezTo>
                <a:cubicBezTo>
                  <a:pt x="4061112" y="4161661"/>
                  <a:pt x="4249837" y="3939679"/>
                  <a:pt x="4500720" y="3888341"/>
                </a:cubicBezTo>
                <a:lnTo>
                  <a:pt x="4525038" y="3885889"/>
                </a:lnTo>
                <a:lnTo>
                  <a:pt x="4525038" y="2997273"/>
                </a:lnTo>
                <a:cubicBezTo>
                  <a:pt x="4525038" y="2765806"/>
                  <a:pt x="4695621" y="2578165"/>
                  <a:pt x="4906045" y="2578165"/>
                </a:cubicBezTo>
                <a:lnTo>
                  <a:pt x="5752319" y="2578165"/>
                </a:lnTo>
                <a:lnTo>
                  <a:pt x="5752319" y="2544539"/>
                </a:lnTo>
                <a:lnTo>
                  <a:pt x="4621379" y="2544539"/>
                </a:lnTo>
                <a:cubicBezTo>
                  <a:pt x="4470241" y="2544539"/>
                  <a:pt x="4347719" y="2667061"/>
                  <a:pt x="4347719" y="2818199"/>
                </a:cubicBezTo>
                <a:lnTo>
                  <a:pt x="4347719" y="3200314"/>
                </a:lnTo>
                <a:lnTo>
                  <a:pt x="4345853" y="3200314"/>
                </a:lnTo>
                <a:lnTo>
                  <a:pt x="4345853" y="3217647"/>
                </a:lnTo>
                <a:cubicBezTo>
                  <a:pt x="4345853" y="3449114"/>
                  <a:pt x="4158212" y="3636755"/>
                  <a:pt x="3926745" y="3636755"/>
                </a:cubicBezTo>
                <a:lnTo>
                  <a:pt x="1502623" y="3636755"/>
                </a:lnTo>
                <a:lnTo>
                  <a:pt x="1500080" y="3661988"/>
                </a:lnTo>
                <a:cubicBezTo>
                  <a:pt x="1448742" y="3912872"/>
                  <a:pt x="1226760" y="4101596"/>
                  <a:pt x="960699" y="4101596"/>
                </a:cubicBezTo>
                <a:cubicBezTo>
                  <a:pt x="656630" y="4101596"/>
                  <a:pt x="410133" y="3855099"/>
                  <a:pt x="410133" y="3551030"/>
                </a:cubicBezTo>
                <a:cubicBezTo>
                  <a:pt x="410133" y="3246961"/>
                  <a:pt x="656630" y="3000464"/>
                  <a:pt x="960699" y="3000464"/>
                </a:cubicBezTo>
                <a:cubicBezTo>
                  <a:pt x="1226760" y="3000464"/>
                  <a:pt x="1448742" y="3189188"/>
                  <a:pt x="1500080" y="3440072"/>
                </a:cubicBezTo>
                <a:lnTo>
                  <a:pt x="1502808" y="3467134"/>
                </a:lnTo>
                <a:lnTo>
                  <a:pt x="3879826" y="3467134"/>
                </a:lnTo>
                <a:cubicBezTo>
                  <a:pt x="4030964" y="3467134"/>
                  <a:pt x="4153486" y="3344612"/>
                  <a:pt x="4153486" y="3193474"/>
                </a:cubicBezTo>
                <a:lnTo>
                  <a:pt x="4153486" y="2935531"/>
                </a:lnTo>
                <a:lnTo>
                  <a:pt x="4155352" y="2935531"/>
                </a:lnTo>
                <a:lnTo>
                  <a:pt x="4155352" y="2794026"/>
                </a:lnTo>
                <a:cubicBezTo>
                  <a:pt x="4155352" y="2562559"/>
                  <a:pt x="4342993" y="2374918"/>
                  <a:pt x="4574460" y="2374918"/>
                </a:cubicBezTo>
                <a:lnTo>
                  <a:pt x="5752319" y="2374918"/>
                </a:lnTo>
                <a:lnTo>
                  <a:pt x="5752319" y="2359082"/>
                </a:lnTo>
                <a:lnTo>
                  <a:pt x="2802547" y="2359082"/>
                </a:lnTo>
                <a:lnTo>
                  <a:pt x="2799911" y="2385229"/>
                </a:lnTo>
                <a:cubicBezTo>
                  <a:pt x="2748573" y="2636113"/>
                  <a:pt x="2526591" y="2824837"/>
                  <a:pt x="2260530" y="2824837"/>
                </a:cubicBezTo>
                <a:cubicBezTo>
                  <a:pt x="1956461" y="2824837"/>
                  <a:pt x="1709964" y="2578340"/>
                  <a:pt x="1709964" y="2274271"/>
                </a:cubicBezTo>
                <a:cubicBezTo>
                  <a:pt x="1709964" y="1970202"/>
                  <a:pt x="1956461" y="1723705"/>
                  <a:pt x="2260530" y="1723705"/>
                </a:cubicBezTo>
                <a:cubicBezTo>
                  <a:pt x="2526591" y="1723705"/>
                  <a:pt x="2748573" y="1912429"/>
                  <a:pt x="2799911" y="2163313"/>
                </a:cubicBezTo>
                <a:lnTo>
                  <a:pt x="2802547" y="2189461"/>
                </a:lnTo>
                <a:lnTo>
                  <a:pt x="5752319" y="2189461"/>
                </a:lnTo>
                <a:lnTo>
                  <a:pt x="5752319" y="2175435"/>
                </a:lnTo>
                <a:lnTo>
                  <a:pt x="4002959" y="2175435"/>
                </a:lnTo>
                <a:cubicBezTo>
                  <a:pt x="3771492" y="2175435"/>
                  <a:pt x="3583851" y="1987794"/>
                  <a:pt x="3583851" y="1756327"/>
                </a:cubicBezTo>
                <a:lnTo>
                  <a:pt x="3583851" y="1605112"/>
                </a:lnTo>
                <a:lnTo>
                  <a:pt x="3581985" y="1605112"/>
                </a:lnTo>
                <a:lnTo>
                  <a:pt x="3581985" y="926348"/>
                </a:lnTo>
                <a:cubicBezTo>
                  <a:pt x="3581985" y="775210"/>
                  <a:pt x="3459463" y="652688"/>
                  <a:pt x="3308325" y="652688"/>
                </a:cubicBezTo>
                <a:lnTo>
                  <a:pt x="1090838" y="652688"/>
                </a:lnTo>
                <a:lnTo>
                  <a:pt x="1089947" y="661524"/>
                </a:lnTo>
                <a:cubicBezTo>
                  <a:pt x="1038609" y="912408"/>
                  <a:pt x="816627" y="1101132"/>
                  <a:pt x="550566" y="1101132"/>
                </a:cubicBezTo>
                <a:cubicBezTo>
                  <a:pt x="246497" y="1101132"/>
                  <a:pt x="0" y="854635"/>
                  <a:pt x="0" y="550566"/>
                </a:cubicBezTo>
                <a:cubicBezTo>
                  <a:pt x="0" y="246497"/>
                  <a:pt x="246497" y="0"/>
                  <a:pt x="550566" y="0"/>
                </a:cubicBezTo>
                <a:close/>
              </a:path>
            </a:pathLst>
          </a:custGeom>
          <a:solidFill>
            <a:sysClr val="window" lastClr="FFFFFF"/>
          </a:solidFill>
          <a:ln w="25400" cap="flat" cmpd="sng" algn="ctr">
            <a:gradFill>
              <a:gsLst>
                <a:gs pos="0">
                  <a:sysClr val="window" lastClr="FFFFFF">
                    <a:lumMod val="85000"/>
                  </a:sysClr>
                </a:gs>
                <a:gs pos="100000">
                  <a:sysClr val="window" lastClr="FFFFFF">
                    <a:lumMod val="95000"/>
                  </a:sysClr>
                </a:gs>
              </a:gsLst>
              <a:lin ang="5400000" scaled="0"/>
            </a:gradFill>
            <a:prstDash val="solid"/>
          </a:ln>
          <a:effectLst>
            <a:outerShdw blurRad="152400" dist="101600" dir="2700000" algn="tl" rotWithShape="0">
              <a:prstClr val="black">
                <a:alpha val="20000"/>
              </a:prstClr>
            </a:outerShdw>
          </a:effectLst>
        </p:spPr>
        <p:txBody>
          <a:bodyPr lIns="68589" tIns="34295" rIns="68589" bIns="34295" rtlCol="0"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grpSp>
        <p:nvGrpSpPr>
          <p:cNvPr id="73" name="组合 72"/>
          <p:cNvGrpSpPr/>
          <p:nvPr/>
        </p:nvGrpSpPr>
        <p:grpSpPr>
          <a:xfrm>
            <a:off x="8567228" y="2875171"/>
            <a:ext cx="82130" cy="558484"/>
            <a:chOff x="7917305" y="1679687"/>
            <a:chExt cx="213360" cy="853440"/>
          </a:xfrm>
          <a:solidFill>
            <a:srgbClr val="EC6C3E"/>
          </a:solidFill>
        </p:grpSpPr>
        <p:sp>
          <p:nvSpPr>
            <p:cNvPr id="74" name="矩形 73"/>
            <p:cNvSpPr/>
            <p:nvPr/>
          </p:nvSpPr>
          <p:spPr>
            <a:xfrm>
              <a:off x="7917305" y="1679687"/>
              <a:ext cx="213360" cy="213360"/>
            </a:xfrm>
            <a:prstGeom prst="rect">
              <a:avLst/>
            </a:prstGeom>
            <a:gr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75" name="矩形 74"/>
            <p:cNvSpPr/>
            <p:nvPr/>
          </p:nvSpPr>
          <p:spPr>
            <a:xfrm>
              <a:off x="7917305" y="1893047"/>
              <a:ext cx="213360" cy="213360"/>
            </a:xfrm>
            <a:prstGeom prst="rect">
              <a:avLst/>
            </a:prstGeom>
            <a:gr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76" name="矩形 75"/>
            <p:cNvSpPr/>
            <p:nvPr/>
          </p:nvSpPr>
          <p:spPr>
            <a:xfrm>
              <a:off x="7917305" y="2106407"/>
              <a:ext cx="213360" cy="213360"/>
            </a:xfrm>
            <a:prstGeom prst="rect">
              <a:avLst/>
            </a:prstGeom>
            <a:gr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77" name="矩形 76"/>
            <p:cNvSpPr/>
            <p:nvPr/>
          </p:nvSpPr>
          <p:spPr>
            <a:xfrm>
              <a:off x="7917305" y="2319767"/>
              <a:ext cx="213360" cy="213360"/>
            </a:xfrm>
            <a:prstGeom prst="rect">
              <a:avLst/>
            </a:prstGeom>
            <a:gr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grpSp>
      <p:grpSp>
        <p:nvGrpSpPr>
          <p:cNvPr id="78" name="组合 77"/>
          <p:cNvGrpSpPr/>
          <p:nvPr/>
        </p:nvGrpSpPr>
        <p:grpSpPr>
          <a:xfrm>
            <a:off x="4471344" y="1511953"/>
            <a:ext cx="552044" cy="552116"/>
            <a:chOff x="4435230" y="1015537"/>
            <a:chExt cx="552044" cy="552116"/>
          </a:xfrm>
        </p:grpSpPr>
        <p:grpSp>
          <p:nvGrpSpPr>
            <p:cNvPr id="79" name="组合 78"/>
            <p:cNvGrpSpPr/>
            <p:nvPr/>
          </p:nvGrpSpPr>
          <p:grpSpPr>
            <a:xfrm>
              <a:off x="4435230" y="1015537"/>
              <a:ext cx="552044" cy="552116"/>
              <a:chOff x="4361827" y="942123"/>
              <a:chExt cx="698849" cy="698943"/>
            </a:xfrm>
          </p:grpSpPr>
          <p:sp>
            <p:nvSpPr>
              <p:cNvPr id="81" name="椭圆 80"/>
              <p:cNvSpPr/>
              <p:nvPr/>
            </p:nvSpPr>
            <p:spPr>
              <a:xfrm>
                <a:off x="4361827" y="942123"/>
                <a:ext cx="698849" cy="698943"/>
              </a:xfrm>
              <a:prstGeom prst="ellipse">
                <a:avLst/>
              </a:prstGeom>
              <a:solidFill>
                <a:srgbClr val="EC6C3E"/>
              </a:solid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82" name="椭圆 81"/>
              <p:cNvSpPr/>
              <p:nvPr/>
            </p:nvSpPr>
            <p:spPr>
              <a:xfrm>
                <a:off x="4425031" y="1005336"/>
                <a:ext cx="572438" cy="572515"/>
              </a:xfrm>
              <a:prstGeom prst="ellipse">
                <a:avLst/>
              </a:prstGeom>
              <a:gradFill>
                <a:gsLst>
                  <a:gs pos="0">
                    <a:sysClr val="window" lastClr="FFFFFF">
                      <a:lumMod val="85000"/>
                    </a:sysClr>
                  </a:gs>
                  <a:gs pos="100000">
                    <a:sysClr val="window" lastClr="FFFFFF">
                      <a:lumMod val="60000"/>
                      <a:lumOff val="40000"/>
                    </a:sysClr>
                  </a:gs>
                </a:gsLst>
                <a:lin ang="5400000" scaled="0"/>
              </a:gradFill>
              <a:ln w="254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83" name="椭圆 82"/>
              <p:cNvSpPr/>
              <p:nvPr/>
            </p:nvSpPr>
            <p:spPr>
              <a:xfrm flipH="1">
                <a:off x="4405009" y="991813"/>
                <a:ext cx="605980" cy="606062"/>
              </a:xfrm>
              <a:prstGeom prst="ellipse">
                <a:avLst/>
              </a:prstGeom>
              <a:gradFill>
                <a:gsLst>
                  <a:gs pos="100000">
                    <a:srgbClr val="F17445"/>
                  </a:gs>
                  <a:gs pos="0">
                    <a:srgbClr val="F17445">
                      <a:lumMod val="75000"/>
                    </a:srgbClr>
                  </a:gs>
                </a:gsLst>
                <a:lin ang="5400000" scaled="1"/>
              </a:gra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fontAlgn="auto">
                  <a:spcBef>
                    <a:spcPts val="0"/>
                  </a:spcBef>
                  <a:spcAft>
                    <a:spcPts val="0"/>
                  </a:spcAft>
                  <a:defRPr/>
                </a:pPr>
                <a:endParaRPr lang="zh-CN" altLang="en-US" kern="0">
                  <a:solidFill>
                    <a:prstClr val="black"/>
                  </a:solidFill>
                  <a:latin typeface="Calibri"/>
                  <a:ea typeface="宋体"/>
                </a:endParaRPr>
              </a:p>
            </p:txBody>
          </p:sp>
        </p:grpSp>
        <p:sp>
          <p:nvSpPr>
            <p:cNvPr id="80" name="矩形 79"/>
            <p:cNvSpPr/>
            <p:nvPr/>
          </p:nvSpPr>
          <p:spPr>
            <a:xfrm>
              <a:off x="4572794" y="1115398"/>
              <a:ext cx="289182" cy="377026"/>
            </a:xfrm>
            <a:prstGeom prst="rect">
              <a:avLst/>
            </a:prstGeom>
          </p:spPr>
          <p:txBody>
            <a:bodyPr wrap="none" lIns="68580" tIns="34290" rIns="68580" bIns="34290">
              <a:spAutoFit/>
            </a:bodyPr>
            <a:lstStyle/>
            <a:p>
              <a:pPr defTabSz="685800" fontAlgn="auto">
                <a:spcBef>
                  <a:spcPts val="0"/>
                </a:spcBef>
                <a:spcAft>
                  <a:spcPts val="0"/>
                </a:spcAft>
              </a:pPr>
              <a:r>
                <a:rPr lang="en-US" altLang="zh-CN" sz="2000" dirty="0" smtClean="0">
                  <a:solidFill>
                    <a:prstClr val="white"/>
                  </a:solidFill>
                  <a:latin typeface="微软雅黑" panose="020B0503020204020204" pitchFamily="34" charset="-122"/>
                  <a:ea typeface="微软雅黑" panose="020B0503020204020204" pitchFamily="34" charset="-122"/>
                </a:rPr>
                <a:t>1</a:t>
              </a:r>
              <a:endParaRPr lang="zh-CN" altLang="en-US" sz="2000" dirty="0">
                <a:solidFill>
                  <a:prstClr val="white"/>
                </a:solidFill>
                <a:latin typeface="微软雅黑" panose="020B0503020204020204" pitchFamily="34" charset="-122"/>
                <a:ea typeface="微软雅黑" panose="020B0503020204020204" pitchFamily="34" charset="-122"/>
              </a:endParaRPr>
            </a:p>
          </p:txBody>
        </p:sp>
      </p:grpSp>
      <p:grpSp>
        <p:nvGrpSpPr>
          <p:cNvPr id="84" name="组合 83"/>
          <p:cNvGrpSpPr/>
          <p:nvPr/>
        </p:nvGrpSpPr>
        <p:grpSpPr>
          <a:xfrm>
            <a:off x="7517707" y="4420717"/>
            <a:ext cx="552044" cy="552116"/>
            <a:chOff x="7481593" y="3924301"/>
            <a:chExt cx="552044" cy="552116"/>
          </a:xfrm>
        </p:grpSpPr>
        <p:grpSp>
          <p:nvGrpSpPr>
            <p:cNvPr id="85" name="组合 84"/>
            <p:cNvGrpSpPr/>
            <p:nvPr/>
          </p:nvGrpSpPr>
          <p:grpSpPr>
            <a:xfrm>
              <a:off x="7481593" y="3924301"/>
              <a:ext cx="552044" cy="552116"/>
              <a:chOff x="7408190" y="3850887"/>
              <a:chExt cx="698849" cy="698943"/>
            </a:xfrm>
          </p:grpSpPr>
          <p:sp>
            <p:nvSpPr>
              <p:cNvPr id="87" name="椭圆 86"/>
              <p:cNvSpPr/>
              <p:nvPr/>
            </p:nvSpPr>
            <p:spPr>
              <a:xfrm>
                <a:off x="7408190" y="3850887"/>
                <a:ext cx="698849" cy="698943"/>
              </a:xfrm>
              <a:prstGeom prst="ellipse">
                <a:avLst/>
              </a:prstGeom>
              <a:solidFill>
                <a:srgbClr val="FA783A"/>
              </a:solid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88" name="椭圆 87"/>
              <p:cNvSpPr/>
              <p:nvPr/>
            </p:nvSpPr>
            <p:spPr>
              <a:xfrm>
                <a:off x="7471394" y="3914100"/>
                <a:ext cx="572438" cy="572515"/>
              </a:xfrm>
              <a:prstGeom prst="ellipse">
                <a:avLst/>
              </a:prstGeom>
              <a:gradFill>
                <a:gsLst>
                  <a:gs pos="0">
                    <a:sysClr val="window" lastClr="FFFFFF">
                      <a:lumMod val="85000"/>
                    </a:sysClr>
                  </a:gs>
                  <a:gs pos="100000">
                    <a:sysClr val="window" lastClr="FFFFFF">
                      <a:lumMod val="60000"/>
                      <a:lumOff val="40000"/>
                    </a:sysClr>
                  </a:gs>
                </a:gsLst>
                <a:lin ang="5400000" scaled="0"/>
              </a:gradFill>
              <a:ln w="2540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89" name="椭圆 88"/>
              <p:cNvSpPr/>
              <p:nvPr/>
            </p:nvSpPr>
            <p:spPr>
              <a:xfrm flipH="1">
                <a:off x="7453105" y="3896094"/>
                <a:ext cx="609016" cy="609096"/>
              </a:xfrm>
              <a:prstGeom prst="ellipse">
                <a:avLst/>
              </a:prstGeom>
              <a:solidFill>
                <a:srgbClr val="FA783A"/>
              </a:soli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grpSp>
        <p:sp>
          <p:nvSpPr>
            <p:cNvPr id="86" name="矩形 85"/>
            <p:cNvSpPr/>
            <p:nvPr/>
          </p:nvSpPr>
          <p:spPr>
            <a:xfrm>
              <a:off x="7595980" y="4003684"/>
              <a:ext cx="289182" cy="377026"/>
            </a:xfrm>
            <a:prstGeom prst="rect">
              <a:avLst/>
            </a:prstGeom>
          </p:spPr>
          <p:txBody>
            <a:bodyPr wrap="none" lIns="68580" tIns="34290" rIns="68580" bIns="34290">
              <a:spAutoFit/>
            </a:bodyPr>
            <a:lstStyle/>
            <a:p>
              <a:pPr defTabSz="685800" fontAlgn="auto">
                <a:spcBef>
                  <a:spcPts val="0"/>
                </a:spcBef>
                <a:spcAft>
                  <a:spcPts val="0"/>
                </a:spcAft>
              </a:pPr>
              <a:r>
                <a:rPr lang="en-US" altLang="zh-CN" sz="2000" dirty="0" smtClean="0">
                  <a:solidFill>
                    <a:prstClr val="white"/>
                  </a:solidFill>
                  <a:latin typeface="微软雅黑" panose="020B0503020204020204" pitchFamily="34" charset="-122"/>
                  <a:ea typeface="微软雅黑" panose="020B0503020204020204" pitchFamily="34" charset="-122"/>
                </a:rPr>
                <a:t>4</a:t>
              </a:r>
              <a:endParaRPr lang="zh-CN" altLang="en-US" sz="2000" dirty="0">
                <a:solidFill>
                  <a:prstClr val="white"/>
                </a:solidFill>
                <a:latin typeface="微软雅黑" panose="020B0503020204020204" pitchFamily="34" charset="-122"/>
                <a:ea typeface="微软雅黑" panose="020B0503020204020204" pitchFamily="34" charset="-122"/>
              </a:endParaRPr>
            </a:p>
          </p:txBody>
        </p:sp>
      </p:grpSp>
      <p:grpSp>
        <p:nvGrpSpPr>
          <p:cNvPr id="90" name="组合 89"/>
          <p:cNvGrpSpPr/>
          <p:nvPr/>
        </p:nvGrpSpPr>
        <p:grpSpPr>
          <a:xfrm rot="16200000" flipH="1">
            <a:off x="3897582" y="1428750"/>
            <a:ext cx="901781" cy="690112"/>
            <a:chOff x="911201" y="1622002"/>
            <a:chExt cx="2283025" cy="1747386"/>
          </a:xfrm>
          <a:solidFill>
            <a:srgbClr val="EC6C3E"/>
          </a:solidFill>
        </p:grpSpPr>
        <p:sp>
          <p:nvSpPr>
            <p:cNvPr id="91" name="矩形 90"/>
            <p:cNvSpPr/>
            <p:nvPr/>
          </p:nvSpPr>
          <p:spPr>
            <a:xfrm>
              <a:off x="2026099" y="1679379"/>
              <a:ext cx="60759" cy="489621"/>
            </a:xfrm>
            <a:prstGeom prst="rect">
              <a:avLst/>
            </a:prstGeom>
            <a:gr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92" name="任意多边形 91"/>
            <p:cNvSpPr/>
            <p:nvPr/>
          </p:nvSpPr>
          <p:spPr>
            <a:xfrm rot="-2700000" flipV="1">
              <a:off x="1283460" y="1824478"/>
              <a:ext cx="1547880" cy="1544910"/>
            </a:xfrm>
            <a:custGeom>
              <a:avLst/>
              <a:gdLst>
                <a:gd name="connsiteX0" fmla="*/ 871669 w 901730"/>
                <a:gd name="connsiteY0" fmla="*/ 0 h 900000"/>
                <a:gd name="connsiteX1" fmla="*/ 901730 w 901730"/>
                <a:gd name="connsiteY1" fmla="*/ 0 h 900000"/>
                <a:gd name="connsiteX2" fmla="*/ 1730 w 901730"/>
                <a:gd name="connsiteY2" fmla="*/ 900000 h 900000"/>
                <a:gd name="connsiteX3" fmla="*/ 0 w 901730"/>
                <a:gd name="connsiteY3" fmla="*/ 899913 h 900000"/>
                <a:gd name="connsiteX4" fmla="*/ 0 w 901730"/>
                <a:gd name="connsiteY4" fmla="*/ 869852 h 900000"/>
                <a:gd name="connsiteX5" fmla="*/ 1731 w 901730"/>
                <a:gd name="connsiteY5" fmla="*/ 869939 h 900000"/>
                <a:gd name="connsiteX6" fmla="*/ 871669 w 901730"/>
                <a:gd name="connsiteY6" fmla="*/ 1 h 9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1730" h="900000">
                  <a:moveTo>
                    <a:pt x="871669" y="0"/>
                  </a:moveTo>
                  <a:lnTo>
                    <a:pt x="901730" y="0"/>
                  </a:lnTo>
                  <a:cubicBezTo>
                    <a:pt x="901730" y="497056"/>
                    <a:pt x="498786" y="900000"/>
                    <a:pt x="1730" y="900000"/>
                  </a:cubicBezTo>
                  <a:lnTo>
                    <a:pt x="0" y="899913"/>
                  </a:lnTo>
                  <a:lnTo>
                    <a:pt x="0" y="869852"/>
                  </a:lnTo>
                  <a:lnTo>
                    <a:pt x="1731" y="869939"/>
                  </a:lnTo>
                  <a:cubicBezTo>
                    <a:pt x="482184" y="869939"/>
                    <a:pt x="871669" y="480454"/>
                    <a:pt x="871669" y="1"/>
                  </a:cubicBezTo>
                  <a:close/>
                </a:path>
              </a:pathLst>
            </a:custGeom>
            <a:gr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93" name="椭圆 92"/>
            <p:cNvSpPr/>
            <p:nvPr/>
          </p:nvSpPr>
          <p:spPr>
            <a:xfrm>
              <a:off x="911201" y="2587444"/>
              <a:ext cx="98933" cy="98933"/>
            </a:xfrm>
            <a:prstGeom prst="ellipse">
              <a:avLst/>
            </a:prstGeom>
            <a:gr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94" name="椭圆 93"/>
            <p:cNvSpPr/>
            <p:nvPr/>
          </p:nvSpPr>
          <p:spPr>
            <a:xfrm>
              <a:off x="3095293" y="2587444"/>
              <a:ext cx="98933" cy="98933"/>
            </a:xfrm>
            <a:prstGeom prst="ellipse">
              <a:avLst/>
            </a:prstGeom>
            <a:gr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95" name="椭圆 94"/>
            <p:cNvSpPr/>
            <p:nvPr/>
          </p:nvSpPr>
          <p:spPr>
            <a:xfrm>
              <a:off x="1952570" y="2048530"/>
              <a:ext cx="209661" cy="209661"/>
            </a:xfrm>
            <a:prstGeom prst="ellipse">
              <a:avLst/>
            </a:prstGeom>
            <a:gr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96" name="椭圆 95"/>
            <p:cNvSpPr/>
            <p:nvPr/>
          </p:nvSpPr>
          <p:spPr>
            <a:xfrm>
              <a:off x="2007933" y="2106832"/>
              <a:ext cx="98933" cy="98933"/>
            </a:xfrm>
            <a:prstGeom prst="ellipse">
              <a:avLst/>
            </a:prstGeom>
            <a:gr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97" name="椭圆 96"/>
            <p:cNvSpPr/>
            <p:nvPr/>
          </p:nvSpPr>
          <p:spPr>
            <a:xfrm>
              <a:off x="2007011" y="1622002"/>
              <a:ext cx="98933" cy="98933"/>
            </a:xfrm>
            <a:prstGeom prst="ellipse">
              <a:avLst/>
            </a:prstGeom>
            <a:gr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grpSp>
      <p:sp>
        <p:nvSpPr>
          <p:cNvPr id="98" name="文本框 49"/>
          <p:cNvSpPr txBox="1"/>
          <p:nvPr/>
        </p:nvSpPr>
        <p:spPr>
          <a:xfrm>
            <a:off x="2714248" y="1590115"/>
            <a:ext cx="1242354" cy="284703"/>
          </a:xfrm>
          <a:prstGeom prst="rect">
            <a:avLst/>
          </a:prstGeom>
          <a:noFill/>
        </p:spPr>
        <p:txBody>
          <a:bodyPr wrap="square" lIns="68589" tIns="34295" rIns="68589" bIns="34295" rtlCol="0">
            <a:spAutoFit/>
          </a:bodyPr>
          <a:lstStyle/>
          <a:p>
            <a:pPr algn="ctr" defTabSz="685800" fontAlgn="auto">
              <a:spcBef>
                <a:spcPts val="0"/>
              </a:spcBef>
              <a:spcAft>
                <a:spcPts val="0"/>
              </a:spcAft>
            </a:pPr>
            <a:r>
              <a:rPr lang="zh-CN" altLang="en-US" sz="1400" b="1" dirty="0">
                <a:solidFill>
                  <a:srgbClr val="EC6C3E"/>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99" name="矩形 98"/>
          <p:cNvSpPr/>
          <p:nvPr/>
        </p:nvSpPr>
        <p:spPr>
          <a:xfrm>
            <a:off x="945537" y="1567025"/>
            <a:ext cx="1934283" cy="407814"/>
          </a:xfrm>
          <a:prstGeom prst="rect">
            <a:avLst/>
          </a:prstGeom>
        </p:spPr>
        <p:txBody>
          <a:bodyPr wrap="square" lIns="68589" tIns="34295" rIns="68589" bIns="34295">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35" fontAlgn="auto">
              <a:spcBef>
                <a:spcPts val="0"/>
              </a:spcBef>
              <a:spcAft>
                <a:spcPts val="0"/>
              </a:spcAft>
              <a:tabLst>
                <a:tab pos="1019175" algn="l"/>
              </a:tabLst>
            </a:pPr>
            <a:r>
              <a:rPr lang="zh-CN" altLang="en-US" sz="1100" dirty="0">
                <a:solidFill>
                  <a:prstClr val="black">
                    <a:lumMod val="50000"/>
                    <a:lumOff val="50000"/>
                  </a:prstClr>
                </a:solidFill>
                <a:latin typeface="微软雅黑" panose="020B0503020204020204" pitchFamily="34" charset="-122"/>
                <a:ea typeface="微软雅黑" panose="020B0503020204020204" pitchFamily="34" charset="-122"/>
                <a:cs typeface="Times New Roman" panose="02020603050405020304" pitchFamily="18" charset="0"/>
              </a:rPr>
              <a:t>输入文本内容输入文本内容</a:t>
            </a:r>
            <a:endPar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defTabSz="-635" fontAlgn="auto">
              <a:spcBef>
                <a:spcPts val="0"/>
              </a:spcBef>
              <a:spcAft>
                <a:spcPts val="0"/>
              </a:spcAft>
              <a:tabLst>
                <a:tab pos="1019175" algn="l"/>
              </a:tabLst>
            </a:pPr>
            <a:r>
              <a:rPr lang="zh-CN" altLang="en-US" sz="1100" dirty="0">
                <a:solidFill>
                  <a:prstClr val="black">
                    <a:lumMod val="50000"/>
                    <a:lumOff val="50000"/>
                  </a:prstClr>
                </a:solidFill>
                <a:latin typeface="微软雅黑" panose="020B0503020204020204" pitchFamily="34" charset="-122"/>
                <a:ea typeface="微软雅黑" panose="020B0503020204020204" pitchFamily="34" charset="-122"/>
                <a:cs typeface="Times New Roman" panose="02020603050405020304" pitchFamily="18" charset="0"/>
              </a:rPr>
              <a:t>输入文本内容输入文本内容</a:t>
            </a:r>
            <a:endPar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nvGrpSpPr>
          <p:cNvPr id="100" name="组合 99"/>
          <p:cNvGrpSpPr/>
          <p:nvPr/>
        </p:nvGrpSpPr>
        <p:grpSpPr>
          <a:xfrm>
            <a:off x="5754040" y="2805131"/>
            <a:ext cx="552044" cy="552116"/>
            <a:chOff x="5717926" y="2308715"/>
            <a:chExt cx="552044" cy="552116"/>
          </a:xfrm>
        </p:grpSpPr>
        <p:grpSp>
          <p:nvGrpSpPr>
            <p:cNvPr id="101" name="组合 100"/>
            <p:cNvGrpSpPr/>
            <p:nvPr/>
          </p:nvGrpSpPr>
          <p:grpSpPr>
            <a:xfrm>
              <a:off x="5717926" y="2308715"/>
              <a:ext cx="552044" cy="552116"/>
              <a:chOff x="5644523" y="2235301"/>
              <a:chExt cx="698849" cy="698943"/>
            </a:xfrm>
          </p:grpSpPr>
          <p:sp>
            <p:nvSpPr>
              <p:cNvPr id="103" name="椭圆 102"/>
              <p:cNvSpPr/>
              <p:nvPr/>
            </p:nvSpPr>
            <p:spPr>
              <a:xfrm>
                <a:off x="5644523" y="2235301"/>
                <a:ext cx="698849" cy="698943"/>
              </a:xfrm>
              <a:prstGeom prst="ellipse">
                <a:avLst/>
              </a:prstGeom>
              <a:solidFill>
                <a:srgbClr val="E3413E"/>
              </a:solid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104" name="椭圆 103"/>
              <p:cNvSpPr/>
              <p:nvPr/>
            </p:nvSpPr>
            <p:spPr>
              <a:xfrm>
                <a:off x="5707727" y="2298514"/>
                <a:ext cx="572438" cy="572515"/>
              </a:xfrm>
              <a:prstGeom prst="ellipse">
                <a:avLst/>
              </a:prstGeom>
              <a:gradFill>
                <a:gsLst>
                  <a:gs pos="0">
                    <a:sysClr val="window" lastClr="FFFFFF">
                      <a:lumMod val="85000"/>
                    </a:sysClr>
                  </a:gs>
                  <a:gs pos="100000">
                    <a:sysClr val="window" lastClr="FFFFFF">
                      <a:lumMod val="60000"/>
                      <a:lumOff val="40000"/>
                    </a:sysClr>
                  </a:gs>
                </a:gsLst>
                <a:lin ang="5400000" scaled="0"/>
              </a:gradFill>
              <a:ln w="25400" cap="flat" cmpd="sng" algn="ctr">
                <a:gradFill>
                  <a:gsLst>
                    <a:gs pos="0">
                      <a:sysClr val="window" lastClr="FFFFFF">
                        <a:lumMod val="75000"/>
                      </a:sysClr>
                    </a:gs>
                    <a:gs pos="100000">
                      <a:sysClr val="window" lastClr="FFFFFF"/>
                    </a:gs>
                  </a:gsLst>
                  <a:lin ang="5400000" scaled="0"/>
                </a:grad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105" name="椭圆 104"/>
              <p:cNvSpPr/>
              <p:nvPr/>
            </p:nvSpPr>
            <p:spPr>
              <a:xfrm flipH="1">
                <a:off x="5680162" y="2268861"/>
                <a:ext cx="631738" cy="631822"/>
              </a:xfrm>
              <a:prstGeom prst="ellipse">
                <a:avLst/>
              </a:prstGeom>
              <a:gradFill>
                <a:gsLst>
                  <a:gs pos="100000">
                    <a:srgbClr val="E94744"/>
                  </a:gs>
                  <a:gs pos="0">
                    <a:srgbClr val="E94744">
                      <a:lumMod val="75000"/>
                    </a:srgbClr>
                  </a:gs>
                </a:gsLst>
                <a:lin ang="5400000" scaled="1"/>
              </a:gra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grpSp>
        <p:sp>
          <p:nvSpPr>
            <p:cNvPr id="102" name="矩形 101"/>
            <p:cNvSpPr/>
            <p:nvPr/>
          </p:nvSpPr>
          <p:spPr>
            <a:xfrm>
              <a:off x="5851002" y="2399673"/>
              <a:ext cx="289182" cy="377026"/>
            </a:xfrm>
            <a:prstGeom prst="rect">
              <a:avLst/>
            </a:prstGeom>
          </p:spPr>
          <p:txBody>
            <a:bodyPr wrap="none" lIns="68580" tIns="34290" rIns="68580" bIns="34290">
              <a:spAutoFit/>
            </a:bodyPr>
            <a:lstStyle/>
            <a:p>
              <a:pPr defTabSz="685800" fontAlgn="auto">
                <a:spcBef>
                  <a:spcPts val="0"/>
                </a:spcBef>
                <a:spcAft>
                  <a:spcPts val="0"/>
                </a:spcAft>
              </a:pPr>
              <a:r>
                <a:rPr lang="en-US" altLang="zh-CN" sz="2000" dirty="0" smtClean="0">
                  <a:solidFill>
                    <a:prstClr val="white"/>
                  </a:solidFill>
                  <a:latin typeface="微软雅黑" panose="020B0503020204020204" pitchFamily="34" charset="-122"/>
                  <a:ea typeface="微软雅黑" panose="020B0503020204020204" pitchFamily="34" charset="-122"/>
                </a:rPr>
                <a:t>2</a:t>
              </a:r>
              <a:endParaRPr lang="zh-CN" altLang="en-US" sz="2000" dirty="0">
                <a:solidFill>
                  <a:prstClr val="white"/>
                </a:solidFill>
                <a:latin typeface="微软雅黑" panose="020B0503020204020204" pitchFamily="34" charset="-122"/>
                <a:ea typeface="微软雅黑" panose="020B0503020204020204" pitchFamily="34" charset="-122"/>
              </a:endParaRPr>
            </a:p>
          </p:txBody>
        </p:sp>
      </p:grpSp>
      <p:grpSp>
        <p:nvGrpSpPr>
          <p:cNvPr id="106" name="组合 105"/>
          <p:cNvGrpSpPr/>
          <p:nvPr/>
        </p:nvGrpSpPr>
        <p:grpSpPr>
          <a:xfrm rot="16200000" flipH="1">
            <a:off x="5176814" y="2731945"/>
            <a:ext cx="901781" cy="690112"/>
            <a:chOff x="911201" y="1622002"/>
            <a:chExt cx="2283025" cy="1747386"/>
          </a:xfrm>
          <a:solidFill>
            <a:srgbClr val="E3413E"/>
          </a:solidFill>
        </p:grpSpPr>
        <p:sp>
          <p:nvSpPr>
            <p:cNvPr id="107" name="矩形 106"/>
            <p:cNvSpPr/>
            <p:nvPr/>
          </p:nvSpPr>
          <p:spPr>
            <a:xfrm>
              <a:off x="2026099" y="1679379"/>
              <a:ext cx="60759" cy="489621"/>
            </a:xfrm>
            <a:prstGeom prst="rect">
              <a:avLst/>
            </a:prstGeom>
            <a:gr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108" name="任意多边形 107"/>
            <p:cNvSpPr/>
            <p:nvPr/>
          </p:nvSpPr>
          <p:spPr>
            <a:xfrm rot="-2700000" flipV="1">
              <a:off x="1283460" y="1824478"/>
              <a:ext cx="1547880" cy="1544910"/>
            </a:xfrm>
            <a:custGeom>
              <a:avLst/>
              <a:gdLst>
                <a:gd name="connsiteX0" fmla="*/ 871669 w 901730"/>
                <a:gd name="connsiteY0" fmla="*/ 0 h 900000"/>
                <a:gd name="connsiteX1" fmla="*/ 901730 w 901730"/>
                <a:gd name="connsiteY1" fmla="*/ 0 h 900000"/>
                <a:gd name="connsiteX2" fmla="*/ 1730 w 901730"/>
                <a:gd name="connsiteY2" fmla="*/ 900000 h 900000"/>
                <a:gd name="connsiteX3" fmla="*/ 0 w 901730"/>
                <a:gd name="connsiteY3" fmla="*/ 899913 h 900000"/>
                <a:gd name="connsiteX4" fmla="*/ 0 w 901730"/>
                <a:gd name="connsiteY4" fmla="*/ 869852 h 900000"/>
                <a:gd name="connsiteX5" fmla="*/ 1731 w 901730"/>
                <a:gd name="connsiteY5" fmla="*/ 869939 h 900000"/>
                <a:gd name="connsiteX6" fmla="*/ 871669 w 901730"/>
                <a:gd name="connsiteY6" fmla="*/ 1 h 9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1730" h="900000">
                  <a:moveTo>
                    <a:pt x="871669" y="0"/>
                  </a:moveTo>
                  <a:lnTo>
                    <a:pt x="901730" y="0"/>
                  </a:lnTo>
                  <a:cubicBezTo>
                    <a:pt x="901730" y="497056"/>
                    <a:pt x="498786" y="900000"/>
                    <a:pt x="1730" y="900000"/>
                  </a:cubicBezTo>
                  <a:lnTo>
                    <a:pt x="0" y="899913"/>
                  </a:lnTo>
                  <a:lnTo>
                    <a:pt x="0" y="869852"/>
                  </a:lnTo>
                  <a:lnTo>
                    <a:pt x="1731" y="869939"/>
                  </a:lnTo>
                  <a:cubicBezTo>
                    <a:pt x="482184" y="869939"/>
                    <a:pt x="871669" y="480454"/>
                    <a:pt x="871669" y="1"/>
                  </a:cubicBezTo>
                  <a:close/>
                </a:path>
              </a:pathLst>
            </a:custGeom>
            <a:gr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109" name="椭圆 108"/>
            <p:cNvSpPr/>
            <p:nvPr/>
          </p:nvSpPr>
          <p:spPr>
            <a:xfrm>
              <a:off x="911201" y="2587444"/>
              <a:ext cx="98933" cy="98933"/>
            </a:xfrm>
            <a:prstGeom prst="ellipse">
              <a:avLst/>
            </a:prstGeom>
            <a:gr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110" name="椭圆 109"/>
            <p:cNvSpPr/>
            <p:nvPr/>
          </p:nvSpPr>
          <p:spPr>
            <a:xfrm>
              <a:off x="3095293" y="2587444"/>
              <a:ext cx="98933" cy="98933"/>
            </a:xfrm>
            <a:prstGeom prst="ellipse">
              <a:avLst/>
            </a:prstGeom>
            <a:gr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111" name="椭圆 110"/>
            <p:cNvSpPr/>
            <p:nvPr/>
          </p:nvSpPr>
          <p:spPr>
            <a:xfrm>
              <a:off x="1952570" y="2048530"/>
              <a:ext cx="209661" cy="209661"/>
            </a:xfrm>
            <a:prstGeom prst="ellipse">
              <a:avLst/>
            </a:prstGeom>
            <a:gr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112" name="椭圆 111"/>
            <p:cNvSpPr/>
            <p:nvPr/>
          </p:nvSpPr>
          <p:spPr>
            <a:xfrm>
              <a:off x="2007933" y="2106832"/>
              <a:ext cx="98933" cy="98933"/>
            </a:xfrm>
            <a:prstGeom prst="ellipse">
              <a:avLst/>
            </a:prstGeom>
            <a:gr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113" name="椭圆 112"/>
            <p:cNvSpPr/>
            <p:nvPr/>
          </p:nvSpPr>
          <p:spPr>
            <a:xfrm>
              <a:off x="2007011" y="1622002"/>
              <a:ext cx="98933" cy="98933"/>
            </a:xfrm>
            <a:prstGeom prst="ellipse">
              <a:avLst/>
            </a:prstGeom>
            <a:gr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grpSp>
      <p:sp>
        <p:nvSpPr>
          <p:cNvPr id="114" name="文本框 49"/>
          <p:cNvSpPr txBox="1"/>
          <p:nvPr/>
        </p:nvSpPr>
        <p:spPr>
          <a:xfrm>
            <a:off x="4026076" y="2875171"/>
            <a:ext cx="1242354" cy="284703"/>
          </a:xfrm>
          <a:prstGeom prst="rect">
            <a:avLst/>
          </a:prstGeom>
          <a:noFill/>
        </p:spPr>
        <p:txBody>
          <a:bodyPr wrap="square" lIns="68589" tIns="34295" rIns="68589" bIns="34295" rtlCol="0">
            <a:spAutoFit/>
          </a:bodyPr>
          <a:lstStyle/>
          <a:p>
            <a:pPr algn="ctr" defTabSz="685800" fontAlgn="auto">
              <a:spcBef>
                <a:spcPts val="0"/>
              </a:spcBef>
              <a:spcAft>
                <a:spcPts val="0"/>
              </a:spcAft>
            </a:pPr>
            <a:r>
              <a:rPr lang="zh-CN" altLang="en-US" sz="1400" b="1" dirty="0">
                <a:solidFill>
                  <a:srgbClr val="E3413E"/>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115" name="矩形 114"/>
          <p:cNvSpPr/>
          <p:nvPr/>
        </p:nvSpPr>
        <p:spPr>
          <a:xfrm>
            <a:off x="2257366" y="2852080"/>
            <a:ext cx="1934283" cy="407814"/>
          </a:xfrm>
          <a:prstGeom prst="rect">
            <a:avLst/>
          </a:prstGeom>
        </p:spPr>
        <p:txBody>
          <a:bodyPr wrap="square" lIns="68589" tIns="34295" rIns="68589" bIns="34295">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35" fontAlgn="auto">
              <a:spcBef>
                <a:spcPts val="0"/>
              </a:spcBef>
              <a:spcAft>
                <a:spcPts val="0"/>
              </a:spcAft>
              <a:tabLst>
                <a:tab pos="1019175" algn="l"/>
              </a:tabLst>
            </a:pPr>
            <a:r>
              <a:rPr lang="zh-CN" altLang="en-US" sz="1100" dirty="0">
                <a:solidFill>
                  <a:prstClr val="black">
                    <a:lumMod val="50000"/>
                    <a:lumOff val="50000"/>
                  </a:prstClr>
                </a:solidFill>
                <a:latin typeface="微软雅黑" panose="020B0503020204020204" pitchFamily="34" charset="-122"/>
                <a:ea typeface="微软雅黑" panose="020B0503020204020204" pitchFamily="34" charset="-122"/>
                <a:cs typeface="Times New Roman" panose="02020603050405020304" pitchFamily="18" charset="0"/>
              </a:rPr>
              <a:t>输入文本内容输入文本内容</a:t>
            </a:r>
            <a:endPar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defTabSz="-635" fontAlgn="auto">
              <a:spcBef>
                <a:spcPts val="0"/>
              </a:spcBef>
              <a:spcAft>
                <a:spcPts val="0"/>
              </a:spcAft>
              <a:tabLst>
                <a:tab pos="1019175" algn="l"/>
              </a:tabLst>
            </a:pPr>
            <a:r>
              <a:rPr lang="zh-CN" altLang="en-US" sz="1100" dirty="0">
                <a:solidFill>
                  <a:prstClr val="black">
                    <a:lumMod val="50000"/>
                    <a:lumOff val="50000"/>
                  </a:prstClr>
                </a:solidFill>
                <a:latin typeface="微软雅黑" panose="020B0503020204020204" pitchFamily="34" charset="-122"/>
                <a:ea typeface="微软雅黑" panose="020B0503020204020204" pitchFamily="34" charset="-122"/>
                <a:cs typeface="Times New Roman" panose="02020603050405020304" pitchFamily="18" charset="0"/>
              </a:rPr>
              <a:t>输入文本内容输入文本内容</a:t>
            </a:r>
            <a:endPar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nvGrpSpPr>
          <p:cNvPr id="116" name="组合 115"/>
          <p:cNvGrpSpPr/>
          <p:nvPr/>
        </p:nvGrpSpPr>
        <p:grpSpPr>
          <a:xfrm>
            <a:off x="4778997" y="3762996"/>
            <a:ext cx="552044" cy="552116"/>
            <a:chOff x="4742883" y="3266580"/>
            <a:chExt cx="552044" cy="552116"/>
          </a:xfrm>
        </p:grpSpPr>
        <p:grpSp>
          <p:nvGrpSpPr>
            <p:cNvPr id="117" name="组合 116"/>
            <p:cNvGrpSpPr/>
            <p:nvPr/>
          </p:nvGrpSpPr>
          <p:grpSpPr>
            <a:xfrm>
              <a:off x="4742883" y="3266580"/>
              <a:ext cx="552044" cy="552116"/>
              <a:chOff x="4669480" y="3193166"/>
              <a:chExt cx="698849" cy="698943"/>
            </a:xfrm>
          </p:grpSpPr>
          <p:sp>
            <p:nvSpPr>
              <p:cNvPr id="119" name="椭圆 118"/>
              <p:cNvSpPr/>
              <p:nvPr/>
            </p:nvSpPr>
            <p:spPr>
              <a:xfrm>
                <a:off x="4669480" y="3193166"/>
                <a:ext cx="698849" cy="698943"/>
              </a:xfrm>
              <a:prstGeom prst="ellipse">
                <a:avLst/>
              </a:prstGeom>
              <a:solidFill>
                <a:srgbClr val="FA783A"/>
              </a:solid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120" name="椭圆 119"/>
              <p:cNvSpPr/>
              <p:nvPr/>
            </p:nvSpPr>
            <p:spPr>
              <a:xfrm>
                <a:off x="4732684" y="3256379"/>
                <a:ext cx="572438" cy="572515"/>
              </a:xfrm>
              <a:prstGeom prst="ellipse">
                <a:avLst/>
              </a:prstGeom>
              <a:gradFill flip="none" rotWithShape="1">
                <a:gsLst>
                  <a:gs pos="0">
                    <a:sysClr val="window" lastClr="FFFFFF">
                      <a:lumMod val="85000"/>
                    </a:sysClr>
                  </a:gs>
                  <a:gs pos="100000">
                    <a:sysClr val="window" lastClr="FFFFFF">
                      <a:lumMod val="60000"/>
                      <a:lumOff val="40000"/>
                    </a:sysClr>
                  </a:gs>
                </a:gsLst>
                <a:lin ang="2700000" scaled="1"/>
                <a:tileRect/>
              </a:gradFill>
              <a:ln w="25400" cap="flat" cmpd="sng" algn="ctr">
                <a:gradFill>
                  <a:gsLst>
                    <a:gs pos="0">
                      <a:sysClr val="window" lastClr="FFFFFF"/>
                    </a:gs>
                    <a:gs pos="100000">
                      <a:srgbClr val="4F81BD">
                        <a:tint val="23500"/>
                        <a:satMod val="160000"/>
                      </a:srgbClr>
                    </a:gs>
                  </a:gsLst>
                  <a:lin ang="5400000" scaled="0"/>
                </a:grad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121" name="椭圆 120"/>
              <p:cNvSpPr/>
              <p:nvPr/>
            </p:nvSpPr>
            <p:spPr>
              <a:xfrm flipH="1">
                <a:off x="4703034" y="3228211"/>
                <a:ext cx="631738" cy="631822"/>
              </a:xfrm>
              <a:prstGeom prst="ellipse">
                <a:avLst/>
              </a:prstGeom>
              <a:solidFill>
                <a:srgbClr val="FA783A"/>
              </a:soli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grpSp>
        <p:sp>
          <p:nvSpPr>
            <p:cNvPr id="118" name="矩形 117"/>
            <p:cNvSpPr/>
            <p:nvPr/>
          </p:nvSpPr>
          <p:spPr>
            <a:xfrm>
              <a:off x="4842785" y="3368908"/>
              <a:ext cx="289182" cy="377026"/>
            </a:xfrm>
            <a:prstGeom prst="rect">
              <a:avLst/>
            </a:prstGeom>
          </p:spPr>
          <p:txBody>
            <a:bodyPr wrap="none" lIns="68580" tIns="34290" rIns="68580" bIns="34290">
              <a:spAutoFit/>
            </a:bodyPr>
            <a:lstStyle/>
            <a:p>
              <a:pPr defTabSz="685800" fontAlgn="auto">
                <a:spcBef>
                  <a:spcPts val="0"/>
                </a:spcBef>
                <a:spcAft>
                  <a:spcPts val="0"/>
                </a:spcAft>
              </a:pPr>
              <a:r>
                <a:rPr lang="en-US" altLang="zh-CN" sz="2000" dirty="0" smtClean="0">
                  <a:solidFill>
                    <a:prstClr val="white"/>
                  </a:solidFill>
                  <a:latin typeface="微软雅黑" panose="020B0503020204020204" pitchFamily="34" charset="-122"/>
                  <a:ea typeface="微软雅黑" panose="020B0503020204020204" pitchFamily="34" charset="-122"/>
                </a:rPr>
                <a:t>3</a:t>
              </a:r>
              <a:endParaRPr lang="zh-CN" altLang="en-US" sz="2000" dirty="0">
                <a:solidFill>
                  <a:prstClr val="white"/>
                </a:solidFill>
                <a:latin typeface="微软雅黑" panose="020B0503020204020204" pitchFamily="34" charset="-122"/>
                <a:ea typeface="微软雅黑" panose="020B0503020204020204" pitchFamily="34" charset="-122"/>
              </a:endParaRPr>
            </a:p>
          </p:txBody>
        </p:sp>
      </p:grpSp>
      <p:grpSp>
        <p:nvGrpSpPr>
          <p:cNvPr id="122" name="组合 121"/>
          <p:cNvGrpSpPr/>
          <p:nvPr/>
        </p:nvGrpSpPr>
        <p:grpSpPr>
          <a:xfrm rot="16200000" flipH="1">
            <a:off x="4223102" y="3693996"/>
            <a:ext cx="901781" cy="690112"/>
            <a:chOff x="911201" y="1622002"/>
            <a:chExt cx="2283025" cy="1747386"/>
          </a:xfrm>
          <a:solidFill>
            <a:srgbClr val="FA783A"/>
          </a:solidFill>
        </p:grpSpPr>
        <p:sp>
          <p:nvSpPr>
            <p:cNvPr id="123" name="矩形 122"/>
            <p:cNvSpPr/>
            <p:nvPr/>
          </p:nvSpPr>
          <p:spPr>
            <a:xfrm>
              <a:off x="2026099" y="1679379"/>
              <a:ext cx="60759" cy="489621"/>
            </a:xfrm>
            <a:prstGeom prst="rect">
              <a:avLst/>
            </a:prstGeom>
            <a:gr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124" name="任意多边形 123"/>
            <p:cNvSpPr/>
            <p:nvPr/>
          </p:nvSpPr>
          <p:spPr>
            <a:xfrm rot="-2700000" flipV="1">
              <a:off x="1283460" y="1824478"/>
              <a:ext cx="1547880" cy="1544910"/>
            </a:xfrm>
            <a:custGeom>
              <a:avLst/>
              <a:gdLst>
                <a:gd name="connsiteX0" fmla="*/ 871669 w 901730"/>
                <a:gd name="connsiteY0" fmla="*/ 0 h 900000"/>
                <a:gd name="connsiteX1" fmla="*/ 901730 w 901730"/>
                <a:gd name="connsiteY1" fmla="*/ 0 h 900000"/>
                <a:gd name="connsiteX2" fmla="*/ 1730 w 901730"/>
                <a:gd name="connsiteY2" fmla="*/ 900000 h 900000"/>
                <a:gd name="connsiteX3" fmla="*/ 0 w 901730"/>
                <a:gd name="connsiteY3" fmla="*/ 899913 h 900000"/>
                <a:gd name="connsiteX4" fmla="*/ 0 w 901730"/>
                <a:gd name="connsiteY4" fmla="*/ 869852 h 900000"/>
                <a:gd name="connsiteX5" fmla="*/ 1731 w 901730"/>
                <a:gd name="connsiteY5" fmla="*/ 869939 h 900000"/>
                <a:gd name="connsiteX6" fmla="*/ 871669 w 901730"/>
                <a:gd name="connsiteY6" fmla="*/ 1 h 9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1730" h="900000">
                  <a:moveTo>
                    <a:pt x="871669" y="0"/>
                  </a:moveTo>
                  <a:lnTo>
                    <a:pt x="901730" y="0"/>
                  </a:lnTo>
                  <a:cubicBezTo>
                    <a:pt x="901730" y="497056"/>
                    <a:pt x="498786" y="900000"/>
                    <a:pt x="1730" y="900000"/>
                  </a:cubicBezTo>
                  <a:lnTo>
                    <a:pt x="0" y="899913"/>
                  </a:lnTo>
                  <a:lnTo>
                    <a:pt x="0" y="869852"/>
                  </a:lnTo>
                  <a:lnTo>
                    <a:pt x="1731" y="869939"/>
                  </a:lnTo>
                  <a:cubicBezTo>
                    <a:pt x="482184" y="869939"/>
                    <a:pt x="871669" y="480454"/>
                    <a:pt x="871669" y="1"/>
                  </a:cubicBezTo>
                  <a:close/>
                </a:path>
              </a:pathLst>
            </a:custGeom>
            <a:gr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125" name="椭圆 124"/>
            <p:cNvSpPr/>
            <p:nvPr/>
          </p:nvSpPr>
          <p:spPr>
            <a:xfrm>
              <a:off x="911201" y="2587444"/>
              <a:ext cx="98933" cy="98933"/>
            </a:xfrm>
            <a:prstGeom prst="ellipse">
              <a:avLst/>
            </a:prstGeom>
            <a:gr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126" name="椭圆 125"/>
            <p:cNvSpPr/>
            <p:nvPr/>
          </p:nvSpPr>
          <p:spPr>
            <a:xfrm>
              <a:off x="3095293" y="2587444"/>
              <a:ext cx="98933" cy="98933"/>
            </a:xfrm>
            <a:prstGeom prst="ellipse">
              <a:avLst/>
            </a:prstGeom>
            <a:gr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127" name="椭圆 126"/>
            <p:cNvSpPr/>
            <p:nvPr/>
          </p:nvSpPr>
          <p:spPr>
            <a:xfrm>
              <a:off x="1952570" y="2048530"/>
              <a:ext cx="209661" cy="209661"/>
            </a:xfrm>
            <a:prstGeom prst="ellipse">
              <a:avLst/>
            </a:prstGeom>
            <a:gr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128" name="椭圆 127"/>
            <p:cNvSpPr/>
            <p:nvPr/>
          </p:nvSpPr>
          <p:spPr>
            <a:xfrm>
              <a:off x="2007933" y="2106832"/>
              <a:ext cx="98933" cy="98933"/>
            </a:xfrm>
            <a:prstGeom prst="ellipse">
              <a:avLst/>
            </a:prstGeom>
            <a:gr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129" name="椭圆 128"/>
            <p:cNvSpPr/>
            <p:nvPr/>
          </p:nvSpPr>
          <p:spPr>
            <a:xfrm>
              <a:off x="2007011" y="1622002"/>
              <a:ext cx="98933" cy="98933"/>
            </a:xfrm>
            <a:prstGeom prst="ellipse">
              <a:avLst/>
            </a:prstGeom>
            <a:gr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grpSp>
      <p:sp>
        <p:nvSpPr>
          <p:cNvPr id="130" name="文本框 49"/>
          <p:cNvSpPr txBox="1"/>
          <p:nvPr/>
        </p:nvSpPr>
        <p:spPr>
          <a:xfrm>
            <a:off x="3039767" y="3873021"/>
            <a:ext cx="1242354" cy="284703"/>
          </a:xfrm>
          <a:prstGeom prst="rect">
            <a:avLst/>
          </a:prstGeom>
          <a:noFill/>
        </p:spPr>
        <p:txBody>
          <a:bodyPr wrap="square" lIns="68589" tIns="34295" rIns="68589" bIns="34295" rtlCol="0">
            <a:spAutoFit/>
          </a:bodyPr>
          <a:lstStyle/>
          <a:p>
            <a:pPr algn="ctr" defTabSz="685800" fontAlgn="auto">
              <a:spcBef>
                <a:spcPts val="0"/>
              </a:spcBef>
              <a:spcAft>
                <a:spcPts val="0"/>
              </a:spcAft>
            </a:pPr>
            <a:r>
              <a:rPr lang="zh-CN" altLang="en-US" sz="1400" b="1" dirty="0">
                <a:solidFill>
                  <a:srgbClr val="FA783A"/>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131" name="矩形 130"/>
          <p:cNvSpPr/>
          <p:nvPr/>
        </p:nvSpPr>
        <p:spPr>
          <a:xfrm>
            <a:off x="1271057" y="3849930"/>
            <a:ext cx="1934283" cy="407814"/>
          </a:xfrm>
          <a:prstGeom prst="rect">
            <a:avLst/>
          </a:prstGeom>
        </p:spPr>
        <p:txBody>
          <a:bodyPr wrap="square" lIns="68589" tIns="34295" rIns="68589" bIns="34295">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35" fontAlgn="auto">
              <a:spcBef>
                <a:spcPts val="0"/>
              </a:spcBef>
              <a:spcAft>
                <a:spcPts val="0"/>
              </a:spcAft>
              <a:tabLst>
                <a:tab pos="1019175" algn="l"/>
              </a:tabLst>
            </a:pPr>
            <a:r>
              <a:rPr lang="zh-CN" altLang="en-US" sz="1100" dirty="0">
                <a:solidFill>
                  <a:prstClr val="black">
                    <a:lumMod val="50000"/>
                    <a:lumOff val="50000"/>
                  </a:prstClr>
                </a:solidFill>
                <a:latin typeface="微软雅黑" panose="020B0503020204020204" pitchFamily="34" charset="-122"/>
                <a:ea typeface="微软雅黑" panose="020B0503020204020204" pitchFamily="34" charset="-122"/>
                <a:cs typeface="Times New Roman" panose="02020603050405020304" pitchFamily="18" charset="0"/>
              </a:rPr>
              <a:t>输入文本内容输入文本内容</a:t>
            </a:r>
            <a:endPar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defTabSz="-635" fontAlgn="auto">
              <a:spcBef>
                <a:spcPts val="0"/>
              </a:spcBef>
              <a:spcAft>
                <a:spcPts val="0"/>
              </a:spcAft>
              <a:tabLst>
                <a:tab pos="1019175" algn="l"/>
              </a:tabLst>
            </a:pPr>
            <a:r>
              <a:rPr lang="zh-CN" altLang="en-US" sz="1100" dirty="0">
                <a:solidFill>
                  <a:prstClr val="black">
                    <a:lumMod val="50000"/>
                    <a:lumOff val="50000"/>
                  </a:prstClr>
                </a:solidFill>
                <a:latin typeface="微软雅黑" panose="020B0503020204020204" pitchFamily="34" charset="-122"/>
                <a:ea typeface="微软雅黑" panose="020B0503020204020204" pitchFamily="34" charset="-122"/>
                <a:cs typeface="Times New Roman" panose="02020603050405020304" pitchFamily="18" charset="0"/>
              </a:rPr>
              <a:t>输入文本内容输入文本内容</a:t>
            </a:r>
            <a:endPar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nvGrpSpPr>
          <p:cNvPr id="132" name="组合 131"/>
          <p:cNvGrpSpPr/>
          <p:nvPr/>
        </p:nvGrpSpPr>
        <p:grpSpPr>
          <a:xfrm rot="16200000" flipH="1">
            <a:off x="6931765" y="4361245"/>
            <a:ext cx="901781" cy="690112"/>
            <a:chOff x="911201" y="1622002"/>
            <a:chExt cx="2283025" cy="1747386"/>
          </a:xfrm>
          <a:solidFill>
            <a:srgbClr val="FA783A"/>
          </a:solidFill>
        </p:grpSpPr>
        <p:sp>
          <p:nvSpPr>
            <p:cNvPr id="133" name="矩形 132"/>
            <p:cNvSpPr/>
            <p:nvPr/>
          </p:nvSpPr>
          <p:spPr>
            <a:xfrm>
              <a:off x="2026099" y="1679379"/>
              <a:ext cx="60759" cy="489621"/>
            </a:xfrm>
            <a:prstGeom prst="rect">
              <a:avLst/>
            </a:prstGeom>
            <a:gr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134" name="任意多边形 133"/>
            <p:cNvSpPr/>
            <p:nvPr/>
          </p:nvSpPr>
          <p:spPr>
            <a:xfrm rot="-2700000" flipV="1">
              <a:off x="1283460" y="1824478"/>
              <a:ext cx="1547880" cy="1544910"/>
            </a:xfrm>
            <a:custGeom>
              <a:avLst/>
              <a:gdLst>
                <a:gd name="connsiteX0" fmla="*/ 871669 w 901730"/>
                <a:gd name="connsiteY0" fmla="*/ 0 h 900000"/>
                <a:gd name="connsiteX1" fmla="*/ 901730 w 901730"/>
                <a:gd name="connsiteY1" fmla="*/ 0 h 900000"/>
                <a:gd name="connsiteX2" fmla="*/ 1730 w 901730"/>
                <a:gd name="connsiteY2" fmla="*/ 900000 h 900000"/>
                <a:gd name="connsiteX3" fmla="*/ 0 w 901730"/>
                <a:gd name="connsiteY3" fmla="*/ 899913 h 900000"/>
                <a:gd name="connsiteX4" fmla="*/ 0 w 901730"/>
                <a:gd name="connsiteY4" fmla="*/ 869852 h 900000"/>
                <a:gd name="connsiteX5" fmla="*/ 1731 w 901730"/>
                <a:gd name="connsiteY5" fmla="*/ 869939 h 900000"/>
                <a:gd name="connsiteX6" fmla="*/ 871669 w 901730"/>
                <a:gd name="connsiteY6" fmla="*/ 1 h 9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1730" h="900000">
                  <a:moveTo>
                    <a:pt x="871669" y="0"/>
                  </a:moveTo>
                  <a:lnTo>
                    <a:pt x="901730" y="0"/>
                  </a:lnTo>
                  <a:cubicBezTo>
                    <a:pt x="901730" y="497056"/>
                    <a:pt x="498786" y="900000"/>
                    <a:pt x="1730" y="900000"/>
                  </a:cubicBezTo>
                  <a:lnTo>
                    <a:pt x="0" y="899913"/>
                  </a:lnTo>
                  <a:lnTo>
                    <a:pt x="0" y="869852"/>
                  </a:lnTo>
                  <a:lnTo>
                    <a:pt x="1731" y="869939"/>
                  </a:lnTo>
                  <a:cubicBezTo>
                    <a:pt x="482184" y="869939"/>
                    <a:pt x="871669" y="480454"/>
                    <a:pt x="871669" y="1"/>
                  </a:cubicBezTo>
                  <a:close/>
                </a:path>
              </a:pathLst>
            </a:custGeom>
            <a:gr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135" name="椭圆 134"/>
            <p:cNvSpPr/>
            <p:nvPr/>
          </p:nvSpPr>
          <p:spPr>
            <a:xfrm>
              <a:off x="911201" y="2587444"/>
              <a:ext cx="98933" cy="98933"/>
            </a:xfrm>
            <a:prstGeom prst="ellipse">
              <a:avLst/>
            </a:prstGeom>
            <a:gr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136" name="椭圆 135"/>
            <p:cNvSpPr/>
            <p:nvPr/>
          </p:nvSpPr>
          <p:spPr>
            <a:xfrm>
              <a:off x="3095293" y="2587444"/>
              <a:ext cx="98933" cy="98933"/>
            </a:xfrm>
            <a:prstGeom prst="ellipse">
              <a:avLst/>
            </a:prstGeom>
            <a:gr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137" name="椭圆 136"/>
            <p:cNvSpPr/>
            <p:nvPr/>
          </p:nvSpPr>
          <p:spPr>
            <a:xfrm>
              <a:off x="1952570" y="2048530"/>
              <a:ext cx="209661" cy="209661"/>
            </a:xfrm>
            <a:prstGeom prst="ellipse">
              <a:avLst/>
            </a:prstGeom>
            <a:gr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138" name="椭圆 137"/>
            <p:cNvSpPr/>
            <p:nvPr/>
          </p:nvSpPr>
          <p:spPr>
            <a:xfrm>
              <a:off x="2007933" y="2106832"/>
              <a:ext cx="98933" cy="98933"/>
            </a:xfrm>
            <a:prstGeom prst="ellipse">
              <a:avLst/>
            </a:prstGeom>
            <a:gr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139" name="椭圆 138"/>
            <p:cNvSpPr/>
            <p:nvPr/>
          </p:nvSpPr>
          <p:spPr>
            <a:xfrm>
              <a:off x="2007011" y="1622002"/>
              <a:ext cx="98933" cy="98933"/>
            </a:xfrm>
            <a:prstGeom prst="ellipse">
              <a:avLst/>
            </a:prstGeom>
            <a:gr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grpSp>
      <p:sp>
        <p:nvSpPr>
          <p:cNvPr id="140" name="文本框 49"/>
          <p:cNvSpPr txBox="1"/>
          <p:nvPr/>
        </p:nvSpPr>
        <p:spPr>
          <a:xfrm>
            <a:off x="5743841" y="4532085"/>
            <a:ext cx="1242354" cy="284703"/>
          </a:xfrm>
          <a:prstGeom prst="rect">
            <a:avLst/>
          </a:prstGeom>
          <a:noFill/>
        </p:spPr>
        <p:txBody>
          <a:bodyPr wrap="square" lIns="68589" tIns="34295" rIns="68589" bIns="34295" rtlCol="0">
            <a:spAutoFit/>
          </a:bodyPr>
          <a:lstStyle/>
          <a:p>
            <a:pPr algn="ctr" defTabSz="685800" fontAlgn="auto">
              <a:spcBef>
                <a:spcPts val="0"/>
              </a:spcBef>
              <a:spcAft>
                <a:spcPts val="0"/>
              </a:spcAft>
            </a:pPr>
            <a:r>
              <a:rPr lang="zh-CN" altLang="en-US" sz="1400" b="1" dirty="0">
                <a:solidFill>
                  <a:srgbClr val="FA783A"/>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141" name="矩形 140"/>
          <p:cNvSpPr/>
          <p:nvPr/>
        </p:nvSpPr>
        <p:spPr>
          <a:xfrm>
            <a:off x="3975130" y="4508994"/>
            <a:ext cx="1934283" cy="407814"/>
          </a:xfrm>
          <a:prstGeom prst="rect">
            <a:avLst/>
          </a:prstGeom>
        </p:spPr>
        <p:txBody>
          <a:bodyPr wrap="square" lIns="68589" tIns="34295" rIns="68589" bIns="34295">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35" fontAlgn="auto">
              <a:spcBef>
                <a:spcPts val="0"/>
              </a:spcBef>
              <a:spcAft>
                <a:spcPts val="0"/>
              </a:spcAft>
              <a:tabLst>
                <a:tab pos="1019175" algn="l"/>
              </a:tabLst>
            </a:pPr>
            <a:r>
              <a:rPr lang="zh-CN" altLang="en-US" sz="1100" dirty="0">
                <a:solidFill>
                  <a:prstClr val="black">
                    <a:lumMod val="50000"/>
                    <a:lumOff val="50000"/>
                  </a:prstClr>
                </a:solidFill>
                <a:latin typeface="微软雅黑" panose="020B0503020204020204" pitchFamily="34" charset="-122"/>
                <a:ea typeface="微软雅黑" panose="020B0503020204020204" pitchFamily="34" charset="-122"/>
                <a:cs typeface="Times New Roman" panose="02020603050405020304" pitchFamily="18" charset="0"/>
              </a:rPr>
              <a:t>输入文本内容输入文本内容</a:t>
            </a:r>
            <a:endPar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defTabSz="-635" fontAlgn="auto">
              <a:spcBef>
                <a:spcPts val="0"/>
              </a:spcBef>
              <a:spcAft>
                <a:spcPts val="0"/>
              </a:spcAft>
              <a:tabLst>
                <a:tab pos="1019175" algn="l"/>
              </a:tabLst>
            </a:pPr>
            <a:r>
              <a:rPr lang="zh-CN" altLang="en-US" sz="1100" dirty="0">
                <a:solidFill>
                  <a:prstClr val="black">
                    <a:lumMod val="50000"/>
                    <a:lumOff val="50000"/>
                  </a:prstClr>
                </a:solidFill>
                <a:latin typeface="微软雅黑" panose="020B0503020204020204" pitchFamily="34" charset="-122"/>
                <a:ea typeface="微软雅黑" panose="020B0503020204020204" pitchFamily="34" charset="-122"/>
                <a:cs typeface="Times New Roman" panose="02020603050405020304" pitchFamily="18" charset="0"/>
              </a:rPr>
              <a:t>输入文本内容输入文本内容</a:t>
            </a:r>
            <a:endParaRPr lang="en-US" altLang="zh-CN" sz="1100" dirty="0">
              <a:solidFill>
                <a:prstClr val="black">
                  <a:lumMod val="50000"/>
                  <a:lumOff val="50000"/>
                </a:prst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barn(inVertical)">
                                      <p:cBhvr>
                                        <p:cTn id="7" dur="500"/>
                                        <p:tgtEl>
                                          <p:spTgt spid="73"/>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right)">
                                      <p:cBhvr>
                                        <p:cTn id="11" dur="500"/>
                                        <p:tgtEl>
                                          <p:spTgt spid="72"/>
                                        </p:tgtEl>
                                      </p:cBhvr>
                                    </p:animEffect>
                                  </p:childTnLst>
                                </p:cTn>
                              </p:par>
                            </p:childTnLst>
                          </p:cTn>
                        </p:par>
                        <p:par>
                          <p:cTn id="12" fill="hold">
                            <p:stCondLst>
                              <p:cond delay="1000"/>
                            </p:stCondLst>
                            <p:childTnLst>
                              <p:par>
                                <p:cTn id="13" presetID="31" presetClass="entr" presetSubtype="0" fill="hold" nodeType="afterEffect">
                                  <p:stCondLst>
                                    <p:cond delay="0"/>
                                  </p:stCondLst>
                                  <p:childTnLst>
                                    <p:set>
                                      <p:cBhvr>
                                        <p:cTn id="14" dur="1" fill="hold">
                                          <p:stCondLst>
                                            <p:cond delay="0"/>
                                          </p:stCondLst>
                                        </p:cTn>
                                        <p:tgtEl>
                                          <p:spTgt spid="78"/>
                                        </p:tgtEl>
                                        <p:attrNameLst>
                                          <p:attrName>style.visibility</p:attrName>
                                        </p:attrNameLst>
                                      </p:cBhvr>
                                      <p:to>
                                        <p:strVal val="visible"/>
                                      </p:to>
                                    </p:set>
                                    <p:anim calcmode="lin" valueType="num">
                                      <p:cBhvr>
                                        <p:cTn id="15" dur="500" fill="hold"/>
                                        <p:tgtEl>
                                          <p:spTgt spid="78"/>
                                        </p:tgtEl>
                                        <p:attrNameLst>
                                          <p:attrName>ppt_w</p:attrName>
                                        </p:attrNameLst>
                                      </p:cBhvr>
                                      <p:tavLst>
                                        <p:tav tm="0">
                                          <p:val>
                                            <p:fltVal val="0"/>
                                          </p:val>
                                        </p:tav>
                                        <p:tav tm="100000">
                                          <p:val>
                                            <p:strVal val="#ppt_w"/>
                                          </p:val>
                                        </p:tav>
                                      </p:tavLst>
                                    </p:anim>
                                    <p:anim calcmode="lin" valueType="num">
                                      <p:cBhvr>
                                        <p:cTn id="16" dur="500" fill="hold"/>
                                        <p:tgtEl>
                                          <p:spTgt spid="78"/>
                                        </p:tgtEl>
                                        <p:attrNameLst>
                                          <p:attrName>ppt_h</p:attrName>
                                        </p:attrNameLst>
                                      </p:cBhvr>
                                      <p:tavLst>
                                        <p:tav tm="0">
                                          <p:val>
                                            <p:fltVal val="0"/>
                                          </p:val>
                                        </p:tav>
                                        <p:tav tm="100000">
                                          <p:val>
                                            <p:strVal val="#ppt_h"/>
                                          </p:val>
                                        </p:tav>
                                      </p:tavLst>
                                    </p:anim>
                                    <p:anim calcmode="lin" valueType="num">
                                      <p:cBhvr>
                                        <p:cTn id="17" dur="500" fill="hold"/>
                                        <p:tgtEl>
                                          <p:spTgt spid="78"/>
                                        </p:tgtEl>
                                        <p:attrNameLst>
                                          <p:attrName>style.rotation</p:attrName>
                                        </p:attrNameLst>
                                      </p:cBhvr>
                                      <p:tavLst>
                                        <p:tav tm="0">
                                          <p:val>
                                            <p:fltVal val="90"/>
                                          </p:val>
                                        </p:tav>
                                        <p:tav tm="100000">
                                          <p:val>
                                            <p:fltVal val="0"/>
                                          </p:val>
                                        </p:tav>
                                      </p:tavLst>
                                    </p:anim>
                                    <p:animEffect transition="in" filter="fade">
                                      <p:cBhvr>
                                        <p:cTn id="18" dur="500"/>
                                        <p:tgtEl>
                                          <p:spTgt spid="78"/>
                                        </p:tgtEl>
                                      </p:cBhvr>
                                    </p:animEffect>
                                  </p:childTnLst>
                                </p:cTn>
                              </p:par>
                            </p:childTnLst>
                          </p:cTn>
                        </p:par>
                        <p:par>
                          <p:cTn id="19" fill="hold">
                            <p:stCondLst>
                              <p:cond delay="1500"/>
                            </p:stCondLst>
                            <p:childTnLst>
                              <p:par>
                                <p:cTn id="20" presetID="22" presetClass="entr" presetSubtype="2" fill="hold" nodeType="afterEffect">
                                  <p:stCondLst>
                                    <p:cond delay="0"/>
                                  </p:stCondLst>
                                  <p:childTnLst>
                                    <p:set>
                                      <p:cBhvr>
                                        <p:cTn id="21" dur="1" fill="hold">
                                          <p:stCondLst>
                                            <p:cond delay="0"/>
                                          </p:stCondLst>
                                        </p:cTn>
                                        <p:tgtEl>
                                          <p:spTgt spid="90"/>
                                        </p:tgtEl>
                                        <p:attrNameLst>
                                          <p:attrName>style.visibility</p:attrName>
                                        </p:attrNameLst>
                                      </p:cBhvr>
                                      <p:to>
                                        <p:strVal val="visible"/>
                                      </p:to>
                                    </p:set>
                                    <p:animEffect transition="in" filter="wipe(right)">
                                      <p:cBhvr>
                                        <p:cTn id="22" dur="500"/>
                                        <p:tgtEl>
                                          <p:spTgt spid="90"/>
                                        </p:tgtEl>
                                      </p:cBhvr>
                                    </p:animEffect>
                                  </p:childTnLst>
                                </p:cTn>
                              </p:par>
                            </p:childTnLst>
                          </p:cTn>
                        </p:par>
                        <p:par>
                          <p:cTn id="23" fill="hold">
                            <p:stCondLst>
                              <p:cond delay="2000"/>
                            </p:stCondLst>
                            <p:childTnLst>
                              <p:par>
                                <p:cTn id="24" presetID="22" presetClass="entr" presetSubtype="2" fill="hold" grpId="0" nodeType="afterEffect">
                                  <p:stCondLst>
                                    <p:cond delay="0"/>
                                  </p:stCondLst>
                                  <p:childTnLst>
                                    <p:set>
                                      <p:cBhvr>
                                        <p:cTn id="25" dur="1" fill="hold">
                                          <p:stCondLst>
                                            <p:cond delay="0"/>
                                          </p:stCondLst>
                                        </p:cTn>
                                        <p:tgtEl>
                                          <p:spTgt spid="98"/>
                                        </p:tgtEl>
                                        <p:attrNameLst>
                                          <p:attrName>style.visibility</p:attrName>
                                        </p:attrNameLst>
                                      </p:cBhvr>
                                      <p:to>
                                        <p:strVal val="visible"/>
                                      </p:to>
                                    </p:set>
                                    <p:animEffect transition="in" filter="wipe(right)">
                                      <p:cBhvr>
                                        <p:cTn id="26" dur="500"/>
                                        <p:tgtEl>
                                          <p:spTgt spid="98"/>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99"/>
                                        </p:tgtEl>
                                        <p:attrNameLst>
                                          <p:attrName>style.visibility</p:attrName>
                                        </p:attrNameLst>
                                      </p:cBhvr>
                                      <p:to>
                                        <p:strVal val="visible"/>
                                      </p:to>
                                    </p:set>
                                    <p:animEffect transition="in" filter="wipe(right)">
                                      <p:cBhvr>
                                        <p:cTn id="29" dur="500"/>
                                        <p:tgtEl>
                                          <p:spTgt spid="99"/>
                                        </p:tgtEl>
                                      </p:cBhvr>
                                    </p:animEffect>
                                  </p:childTnLst>
                                </p:cTn>
                              </p:par>
                            </p:childTnLst>
                          </p:cTn>
                        </p:par>
                        <p:par>
                          <p:cTn id="30" fill="hold">
                            <p:stCondLst>
                              <p:cond delay="2500"/>
                            </p:stCondLst>
                            <p:childTnLst>
                              <p:par>
                                <p:cTn id="31" presetID="31" presetClass="entr" presetSubtype="0" fill="hold" nodeType="afterEffect">
                                  <p:stCondLst>
                                    <p:cond delay="0"/>
                                  </p:stCondLst>
                                  <p:childTnLst>
                                    <p:set>
                                      <p:cBhvr>
                                        <p:cTn id="32" dur="1" fill="hold">
                                          <p:stCondLst>
                                            <p:cond delay="0"/>
                                          </p:stCondLst>
                                        </p:cTn>
                                        <p:tgtEl>
                                          <p:spTgt spid="100"/>
                                        </p:tgtEl>
                                        <p:attrNameLst>
                                          <p:attrName>style.visibility</p:attrName>
                                        </p:attrNameLst>
                                      </p:cBhvr>
                                      <p:to>
                                        <p:strVal val="visible"/>
                                      </p:to>
                                    </p:set>
                                    <p:anim calcmode="lin" valueType="num">
                                      <p:cBhvr>
                                        <p:cTn id="33" dur="500" fill="hold"/>
                                        <p:tgtEl>
                                          <p:spTgt spid="100"/>
                                        </p:tgtEl>
                                        <p:attrNameLst>
                                          <p:attrName>ppt_w</p:attrName>
                                        </p:attrNameLst>
                                      </p:cBhvr>
                                      <p:tavLst>
                                        <p:tav tm="0">
                                          <p:val>
                                            <p:fltVal val="0"/>
                                          </p:val>
                                        </p:tav>
                                        <p:tav tm="100000">
                                          <p:val>
                                            <p:strVal val="#ppt_w"/>
                                          </p:val>
                                        </p:tav>
                                      </p:tavLst>
                                    </p:anim>
                                    <p:anim calcmode="lin" valueType="num">
                                      <p:cBhvr>
                                        <p:cTn id="34" dur="500" fill="hold"/>
                                        <p:tgtEl>
                                          <p:spTgt spid="100"/>
                                        </p:tgtEl>
                                        <p:attrNameLst>
                                          <p:attrName>ppt_h</p:attrName>
                                        </p:attrNameLst>
                                      </p:cBhvr>
                                      <p:tavLst>
                                        <p:tav tm="0">
                                          <p:val>
                                            <p:fltVal val="0"/>
                                          </p:val>
                                        </p:tav>
                                        <p:tav tm="100000">
                                          <p:val>
                                            <p:strVal val="#ppt_h"/>
                                          </p:val>
                                        </p:tav>
                                      </p:tavLst>
                                    </p:anim>
                                    <p:anim calcmode="lin" valueType="num">
                                      <p:cBhvr>
                                        <p:cTn id="35" dur="500" fill="hold"/>
                                        <p:tgtEl>
                                          <p:spTgt spid="100"/>
                                        </p:tgtEl>
                                        <p:attrNameLst>
                                          <p:attrName>style.rotation</p:attrName>
                                        </p:attrNameLst>
                                      </p:cBhvr>
                                      <p:tavLst>
                                        <p:tav tm="0">
                                          <p:val>
                                            <p:fltVal val="90"/>
                                          </p:val>
                                        </p:tav>
                                        <p:tav tm="100000">
                                          <p:val>
                                            <p:fltVal val="0"/>
                                          </p:val>
                                        </p:tav>
                                      </p:tavLst>
                                    </p:anim>
                                    <p:animEffect transition="in" filter="fade">
                                      <p:cBhvr>
                                        <p:cTn id="36" dur="500"/>
                                        <p:tgtEl>
                                          <p:spTgt spid="100"/>
                                        </p:tgtEl>
                                      </p:cBhvr>
                                    </p:animEffect>
                                  </p:childTnLst>
                                </p:cTn>
                              </p:par>
                            </p:childTnLst>
                          </p:cTn>
                        </p:par>
                        <p:par>
                          <p:cTn id="37" fill="hold">
                            <p:stCondLst>
                              <p:cond delay="3000"/>
                            </p:stCondLst>
                            <p:childTnLst>
                              <p:par>
                                <p:cTn id="38" presetID="22" presetClass="entr" presetSubtype="2" fill="hold" nodeType="afterEffect">
                                  <p:stCondLst>
                                    <p:cond delay="0"/>
                                  </p:stCondLst>
                                  <p:childTnLst>
                                    <p:set>
                                      <p:cBhvr>
                                        <p:cTn id="39" dur="1" fill="hold">
                                          <p:stCondLst>
                                            <p:cond delay="0"/>
                                          </p:stCondLst>
                                        </p:cTn>
                                        <p:tgtEl>
                                          <p:spTgt spid="106"/>
                                        </p:tgtEl>
                                        <p:attrNameLst>
                                          <p:attrName>style.visibility</p:attrName>
                                        </p:attrNameLst>
                                      </p:cBhvr>
                                      <p:to>
                                        <p:strVal val="visible"/>
                                      </p:to>
                                    </p:set>
                                    <p:animEffect transition="in" filter="wipe(right)">
                                      <p:cBhvr>
                                        <p:cTn id="40" dur="500"/>
                                        <p:tgtEl>
                                          <p:spTgt spid="106"/>
                                        </p:tgtEl>
                                      </p:cBhvr>
                                    </p:animEffect>
                                  </p:childTnLst>
                                </p:cTn>
                              </p:par>
                            </p:childTnLst>
                          </p:cTn>
                        </p:par>
                        <p:par>
                          <p:cTn id="41" fill="hold">
                            <p:stCondLst>
                              <p:cond delay="3500"/>
                            </p:stCondLst>
                            <p:childTnLst>
                              <p:par>
                                <p:cTn id="42" presetID="22" presetClass="entr" presetSubtype="2" fill="hold" grpId="0" nodeType="afterEffect">
                                  <p:stCondLst>
                                    <p:cond delay="0"/>
                                  </p:stCondLst>
                                  <p:childTnLst>
                                    <p:set>
                                      <p:cBhvr>
                                        <p:cTn id="43" dur="1" fill="hold">
                                          <p:stCondLst>
                                            <p:cond delay="0"/>
                                          </p:stCondLst>
                                        </p:cTn>
                                        <p:tgtEl>
                                          <p:spTgt spid="114"/>
                                        </p:tgtEl>
                                        <p:attrNameLst>
                                          <p:attrName>style.visibility</p:attrName>
                                        </p:attrNameLst>
                                      </p:cBhvr>
                                      <p:to>
                                        <p:strVal val="visible"/>
                                      </p:to>
                                    </p:set>
                                    <p:animEffect transition="in" filter="wipe(right)">
                                      <p:cBhvr>
                                        <p:cTn id="44" dur="500"/>
                                        <p:tgtEl>
                                          <p:spTgt spid="114"/>
                                        </p:tgtEl>
                                      </p:cBhvr>
                                    </p:animEffect>
                                  </p:childTnLst>
                                </p:cTn>
                              </p:par>
                              <p:par>
                                <p:cTn id="45" presetID="22" presetClass="entr" presetSubtype="2" fill="hold" grpId="0" nodeType="withEffect">
                                  <p:stCondLst>
                                    <p:cond delay="0"/>
                                  </p:stCondLst>
                                  <p:childTnLst>
                                    <p:set>
                                      <p:cBhvr>
                                        <p:cTn id="46" dur="1" fill="hold">
                                          <p:stCondLst>
                                            <p:cond delay="0"/>
                                          </p:stCondLst>
                                        </p:cTn>
                                        <p:tgtEl>
                                          <p:spTgt spid="115"/>
                                        </p:tgtEl>
                                        <p:attrNameLst>
                                          <p:attrName>style.visibility</p:attrName>
                                        </p:attrNameLst>
                                      </p:cBhvr>
                                      <p:to>
                                        <p:strVal val="visible"/>
                                      </p:to>
                                    </p:set>
                                    <p:animEffect transition="in" filter="wipe(right)">
                                      <p:cBhvr>
                                        <p:cTn id="47" dur="500"/>
                                        <p:tgtEl>
                                          <p:spTgt spid="115"/>
                                        </p:tgtEl>
                                      </p:cBhvr>
                                    </p:animEffect>
                                  </p:childTnLst>
                                </p:cTn>
                              </p:par>
                            </p:childTnLst>
                          </p:cTn>
                        </p:par>
                        <p:par>
                          <p:cTn id="48" fill="hold">
                            <p:stCondLst>
                              <p:cond delay="4000"/>
                            </p:stCondLst>
                            <p:childTnLst>
                              <p:par>
                                <p:cTn id="49" presetID="31" presetClass="entr" presetSubtype="0" fill="hold" nodeType="afterEffect">
                                  <p:stCondLst>
                                    <p:cond delay="0"/>
                                  </p:stCondLst>
                                  <p:childTnLst>
                                    <p:set>
                                      <p:cBhvr>
                                        <p:cTn id="50" dur="1" fill="hold">
                                          <p:stCondLst>
                                            <p:cond delay="0"/>
                                          </p:stCondLst>
                                        </p:cTn>
                                        <p:tgtEl>
                                          <p:spTgt spid="116"/>
                                        </p:tgtEl>
                                        <p:attrNameLst>
                                          <p:attrName>style.visibility</p:attrName>
                                        </p:attrNameLst>
                                      </p:cBhvr>
                                      <p:to>
                                        <p:strVal val="visible"/>
                                      </p:to>
                                    </p:set>
                                    <p:anim calcmode="lin" valueType="num">
                                      <p:cBhvr>
                                        <p:cTn id="51" dur="500" fill="hold"/>
                                        <p:tgtEl>
                                          <p:spTgt spid="116"/>
                                        </p:tgtEl>
                                        <p:attrNameLst>
                                          <p:attrName>ppt_w</p:attrName>
                                        </p:attrNameLst>
                                      </p:cBhvr>
                                      <p:tavLst>
                                        <p:tav tm="0">
                                          <p:val>
                                            <p:fltVal val="0"/>
                                          </p:val>
                                        </p:tav>
                                        <p:tav tm="100000">
                                          <p:val>
                                            <p:strVal val="#ppt_w"/>
                                          </p:val>
                                        </p:tav>
                                      </p:tavLst>
                                    </p:anim>
                                    <p:anim calcmode="lin" valueType="num">
                                      <p:cBhvr>
                                        <p:cTn id="52" dur="500" fill="hold"/>
                                        <p:tgtEl>
                                          <p:spTgt spid="116"/>
                                        </p:tgtEl>
                                        <p:attrNameLst>
                                          <p:attrName>ppt_h</p:attrName>
                                        </p:attrNameLst>
                                      </p:cBhvr>
                                      <p:tavLst>
                                        <p:tav tm="0">
                                          <p:val>
                                            <p:fltVal val="0"/>
                                          </p:val>
                                        </p:tav>
                                        <p:tav tm="100000">
                                          <p:val>
                                            <p:strVal val="#ppt_h"/>
                                          </p:val>
                                        </p:tav>
                                      </p:tavLst>
                                    </p:anim>
                                    <p:anim calcmode="lin" valueType="num">
                                      <p:cBhvr>
                                        <p:cTn id="53" dur="500" fill="hold"/>
                                        <p:tgtEl>
                                          <p:spTgt spid="116"/>
                                        </p:tgtEl>
                                        <p:attrNameLst>
                                          <p:attrName>style.rotation</p:attrName>
                                        </p:attrNameLst>
                                      </p:cBhvr>
                                      <p:tavLst>
                                        <p:tav tm="0">
                                          <p:val>
                                            <p:fltVal val="90"/>
                                          </p:val>
                                        </p:tav>
                                        <p:tav tm="100000">
                                          <p:val>
                                            <p:fltVal val="0"/>
                                          </p:val>
                                        </p:tav>
                                      </p:tavLst>
                                    </p:anim>
                                    <p:animEffect transition="in" filter="fade">
                                      <p:cBhvr>
                                        <p:cTn id="54" dur="500"/>
                                        <p:tgtEl>
                                          <p:spTgt spid="116"/>
                                        </p:tgtEl>
                                      </p:cBhvr>
                                    </p:animEffect>
                                  </p:childTnLst>
                                </p:cTn>
                              </p:par>
                            </p:childTnLst>
                          </p:cTn>
                        </p:par>
                        <p:par>
                          <p:cTn id="55" fill="hold">
                            <p:stCondLst>
                              <p:cond delay="4500"/>
                            </p:stCondLst>
                            <p:childTnLst>
                              <p:par>
                                <p:cTn id="56" presetID="22" presetClass="entr" presetSubtype="2" fill="hold" nodeType="afterEffect">
                                  <p:stCondLst>
                                    <p:cond delay="0"/>
                                  </p:stCondLst>
                                  <p:childTnLst>
                                    <p:set>
                                      <p:cBhvr>
                                        <p:cTn id="57" dur="1" fill="hold">
                                          <p:stCondLst>
                                            <p:cond delay="0"/>
                                          </p:stCondLst>
                                        </p:cTn>
                                        <p:tgtEl>
                                          <p:spTgt spid="122"/>
                                        </p:tgtEl>
                                        <p:attrNameLst>
                                          <p:attrName>style.visibility</p:attrName>
                                        </p:attrNameLst>
                                      </p:cBhvr>
                                      <p:to>
                                        <p:strVal val="visible"/>
                                      </p:to>
                                    </p:set>
                                    <p:animEffect transition="in" filter="wipe(right)">
                                      <p:cBhvr>
                                        <p:cTn id="58" dur="500"/>
                                        <p:tgtEl>
                                          <p:spTgt spid="122"/>
                                        </p:tgtEl>
                                      </p:cBhvr>
                                    </p:animEffect>
                                  </p:childTnLst>
                                </p:cTn>
                              </p:par>
                            </p:childTnLst>
                          </p:cTn>
                        </p:par>
                        <p:par>
                          <p:cTn id="59" fill="hold">
                            <p:stCondLst>
                              <p:cond delay="5000"/>
                            </p:stCondLst>
                            <p:childTnLst>
                              <p:par>
                                <p:cTn id="60" presetID="22" presetClass="entr" presetSubtype="2" fill="hold" grpId="0" nodeType="afterEffect">
                                  <p:stCondLst>
                                    <p:cond delay="0"/>
                                  </p:stCondLst>
                                  <p:childTnLst>
                                    <p:set>
                                      <p:cBhvr>
                                        <p:cTn id="61" dur="1" fill="hold">
                                          <p:stCondLst>
                                            <p:cond delay="0"/>
                                          </p:stCondLst>
                                        </p:cTn>
                                        <p:tgtEl>
                                          <p:spTgt spid="130"/>
                                        </p:tgtEl>
                                        <p:attrNameLst>
                                          <p:attrName>style.visibility</p:attrName>
                                        </p:attrNameLst>
                                      </p:cBhvr>
                                      <p:to>
                                        <p:strVal val="visible"/>
                                      </p:to>
                                    </p:set>
                                    <p:animEffect transition="in" filter="wipe(right)">
                                      <p:cBhvr>
                                        <p:cTn id="62" dur="500"/>
                                        <p:tgtEl>
                                          <p:spTgt spid="130"/>
                                        </p:tgtEl>
                                      </p:cBhvr>
                                    </p:animEffect>
                                  </p:childTnLst>
                                </p:cTn>
                              </p:par>
                              <p:par>
                                <p:cTn id="63" presetID="22" presetClass="entr" presetSubtype="2" fill="hold" grpId="0" nodeType="withEffect">
                                  <p:stCondLst>
                                    <p:cond delay="0"/>
                                  </p:stCondLst>
                                  <p:childTnLst>
                                    <p:set>
                                      <p:cBhvr>
                                        <p:cTn id="64" dur="1" fill="hold">
                                          <p:stCondLst>
                                            <p:cond delay="0"/>
                                          </p:stCondLst>
                                        </p:cTn>
                                        <p:tgtEl>
                                          <p:spTgt spid="131"/>
                                        </p:tgtEl>
                                        <p:attrNameLst>
                                          <p:attrName>style.visibility</p:attrName>
                                        </p:attrNameLst>
                                      </p:cBhvr>
                                      <p:to>
                                        <p:strVal val="visible"/>
                                      </p:to>
                                    </p:set>
                                    <p:animEffect transition="in" filter="wipe(right)">
                                      <p:cBhvr>
                                        <p:cTn id="65" dur="500"/>
                                        <p:tgtEl>
                                          <p:spTgt spid="131"/>
                                        </p:tgtEl>
                                      </p:cBhvr>
                                    </p:animEffect>
                                  </p:childTnLst>
                                </p:cTn>
                              </p:par>
                            </p:childTnLst>
                          </p:cTn>
                        </p:par>
                        <p:par>
                          <p:cTn id="66" fill="hold">
                            <p:stCondLst>
                              <p:cond delay="5500"/>
                            </p:stCondLst>
                            <p:childTnLst>
                              <p:par>
                                <p:cTn id="67" presetID="31" presetClass="entr" presetSubtype="0" fill="hold" nodeType="afterEffect">
                                  <p:stCondLst>
                                    <p:cond delay="0"/>
                                  </p:stCondLst>
                                  <p:childTnLst>
                                    <p:set>
                                      <p:cBhvr>
                                        <p:cTn id="68" dur="1" fill="hold">
                                          <p:stCondLst>
                                            <p:cond delay="0"/>
                                          </p:stCondLst>
                                        </p:cTn>
                                        <p:tgtEl>
                                          <p:spTgt spid="84"/>
                                        </p:tgtEl>
                                        <p:attrNameLst>
                                          <p:attrName>style.visibility</p:attrName>
                                        </p:attrNameLst>
                                      </p:cBhvr>
                                      <p:to>
                                        <p:strVal val="visible"/>
                                      </p:to>
                                    </p:set>
                                    <p:anim calcmode="lin" valueType="num">
                                      <p:cBhvr>
                                        <p:cTn id="69" dur="500" fill="hold"/>
                                        <p:tgtEl>
                                          <p:spTgt spid="84"/>
                                        </p:tgtEl>
                                        <p:attrNameLst>
                                          <p:attrName>ppt_w</p:attrName>
                                        </p:attrNameLst>
                                      </p:cBhvr>
                                      <p:tavLst>
                                        <p:tav tm="0">
                                          <p:val>
                                            <p:fltVal val="0"/>
                                          </p:val>
                                        </p:tav>
                                        <p:tav tm="100000">
                                          <p:val>
                                            <p:strVal val="#ppt_w"/>
                                          </p:val>
                                        </p:tav>
                                      </p:tavLst>
                                    </p:anim>
                                    <p:anim calcmode="lin" valueType="num">
                                      <p:cBhvr>
                                        <p:cTn id="70" dur="500" fill="hold"/>
                                        <p:tgtEl>
                                          <p:spTgt spid="84"/>
                                        </p:tgtEl>
                                        <p:attrNameLst>
                                          <p:attrName>ppt_h</p:attrName>
                                        </p:attrNameLst>
                                      </p:cBhvr>
                                      <p:tavLst>
                                        <p:tav tm="0">
                                          <p:val>
                                            <p:fltVal val="0"/>
                                          </p:val>
                                        </p:tav>
                                        <p:tav tm="100000">
                                          <p:val>
                                            <p:strVal val="#ppt_h"/>
                                          </p:val>
                                        </p:tav>
                                      </p:tavLst>
                                    </p:anim>
                                    <p:anim calcmode="lin" valueType="num">
                                      <p:cBhvr>
                                        <p:cTn id="71" dur="500" fill="hold"/>
                                        <p:tgtEl>
                                          <p:spTgt spid="84"/>
                                        </p:tgtEl>
                                        <p:attrNameLst>
                                          <p:attrName>style.rotation</p:attrName>
                                        </p:attrNameLst>
                                      </p:cBhvr>
                                      <p:tavLst>
                                        <p:tav tm="0">
                                          <p:val>
                                            <p:fltVal val="90"/>
                                          </p:val>
                                        </p:tav>
                                        <p:tav tm="100000">
                                          <p:val>
                                            <p:fltVal val="0"/>
                                          </p:val>
                                        </p:tav>
                                      </p:tavLst>
                                    </p:anim>
                                    <p:animEffect transition="in" filter="fade">
                                      <p:cBhvr>
                                        <p:cTn id="72" dur="500"/>
                                        <p:tgtEl>
                                          <p:spTgt spid="84"/>
                                        </p:tgtEl>
                                      </p:cBhvr>
                                    </p:animEffect>
                                  </p:childTnLst>
                                </p:cTn>
                              </p:par>
                            </p:childTnLst>
                          </p:cTn>
                        </p:par>
                        <p:par>
                          <p:cTn id="73" fill="hold">
                            <p:stCondLst>
                              <p:cond delay="6000"/>
                            </p:stCondLst>
                            <p:childTnLst>
                              <p:par>
                                <p:cTn id="74" presetID="22" presetClass="entr" presetSubtype="2" fill="hold" nodeType="afterEffect">
                                  <p:stCondLst>
                                    <p:cond delay="0"/>
                                  </p:stCondLst>
                                  <p:childTnLst>
                                    <p:set>
                                      <p:cBhvr>
                                        <p:cTn id="75" dur="1" fill="hold">
                                          <p:stCondLst>
                                            <p:cond delay="0"/>
                                          </p:stCondLst>
                                        </p:cTn>
                                        <p:tgtEl>
                                          <p:spTgt spid="132"/>
                                        </p:tgtEl>
                                        <p:attrNameLst>
                                          <p:attrName>style.visibility</p:attrName>
                                        </p:attrNameLst>
                                      </p:cBhvr>
                                      <p:to>
                                        <p:strVal val="visible"/>
                                      </p:to>
                                    </p:set>
                                    <p:animEffect transition="in" filter="wipe(right)">
                                      <p:cBhvr>
                                        <p:cTn id="76" dur="500"/>
                                        <p:tgtEl>
                                          <p:spTgt spid="132"/>
                                        </p:tgtEl>
                                      </p:cBhvr>
                                    </p:animEffect>
                                  </p:childTnLst>
                                </p:cTn>
                              </p:par>
                            </p:childTnLst>
                          </p:cTn>
                        </p:par>
                        <p:par>
                          <p:cTn id="77" fill="hold">
                            <p:stCondLst>
                              <p:cond delay="6500"/>
                            </p:stCondLst>
                            <p:childTnLst>
                              <p:par>
                                <p:cTn id="78" presetID="22" presetClass="entr" presetSubtype="2" fill="hold" grpId="0" nodeType="afterEffect">
                                  <p:stCondLst>
                                    <p:cond delay="0"/>
                                  </p:stCondLst>
                                  <p:childTnLst>
                                    <p:set>
                                      <p:cBhvr>
                                        <p:cTn id="79" dur="1" fill="hold">
                                          <p:stCondLst>
                                            <p:cond delay="0"/>
                                          </p:stCondLst>
                                        </p:cTn>
                                        <p:tgtEl>
                                          <p:spTgt spid="140"/>
                                        </p:tgtEl>
                                        <p:attrNameLst>
                                          <p:attrName>style.visibility</p:attrName>
                                        </p:attrNameLst>
                                      </p:cBhvr>
                                      <p:to>
                                        <p:strVal val="visible"/>
                                      </p:to>
                                    </p:set>
                                    <p:animEffect transition="in" filter="wipe(right)">
                                      <p:cBhvr>
                                        <p:cTn id="80" dur="500"/>
                                        <p:tgtEl>
                                          <p:spTgt spid="140"/>
                                        </p:tgtEl>
                                      </p:cBhvr>
                                    </p:animEffect>
                                  </p:childTnLst>
                                </p:cTn>
                              </p:par>
                              <p:par>
                                <p:cTn id="81" presetID="22" presetClass="entr" presetSubtype="2" fill="hold" grpId="0" nodeType="withEffect">
                                  <p:stCondLst>
                                    <p:cond delay="0"/>
                                  </p:stCondLst>
                                  <p:childTnLst>
                                    <p:set>
                                      <p:cBhvr>
                                        <p:cTn id="82" dur="1" fill="hold">
                                          <p:stCondLst>
                                            <p:cond delay="0"/>
                                          </p:stCondLst>
                                        </p:cTn>
                                        <p:tgtEl>
                                          <p:spTgt spid="141"/>
                                        </p:tgtEl>
                                        <p:attrNameLst>
                                          <p:attrName>style.visibility</p:attrName>
                                        </p:attrNameLst>
                                      </p:cBhvr>
                                      <p:to>
                                        <p:strVal val="visible"/>
                                      </p:to>
                                    </p:set>
                                    <p:animEffect transition="in" filter="wipe(right)">
                                      <p:cBhvr>
                                        <p:cTn id="83"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98" grpId="0"/>
      <p:bldP spid="99" grpId="0"/>
      <p:bldP spid="114" grpId="0"/>
      <p:bldP spid="115" grpId="0"/>
      <p:bldP spid="130" grpId="0"/>
      <p:bldP spid="131" grpId="0"/>
      <p:bldP spid="140" grpId="0"/>
      <p:bldP spid="14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圆角矩形 28"/>
          <p:cNvSpPr/>
          <p:nvPr/>
        </p:nvSpPr>
        <p:spPr>
          <a:xfrm>
            <a:off x="1712790" y="4313932"/>
            <a:ext cx="4966042" cy="780524"/>
          </a:xfrm>
          <a:prstGeom prst="roundRect">
            <a:avLst>
              <a:gd name="adj" fmla="val 10215"/>
            </a:avLst>
          </a:prstGeom>
          <a:gradFill flip="none" rotWithShape="1">
            <a:gsLst>
              <a:gs pos="100000">
                <a:sysClr val="window" lastClr="FFFFFF">
                  <a:lumMod val="85000"/>
                </a:sysClr>
              </a:gs>
              <a:gs pos="0">
                <a:sysClr val="window" lastClr="FFFFFF"/>
              </a:gs>
            </a:gsLst>
            <a:lin ang="0" scaled="1"/>
            <a:tileRect/>
          </a:gradFill>
          <a:ln w="25400" cap="flat" cmpd="sng" algn="ctr">
            <a:gradFill>
              <a:gsLst>
                <a:gs pos="100000">
                  <a:sysClr val="window" lastClr="FFFFFF">
                    <a:lumMod val="85000"/>
                  </a:sysClr>
                </a:gs>
                <a:gs pos="0">
                  <a:sysClr val="window" lastClr="FFFFFF"/>
                </a:gs>
              </a:gsLst>
              <a:lin ang="5400000" scaled="0"/>
            </a:gradFill>
            <a:prstDash val="solid"/>
          </a:ln>
          <a:effectLst>
            <a:outerShdw blurRad="342900" dist="241300" dir="2700000" algn="tl" rotWithShape="0">
              <a:prstClr val="black">
                <a:alpha val="40000"/>
              </a:prstClr>
            </a:outerShdw>
          </a:effectLst>
        </p:spPr>
        <p:txBody>
          <a:bodyPr lIns="68589" tIns="34295" rIns="68589" bIns="34295" anchor="ctr"/>
          <a:lstStyle/>
          <a:p>
            <a:pPr algn="ctr" fontAlgn="auto">
              <a:spcBef>
                <a:spcPts val="0"/>
              </a:spcBef>
              <a:spcAft>
                <a:spcPts val="0"/>
              </a:spcAft>
              <a:defRPr/>
            </a:pPr>
            <a:endParaRPr lang="zh-CN" altLang="en-US" kern="0">
              <a:solidFill>
                <a:sysClr val="window" lastClr="FFFFFF"/>
              </a:solidFill>
              <a:latin typeface="微软雅黑" panose="020B0503020204020204" pitchFamily="34" charset="-122"/>
              <a:ea typeface="微软雅黑" panose="020B0503020204020204" pitchFamily="34" charset="-122"/>
            </a:endParaRPr>
          </a:p>
        </p:txBody>
      </p:sp>
      <p:sp>
        <p:nvSpPr>
          <p:cNvPr id="30" name="圆角矩形 29"/>
          <p:cNvSpPr/>
          <p:nvPr/>
        </p:nvSpPr>
        <p:spPr>
          <a:xfrm>
            <a:off x="1805874" y="4334829"/>
            <a:ext cx="1165824" cy="780524"/>
          </a:xfrm>
          <a:prstGeom prst="roundRect">
            <a:avLst>
              <a:gd name="adj" fmla="val 10215"/>
            </a:avLst>
          </a:prstGeom>
          <a:solidFill>
            <a:srgbClr val="FA783A"/>
          </a:solidFill>
          <a:ln w="25400" cap="flat" cmpd="sng" algn="ctr">
            <a:noFill/>
            <a:prstDash val="solid"/>
          </a:ln>
          <a:effectLst/>
        </p:spPr>
        <p:txBody>
          <a:bodyPr lIns="68589" tIns="34295" rIns="68589" bIns="34295" anchor="ctr"/>
          <a:lstStyle/>
          <a:p>
            <a:pPr algn="ctr" fontAlgn="auto">
              <a:spcBef>
                <a:spcPts val="0"/>
              </a:spcBef>
              <a:spcAft>
                <a:spcPts val="0"/>
              </a:spcAft>
              <a:defRPr/>
            </a:pPr>
            <a:endParaRPr lang="zh-CN" altLang="en-US" kern="0">
              <a:solidFill>
                <a:sysClr val="window" lastClr="FFFFFF"/>
              </a:solidFill>
              <a:latin typeface="微软雅黑" panose="020B0503020204020204" pitchFamily="34" charset="-122"/>
              <a:ea typeface="微软雅黑" panose="020B0503020204020204" pitchFamily="34" charset="-122"/>
            </a:endParaRPr>
          </a:p>
        </p:txBody>
      </p:sp>
      <p:grpSp>
        <p:nvGrpSpPr>
          <p:cNvPr id="31" name="组合 19"/>
          <p:cNvGrpSpPr/>
          <p:nvPr/>
        </p:nvGrpSpPr>
        <p:grpSpPr bwMode="auto">
          <a:xfrm>
            <a:off x="1720355" y="4035172"/>
            <a:ext cx="1337864" cy="1338044"/>
            <a:chOff x="3733576" y="3930057"/>
            <a:chExt cx="1800000" cy="1800000"/>
          </a:xfrm>
        </p:grpSpPr>
        <p:sp>
          <p:nvSpPr>
            <p:cNvPr id="32" name="椭圆 31"/>
            <p:cNvSpPr/>
            <p:nvPr/>
          </p:nvSpPr>
          <p:spPr>
            <a:xfrm>
              <a:off x="4003576" y="4200057"/>
              <a:ext cx="1260000" cy="1260000"/>
            </a:xfrm>
            <a:prstGeom prst="ellipse">
              <a:avLst/>
            </a:prstGeom>
            <a:noFill/>
            <a:ln w="25400" cap="flat" cmpd="sng" algn="ctr">
              <a:gradFill flip="none" rotWithShape="1">
                <a:gsLst>
                  <a:gs pos="100000">
                    <a:sysClr val="window" lastClr="FFFFFF"/>
                  </a:gs>
                  <a:gs pos="0">
                    <a:sysClr val="window" lastClr="FFFFFF">
                      <a:lumMod val="75000"/>
                    </a:sysClr>
                  </a:gs>
                </a:gsLst>
                <a:lin ang="2700000" scaled="1"/>
                <a:tileRect/>
              </a:gradFill>
              <a:prstDash val="solid"/>
            </a:ln>
            <a:effectLst/>
          </p:spPr>
          <p:txBody>
            <a:bodyPr anchor="ctr"/>
            <a:lstStyle/>
            <a:p>
              <a:pPr algn="ctr" fontAlgn="auto">
                <a:spcBef>
                  <a:spcPts val="0"/>
                </a:spcBef>
                <a:spcAft>
                  <a:spcPts val="0"/>
                </a:spcAft>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33" name="任意多边形 32"/>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ysClr val="window" lastClr="FFFFFF"/>
                </a:gs>
                <a:gs pos="100000">
                  <a:srgbClr val="DBDBDB"/>
                </a:gs>
              </a:gsLst>
              <a:lin ang="2700000" scaled="1"/>
            </a:gradFill>
            <a:ln w="25400" cap="flat" cmpd="sng" algn="ctr">
              <a:noFill/>
              <a:prstDash val="solid"/>
            </a:ln>
            <a:effectLst>
              <a:outerShdw blurRad="88900" dist="63500" dir="2700000" algn="tl" rotWithShape="0">
                <a:prstClr val="black">
                  <a:alpha val="40000"/>
                </a:prstClr>
              </a:outerShdw>
            </a:effectLst>
          </p:spPr>
          <p:txBody>
            <a:bodyPr anchor="ctr"/>
            <a:lstStyle/>
            <a:p>
              <a:pPr algn="ctr" fontAlgn="auto">
                <a:spcBef>
                  <a:spcPts val="0"/>
                </a:spcBef>
                <a:spcAft>
                  <a:spcPts val="0"/>
                </a:spcAft>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34" name="椭圆 33"/>
            <p:cNvSpPr/>
            <p:nvPr/>
          </p:nvSpPr>
          <p:spPr>
            <a:xfrm>
              <a:off x="3733576" y="3930057"/>
              <a:ext cx="1800000" cy="1800000"/>
            </a:xfrm>
            <a:prstGeom prst="ellipse">
              <a:avLst/>
            </a:prstGeom>
            <a:noFill/>
            <a:ln w="25400" cap="flat" cmpd="sng" algn="ctr">
              <a:gradFill flip="none" rotWithShape="1">
                <a:gsLst>
                  <a:gs pos="0">
                    <a:sysClr val="window" lastClr="FFFFFF"/>
                  </a:gs>
                  <a:gs pos="100000">
                    <a:sysClr val="window" lastClr="FFFFFF">
                      <a:lumMod val="75000"/>
                    </a:sysClr>
                  </a:gs>
                </a:gsLst>
                <a:lin ang="2700000" scaled="1"/>
                <a:tileRect/>
              </a:gradFill>
              <a:prstDash val="solid"/>
            </a:ln>
            <a:effectLst/>
          </p:spPr>
          <p:txBody>
            <a:bodyPr anchor="ctr"/>
            <a:lstStyle/>
            <a:p>
              <a:pPr algn="ctr" fontAlgn="auto">
                <a:spcBef>
                  <a:spcPts val="0"/>
                </a:spcBef>
                <a:spcAft>
                  <a:spcPts val="0"/>
                </a:spcAft>
                <a:defRPr/>
              </a:pPr>
              <a:endParaRPr lang="zh-CN" altLang="en-US" kern="0">
                <a:solidFill>
                  <a:prstClr val="white"/>
                </a:solidFill>
                <a:latin typeface="微软雅黑" panose="020B0503020204020204" pitchFamily="34" charset="-122"/>
                <a:ea typeface="微软雅黑" panose="020B0503020204020204" pitchFamily="34" charset="-122"/>
              </a:endParaRPr>
            </a:p>
          </p:txBody>
        </p:sp>
      </p:grpSp>
      <p:sp>
        <p:nvSpPr>
          <p:cNvPr id="35" name="矩形 34"/>
          <p:cNvSpPr/>
          <p:nvPr/>
        </p:nvSpPr>
        <p:spPr>
          <a:xfrm>
            <a:off x="2017621" y="4484603"/>
            <a:ext cx="723380" cy="438592"/>
          </a:xfrm>
          <a:prstGeom prst="rect">
            <a:avLst/>
          </a:prstGeom>
        </p:spPr>
        <p:txBody>
          <a:bodyPr wrap="square" lIns="68589" tIns="34295" rIns="68589" bIns="34295">
            <a:spAutoFit/>
          </a:bodyPr>
          <a:lstStyle/>
          <a:p>
            <a:pPr algn="ctr" fontAlgn="auto">
              <a:spcBef>
                <a:spcPts val="0"/>
              </a:spcBef>
              <a:spcAft>
                <a:spcPts val="0"/>
              </a:spcAft>
            </a:pPr>
            <a:r>
              <a:rPr lang="zh-CN" altLang="en-US" sz="1200" b="1" kern="100" dirty="0">
                <a:solidFill>
                  <a:sysClr val="window" lastClr="FFFFFF"/>
                </a:solidFill>
                <a:latin typeface="微软雅黑" panose="020B0503020204020204" pitchFamily="34" charset="-122"/>
                <a:ea typeface="微软雅黑" panose="020B0503020204020204" pitchFamily="34" charset="-122"/>
                <a:cs typeface="Times New Roman" panose="02020603050405020304" pitchFamily="18" charset="0"/>
              </a:rPr>
              <a:t>文字标题内容</a:t>
            </a:r>
          </a:p>
        </p:txBody>
      </p:sp>
      <p:sp>
        <p:nvSpPr>
          <p:cNvPr id="36" name="圆角矩形 35"/>
          <p:cNvSpPr/>
          <p:nvPr/>
        </p:nvSpPr>
        <p:spPr>
          <a:xfrm>
            <a:off x="1712790" y="1990996"/>
            <a:ext cx="4966042" cy="780524"/>
          </a:xfrm>
          <a:prstGeom prst="roundRect">
            <a:avLst>
              <a:gd name="adj" fmla="val 10215"/>
            </a:avLst>
          </a:prstGeom>
          <a:gradFill flip="none" rotWithShape="1">
            <a:gsLst>
              <a:gs pos="100000">
                <a:sysClr val="window" lastClr="FFFFFF">
                  <a:lumMod val="85000"/>
                </a:sysClr>
              </a:gs>
              <a:gs pos="0">
                <a:sysClr val="window" lastClr="FFFFFF"/>
              </a:gs>
            </a:gsLst>
            <a:lin ang="0" scaled="1"/>
            <a:tileRect/>
          </a:gradFill>
          <a:ln w="25400" cap="flat" cmpd="sng" algn="ctr">
            <a:gradFill>
              <a:gsLst>
                <a:gs pos="100000">
                  <a:sysClr val="window" lastClr="FFFFFF">
                    <a:lumMod val="85000"/>
                  </a:sysClr>
                </a:gs>
                <a:gs pos="0">
                  <a:sysClr val="window" lastClr="FFFFFF"/>
                </a:gs>
              </a:gsLst>
              <a:lin ang="5400000" scaled="0"/>
            </a:gradFill>
            <a:prstDash val="solid"/>
          </a:ln>
          <a:effectLst>
            <a:outerShdw blurRad="342900" dist="241300" dir="2700000" algn="tl" rotWithShape="0">
              <a:prstClr val="black">
                <a:alpha val="40000"/>
              </a:prstClr>
            </a:outerShdw>
          </a:effectLst>
        </p:spPr>
        <p:txBody>
          <a:bodyPr lIns="68589" tIns="34295" rIns="68589" bIns="34295" anchor="ctr"/>
          <a:lstStyle/>
          <a:p>
            <a:pPr algn="ctr" fontAlgn="auto">
              <a:spcBef>
                <a:spcPts val="0"/>
              </a:spcBef>
              <a:spcAft>
                <a:spcPts val="0"/>
              </a:spcAft>
              <a:defRPr/>
            </a:pPr>
            <a:endParaRPr lang="zh-CN" altLang="en-US" kern="0">
              <a:solidFill>
                <a:sysClr val="window" lastClr="FFFFFF"/>
              </a:solidFill>
              <a:latin typeface="微软雅黑" panose="020B0503020204020204" pitchFamily="34" charset="-122"/>
              <a:ea typeface="微软雅黑" panose="020B0503020204020204" pitchFamily="34" charset="-122"/>
            </a:endParaRPr>
          </a:p>
        </p:txBody>
      </p:sp>
      <p:sp>
        <p:nvSpPr>
          <p:cNvPr id="37" name="圆角矩形 36"/>
          <p:cNvSpPr/>
          <p:nvPr/>
        </p:nvSpPr>
        <p:spPr>
          <a:xfrm>
            <a:off x="1805874" y="1990996"/>
            <a:ext cx="1165824" cy="780524"/>
          </a:xfrm>
          <a:prstGeom prst="roundRect">
            <a:avLst>
              <a:gd name="adj" fmla="val 10215"/>
            </a:avLst>
          </a:prstGeom>
          <a:solidFill>
            <a:srgbClr val="EC6C3E"/>
          </a:solidFill>
          <a:ln w="25400" cap="flat" cmpd="sng" algn="ctr">
            <a:noFill/>
            <a:prstDash val="solid"/>
          </a:ln>
          <a:effectLst/>
        </p:spPr>
        <p:txBody>
          <a:bodyPr lIns="68589" tIns="34295" rIns="68589" bIns="34295" anchor="ctr"/>
          <a:lstStyle/>
          <a:p>
            <a:pPr algn="ctr" fontAlgn="auto">
              <a:spcBef>
                <a:spcPts val="0"/>
              </a:spcBef>
              <a:spcAft>
                <a:spcPts val="0"/>
              </a:spcAft>
              <a:defRPr/>
            </a:pPr>
            <a:endParaRPr lang="zh-CN" altLang="en-US" kern="0">
              <a:solidFill>
                <a:sysClr val="window" lastClr="FFFFFF"/>
              </a:solidFill>
              <a:latin typeface="微软雅黑" panose="020B0503020204020204" pitchFamily="34" charset="-122"/>
              <a:ea typeface="微软雅黑" panose="020B0503020204020204" pitchFamily="34" charset="-122"/>
            </a:endParaRPr>
          </a:p>
        </p:txBody>
      </p:sp>
      <p:grpSp>
        <p:nvGrpSpPr>
          <p:cNvPr id="38" name="组合 19"/>
          <p:cNvGrpSpPr/>
          <p:nvPr/>
        </p:nvGrpSpPr>
        <p:grpSpPr bwMode="auto">
          <a:xfrm>
            <a:off x="1720355" y="1712236"/>
            <a:ext cx="1337864" cy="1338044"/>
            <a:chOff x="3733576" y="3930057"/>
            <a:chExt cx="1800000" cy="1800000"/>
          </a:xfrm>
        </p:grpSpPr>
        <p:sp>
          <p:nvSpPr>
            <p:cNvPr id="39" name="椭圆 38"/>
            <p:cNvSpPr/>
            <p:nvPr/>
          </p:nvSpPr>
          <p:spPr>
            <a:xfrm>
              <a:off x="4003576" y="4200057"/>
              <a:ext cx="1260000" cy="1260000"/>
            </a:xfrm>
            <a:prstGeom prst="ellipse">
              <a:avLst/>
            </a:prstGeom>
            <a:noFill/>
            <a:ln w="25400" cap="flat" cmpd="sng" algn="ctr">
              <a:gradFill flip="none" rotWithShape="1">
                <a:gsLst>
                  <a:gs pos="100000">
                    <a:sysClr val="window" lastClr="FFFFFF"/>
                  </a:gs>
                  <a:gs pos="0">
                    <a:sysClr val="window" lastClr="FFFFFF">
                      <a:lumMod val="75000"/>
                    </a:sysClr>
                  </a:gs>
                </a:gsLst>
                <a:lin ang="2700000" scaled="1"/>
                <a:tileRect/>
              </a:gradFill>
              <a:prstDash val="solid"/>
            </a:ln>
            <a:effectLst/>
          </p:spPr>
          <p:txBody>
            <a:bodyPr anchor="ctr"/>
            <a:lstStyle/>
            <a:p>
              <a:pPr algn="ctr" fontAlgn="auto">
                <a:spcBef>
                  <a:spcPts val="0"/>
                </a:spcBef>
                <a:spcAft>
                  <a:spcPts val="0"/>
                </a:spcAft>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40" name="任意多边形 39"/>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ysClr val="window" lastClr="FFFFFF"/>
                </a:gs>
                <a:gs pos="100000">
                  <a:srgbClr val="DBDBDB"/>
                </a:gs>
              </a:gsLst>
              <a:lin ang="2700000" scaled="1"/>
            </a:gradFill>
            <a:ln w="25400" cap="flat" cmpd="sng" algn="ctr">
              <a:noFill/>
              <a:prstDash val="solid"/>
            </a:ln>
            <a:effectLst>
              <a:outerShdw blurRad="88900" dist="63500" dir="2700000" algn="tl" rotWithShape="0">
                <a:prstClr val="black">
                  <a:alpha val="40000"/>
                </a:prstClr>
              </a:outerShdw>
            </a:effectLst>
          </p:spPr>
          <p:txBody>
            <a:bodyPr anchor="ctr"/>
            <a:lstStyle/>
            <a:p>
              <a:pPr algn="ctr" fontAlgn="auto">
                <a:spcBef>
                  <a:spcPts val="0"/>
                </a:spcBef>
                <a:spcAft>
                  <a:spcPts val="0"/>
                </a:spcAft>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41" name="椭圆 40"/>
            <p:cNvSpPr/>
            <p:nvPr/>
          </p:nvSpPr>
          <p:spPr>
            <a:xfrm>
              <a:off x="3733576" y="3930057"/>
              <a:ext cx="1800000" cy="1800000"/>
            </a:xfrm>
            <a:prstGeom prst="ellipse">
              <a:avLst/>
            </a:prstGeom>
            <a:noFill/>
            <a:ln w="25400" cap="flat" cmpd="sng" algn="ctr">
              <a:gradFill flip="none" rotWithShape="1">
                <a:gsLst>
                  <a:gs pos="0">
                    <a:sysClr val="window" lastClr="FFFFFF"/>
                  </a:gs>
                  <a:gs pos="100000">
                    <a:sysClr val="window" lastClr="FFFFFF">
                      <a:lumMod val="75000"/>
                    </a:sysClr>
                  </a:gs>
                </a:gsLst>
                <a:lin ang="2700000" scaled="1"/>
                <a:tileRect/>
              </a:gradFill>
              <a:prstDash val="solid"/>
            </a:ln>
            <a:effectLst/>
          </p:spPr>
          <p:txBody>
            <a:bodyPr anchor="ctr"/>
            <a:lstStyle/>
            <a:p>
              <a:pPr algn="ctr" fontAlgn="auto">
                <a:spcBef>
                  <a:spcPts val="0"/>
                </a:spcBef>
                <a:spcAft>
                  <a:spcPts val="0"/>
                </a:spcAft>
                <a:defRPr/>
              </a:pPr>
              <a:endParaRPr lang="zh-CN" altLang="en-US" kern="0">
                <a:solidFill>
                  <a:prstClr val="white"/>
                </a:solidFill>
                <a:latin typeface="微软雅黑" panose="020B0503020204020204" pitchFamily="34" charset="-122"/>
                <a:ea typeface="微软雅黑" panose="020B0503020204020204" pitchFamily="34" charset="-122"/>
              </a:endParaRPr>
            </a:p>
          </p:txBody>
        </p:sp>
      </p:grpSp>
      <p:sp>
        <p:nvSpPr>
          <p:cNvPr id="42" name="矩形 41"/>
          <p:cNvSpPr/>
          <p:nvPr/>
        </p:nvSpPr>
        <p:spPr>
          <a:xfrm>
            <a:off x="2017621" y="2114883"/>
            <a:ext cx="789621" cy="438592"/>
          </a:xfrm>
          <a:prstGeom prst="rect">
            <a:avLst/>
          </a:prstGeom>
        </p:spPr>
        <p:txBody>
          <a:bodyPr wrap="square" lIns="68589" tIns="34295" rIns="68589" bIns="34295">
            <a:spAutoFit/>
          </a:bodyPr>
          <a:lstStyle/>
          <a:p>
            <a:pPr algn="ctr" fontAlgn="auto">
              <a:spcBef>
                <a:spcPts val="0"/>
              </a:spcBef>
              <a:spcAft>
                <a:spcPts val="0"/>
              </a:spcAft>
              <a:defRPr/>
            </a:pPr>
            <a:r>
              <a:rPr lang="zh-CN" altLang="en-US" sz="1200" b="1" kern="100" dirty="0">
                <a:solidFill>
                  <a:sysClr val="window" lastClr="FFFFFF"/>
                </a:solidFill>
                <a:latin typeface="微软雅黑" panose="020B0503020204020204" pitchFamily="34" charset="-122"/>
                <a:ea typeface="微软雅黑" panose="020B0503020204020204" pitchFamily="34" charset="-122"/>
                <a:cs typeface="Times New Roman" panose="02020603050405020304" pitchFamily="18" charset="0"/>
              </a:rPr>
              <a:t>文字标题内容</a:t>
            </a:r>
          </a:p>
        </p:txBody>
      </p:sp>
      <p:sp>
        <p:nvSpPr>
          <p:cNvPr id="43" name="圆角矩形 42"/>
          <p:cNvSpPr/>
          <p:nvPr/>
        </p:nvSpPr>
        <p:spPr>
          <a:xfrm>
            <a:off x="2847114" y="3093290"/>
            <a:ext cx="4966040" cy="779564"/>
          </a:xfrm>
          <a:prstGeom prst="roundRect">
            <a:avLst>
              <a:gd name="adj" fmla="val 10215"/>
            </a:avLst>
          </a:prstGeom>
          <a:gradFill flip="none" rotWithShape="1">
            <a:gsLst>
              <a:gs pos="0">
                <a:sysClr val="window" lastClr="FFFFFF">
                  <a:lumMod val="85000"/>
                </a:sysClr>
              </a:gs>
              <a:gs pos="100000">
                <a:sysClr val="window" lastClr="FFFFFF">
                  <a:lumMod val="95000"/>
                </a:sysClr>
              </a:gs>
            </a:gsLst>
            <a:lin ang="0" scaled="1"/>
            <a:tileRect/>
          </a:gradFill>
          <a:ln w="25400" cap="flat" cmpd="sng" algn="ctr">
            <a:gradFill>
              <a:gsLst>
                <a:gs pos="100000">
                  <a:sysClr val="window" lastClr="FFFFFF">
                    <a:lumMod val="85000"/>
                  </a:sysClr>
                </a:gs>
                <a:gs pos="0">
                  <a:sysClr val="window" lastClr="FFFFFF"/>
                </a:gs>
              </a:gsLst>
              <a:lin ang="5400000" scaled="0"/>
            </a:gradFill>
            <a:prstDash val="solid"/>
          </a:ln>
          <a:effectLst>
            <a:outerShdw blurRad="342900" dist="241300" dir="2700000" algn="tl" rotWithShape="0">
              <a:prstClr val="black">
                <a:alpha val="40000"/>
              </a:prstClr>
            </a:outerShdw>
          </a:effectLst>
        </p:spPr>
        <p:txBody>
          <a:bodyPr lIns="68589" tIns="34295" rIns="68589" bIns="34295" anchor="ctr"/>
          <a:lstStyle/>
          <a:p>
            <a:pPr algn="ctr" fontAlgn="auto">
              <a:spcBef>
                <a:spcPts val="0"/>
              </a:spcBef>
              <a:spcAft>
                <a:spcPts val="0"/>
              </a:spcAft>
              <a:defRPr/>
            </a:pPr>
            <a:endParaRPr lang="zh-CN" altLang="en-US" kern="0">
              <a:solidFill>
                <a:sysClr val="window" lastClr="FFFFFF"/>
              </a:solidFill>
              <a:latin typeface="微软雅黑" panose="020B0503020204020204" pitchFamily="34" charset="-122"/>
              <a:ea typeface="微软雅黑" panose="020B0503020204020204" pitchFamily="34" charset="-122"/>
            </a:endParaRPr>
          </a:p>
        </p:txBody>
      </p:sp>
      <p:sp>
        <p:nvSpPr>
          <p:cNvPr id="44" name="圆角矩形 43"/>
          <p:cNvSpPr/>
          <p:nvPr/>
        </p:nvSpPr>
        <p:spPr>
          <a:xfrm>
            <a:off x="6546222" y="3096811"/>
            <a:ext cx="1165822" cy="779564"/>
          </a:xfrm>
          <a:prstGeom prst="roundRect">
            <a:avLst>
              <a:gd name="adj" fmla="val 10215"/>
            </a:avLst>
          </a:prstGeom>
          <a:solidFill>
            <a:srgbClr val="E3413E"/>
          </a:solidFill>
          <a:ln w="25400" cap="flat" cmpd="sng" algn="ctr">
            <a:noFill/>
            <a:prstDash val="solid"/>
          </a:ln>
          <a:effectLst/>
        </p:spPr>
        <p:txBody>
          <a:bodyPr lIns="68589" tIns="34295" rIns="68589" bIns="34295" anchor="ctr"/>
          <a:lstStyle/>
          <a:p>
            <a:pPr algn="ctr" fontAlgn="auto">
              <a:spcBef>
                <a:spcPts val="0"/>
              </a:spcBef>
              <a:spcAft>
                <a:spcPts val="0"/>
              </a:spcAft>
              <a:defRPr/>
            </a:pPr>
            <a:endParaRPr lang="zh-CN" altLang="en-US" kern="0">
              <a:solidFill>
                <a:sysClr val="window" lastClr="FFFFFF"/>
              </a:solidFill>
              <a:latin typeface="微软雅黑" panose="020B0503020204020204" pitchFamily="34" charset="-122"/>
              <a:ea typeface="微软雅黑" panose="020B0503020204020204" pitchFamily="34" charset="-122"/>
            </a:endParaRPr>
          </a:p>
        </p:txBody>
      </p:sp>
      <p:grpSp>
        <p:nvGrpSpPr>
          <p:cNvPr id="45" name="组合 23"/>
          <p:cNvGrpSpPr/>
          <p:nvPr/>
        </p:nvGrpSpPr>
        <p:grpSpPr bwMode="auto">
          <a:xfrm>
            <a:off x="6447969" y="2818051"/>
            <a:ext cx="1336902" cy="1337084"/>
            <a:chOff x="3733576" y="3930057"/>
            <a:chExt cx="1800000" cy="1800000"/>
          </a:xfrm>
        </p:grpSpPr>
        <p:sp>
          <p:nvSpPr>
            <p:cNvPr id="46" name="椭圆 45"/>
            <p:cNvSpPr/>
            <p:nvPr/>
          </p:nvSpPr>
          <p:spPr>
            <a:xfrm>
              <a:off x="4003576" y="4200057"/>
              <a:ext cx="1260000" cy="1260000"/>
            </a:xfrm>
            <a:prstGeom prst="ellipse">
              <a:avLst/>
            </a:prstGeom>
            <a:noFill/>
            <a:ln w="25400" cap="flat" cmpd="sng" algn="ctr">
              <a:gradFill flip="none" rotWithShape="1">
                <a:gsLst>
                  <a:gs pos="100000">
                    <a:sysClr val="window" lastClr="FFFFFF"/>
                  </a:gs>
                  <a:gs pos="0">
                    <a:sysClr val="window" lastClr="FFFFFF">
                      <a:lumMod val="75000"/>
                    </a:sysClr>
                  </a:gs>
                </a:gsLst>
                <a:lin ang="2700000" scaled="1"/>
                <a:tileRect/>
              </a:gradFill>
              <a:prstDash val="solid"/>
            </a:ln>
            <a:effectLst/>
          </p:spPr>
          <p:txBody>
            <a:bodyPr anchor="ctr"/>
            <a:lstStyle/>
            <a:p>
              <a:pPr algn="ctr" fontAlgn="auto">
                <a:spcBef>
                  <a:spcPts val="0"/>
                </a:spcBef>
                <a:spcAft>
                  <a:spcPts val="0"/>
                </a:spcAft>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47" name="任意多边形 4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ysClr val="window" lastClr="FFFFFF"/>
                </a:gs>
                <a:gs pos="100000">
                  <a:srgbClr val="DBDBDB"/>
                </a:gs>
              </a:gsLst>
              <a:lin ang="2700000" scaled="1"/>
            </a:gradFill>
            <a:ln w="25400" cap="flat" cmpd="sng" algn="ctr">
              <a:noFill/>
              <a:prstDash val="solid"/>
            </a:ln>
            <a:effectLst>
              <a:outerShdw blurRad="88900" dist="63500" dir="2700000" algn="tl" rotWithShape="0">
                <a:prstClr val="black">
                  <a:alpha val="40000"/>
                </a:prstClr>
              </a:outerShdw>
            </a:effectLst>
          </p:spPr>
          <p:txBody>
            <a:bodyPr anchor="ctr"/>
            <a:lstStyle/>
            <a:p>
              <a:pPr algn="ctr" fontAlgn="auto">
                <a:spcBef>
                  <a:spcPts val="0"/>
                </a:spcBef>
                <a:spcAft>
                  <a:spcPts val="0"/>
                </a:spcAft>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48" name="椭圆 47"/>
            <p:cNvSpPr/>
            <p:nvPr/>
          </p:nvSpPr>
          <p:spPr>
            <a:xfrm>
              <a:off x="3733576" y="3930057"/>
              <a:ext cx="1800000" cy="1800000"/>
            </a:xfrm>
            <a:prstGeom prst="ellipse">
              <a:avLst/>
            </a:prstGeom>
            <a:noFill/>
            <a:ln w="25400" cap="flat" cmpd="sng" algn="ctr">
              <a:gradFill flip="none" rotWithShape="1">
                <a:gsLst>
                  <a:gs pos="0">
                    <a:sysClr val="window" lastClr="FFFFFF"/>
                  </a:gs>
                  <a:gs pos="100000">
                    <a:sysClr val="window" lastClr="FFFFFF">
                      <a:lumMod val="75000"/>
                    </a:sysClr>
                  </a:gs>
                </a:gsLst>
                <a:lin ang="2700000" scaled="1"/>
                <a:tileRect/>
              </a:gradFill>
              <a:prstDash val="solid"/>
            </a:ln>
            <a:effectLst/>
          </p:spPr>
          <p:txBody>
            <a:bodyPr anchor="ctr"/>
            <a:lstStyle/>
            <a:p>
              <a:pPr algn="ctr" fontAlgn="auto">
                <a:spcBef>
                  <a:spcPts val="0"/>
                </a:spcBef>
                <a:spcAft>
                  <a:spcPts val="0"/>
                </a:spcAft>
                <a:defRPr/>
              </a:pPr>
              <a:endParaRPr lang="zh-CN" altLang="en-US" kern="0">
                <a:solidFill>
                  <a:prstClr val="white"/>
                </a:solidFill>
                <a:latin typeface="微软雅黑" panose="020B0503020204020204" pitchFamily="34" charset="-122"/>
                <a:ea typeface="微软雅黑" panose="020B0503020204020204" pitchFamily="34" charset="-122"/>
              </a:endParaRPr>
            </a:p>
          </p:txBody>
        </p:sp>
      </p:grpSp>
      <p:sp>
        <p:nvSpPr>
          <p:cNvPr id="49" name="矩形 48"/>
          <p:cNvSpPr/>
          <p:nvPr/>
        </p:nvSpPr>
        <p:spPr>
          <a:xfrm>
            <a:off x="6752500" y="3260467"/>
            <a:ext cx="737729" cy="438592"/>
          </a:xfrm>
          <a:prstGeom prst="rect">
            <a:avLst/>
          </a:prstGeom>
        </p:spPr>
        <p:txBody>
          <a:bodyPr wrap="square" lIns="68589" tIns="34295" rIns="68589" bIns="34295">
            <a:spAutoFit/>
          </a:bodyPr>
          <a:lstStyle/>
          <a:p>
            <a:pPr algn="ctr" fontAlgn="auto">
              <a:spcBef>
                <a:spcPts val="0"/>
              </a:spcBef>
              <a:spcAft>
                <a:spcPts val="0"/>
              </a:spcAft>
            </a:pPr>
            <a:r>
              <a:rPr lang="zh-CN" altLang="en-US" sz="1200" b="1" kern="100" dirty="0">
                <a:solidFill>
                  <a:sysClr val="window" lastClr="FFFFFF"/>
                </a:solidFill>
                <a:latin typeface="微软雅黑" panose="020B0503020204020204" pitchFamily="34" charset="-122"/>
                <a:ea typeface="微软雅黑" panose="020B0503020204020204" pitchFamily="34" charset="-122"/>
                <a:cs typeface="Times New Roman" panose="02020603050405020304" pitchFamily="18" charset="0"/>
              </a:rPr>
              <a:t>文字标题内容</a:t>
            </a:r>
          </a:p>
        </p:txBody>
      </p:sp>
      <p:sp>
        <p:nvSpPr>
          <p:cNvPr id="50" name="圆角矩形 49"/>
          <p:cNvSpPr/>
          <p:nvPr/>
        </p:nvSpPr>
        <p:spPr>
          <a:xfrm>
            <a:off x="3204642" y="2058628"/>
            <a:ext cx="3345880" cy="645260"/>
          </a:xfrm>
          <a:prstGeom prst="roundRect">
            <a:avLst>
              <a:gd name="adj" fmla="val 50000"/>
            </a:avLst>
          </a:prstGeom>
          <a:gradFill>
            <a:gsLst>
              <a:gs pos="100000">
                <a:srgbClr val="F17445"/>
              </a:gs>
              <a:gs pos="0">
                <a:srgbClr val="F17445">
                  <a:lumMod val="75000"/>
                </a:srgbClr>
              </a:gs>
            </a:gsLst>
            <a:lin ang="5400000" scaled="1"/>
          </a:gra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51" name="矩形 34"/>
          <p:cNvSpPr>
            <a:spLocks noChangeArrowheads="1"/>
          </p:cNvSpPr>
          <p:nvPr/>
        </p:nvSpPr>
        <p:spPr bwMode="auto">
          <a:xfrm>
            <a:off x="3403063" y="2162672"/>
            <a:ext cx="3025884" cy="422946"/>
          </a:xfrm>
          <a:prstGeom prst="rect">
            <a:avLst/>
          </a:prstGeom>
          <a:noFill/>
          <a:ln w="9525">
            <a:noFill/>
            <a:miter lim="800000"/>
          </a:ln>
        </p:spPr>
        <p:txBody>
          <a:bodyPr wrap="square" lIns="68589" tIns="34295" rIns="68589" bIns="34295">
            <a:spAutoFit/>
          </a:bodyPr>
          <a:lstStyle/>
          <a:p>
            <a:pPr fontAlgn="auto">
              <a:lnSpc>
                <a:spcPct val="120000"/>
              </a:lnSpc>
              <a:spcBef>
                <a:spcPts val="0"/>
              </a:spcBef>
              <a:spcAft>
                <a:spcPts val="0"/>
              </a:spcAft>
              <a:defRPr/>
            </a:pPr>
            <a:r>
              <a:rPr lang="zh-CN" altLang="en-US" sz="1000" kern="0" dirty="0">
                <a:solidFill>
                  <a:sysClr val="window" lastClr="FFFFFF"/>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lang="zh-CN" altLang="en-US" sz="1000" kern="0" dirty="0">
              <a:solidFill>
                <a:sysClr val="window" lastClr="FFFFFF"/>
              </a:solidFill>
              <a:latin typeface="微软雅黑" panose="020B0503020204020204" pitchFamily="34" charset="-122"/>
              <a:ea typeface="微软雅黑" panose="020B0503020204020204" pitchFamily="34" charset="-122"/>
            </a:endParaRPr>
          </a:p>
        </p:txBody>
      </p:sp>
      <p:sp>
        <p:nvSpPr>
          <p:cNvPr id="52" name="圆角矩形 51"/>
          <p:cNvSpPr/>
          <p:nvPr/>
        </p:nvSpPr>
        <p:spPr>
          <a:xfrm>
            <a:off x="2955106" y="3163962"/>
            <a:ext cx="3345880" cy="645260"/>
          </a:xfrm>
          <a:prstGeom prst="roundRect">
            <a:avLst>
              <a:gd name="adj" fmla="val 43332"/>
            </a:avLst>
          </a:prstGeom>
          <a:gradFill>
            <a:gsLst>
              <a:gs pos="100000">
                <a:srgbClr val="E94744"/>
              </a:gs>
              <a:gs pos="0">
                <a:srgbClr val="E94744">
                  <a:lumMod val="75000"/>
                </a:srgbClr>
              </a:gs>
            </a:gsLst>
            <a:lin ang="5400000" scaled="1"/>
          </a:gra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53" name="圆角矩形 52"/>
          <p:cNvSpPr/>
          <p:nvPr/>
        </p:nvSpPr>
        <p:spPr>
          <a:xfrm>
            <a:off x="3243138" y="4378193"/>
            <a:ext cx="3345880" cy="645260"/>
          </a:xfrm>
          <a:prstGeom prst="roundRect">
            <a:avLst>
              <a:gd name="adj" fmla="val 44691"/>
            </a:avLst>
          </a:prstGeom>
          <a:solidFill>
            <a:srgbClr val="FA783A"/>
          </a:soli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54" name="矩形 34"/>
          <p:cNvSpPr>
            <a:spLocks noChangeArrowheads="1"/>
          </p:cNvSpPr>
          <p:nvPr/>
        </p:nvSpPr>
        <p:spPr bwMode="auto">
          <a:xfrm>
            <a:off x="3115105" y="3278180"/>
            <a:ext cx="3025884" cy="422946"/>
          </a:xfrm>
          <a:prstGeom prst="rect">
            <a:avLst/>
          </a:prstGeom>
          <a:noFill/>
          <a:ln w="9525">
            <a:noFill/>
            <a:miter lim="800000"/>
          </a:ln>
        </p:spPr>
        <p:txBody>
          <a:bodyPr wrap="square" lIns="68589" tIns="34295" rIns="68589" bIns="34295">
            <a:spAutoFit/>
          </a:bodyPr>
          <a:lstStyle/>
          <a:p>
            <a:pPr fontAlgn="auto">
              <a:lnSpc>
                <a:spcPct val="120000"/>
              </a:lnSpc>
              <a:spcBef>
                <a:spcPts val="0"/>
              </a:spcBef>
              <a:spcAft>
                <a:spcPts val="0"/>
              </a:spcAft>
              <a:defRPr/>
            </a:pPr>
            <a:r>
              <a:rPr lang="zh-CN" altLang="en-US" sz="1000" kern="0" dirty="0">
                <a:solidFill>
                  <a:sysClr val="window" lastClr="FFFFFF"/>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lang="zh-CN" altLang="en-US" sz="1000" kern="0" dirty="0">
              <a:solidFill>
                <a:sysClr val="window" lastClr="FFFFFF"/>
              </a:solidFill>
              <a:latin typeface="微软雅黑" panose="020B0503020204020204" pitchFamily="34" charset="-122"/>
              <a:ea typeface="微软雅黑" panose="020B0503020204020204" pitchFamily="34" charset="-122"/>
            </a:endParaRPr>
          </a:p>
        </p:txBody>
      </p:sp>
      <p:sp>
        <p:nvSpPr>
          <p:cNvPr id="55" name="矩形 34"/>
          <p:cNvSpPr>
            <a:spLocks noChangeArrowheads="1"/>
          </p:cNvSpPr>
          <p:nvPr/>
        </p:nvSpPr>
        <p:spPr bwMode="auto">
          <a:xfrm>
            <a:off x="3403136" y="4482237"/>
            <a:ext cx="3025884" cy="422946"/>
          </a:xfrm>
          <a:prstGeom prst="rect">
            <a:avLst/>
          </a:prstGeom>
          <a:noFill/>
          <a:ln w="9525">
            <a:noFill/>
            <a:miter lim="800000"/>
          </a:ln>
        </p:spPr>
        <p:txBody>
          <a:bodyPr wrap="square" lIns="68589" tIns="34295" rIns="68589" bIns="34295">
            <a:spAutoFit/>
          </a:bodyPr>
          <a:lstStyle/>
          <a:p>
            <a:pPr fontAlgn="auto">
              <a:lnSpc>
                <a:spcPct val="120000"/>
              </a:lnSpc>
              <a:spcBef>
                <a:spcPts val="0"/>
              </a:spcBef>
              <a:spcAft>
                <a:spcPts val="0"/>
              </a:spcAft>
              <a:defRPr/>
            </a:pPr>
            <a:r>
              <a:rPr lang="zh-CN" altLang="en-US" sz="1000" kern="0" dirty="0">
                <a:solidFill>
                  <a:sysClr val="window" lastClr="FFFFFF"/>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lang="zh-CN" altLang="en-US" sz="1000" kern="0" dirty="0">
              <a:solidFill>
                <a:sysClr val="window" lastClr="FFFFF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additive="base">
                                        <p:cTn id="13" dur="500" fill="hold"/>
                                        <p:tgtEl>
                                          <p:spTgt spid="36"/>
                                        </p:tgtEl>
                                        <p:attrNameLst>
                                          <p:attrName>ppt_x</p:attrName>
                                        </p:attrNameLst>
                                      </p:cBhvr>
                                      <p:tavLst>
                                        <p:tav tm="0">
                                          <p:val>
                                            <p:strVal val="0-#ppt_w/2"/>
                                          </p:val>
                                        </p:tav>
                                        <p:tav tm="100000">
                                          <p:val>
                                            <p:strVal val="#ppt_x"/>
                                          </p:val>
                                        </p:tav>
                                      </p:tavLst>
                                    </p:anim>
                                    <p:anim calcmode="lin" valueType="num">
                                      <p:cBhvr additive="base">
                                        <p:cTn id="14" dur="500" fill="hold"/>
                                        <p:tgtEl>
                                          <p:spTgt spid="36"/>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wipe(down)">
                                      <p:cBhvr>
                                        <p:cTn id="18" dur="500"/>
                                        <p:tgtEl>
                                          <p:spTgt spid="37"/>
                                        </p:tgtEl>
                                      </p:cBhvr>
                                    </p:animEffect>
                                  </p:childTnLst>
                                </p:cTn>
                              </p:par>
                            </p:childTnLst>
                          </p:cTn>
                        </p:par>
                        <p:par>
                          <p:cTn id="19" fill="hold">
                            <p:stCondLst>
                              <p:cond delay="1500"/>
                            </p:stCondLst>
                            <p:childTnLst>
                              <p:par>
                                <p:cTn id="20" presetID="16" presetClass="entr" presetSubtype="21" fill="hold" grpId="0" nodeType="after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barn(inVertical)">
                                      <p:cBhvr>
                                        <p:cTn id="22" dur="500"/>
                                        <p:tgtEl>
                                          <p:spTgt spid="50"/>
                                        </p:tgtEl>
                                      </p:cBhvr>
                                    </p:animEffect>
                                  </p:childTnLst>
                                </p:cTn>
                              </p:par>
                            </p:childTnLst>
                          </p:cTn>
                        </p:par>
                        <p:par>
                          <p:cTn id="23" fill="hold">
                            <p:stCondLst>
                              <p:cond delay="2000"/>
                            </p:stCondLst>
                            <p:childTnLst>
                              <p:par>
                                <p:cTn id="24" presetID="14" presetClass="entr" presetSubtype="10" fill="hold" grpId="0" nodeType="after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randombar(horizontal)">
                                      <p:cBhvr>
                                        <p:cTn id="26" dur="500"/>
                                        <p:tgtEl>
                                          <p:spTgt spid="4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51"/>
                                        </p:tgtEl>
                                        <p:attrNameLst>
                                          <p:attrName>style.visibility</p:attrName>
                                        </p:attrNameLst>
                                      </p:cBhvr>
                                      <p:to>
                                        <p:strVal val="visible"/>
                                      </p:to>
                                    </p:set>
                                    <p:animEffect transition="in" filter="wipe(left)">
                                      <p:cBhvr>
                                        <p:cTn id="30" dur="500"/>
                                        <p:tgtEl>
                                          <p:spTgt spid="51"/>
                                        </p:tgtEl>
                                      </p:cBhvr>
                                    </p:animEffect>
                                  </p:childTnLst>
                                </p:cTn>
                              </p:par>
                            </p:childTnLst>
                          </p:cTn>
                        </p:par>
                        <p:par>
                          <p:cTn id="31" fill="hold">
                            <p:stCondLst>
                              <p:cond delay="3000"/>
                            </p:stCondLst>
                            <p:childTnLst>
                              <p:par>
                                <p:cTn id="32" presetID="53" presetClass="entr" presetSubtype="16" fill="hold" nodeType="afterEffect">
                                  <p:stCondLst>
                                    <p:cond delay="0"/>
                                  </p:stCondLst>
                                  <p:childTnLst>
                                    <p:set>
                                      <p:cBhvr>
                                        <p:cTn id="33" dur="1" fill="hold">
                                          <p:stCondLst>
                                            <p:cond delay="0"/>
                                          </p:stCondLst>
                                        </p:cTn>
                                        <p:tgtEl>
                                          <p:spTgt spid="45"/>
                                        </p:tgtEl>
                                        <p:attrNameLst>
                                          <p:attrName>style.visibility</p:attrName>
                                        </p:attrNameLst>
                                      </p:cBhvr>
                                      <p:to>
                                        <p:strVal val="visible"/>
                                      </p:to>
                                    </p:set>
                                    <p:anim calcmode="lin" valueType="num">
                                      <p:cBhvr>
                                        <p:cTn id="34" dur="500" fill="hold"/>
                                        <p:tgtEl>
                                          <p:spTgt spid="45"/>
                                        </p:tgtEl>
                                        <p:attrNameLst>
                                          <p:attrName>ppt_w</p:attrName>
                                        </p:attrNameLst>
                                      </p:cBhvr>
                                      <p:tavLst>
                                        <p:tav tm="0">
                                          <p:val>
                                            <p:fltVal val="0"/>
                                          </p:val>
                                        </p:tav>
                                        <p:tav tm="100000">
                                          <p:val>
                                            <p:strVal val="#ppt_w"/>
                                          </p:val>
                                        </p:tav>
                                      </p:tavLst>
                                    </p:anim>
                                    <p:anim calcmode="lin" valueType="num">
                                      <p:cBhvr>
                                        <p:cTn id="35" dur="500" fill="hold"/>
                                        <p:tgtEl>
                                          <p:spTgt spid="45"/>
                                        </p:tgtEl>
                                        <p:attrNameLst>
                                          <p:attrName>ppt_h</p:attrName>
                                        </p:attrNameLst>
                                      </p:cBhvr>
                                      <p:tavLst>
                                        <p:tav tm="0">
                                          <p:val>
                                            <p:fltVal val="0"/>
                                          </p:val>
                                        </p:tav>
                                        <p:tav tm="100000">
                                          <p:val>
                                            <p:strVal val="#ppt_h"/>
                                          </p:val>
                                        </p:tav>
                                      </p:tavLst>
                                    </p:anim>
                                    <p:animEffect transition="in" filter="fade">
                                      <p:cBhvr>
                                        <p:cTn id="36" dur="500"/>
                                        <p:tgtEl>
                                          <p:spTgt spid="45"/>
                                        </p:tgtEl>
                                      </p:cBhvr>
                                    </p:animEffect>
                                  </p:childTnLst>
                                </p:cTn>
                              </p:par>
                            </p:childTnLst>
                          </p:cTn>
                        </p:par>
                        <p:par>
                          <p:cTn id="37" fill="hold">
                            <p:stCondLst>
                              <p:cond delay="3500"/>
                            </p:stCondLst>
                            <p:childTnLst>
                              <p:par>
                                <p:cTn id="38" presetID="2" presetClass="entr" presetSubtype="2" fill="hold" grpId="0" nodeType="afterEffect">
                                  <p:stCondLst>
                                    <p:cond delay="0"/>
                                  </p:stCondLst>
                                  <p:childTnLst>
                                    <p:set>
                                      <p:cBhvr>
                                        <p:cTn id="39" dur="1" fill="hold">
                                          <p:stCondLst>
                                            <p:cond delay="0"/>
                                          </p:stCondLst>
                                        </p:cTn>
                                        <p:tgtEl>
                                          <p:spTgt spid="43"/>
                                        </p:tgtEl>
                                        <p:attrNameLst>
                                          <p:attrName>style.visibility</p:attrName>
                                        </p:attrNameLst>
                                      </p:cBhvr>
                                      <p:to>
                                        <p:strVal val="visible"/>
                                      </p:to>
                                    </p:set>
                                    <p:anim calcmode="lin" valueType="num">
                                      <p:cBhvr additive="base">
                                        <p:cTn id="40" dur="500" fill="hold"/>
                                        <p:tgtEl>
                                          <p:spTgt spid="43"/>
                                        </p:tgtEl>
                                        <p:attrNameLst>
                                          <p:attrName>ppt_x</p:attrName>
                                        </p:attrNameLst>
                                      </p:cBhvr>
                                      <p:tavLst>
                                        <p:tav tm="0">
                                          <p:val>
                                            <p:strVal val="1+#ppt_w/2"/>
                                          </p:val>
                                        </p:tav>
                                        <p:tav tm="100000">
                                          <p:val>
                                            <p:strVal val="#ppt_x"/>
                                          </p:val>
                                        </p:tav>
                                      </p:tavLst>
                                    </p:anim>
                                    <p:anim calcmode="lin" valueType="num">
                                      <p:cBhvr additive="base">
                                        <p:cTn id="41" dur="500" fill="hold"/>
                                        <p:tgtEl>
                                          <p:spTgt spid="43"/>
                                        </p:tgtEl>
                                        <p:attrNameLst>
                                          <p:attrName>ppt_y</p:attrName>
                                        </p:attrNameLst>
                                      </p:cBhvr>
                                      <p:tavLst>
                                        <p:tav tm="0">
                                          <p:val>
                                            <p:strVal val="#ppt_y"/>
                                          </p:val>
                                        </p:tav>
                                        <p:tav tm="100000">
                                          <p:val>
                                            <p:strVal val="#ppt_y"/>
                                          </p:val>
                                        </p:tav>
                                      </p:tavLst>
                                    </p:anim>
                                  </p:childTnLst>
                                </p:cTn>
                              </p:par>
                            </p:childTnLst>
                          </p:cTn>
                        </p:par>
                        <p:par>
                          <p:cTn id="42" fill="hold">
                            <p:stCondLst>
                              <p:cond delay="4000"/>
                            </p:stCondLst>
                            <p:childTnLst>
                              <p:par>
                                <p:cTn id="43" presetID="22" presetClass="entr" presetSubtype="4" fill="hold" grpId="0" nodeType="after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wipe(down)">
                                      <p:cBhvr>
                                        <p:cTn id="45" dur="500"/>
                                        <p:tgtEl>
                                          <p:spTgt spid="44"/>
                                        </p:tgtEl>
                                      </p:cBhvr>
                                    </p:animEffect>
                                  </p:childTnLst>
                                </p:cTn>
                              </p:par>
                            </p:childTnLst>
                          </p:cTn>
                        </p:par>
                        <p:par>
                          <p:cTn id="46" fill="hold">
                            <p:stCondLst>
                              <p:cond delay="4500"/>
                            </p:stCondLst>
                            <p:childTnLst>
                              <p:par>
                                <p:cTn id="47" presetID="16" presetClass="entr" presetSubtype="21"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Effect transition="in" filter="barn(inVertical)">
                                      <p:cBhvr>
                                        <p:cTn id="49" dur="500"/>
                                        <p:tgtEl>
                                          <p:spTgt spid="52"/>
                                        </p:tgtEl>
                                      </p:cBhvr>
                                    </p:animEffect>
                                  </p:childTnLst>
                                </p:cTn>
                              </p:par>
                            </p:childTnLst>
                          </p:cTn>
                        </p:par>
                        <p:par>
                          <p:cTn id="50" fill="hold">
                            <p:stCondLst>
                              <p:cond delay="5000"/>
                            </p:stCondLst>
                            <p:childTnLst>
                              <p:par>
                                <p:cTn id="51" presetID="14" presetClass="entr" presetSubtype="10" fill="hold" grpId="0" nodeType="afterEffect">
                                  <p:stCondLst>
                                    <p:cond delay="0"/>
                                  </p:stCondLst>
                                  <p:childTnLst>
                                    <p:set>
                                      <p:cBhvr>
                                        <p:cTn id="52" dur="1" fill="hold">
                                          <p:stCondLst>
                                            <p:cond delay="0"/>
                                          </p:stCondLst>
                                        </p:cTn>
                                        <p:tgtEl>
                                          <p:spTgt spid="49"/>
                                        </p:tgtEl>
                                        <p:attrNameLst>
                                          <p:attrName>style.visibility</p:attrName>
                                        </p:attrNameLst>
                                      </p:cBhvr>
                                      <p:to>
                                        <p:strVal val="visible"/>
                                      </p:to>
                                    </p:set>
                                    <p:animEffect transition="in" filter="randombar(horizontal)">
                                      <p:cBhvr>
                                        <p:cTn id="53" dur="500"/>
                                        <p:tgtEl>
                                          <p:spTgt spid="49"/>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left)">
                                      <p:cBhvr>
                                        <p:cTn id="57" dur="500"/>
                                        <p:tgtEl>
                                          <p:spTgt spid="54"/>
                                        </p:tgtEl>
                                      </p:cBhvr>
                                    </p:animEffect>
                                  </p:childTnLst>
                                </p:cTn>
                              </p:par>
                            </p:childTnLst>
                          </p:cTn>
                        </p:par>
                        <p:par>
                          <p:cTn id="58" fill="hold">
                            <p:stCondLst>
                              <p:cond delay="6000"/>
                            </p:stCondLst>
                            <p:childTnLst>
                              <p:par>
                                <p:cTn id="59" presetID="53" presetClass="entr" presetSubtype="16" fill="hold" nodeType="after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p:cTn id="61" dur="500" fill="hold"/>
                                        <p:tgtEl>
                                          <p:spTgt spid="31"/>
                                        </p:tgtEl>
                                        <p:attrNameLst>
                                          <p:attrName>ppt_w</p:attrName>
                                        </p:attrNameLst>
                                      </p:cBhvr>
                                      <p:tavLst>
                                        <p:tav tm="0">
                                          <p:val>
                                            <p:fltVal val="0"/>
                                          </p:val>
                                        </p:tav>
                                        <p:tav tm="100000">
                                          <p:val>
                                            <p:strVal val="#ppt_w"/>
                                          </p:val>
                                        </p:tav>
                                      </p:tavLst>
                                    </p:anim>
                                    <p:anim calcmode="lin" valueType="num">
                                      <p:cBhvr>
                                        <p:cTn id="62" dur="500" fill="hold"/>
                                        <p:tgtEl>
                                          <p:spTgt spid="31"/>
                                        </p:tgtEl>
                                        <p:attrNameLst>
                                          <p:attrName>ppt_h</p:attrName>
                                        </p:attrNameLst>
                                      </p:cBhvr>
                                      <p:tavLst>
                                        <p:tav tm="0">
                                          <p:val>
                                            <p:fltVal val="0"/>
                                          </p:val>
                                        </p:tav>
                                        <p:tav tm="100000">
                                          <p:val>
                                            <p:strVal val="#ppt_h"/>
                                          </p:val>
                                        </p:tav>
                                      </p:tavLst>
                                    </p:anim>
                                    <p:animEffect transition="in" filter="fade">
                                      <p:cBhvr>
                                        <p:cTn id="63" dur="500"/>
                                        <p:tgtEl>
                                          <p:spTgt spid="31"/>
                                        </p:tgtEl>
                                      </p:cBhvr>
                                    </p:animEffect>
                                  </p:childTnLst>
                                </p:cTn>
                              </p:par>
                            </p:childTnLst>
                          </p:cTn>
                        </p:par>
                        <p:par>
                          <p:cTn id="64" fill="hold">
                            <p:stCondLst>
                              <p:cond delay="6500"/>
                            </p:stCondLst>
                            <p:childTnLst>
                              <p:par>
                                <p:cTn id="65" presetID="2" presetClass="entr" presetSubtype="8"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0-#ppt_w/2"/>
                                          </p:val>
                                        </p:tav>
                                        <p:tav tm="100000">
                                          <p:val>
                                            <p:strVal val="#ppt_x"/>
                                          </p:val>
                                        </p:tav>
                                      </p:tavLst>
                                    </p:anim>
                                    <p:anim calcmode="lin" valueType="num">
                                      <p:cBhvr additive="base">
                                        <p:cTn id="68" dur="500" fill="hold"/>
                                        <p:tgtEl>
                                          <p:spTgt spid="29"/>
                                        </p:tgtEl>
                                        <p:attrNameLst>
                                          <p:attrName>ppt_y</p:attrName>
                                        </p:attrNameLst>
                                      </p:cBhvr>
                                      <p:tavLst>
                                        <p:tav tm="0">
                                          <p:val>
                                            <p:strVal val="#ppt_y"/>
                                          </p:val>
                                        </p:tav>
                                        <p:tav tm="100000">
                                          <p:val>
                                            <p:strVal val="#ppt_y"/>
                                          </p:val>
                                        </p:tav>
                                      </p:tavLst>
                                    </p:anim>
                                  </p:childTnLst>
                                </p:cTn>
                              </p:par>
                            </p:childTnLst>
                          </p:cTn>
                        </p:par>
                        <p:par>
                          <p:cTn id="69" fill="hold">
                            <p:stCondLst>
                              <p:cond delay="7000"/>
                            </p:stCondLst>
                            <p:childTnLst>
                              <p:par>
                                <p:cTn id="70" presetID="22" presetClass="entr" presetSubtype="4" fill="hold" grpId="0" nodeType="after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wipe(down)">
                                      <p:cBhvr>
                                        <p:cTn id="72" dur="500"/>
                                        <p:tgtEl>
                                          <p:spTgt spid="30"/>
                                        </p:tgtEl>
                                      </p:cBhvr>
                                    </p:animEffect>
                                  </p:childTnLst>
                                </p:cTn>
                              </p:par>
                            </p:childTnLst>
                          </p:cTn>
                        </p:par>
                        <p:par>
                          <p:cTn id="73" fill="hold">
                            <p:stCondLst>
                              <p:cond delay="7500"/>
                            </p:stCondLst>
                            <p:childTnLst>
                              <p:par>
                                <p:cTn id="74" presetID="16" presetClass="entr" presetSubtype="21" fill="hold" grpId="0" nodeType="after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barn(inVertical)">
                                      <p:cBhvr>
                                        <p:cTn id="76" dur="500"/>
                                        <p:tgtEl>
                                          <p:spTgt spid="53"/>
                                        </p:tgtEl>
                                      </p:cBhvr>
                                    </p:animEffect>
                                  </p:childTnLst>
                                </p:cTn>
                              </p:par>
                            </p:childTnLst>
                          </p:cTn>
                        </p:par>
                        <p:par>
                          <p:cTn id="77" fill="hold">
                            <p:stCondLst>
                              <p:cond delay="8000"/>
                            </p:stCondLst>
                            <p:childTnLst>
                              <p:par>
                                <p:cTn id="78" presetID="14" presetClass="entr" presetSubtype="10" fill="hold" grpId="0" nodeType="afterEffect">
                                  <p:stCondLst>
                                    <p:cond delay="0"/>
                                  </p:stCondLst>
                                  <p:childTnLst>
                                    <p:set>
                                      <p:cBhvr>
                                        <p:cTn id="79" dur="1" fill="hold">
                                          <p:stCondLst>
                                            <p:cond delay="0"/>
                                          </p:stCondLst>
                                        </p:cTn>
                                        <p:tgtEl>
                                          <p:spTgt spid="35"/>
                                        </p:tgtEl>
                                        <p:attrNameLst>
                                          <p:attrName>style.visibility</p:attrName>
                                        </p:attrNameLst>
                                      </p:cBhvr>
                                      <p:to>
                                        <p:strVal val="visible"/>
                                      </p:to>
                                    </p:set>
                                    <p:animEffect transition="in" filter="randombar(horizontal)">
                                      <p:cBhvr>
                                        <p:cTn id="80" dur="500"/>
                                        <p:tgtEl>
                                          <p:spTgt spid="35"/>
                                        </p:tgtEl>
                                      </p:cBhvr>
                                    </p:animEffect>
                                  </p:childTnLst>
                                </p:cTn>
                              </p:par>
                            </p:childTnLst>
                          </p:cTn>
                        </p:par>
                        <p:par>
                          <p:cTn id="81" fill="hold">
                            <p:stCondLst>
                              <p:cond delay="8500"/>
                            </p:stCondLst>
                            <p:childTnLst>
                              <p:par>
                                <p:cTn id="82" presetID="22" presetClass="entr" presetSubtype="8" fill="hold" grpId="0" nodeType="afterEffect">
                                  <p:stCondLst>
                                    <p:cond delay="0"/>
                                  </p:stCondLst>
                                  <p:childTnLst>
                                    <p:set>
                                      <p:cBhvr>
                                        <p:cTn id="83" dur="1" fill="hold">
                                          <p:stCondLst>
                                            <p:cond delay="0"/>
                                          </p:stCondLst>
                                        </p:cTn>
                                        <p:tgtEl>
                                          <p:spTgt spid="55"/>
                                        </p:tgtEl>
                                        <p:attrNameLst>
                                          <p:attrName>style.visibility</p:attrName>
                                        </p:attrNameLst>
                                      </p:cBhvr>
                                      <p:to>
                                        <p:strVal val="visible"/>
                                      </p:to>
                                    </p:set>
                                    <p:animEffect transition="in" filter="wipe(left)">
                                      <p:cBhvr>
                                        <p:cTn id="84"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5" grpId="0"/>
      <p:bldP spid="36" grpId="0" animBg="1"/>
      <p:bldP spid="37" grpId="0" animBg="1"/>
      <p:bldP spid="42" grpId="0"/>
      <p:bldP spid="43" grpId="0" animBg="1"/>
      <p:bldP spid="44" grpId="0" animBg="1"/>
      <p:bldP spid="49" grpId="0"/>
      <p:bldP spid="50" grpId="0" animBg="1"/>
      <p:bldP spid="51" grpId="0"/>
      <p:bldP spid="52" grpId="0" animBg="1"/>
      <p:bldP spid="53" grpId="0" animBg="1"/>
      <p:bldP spid="54" grpId="0"/>
      <p:bldP spid="5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3762774" y="1462231"/>
            <a:ext cx="1524054" cy="1524657"/>
            <a:chOff x="1677608" y="2996952"/>
            <a:chExt cx="1395643" cy="1395643"/>
          </a:xfrm>
        </p:grpSpPr>
        <p:sp>
          <p:nvSpPr>
            <p:cNvPr id="31" name="Oval 60"/>
            <p:cNvSpPr>
              <a:spLocks noChangeAspect="1"/>
            </p:cNvSpPr>
            <p:nvPr/>
          </p:nvSpPr>
          <p:spPr>
            <a:xfrm>
              <a:off x="1677608" y="2996952"/>
              <a:ext cx="1395643" cy="1395643"/>
            </a:xfrm>
            <a:prstGeom prst="ellipse">
              <a:avLst/>
            </a:prstGeom>
            <a:gradFill flip="none" rotWithShape="1">
              <a:gsLst>
                <a:gs pos="100000">
                  <a:sysClr val="window" lastClr="FFFFFF">
                    <a:lumMod val="81000"/>
                  </a:sysClr>
                </a:gs>
                <a:gs pos="0">
                  <a:sysClr val="window" lastClr="FFFFFF">
                    <a:lumMod val="99000"/>
                  </a:sysClr>
                </a:gs>
              </a:gsLst>
              <a:lin ang="5400000" scaled="1"/>
              <a:tileRect/>
            </a:gradFill>
            <a:ln w="25400" cap="flat" cmpd="sng" algn="ctr">
              <a:noFill/>
              <a:prstDash val="solid"/>
            </a:ln>
            <a:effectLst>
              <a:outerShdw blurRad="317500" dist="114300" dir="5400000" algn="t"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smtClean="0">
                <a:ln>
                  <a:noFill/>
                </a:ln>
                <a:solidFill>
                  <a:srgbClr val="FA783A"/>
                </a:solidFill>
                <a:effectLst/>
                <a:uLnTx/>
                <a:uFillTx/>
                <a:latin typeface="Calibri"/>
                <a:ea typeface="+mn-ea"/>
                <a:cs typeface="+mn-cs"/>
              </a:endParaRPr>
            </a:p>
          </p:txBody>
        </p:sp>
        <p:sp>
          <p:nvSpPr>
            <p:cNvPr id="32" name="Oval 29"/>
            <p:cNvSpPr>
              <a:spLocks noChangeAspect="1"/>
            </p:cNvSpPr>
            <p:nvPr/>
          </p:nvSpPr>
          <p:spPr>
            <a:xfrm>
              <a:off x="1850114" y="3169458"/>
              <a:ext cx="1050630" cy="1050630"/>
            </a:xfrm>
            <a:prstGeom prst="ellipse">
              <a:avLst/>
            </a:prstGeom>
            <a:solidFill>
              <a:srgbClr val="FA783A"/>
            </a:solidFill>
            <a:ln w="120650" cap="flat" cmpd="sng" algn="ctr">
              <a:gradFill flip="none" rotWithShape="1">
                <a:gsLst>
                  <a:gs pos="0">
                    <a:sysClr val="window" lastClr="FFFFFF">
                      <a:lumMod val="78000"/>
                    </a:sysClr>
                  </a:gs>
                  <a:gs pos="100000">
                    <a:sysClr val="window" lastClr="FFFFFF">
                      <a:lumMod val="98000"/>
                    </a:sysClr>
                  </a:gs>
                </a:gsLst>
                <a:lin ang="5400000" scaled="1"/>
                <a:tileRect/>
              </a:gradFill>
              <a:prstDash val="solid"/>
            </a:ln>
            <a:effectLst>
              <a:innerShdw blurRad="330200" dist="165100" dir="16200000">
                <a:prstClr val="black">
                  <a:alpha val="53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100" b="0" i="0" u="none" strike="noStrike" kern="0" cap="none" spc="0" normalizeH="0" baseline="0" noProof="0" dirty="0" smtClean="0">
                <a:ln>
                  <a:noFill/>
                </a:ln>
                <a:solidFill>
                  <a:srgbClr val="FA783A"/>
                </a:solidFill>
                <a:effectLst>
                  <a:outerShdw blurRad="38100" dist="38100" dir="2700000" algn="tl">
                    <a:srgbClr val="000000">
                      <a:alpha val="43137"/>
                    </a:srgbClr>
                  </a:outerShdw>
                </a:effectLst>
                <a:uLnTx/>
                <a:uFillTx/>
                <a:latin typeface="DIN-BoldItalic" pitchFamily="50" charset="0"/>
                <a:ea typeface="+mn-ea"/>
                <a:cs typeface="+mn-cs"/>
              </a:endParaRPr>
            </a:p>
          </p:txBody>
        </p:sp>
      </p:grpSp>
      <p:sp>
        <p:nvSpPr>
          <p:cNvPr id="33" name="TextBox 45"/>
          <p:cNvSpPr txBox="1"/>
          <p:nvPr/>
        </p:nvSpPr>
        <p:spPr>
          <a:xfrm>
            <a:off x="3956720" y="3296646"/>
            <a:ext cx="1190519" cy="392415"/>
          </a:xfrm>
          <a:prstGeom prst="rect">
            <a:avLst/>
          </a:prstGeom>
          <a:noFill/>
          <a:effectLst/>
        </p:spPr>
        <p:txBody>
          <a:bodyPr wrap="none" lIns="68580" tIns="34290" rIns="68580" bIns="34290" rtlCol="0">
            <a:spAutoFit/>
          </a:bodyPr>
          <a:lstStyle/>
          <a:p>
            <a:pPr algn="ctr" defTabSz="685800" fontAlgn="auto">
              <a:spcBef>
                <a:spcPts val="0"/>
              </a:spcBef>
              <a:spcAft>
                <a:spcPts val="0"/>
              </a:spcAft>
            </a:pPr>
            <a:r>
              <a:rPr lang="en-US" altLang="zh-CN" sz="2100" dirty="0">
                <a:solidFill>
                  <a:prstClr val="black">
                    <a:lumMod val="75000"/>
                    <a:lumOff val="25000"/>
                  </a:prstClr>
                </a:solidFill>
                <a:latin typeface="微软雅黑" panose="020B0503020204020204" pitchFamily="34" charset="-122"/>
                <a:ea typeface="微软雅黑" panose="020B0503020204020204" pitchFamily="34" charset="-122"/>
              </a:rPr>
              <a:t>PART </a:t>
            </a:r>
            <a:r>
              <a:rPr lang="en-US" altLang="zh-CN" sz="2100" dirty="0" smtClean="0">
                <a:solidFill>
                  <a:prstClr val="black">
                    <a:lumMod val="75000"/>
                    <a:lumOff val="25000"/>
                  </a:prstClr>
                </a:solidFill>
                <a:latin typeface="微软雅黑" panose="020B0503020204020204" pitchFamily="34" charset="-122"/>
                <a:ea typeface="微软雅黑" panose="020B0503020204020204" pitchFamily="34" charset="-122"/>
              </a:rPr>
              <a:t>02</a:t>
            </a:r>
            <a:endParaRPr lang="en-US" altLang="zh-CN" sz="21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4" name="Rectangle 49"/>
          <p:cNvSpPr/>
          <p:nvPr/>
        </p:nvSpPr>
        <p:spPr>
          <a:xfrm>
            <a:off x="3492767" y="3620949"/>
            <a:ext cx="2160053" cy="460375"/>
          </a:xfrm>
          <a:prstGeom prst="rect">
            <a:avLst/>
          </a:prstGeom>
          <a:effectLst/>
        </p:spPr>
        <p:txBody>
          <a:bodyPr wrap="square" lIns="68580" tIns="34290" rIns="68580" bIns="34290">
            <a:spAutoFit/>
          </a:bodyPr>
          <a:lstStyle/>
          <a:p>
            <a:pPr marL="0" lvl="1" algn="ctr" defTabSz="685800" fontAlgn="auto">
              <a:spcBef>
                <a:spcPts val="0"/>
              </a:spcBef>
              <a:spcAft>
                <a:spcPts val="0"/>
              </a:spcAft>
            </a:pPr>
            <a:r>
              <a:rPr lang="zh-CN" altLang="en-US" sz="2400" b="1" dirty="0">
                <a:solidFill>
                  <a:srgbClr val="FA783A"/>
                </a:solidFill>
                <a:latin typeface="微软雅黑" panose="020B0503020204020204" pitchFamily="34" charset="-122"/>
                <a:ea typeface="微软雅黑" panose="020B0503020204020204" pitchFamily="34" charset="-122"/>
              </a:rPr>
              <a:t>此处添加标题</a:t>
            </a:r>
          </a:p>
        </p:txBody>
      </p:sp>
      <p:sp>
        <p:nvSpPr>
          <p:cNvPr id="35" name="Rectangle 60"/>
          <p:cNvSpPr/>
          <p:nvPr/>
        </p:nvSpPr>
        <p:spPr>
          <a:xfrm>
            <a:off x="3276762" y="4096355"/>
            <a:ext cx="2592063" cy="475515"/>
          </a:xfrm>
          <a:prstGeom prst="rect">
            <a:avLst/>
          </a:prstGeom>
          <a:effectLst/>
        </p:spPr>
        <p:txBody>
          <a:bodyPr wrap="square" lIns="68580" tIns="34290" rIns="68580" bIns="34290">
            <a:spAutoFit/>
          </a:bodyPr>
          <a:lstStyle/>
          <a:p>
            <a:pPr algn="ctr" defTabSz="685800" fontAlgn="auto">
              <a:lnSpc>
                <a:spcPct val="120000"/>
              </a:lnSpc>
              <a:spcAft>
                <a:spcPts val="0"/>
              </a:spcAft>
            </a:pPr>
            <a:r>
              <a:rPr lang="zh-CN" altLang="en-US" sz="1100"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在此录入上述图表的描述说明，在此录入上述图表的描述说明文字信息。</a:t>
            </a:r>
          </a:p>
        </p:txBody>
      </p:sp>
      <p:cxnSp>
        <p:nvCxnSpPr>
          <p:cNvPr id="36" name="Straight Connector 2"/>
          <p:cNvCxnSpPr/>
          <p:nvPr/>
        </p:nvCxnSpPr>
        <p:spPr>
          <a:xfrm>
            <a:off x="3384764" y="4090082"/>
            <a:ext cx="2322057" cy="0"/>
          </a:xfrm>
          <a:prstGeom prst="line">
            <a:avLst/>
          </a:prstGeom>
          <a:noFill/>
          <a:ln w="9525" cap="flat" cmpd="sng" algn="ctr">
            <a:solidFill>
              <a:srgbClr val="FA783A"/>
            </a:solidFill>
            <a:prstDash val="solid"/>
            <a:headEnd type="none" w="med" len="med"/>
            <a:tailEnd type="none" w="med" len="med"/>
          </a:ln>
          <a:effectLst/>
        </p:spPr>
      </p:cxnSp>
      <p:sp>
        <p:nvSpPr>
          <p:cNvPr id="37" name="椭圆 36"/>
          <p:cNvSpPr/>
          <p:nvPr/>
        </p:nvSpPr>
        <p:spPr>
          <a:xfrm flipH="1">
            <a:off x="3453381" y="5041138"/>
            <a:ext cx="351324" cy="351372"/>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38" name="椭圆 37"/>
          <p:cNvSpPr/>
          <p:nvPr/>
        </p:nvSpPr>
        <p:spPr>
          <a:xfrm flipH="1">
            <a:off x="1639586" y="4965294"/>
            <a:ext cx="588092" cy="588174"/>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39" name="椭圆 38"/>
          <p:cNvSpPr/>
          <p:nvPr/>
        </p:nvSpPr>
        <p:spPr>
          <a:xfrm flipH="1">
            <a:off x="1740786" y="5358193"/>
            <a:ext cx="938930" cy="93905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40" name="椭圆 39"/>
          <p:cNvSpPr/>
          <p:nvPr/>
        </p:nvSpPr>
        <p:spPr>
          <a:xfrm flipH="1">
            <a:off x="-1058344" y="4193038"/>
            <a:ext cx="1695976" cy="1696200"/>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41" name="椭圆 40"/>
          <p:cNvSpPr/>
          <p:nvPr/>
        </p:nvSpPr>
        <p:spPr>
          <a:xfrm flipH="1">
            <a:off x="944796" y="4404309"/>
            <a:ext cx="206760" cy="20678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42" name="椭圆 41"/>
          <p:cNvSpPr/>
          <p:nvPr/>
        </p:nvSpPr>
        <p:spPr>
          <a:xfrm flipH="1">
            <a:off x="2679716" y="4740077"/>
            <a:ext cx="385691" cy="385742"/>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43" name="椭圆 42"/>
          <p:cNvSpPr/>
          <p:nvPr/>
        </p:nvSpPr>
        <p:spPr>
          <a:xfrm flipH="1">
            <a:off x="2705999" y="5197213"/>
            <a:ext cx="923044" cy="923172"/>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44" name="椭圆 43"/>
          <p:cNvSpPr/>
          <p:nvPr/>
        </p:nvSpPr>
        <p:spPr>
          <a:xfrm flipH="1">
            <a:off x="517854" y="4997233"/>
            <a:ext cx="963884" cy="964016"/>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45" name="椭圆 44"/>
          <p:cNvSpPr/>
          <p:nvPr/>
        </p:nvSpPr>
        <p:spPr>
          <a:xfrm flipH="1">
            <a:off x="2124298" y="4454946"/>
            <a:ext cx="206760" cy="20678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46" name="椭圆 45"/>
          <p:cNvSpPr/>
          <p:nvPr/>
        </p:nvSpPr>
        <p:spPr>
          <a:xfrm flipH="1">
            <a:off x="1481738" y="4661734"/>
            <a:ext cx="303518" cy="303560"/>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47" name="椭圆 46"/>
          <p:cNvSpPr/>
          <p:nvPr/>
        </p:nvSpPr>
        <p:spPr>
          <a:xfrm>
            <a:off x="8312322" y="4164412"/>
            <a:ext cx="351324" cy="351372"/>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48" name="椭圆 47"/>
          <p:cNvSpPr/>
          <p:nvPr/>
        </p:nvSpPr>
        <p:spPr>
          <a:xfrm>
            <a:off x="5671194" y="4871949"/>
            <a:ext cx="588092" cy="588174"/>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49" name="椭圆 48"/>
          <p:cNvSpPr/>
          <p:nvPr/>
        </p:nvSpPr>
        <p:spPr>
          <a:xfrm>
            <a:off x="5971329" y="5098226"/>
            <a:ext cx="938930" cy="93905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50" name="椭圆 49"/>
          <p:cNvSpPr/>
          <p:nvPr/>
        </p:nvSpPr>
        <p:spPr>
          <a:xfrm>
            <a:off x="7180114" y="5189184"/>
            <a:ext cx="1695976" cy="1696200"/>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51" name="椭圆 50"/>
          <p:cNvSpPr/>
          <p:nvPr/>
        </p:nvSpPr>
        <p:spPr>
          <a:xfrm>
            <a:off x="7729922" y="4688309"/>
            <a:ext cx="206760" cy="206788"/>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52" name="椭圆 51"/>
          <p:cNvSpPr/>
          <p:nvPr/>
        </p:nvSpPr>
        <p:spPr>
          <a:xfrm>
            <a:off x="5321130" y="5433299"/>
            <a:ext cx="385691" cy="385742"/>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53" name="椭圆 52"/>
          <p:cNvSpPr/>
          <p:nvPr/>
        </p:nvSpPr>
        <p:spPr>
          <a:xfrm>
            <a:off x="6910258" y="4860727"/>
            <a:ext cx="923044" cy="923172"/>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54" name="椭圆 53"/>
          <p:cNvSpPr/>
          <p:nvPr/>
        </p:nvSpPr>
        <p:spPr>
          <a:xfrm>
            <a:off x="8181704" y="4684028"/>
            <a:ext cx="963884" cy="964016"/>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55" name="椭圆 54"/>
          <p:cNvSpPr/>
          <p:nvPr/>
        </p:nvSpPr>
        <p:spPr>
          <a:xfrm>
            <a:off x="8871294" y="4177961"/>
            <a:ext cx="206760" cy="206788"/>
          </a:xfrm>
          <a:prstGeom prst="ellipse">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56" name="椭圆 55"/>
          <p:cNvSpPr/>
          <p:nvPr/>
        </p:nvSpPr>
        <p:spPr>
          <a:xfrm>
            <a:off x="6565654" y="4612190"/>
            <a:ext cx="303518" cy="303560"/>
          </a:xfrm>
          <a:prstGeom prst="ellipse">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68589" tIns="34295" rIns="68589" bIns="34295" numCol="1" anchor="t" anchorCtr="0" compatLnSpc="1"/>
          <a:lstStyle/>
          <a:p>
            <a:pPr fontAlgn="auto">
              <a:spcBef>
                <a:spcPts val="0"/>
              </a:spcBef>
              <a:spcAft>
                <a:spcPts val="0"/>
              </a:spcAft>
            </a:pPr>
            <a:endParaRPr lang="zh-CN" altLang="en-US" kern="0">
              <a:solidFill>
                <a:prstClr val="black"/>
              </a:solidFill>
              <a:latin typeface="Calibri"/>
              <a:ea typeface="宋体"/>
            </a:endParaRPr>
          </a:p>
        </p:txBody>
      </p:sp>
      <p:sp>
        <p:nvSpPr>
          <p:cNvPr id="57" name="KSO_Shape"/>
          <p:cNvSpPr/>
          <p:nvPr/>
        </p:nvSpPr>
        <p:spPr bwMode="auto">
          <a:xfrm>
            <a:off x="4228570" y="1949013"/>
            <a:ext cx="646819" cy="55109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ysClr val="window" lastClr="FFFFFF"/>
          </a:solidFill>
          <a:ln>
            <a:noFill/>
          </a:ln>
          <a:effectLst/>
        </p:spPr>
        <p:txBody>
          <a:bodyPr lIns="68580" tIns="34290" rIns="68580" bIns="34290" anchor="ctr">
            <a:scene3d>
              <a:camera prst="orthographicFront"/>
              <a:lightRig rig="threePt" dir="t"/>
            </a:scene3d>
            <a:sp3d contourW="12700">
              <a:contourClr>
                <a:srgbClr val="FFFFFF"/>
              </a:contourClr>
            </a:sp3d>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1C666E"/>
              </a:solidFill>
              <a:effectLst/>
              <a:uLnTx/>
              <a:uFillTx/>
              <a:latin typeface="Calibri"/>
            </a:endParaRP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 calcmode="lin" valueType="num">
                                      <p:cBhvr>
                                        <p:cTn id="12" dur="500" fill="hold"/>
                                        <p:tgtEl>
                                          <p:spTgt spid="57"/>
                                        </p:tgtEl>
                                        <p:attrNameLst>
                                          <p:attrName>ppt_w</p:attrName>
                                        </p:attrNameLst>
                                      </p:cBhvr>
                                      <p:tavLst>
                                        <p:tav tm="0">
                                          <p:val>
                                            <p:fltVal val="0"/>
                                          </p:val>
                                        </p:tav>
                                        <p:tav tm="100000">
                                          <p:val>
                                            <p:strVal val="#ppt_w"/>
                                          </p:val>
                                        </p:tav>
                                      </p:tavLst>
                                    </p:anim>
                                    <p:anim calcmode="lin" valueType="num">
                                      <p:cBhvr>
                                        <p:cTn id="13" dur="500" fill="hold"/>
                                        <p:tgtEl>
                                          <p:spTgt spid="57"/>
                                        </p:tgtEl>
                                        <p:attrNameLst>
                                          <p:attrName>ppt_h</p:attrName>
                                        </p:attrNameLst>
                                      </p:cBhvr>
                                      <p:tavLst>
                                        <p:tav tm="0">
                                          <p:val>
                                            <p:fltVal val="0"/>
                                          </p:val>
                                        </p:tav>
                                        <p:tav tm="100000">
                                          <p:val>
                                            <p:strVal val="#ppt_h"/>
                                          </p:val>
                                        </p:tav>
                                      </p:tavLst>
                                    </p:anim>
                                    <p:animEffect transition="in" filter="fade">
                                      <p:cBhvr>
                                        <p:cTn id="14" dur="500"/>
                                        <p:tgtEl>
                                          <p:spTgt spid="57"/>
                                        </p:tgtEl>
                                      </p:cBhvr>
                                    </p:animEffect>
                                  </p:childTnLst>
                                </p:cTn>
                              </p:par>
                              <p:par>
                                <p:cTn id="15" presetID="42" presetClass="entr" presetSubtype="0" fill="hold" grpId="0" nodeType="withEffect">
                                  <p:stCondLst>
                                    <p:cond delay="75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1000"/>
                                        <p:tgtEl>
                                          <p:spTgt spid="33"/>
                                        </p:tgtEl>
                                      </p:cBhvr>
                                    </p:animEffect>
                                    <p:anim calcmode="lin" valueType="num">
                                      <p:cBhvr>
                                        <p:cTn id="18" dur="1000" fill="hold"/>
                                        <p:tgtEl>
                                          <p:spTgt spid="33"/>
                                        </p:tgtEl>
                                        <p:attrNameLst>
                                          <p:attrName>ppt_x</p:attrName>
                                        </p:attrNameLst>
                                      </p:cBhvr>
                                      <p:tavLst>
                                        <p:tav tm="0">
                                          <p:val>
                                            <p:strVal val="#ppt_x"/>
                                          </p:val>
                                        </p:tav>
                                        <p:tav tm="100000">
                                          <p:val>
                                            <p:strVal val="#ppt_x"/>
                                          </p:val>
                                        </p:tav>
                                      </p:tavLst>
                                    </p:anim>
                                    <p:anim calcmode="lin" valueType="num">
                                      <p:cBhvr>
                                        <p:cTn id="19" dur="1000" fill="hold"/>
                                        <p:tgtEl>
                                          <p:spTgt spid="33"/>
                                        </p:tgtEl>
                                        <p:attrNameLst>
                                          <p:attrName>ppt_y</p:attrName>
                                        </p:attrNameLst>
                                      </p:cBhvr>
                                      <p:tavLst>
                                        <p:tav tm="0">
                                          <p:val>
                                            <p:strVal val="#ppt_y+.1"/>
                                          </p:val>
                                        </p:tav>
                                        <p:tav tm="100000">
                                          <p:val>
                                            <p:strVal val="#ppt_y"/>
                                          </p:val>
                                        </p:tav>
                                      </p:tavLst>
                                    </p:anim>
                                  </p:childTnLst>
                                </p:cTn>
                              </p:par>
                              <p:par>
                                <p:cTn id="20" presetID="53" presetClass="entr" presetSubtype="16" fill="hold" grpId="0" nodeType="withEffect">
                                  <p:stCondLst>
                                    <p:cond delay="1500"/>
                                  </p:stCondLst>
                                  <p:childTnLst>
                                    <p:set>
                                      <p:cBhvr>
                                        <p:cTn id="21" dur="1" fill="hold">
                                          <p:stCondLst>
                                            <p:cond delay="0"/>
                                          </p:stCondLst>
                                        </p:cTn>
                                        <p:tgtEl>
                                          <p:spTgt spid="34"/>
                                        </p:tgtEl>
                                        <p:attrNameLst>
                                          <p:attrName>style.visibility</p:attrName>
                                        </p:attrNameLst>
                                      </p:cBhvr>
                                      <p:to>
                                        <p:strVal val="visible"/>
                                      </p:to>
                                    </p:set>
                                    <p:anim calcmode="lin" valueType="num">
                                      <p:cBhvr>
                                        <p:cTn id="22" dur="500" fill="hold"/>
                                        <p:tgtEl>
                                          <p:spTgt spid="34"/>
                                        </p:tgtEl>
                                        <p:attrNameLst>
                                          <p:attrName>ppt_w</p:attrName>
                                        </p:attrNameLst>
                                      </p:cBhvr>
                                      <p:tavLst>
                                        <p:tav tm="0">
                                          <p:val>
                                            <p:fltVal val="0"/>
                                          </p:val>
                                        </p:tav>
                                        <p:tav tm="100000">
                                          <p:val>
                                            <p:strVal val="#ppt_w"/>
                                          </p:val>
                                        </p:tav>
                                      </p:tavLst>
                                    </p:anim>
                                    <p:anim calcmode="lin" valueType="num">
                                      <p:cBhvr>
                                        <p:cTn id="23" dur="500" fill="hold"/>
                                        <p:tgtEl>
                                          <p:spTgt spid="34"/>
                                        </p:tgtEl>
                                        <p:attrNameLst>
                                          <p:attrName>ppt_h</p:attrName>
                                        </p:attrNameLst>
                                      </p:cBhvr>
                                      <p:tavLst>
                                        <p:tav tm="0">
                                          <p:val>
                                            <p:fltVal val="0"/>
                                          </p:val>
                                        </p:tav>
                                        <p:tav tm="100000">
                                          <p:val>
                                            <p:strVal val="#ppt_h"/>
                                          </p:val>
                                        </p:tav>
                                      </p:tavLst>
                                    </p:anim>
                                    <p:animEffect transition="in" filter="fade">
                                      <p:cBhvr>
                                        <p:cTn id="24" dur="500"/>
                                        <p:tgtEl>
                                          <p:spTgt spid="34"/>
                                        </p:tgtEl>
                                      </p:cBhvr>
                                    </p:animEffect>
                                  </p:childTnLst>
                                </p:cTn>
                              </p:par>
                              <p:par>
                                <p:cTn id="25" presetID="42" presetClass="entr" presetSubtype="0" fill="hold" nodeType="withEffect">
                                  <p:stCondLst>
                                    <p:cond delay="200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1000"/>
                                        <p:tgtEl>
                                          <p:spTgt spid="36"/>
                                        </p:tgtEl>
                                      </p:cBhvr>
                                    </p:animEffect>
                                    <p:anim calcmode="lin" valueType="num">
                                      <p:cBhvr>
                                        <p:cTn id="28" dur="1000" fill="hold"/>
                                        <p:tgtEl>
                                          <p:spTgt spid="36"/>
                                        </p:tgtEl>
                                        <p:attrNameLst>
                                          <p:attrName>ppt_x</p:attrName>
                                        </p:attrNameLst>
                                      </p:cBhvr>
                                      <p:tavLst>
                                        <p:tav tm="0">
                                          <p:val>
                                            <p:strVal val="#ppt_x"/>
                                          </p:val>
                                        </p:tav>
                                        <p:tav tm="100000">
                                          <p:val>
                                            <p:strVal val="#ppt_x"/>
                                          </p:val>
                                        </p:tav>
                                      </p:tavLst>
                                    </p:anim>
                                    <p:anim calcmode="lin" valueType="num">
                                      <p:cBhvr>
                                        <p:cTn id="29" dur="1000" fill="hold"/>
                                        <p:tgtEl>
                                          <p:spTgt spid="3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00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1000"/>
                                        <p:tgtEl>
                                          <p:spTgt spid="35"/>
                                        </p:tgtEl>
                                      </p:cBhvr>
                                    </p:animEffect>
                                    <p:anim calcmode="lin" valueType="num">
                                      <p:cBhvr>
                                        <p:cTn id="33" dur="1000" fill="hold"/>
                                        <p:tgtEl>
                                          <p:spTgt spid="35"/>
                                        </p:tgtEl>
                                        <p:attrNameLst>
                                          <p:attrName>ppt_x</p:attrName>
                                        </p:attrNameLst>
                                      </p:cBhvr>
                                      <p:tavLst>
                                        <p:tav tm="0">
                                          <p:val>
                                            <p:strVal val="#ppt_x"/>
                                          </p:val>
                                        </p:tav>
                                        <p:tav tm="100000">
                                          <p:val>
                                            <p:strVal val="#ppt_x"/>
                                          </p:val>
                                        </p:tav>
                                      </p:tavLst>
                                    </p:anim>
                                    <p:anim calcmode="lin" valueType="num">
                                      <p:cBhvr>
                                        <p:cTn id="34" dur="1000" fill="hold"/>
                                        <p:tgtEl>
                                          <p:spTgt spid="35"/>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fade">
                                      <p:cBhvr>
                                        <p:cTn id="37" dur="500"/>
                                        <p:tgtEl>
                                          <p:spTgt spid="40"/>
                                        </p:tgtEl>
                                      </p:cBhvr>
                                    </p:animEffect>
                                  </p:childTnLst>
                                </p:cTn>
                              </p:par>
                              <p:par>
                                <p:cTn id="38" presetID="10" presetClass="entr" presetSubtype="0" fill="hold" grpId="0" nodeType="withEffect">
                                  <p:stCondLst>
                                    <p:cond delay="100"/>
                                  </p:stCondLst>
                                  <p:childTnLst>
                                    <p:set>
                                      <p:cBhvr>
                                        <p:cTn id="39" dur="1" fill="hold">
                                          <p:stCondLst>
                                            <p:cond delay="0"/>
                                          </p:stCondLst>
                                        </p:cTn>
                                        <p:tgtEl>
                                          <p:spTgt spid="42"/>
                                        </p:tgtEl>
                                        <p:attrNameLst>
                                          <p:attrName>style.visibility</p:attrName>
                                        </p:attrNameLst>
                                      </p:cBhvr>
                                      <p:to>
                                        <p:strVal val="visible"/>
                                      </p:to>
                                    </p:set>
                                    <p:animEffect transition="in" filter="fade">
                                      <p:cBhvr>
                                        <p:cTn id="40" dur="500"/>
                                        <p:tgtEl>
                                          <p:spTgt spid="42"/>
                                        </p:tgtEl>
                                      </p:cBhvr>
                                    </p:animEffect>
                                  </p:childTnLst>
                                </p:cTn>
                              </p:par>
                              <p:par>
                                <p:cTn id="41" presetID="10" presetClass="entr" presetSubtype="0" fill="hold" grpId="0" nodeType="withEffect">
                                  <p:stCondLst>
                                    <p:cond delay="20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500"/>
                                        <p:tgtEl>
                                          <p:spTgt spid="41"/>
                                        </p:tgtEl>
                                      </p:cBhvr>
                                    </p:animEffect>
                                  </p:childTnLst>
                                </p:cTn>
                              </p:par>
                              <p:par>
                                <p:cTn id="44" presetID="10" presetClass="entr" presetSubtype="0" fill="hold" grpId="0" nodeType="withEffect">
                                  <p:stCondLst>
                                    <p:cond delay="300"/>
                                  </p:stCondLst>
                                  <p:childTnLst>
                                    <p:set>
                                      <p:cBhvr>
                                        <p:cTn id="45" dur="1" fill="hold">
                                          <p:stCondLst>
                                            <p:cond delay="0"/>
                                          </p:stCondLst>
                                        </p:cTn>
                                        <p:tgtEl>
                                          <p:spTgt spid="38"/>
                                        </p:tgtEl>
                                        <p:attrNameLst>
                                          <p:attrName>style.visibility</p:attrName>
                                        </p:attrNameLst>
                                      </p:cBhvr>
                                      <p:to>
                                        <p:strVal val="visible"/>
                                      </p:to>
                                    </p:set>
                                    <p:animEffect transition="in" filter="fade">
                                      <p:cBhvr>
                                        <p:cTn id="46" dur="500"/>
                                        <p:tgtEl>
                                          <p:spTgt spid="38"/>
                                        </p:tgtEl>
                                      </p:cBhvr>
                                    </p:animEffect>
                                  </p:childTnLst>
                                </p:cTn>
                              </p:par>
                              <p:par>
                                <p:cTn id="47" presetID="10" presetClass="entr" presetSubtype="0" fill="hold" grpId="0" nodeType="withEffect">
                                  <p:stCondLst>
                                    <p:cond delay="30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500"/>
                                        <p:tgtEl>
                                          <p:spTgt spid="39"/>
                                        </p:tgtEl>
                                      </p:cBhvr>
                                    </p:animEffect>
                                  </p:childTnLst>
                                </p:cTn>
                              </p:par>
                              <p:par>
                                <p:cTn id="50" presetID="10" presetClass="entr" presetSubtype="0" fill="hold" grpId="0" nodeType="withEffect">
                                  <p:stCondLst>
                                    <p:cond delay="400"/>
                                  </p:stCondLst>
                                  <p:childTnLst>
                                    <p:set>
                                      <p:cBhvr>
                                        <p:cTn id="51" dur="1" fill="hold">
                                          <p:stCondLst>
                                            <p:cond delay="0"/>
                                          </p:stCondLst>
                                        </p:cTn>
                                        <p:tgtEl>
                                          <p:spTgt spid="44"/>
                                        </p:tgtEl>
                                        <p:attrNameLst>
                                          <p:attrName>style.visibility</p:attrName>
                                        </p:attrNameLst>
                                      </p:cBhvr>
                                      <p:to>
                                        <p:strVal val="visible"/>
                                      </p:to>
                                    </p:set>
                                    <p:animEffect transition="in" filter="fade">
                                      <p:cBhvr>
                                        <p:cTn id="52" dur="500"/>
                                        <p:tgtEl>
                                          <p:spTgt spid="44"/>
                                        </p:tgtEl>
                                      </p:cBhvr>
                                    </p:animEffect>
                                  </p:childTnLst>
                                </p:cTn>
                              </p:par>
                              <p:par>
                                <p:cTn id="53" presetID="10" presetClass="entr" presetSubtype="0" fill="hold" grpId="0" nodeType="withEffect">
                                  <p:stCondLst>
                                    <p:cond delay="40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600"/>
                                  </p:stCondLst>
                                  <p:childTnLst>
                                    <p:set>
                                      <p:cBhvr>
                                        <p:cTn id="60" dur="1" fill="hold">
                                          <p:stCondLst>
                                            <p:cond delay="0"/>
                                          </p:stCondLst>
                                        </p:cTn>
                                        <p:tgtEl>
                                          <p:spTgt spid="46"/>
                                        </p:tgtEl>
                                        <p:attrNameLst>
                                          <p:attrName>style.visibility</p:attrName>
                                        </p:attrNameLst>
                                      </p:cBhvr>
                                      <p:to>
                                        <p:strVal val="visible"/>
                                      </p:to>
                                    </p:set>
                                    <p:animEffect transition="in" filter="fade">
                                      <p:cBhvr>
                                        <p:cTn id="61" dur="500"/>
                                        <p:tgtEl>
                                          <p:spTgt spid="46"/>
                                        </p:tgtEl>
                                      </p:cBhvr>
                                    </p:animEffect>
                                  </p:childTnLst>
                                </p:cTn>
                              </p:par>
                              <p:par>
                                <p:cTn id="62" presetID="10" presetClass="entr" presetSubtype="0" fill="hold" grpId="0" nodeType="withEffect">
                                  <p:stCondLst>
                                    <p:cond delay="700"/>
                                  </p:stCondLst>
                                  <p:childTnLst>
                                    <p:set>
                                      <p:cBhvr>
                                        <p:cTn id="63" dur="1" fill="hold">
                                          <p:stCondLst>
                                            <p:cond delay="0"/>
                                          </p:stCondLst>
                                        </p:cTn>
                                        <p:tgtEl>
                                          <p:spTgt spid="45"/>
                                        </p:tgtEl>
                                        <p:attrNameLst>
                                          <p:attrName>style.visibility</p:attrName>
                                        </p:attrNameLst>
                                      </p:cBhvr>
                                      <p:to>
                                        <p:strVal val="visible"/>
                                      </p:to>
                                    </p:set>
                                    <p:animEffect transition="in" filter="fade">
                                      <p:cBhvr>
                                        <p:cTn id="64" dur="500"/>
                                        <p:tgtEl>
                                          <p:spTgt spid="45"/>
                                        </p:tgtEl>
                                      </p:cBhvr>
                                    </p:animEffect>
                                  </p:childTnLst>
                                </p:cTn>
                              </p:par>
                              <p:par>
                                <p:cTn id="65" presetID="10" presetClass="entr" presetSubtype="0" fill="hold" grpId="0" nodeType="withEffect">
                                  <p:stCondLst>
                                    <p:cond delay="700"/>
                                  </p:stCondLst>
                                  <p:childTnLst>
                                    <p:set>
                                      <p:cBhvr>
                                        <p:cTn id="66" dur="1" fill="hold">
                                          <p:stCondLst>
                                            <p:cond delay="0"/>
                                          </p:stCondLst>
                                        </p:cTn>
                                        <p:tgtEl>
                                          <p:spTgt spid="50"/>
                                        </p:tgtEl>
                                        <p:attrNameLst>
                                          <p:attrName>style.visibility</p:attrName>
                                        </p:attrNameLst>
                                      </p:cBhvr>
                                      <p:to>
                                        <p:strVal val="visible"/>
                                      </p:to>
                                    </p:set>
                                    <p:animEffect transition="in" filter="fade">
                                      <p:cBhvr>
                                        <p:cTn id="67" dur="500"/>
                                        <p:tgtEl>
                                          <p:spTgt spid="50"/>
                                        </p:tgtEl>
                                      </p:cBhvr>
                                    </p:animEffect>
                                  </p:childTnLst>
                                </p:cTn>
                              </p:par>
                              <p:par>
                                <p:cTn id="68" presetID="10" presetClass="entr" presetSubtype="0" fill="hold" grpId="0" nodeType="withEffect">
                                  <p:stCondLst>
                                    <p:cond delay="100"/>
                                  </p:stCondLst>
                                  <p:childTnLst>
                                    <p:set>
                                      <p:cBhvr>
                                        <p:cTn id="69" dur="1" fill="hold">
                                          <p:stCondLst>
                                            <p:cond delay="0"/>
                                          </p:stCondLst>
                                        </p:cTn>
                                        <p:tgtEl>
                                          <p:spTgt spid="52"/>
                                        </p:tgtEl>
                                        <p:attrNameLst>
                                          <p:attrName>style.visibility</p:attrName>
                                        </p:attrNameLst>
                                      </p:cBhvr>
                                      <p:to>
                                        <p:strVal val="visible"/>
                                      </p:to>
                                    </p:set>
                                    <p:animEffect transition="in" filter="fade">
                                      <p:cBhvr>
                                        <p:cTn id="70" dur="500"/>
                                        <p:tgtEl>
                                          <p:spTgt spid="52"/>
                                        </p:tgtEl>
                                      </p:cBhvr>
                                    </p:animEffect>
                                  </p:childTnLst>
                                </p:cTn>
                              </p:par>
                              <p:par>
                                <p:cTn id="71" presetID="10" presetClass="entr" presetSubtype="0" fill="hold" grpId="0" nodeType="withEffect">
                                  <p:stCondLst>
                                    <p:cond delay="200"/>
                                  </p:stCondLst>
                                  <p:childTnLst>
                                    <p:set>
                                      <p:cBhvr>
                                        <p:cTn id="72" dur="1" fill="hold">
                                          <p:stCondLst>
                                            <p:cond delay="0"/>
                                          </p:stCondLst>
                                        </p:cTn>
                                        <p:tgtEl>
                                          <p:spTgt spid="51"/>
                                        </p:tgtEl>
                                        <p:attrNameLst>
                                          <p:attrName>style.visibility</p:attrName>
                                        </p:attrNameLst>
                                      </p:cBhvr>
                                      <p:to>
                                        <p:strVal val="visible"/>
                                      </p:to>
                                    </p:set>
                                    <p:animEffect transition="in" filter="fade">
                                      <p:cBhvr>
                                        <p:cTn id="73" dur="500"/>
                                        <p:tgtEl>
                                          <p:spTgt spid="51"/>
                                        </p:tgtEl>
                                      </p:cBhvr>
                                    </p:animEffect>
                                  </p:childTnLst>
                                </p:cTn>
                              </p:par>
                              <p:par>
                                <p:cTn id="74" presetID="10" presetClass="entr" presetSubtype="0" fill="hold" grpId="0" nodeType="withEffect">
                                  <p:stCondLst>
                                    <p:cond delay="300"/>
                                  </p:stCondLst>
                                  <p:childTnLst>
                                    <p:set>
                                      <p:cBhvr>
                                        <p:cTn id="75" dur="1" fill="hold">
                                          <p:stCondLst>
                                            <p:cond delay="0"/>
                                          </p:stCondLst>
                                        </p:cTn>
                                        <p:tgtEl>
                                          <p:spTgt spid="48"/>
                                        </p:tgtEl>
                                        <p:attrNameLst>
                                          <p:attrName>style.visibility</p:attrName>
                                        </p:attrNameLst>
                                      </p:cBhvr>
                                      <p:to>
                                        <p:strVal val="visible"/>
                                      </p:to>
                                    </p:set>
                                    <p:animEffect transition="in" filter="fade">
                                      <p:cBhvr>
                                        <p:cTn id="76" dur="500"/>
                                        <p:tgtEl>
                                          <p:spTgt spid="48"/>
                                        </p:tgtEl>
                                      </p:cBhvr>
                                    </p:animEffect>
                                  </p:childTnLst>
                                </p:cTn>
                              </p:par>
                              <p:par>
                                <p:cTn id="77" presetID="10" presetClass="entr" presetSubtype="0" fill="hold" grpId="0" nodeType="withEffect">
                                  <p:stCondLst>
                                    <p:cond delay="300"/>
                                  </p:stCondLst>
                                  <p:childTnLst>
                                    <p:set>
                                      <p:cBhvr>
                                        <p:cTn id="78" dur="1" fill="hold">
                                          <p:stCondLst>
                                            <p:cond delay="0"/>
                                          </p:stCondLst>
                                        </p:cTn>
                                        <p:tgtEl>
                                          <p:spTgt spid="49"/>
                                        </p:tgtEl>
                                        <p:attrNameLst>
                                          <p:attrName>style.visibility</p:attrName>
                                        </p:attrNameLst>
                                      </p:cBhvr>
                                      <p:to>
                                        <p:strVal val="visible"/>
                                      </p:to>
                                    </p:set>
                                    <p:animEffect transition="in" filter="fade">
                                      <p:cBhvr>
                                        <p:cTn id="79" dur="500"/>
                                        <p:tgtEl>
                                          <p:spTgt spid="49"/>
                                        </p:tgtEl>
                                      </p:cBhvr>
                                    </p:animEffect>
                                  </p:childTnLst>
                                </p:cTn>
                              </p:par>
                              <p:par>
                                <p:cTn id="80" presetID="10" presetClass="entr" presetSubtype="0" fill="hold" grpId="0" nodeType="withEffect">
                                  <p:stCondLst>
                                    <p:cond delay="400"/>
                                  </p:stCondLst>
                                  <p:childTnLst>
                                    <p:set>
                                      <p:cBhvr>
                                        <p:cTn id="81" dur="1" fill="hold">
                                          <p:stCondLst>
                                            <p:cond delay="0"/>
                                          </p:stCondLst>
                                        </p:cTn>
                                        <p:tgtEl>
                                          <p:spTgt spid="54"/>
                                        </p:tgtEl>
                                        <p:attrNameLst>
                                          <p:attrName>style.visibility</p:attrName>
                                        </p:attrNameLst>
                                      </p:cBhvr>
                                      <p:to>
                                        <p:strVal val="visible"/>
                                      </p:to>
                                    </p:set>
                                    <p:animEffect transition="in" filter="fade">
                                      <p:cBhvr>
                                        <p:cTn id="82" dur="500"/>
                                        <p:tgtEl>
                                          <p:spTgt spid="54"/>
                                        </p:tgtEl>
                                      </p:cBhvr>
                                    </p:animEffect>
                                  </p:childTnLst>
                                </p:cTn>
                              </p:par>
                              <p:par>
                                <p:cTn id="83" presetID="10" presetClass="entr" presetSubtype="0" fill="hold" grpId="0" nodeType="withEffect">
                                  <p:stCondLst>
                                    <p:cond delay="400"/>
                                  </p:stCondLst>
                                  <p:childTnLst>
                                    <p:set>
                                      <p:cBhvr>
                                        <p:cTn id="84" dur="1" fill="hold">
                                          <p:stCondLst>
                                            <p:cond delay="0"/>
                                          </p:stCondLst>
                                        </p:cTn>
                                        <p:tgtEl>
                                          <p:spTgt spid="47"/>
                                        </p:tgtEl>
                                        <p:attrNameLst>
                                          <p:attrName>style.visibility</p:attrName>
                                        </p:attrNameLst>
                                      </p:cBhvr>
                                      <p:to>
                                        <p:strVal val="visible"/>
                                      </p:to>
                                    </p:set>
                                    <p:animEffect transition="in" filter="fade">
                                      <p:cBhvr>
                                        <p:cTn id="85" dur="500"/>
                                        <p:tgtEl>
                                          <p:spTgt spid="47"/>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53"/>
                                        </p:tgtEl>
                                        <p:attrNameLst>
                                          <p:attrName>style.visibility</p:attrName>
                                        </p:attrNameLst>
                                      </p:cBhvr>
                                      <p:to>
                                        <p:strVal val="visible"/>
                                      </p:to>
                                    </p:set>
                                    <p:animEffect transition="in" filter="fade">
                                      <p:cBhvr>
                                        <p:cTn id="88" dur="500"/>
                                        <p:tgtEl>
                                          <p:spTgt spid="53"/>
                                        </p:tgtEl>
                                      </p:cBhvr>
                                    </p:animEffect>
                                  </p:childTnLst>
                                </p:cTn>
                              </p:par>
                              <p:par>
                                <p:cTn id="89" presetID="10" presetClass="entr" presetSubtype="0" fill="hold" grpId="0" nodeType="withEffect">
                                  <p:stCondLst>
                                    <p:cond delay="600"/>
                                  </p:stCondLst>
                                  <p:childTnLst>
                                    <p:set>
                                      <p:cBhvr>
                                        <p:cTn id="90" dur="1" fill="hold">
                                          <p:stCondLst>
                                            <p:cond delay="0"/>
                                          </p:stCondLst>
                                        </p:cTn>
                                        <p:tgtEl>
                                          <p:spTgt spid="56"/>
                                        </p:tgtEl>
                                        <p:attrNameLst>
                                          <p:attrName>style.visibility</p:attrName>
                                        </p:attrNameLst>
                                      </p:cBhvr>
                                      <p:to>
                                        <p:strVal val="visible"/>
                                      </p:to>
                                    </p:set>
                                    <p:animEffect transition="in" filter="fade">
                                      <p:cBhvr>
                                        <p:cTn id="91" dur="500"/>
                                        <p:tgtEl>
                                          <p:spTgt spid="56"/>
                                        </p:tgtEl>
                                      </p:cBhvr>
                                    </p:animEffect>
                                  </p:childTnLst>
                                </p:cTn>
                              </p:par>
                              <p:par>
                                <p:cTn id="92" presetID="10" presetClass="entr" presetSubtype="0" fill="hold" grpId="0" nodeType="withEffect">
                                  <p:stCondLst>
                                    <p:cond delay="700"/>
                                  </p:stCondLst>
                                  <p:childTnLst>
                                    <p:set>
                                      <p:cBhvr>
                                        <p:cTn id="93" dur="1" fill="hold">
                                          <p:stCondLst>
                                            <p:cond delay="0"/>
                                          </p:stCondLst>
                                        </p:cTn>
                                        <p:tgtEl>
                                          <p:spTgt spid="55"/>
                                        </p:tgtEl>
                                        <p:attrNameLst>
                                          <p:attrName>style.visibility</p:attrName>
                                        </p:attrNameLst>
                                      </p:cBhvr>
                                      <p:to>
                                        <p:strVal val="visible"/>
                                      </p:to>
                                    </p:set>
                                    <p:animEffect transition="in" filter="fade">
                                      <p:cBhvr>
                                        <p:cTn id="94"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bldLvl="0" animBg="1"/>
      <p:bldP spid="35" grpId="0"/>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Other"/>
  <p:tag name="MH_ORDER" val="11"/>
</p:tagLst>
</file>

<file path=ppt/tags/tag11.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Other"/>
  <p:tag name="MH_ORDER" val="12"/>
</p:tagLst>
</file>

<file path=ppt/tags/tag13.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Other"/>
  <p:tag name="MH_ORDER" val="9"/>
</p:tagLst>
</file>

<file path=ppt/tags/tag15.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Other"/>
  <p:tag name="MH_ORDER" val="10"/>
</p:tagLst>
</file>

<file path=ppt/tags/tag17.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Other"/>
  <p:tag name="MH_ORDER" val="13"/>
</p:tagLst>
</file>

<file path=ppt/tags/tag19.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2"/>
</p:tagLst>
</file>

<file path=ppt/tags/tag20.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Other"/>
  <p:tag name="MH_ORDER" val="8"/>
</p:tagLst>
</file>

<file path=ppt/tags/tag21.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Other"/>
  <p:tag name="MH_ORDER" val="2"/>
</p:tagLst>
</file>

<file path=ppt/tags/tag23.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Other"/>
  <p:tag name="MH_ORDER" val="3"/>
</p:tagLst>
</file>

<file path=ppt/tags/tag24.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Other"/>
  <p:tag name="MH_ORDER" val="4"/>
</p:tagLst>
</file>

<file path=ppt/tags/tag25.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Other"/>
  <p:tag name="MH_ORDER" val="5"/>
</p:tagLst>
</file>

<file path=ppt/tags/tag26.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Other"/>
  <p:tag name="MH_ORDER" val="6"/>
</p:tagLst>
</file>

<file path=ppt/tags/tag27.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Other"/>
  <p:tag name="MH_ORDER" val="7"/>
</p:tagLst>
</file>

<file path=ppt/tags/tag28.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Other"/>
  <p:tag name="MH_ORDER" val="14"/>
</p:tagLst>
</file>

<file path=ppt/tags/tag29.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3.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1"/>
</p:tagLst>
</file>

<file path=ppt/tags/tag30.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31.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32.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33.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34.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7"/>
</p:tagLst>
</file>

<file path=ppt/tags/tag6.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8"/>
</p:tagLst>
</file>

<file path=ppt/tags/tag7.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13"/>
</p:tagLst>
</file>

<file path=ppt/tags/tag8.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14"/>
</p:tagLst>
</file>

<file path=ppt/tags/tag9.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Other"/>
  <p:tag name="MH_ORDER" val="1"/>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23081</TotalTime>
  <Words>3726</Words>
  <Application>Microsoft Office PowerPoint</Application>
  <PresentationFormat>全屏显示(4:3)</PresentationFormat>
  <Paragraphs>311</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1368</cp:revision>
  <dcterms:created xsi:type="dcterms:W3CDTF">2009-02-11T05:37:22Z</dcterms:created>
  <dcterms:modified xsi:type="dcterms:W3CDTF">2019-05-28T08:23:27Z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